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handoutMasterIdLst>
    <p:handoutMasterId r:id="rId17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</p:sldIdLst>
  <p:sldSz cx="9144000" cy="5143500" type="screen16x9"/>
  <p:notesSz cx="6794500" cy="9931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44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48759" cy="496080"/>
          </a:xfrm>
          <a:prstGeom prst="rect">
            <a:avLst/>
          </a:prstGeom>
          <a:noFill/>
          <a:ln>
            <a:noFill/>
          </a:ln>
        </p:spPr>
        <p:txBody>
          <a:bodyPr vert="horz" wrap="square" lIns="82440" tIns="41400" rIns="82440" bIns="41400" anchor="t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3845880" y="0"/>
            <a:ext cx="2948759" cy="496080"/>
          </a:xfrm>
          <a:prstGeom prst="rect">
            <a:avLst/>
          </a:prstGeom>
          <a:noFill/>
          <a:ln>
            <a:noFill/>
          </a:ln>
        </p:spPr>
        <p:txBody>
          <a:bodyPr vert="horz" wrap="square" lIns="82440" tIns="41400" rIns="82440" bIns="41400" anchor="t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9434880"/>
            <a:ext cx="2948759" cy="496080"/>
          </a:xfrm>
          <a:prstGeom prst="rect">
            <a:avLst/>
          </a:prstGeom>
          <a:noFill/>
          <a:ln>
            <a:noFill/>
          </a:ln>
        </p:spPr>
        <p:txBody>
          <a:bodyPr vert="horz" wrap="square" lIns="82440" tIns="41400" rIns="82440" bIns="414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3845880" y="9434880"/>
            <a:ext cx="2948759" cy="496080"/>
          </a:xfrm>
          <a:prstGeom prst="rect">
            <a:avLst/>
          </a:prstGeom>
          <a:noFill/>
          <a:ln>
            <a:noFill/>
          </a:ln>
        </p:spPr>
        <p:txBody>
          <a:bodyPr vert="horz" wrap="square" lIns="82440" tIns="41400" rIns="82440" bIns="414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D75E5F2F-6C68-4B3A-A054-36C025653E5C}" type="slidenum">
              <a:t>‹#›</a:t>
            </a:fld>
            <a:endParaRPr lang="ru-RU" sz="13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905274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/>
          <a:p>
            <a:pPr lvl="0"/>
            <a:endParaRPr lang="ru-RU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lvl="0" rtl="0" hangingPunct="0">
              <a:buNone/>
              <a:tabLst/>
              <a:defRPr lang="ru-RU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lvl1pPr lvl="0" rtl="0" hangingPunct="0">
              <a:buNone/>
              <a:tabLst/>
              <a:defRPr lang="ru-RU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b" anchorCtr="0"/>
          <a:lstStyle>
            <a:lvl1pPr lvl="0" rtl="0" hangingPunct="0">
              <a:buNone/>
              <a:tabLst/>
              <a:defRPr lang="ru-RU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b" anchorCtr="0"/>
          <a:lstStyle>
            <a:lvl1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spc="0" baseline="0">
                <a:solidFill>
                  <a:srgbClr val="000000"/>
                </a:solidFill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750347CD-12BC-4E50-AF54-A255BC918EBC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926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lvl="0" indent="-216000" rtl="0" hangingPunct="0">
      <a:buNone/>
      <a:tabLst/>
      <a:defRPr lang="ru-RU" sz="2000" b="0" i="0" u="none" strike="noStrike" kern="1200">
        <a:ln>
          <a:noFill/>
        </a:ln>
        <a:latin typeface="Arial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3"/>
          <p:cNvSpPr txBox="1"/>
          <p:nvPr/>
        </p:nvSpPr>
        <p:spPr>
          <a:xfrm>
            <a:off x="0" y="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7B4797F4-6CB0-4550-99B0-C0ADEF887976}" type="slidenum">
              <a:t>1</a:t>
            </a:fld>
            <a:endParaRPr lang="ru-RU" sz="18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Calibri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Номер слайда 6"/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EB60A3B9-155E-4DE3-8F4B-F82D424FE81B}" type="slidenum">
              <a:t>1</a:t>
            </a:fld>
            <a:endParaRPr lang="ru-RU" sz="14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5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lIns="90000" tIns="45000" rIns="90000" bIns="45000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153F46FC-983C-4515-AF6A-92CC5AF552A7}" type="slidenum">
              <a:t>10</a:t>
            </a:fld>
            <a:endParaRPr lang="ru-RU" sz="14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7480" y="754199"/>
            <a:ext cx="6620040" cy="3724200"/>
          </a:xfrm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79320" y="4717080"/>
            <a:ext cx="5435280" cy="44690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23B86384-FDC8-40FA-89EF-B80B949C6884}" type="slidenum">
              <a:t>11</a:t>
            </a:fld>
            <a:endParaRPr lang="ru-RU" sz="1400" b="0" i="0" u="none" strike="noStrike" kern="0" spc="0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7480" y="754199"/>
            <a:ext cx="6620040" cy="3724200"/>
          </a:xfrm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79320" y="4717080"/>
            <a:ext cx="5435280" cy="44690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A374A9DC-4952-41E0-B373-04EEF66A2186}" type="slidenum">
              <a:t>12</a:t>
            </a:fld>
            <a:endParaRPr lang="ru-RU" sz="14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7480" y="754199"/>
            <a:ext cx="6620040" cy="3724200"/>
          </a:xfrm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79320" y="4717080"/>
            <a:ext cx="5435280" cy="44690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AA1D21D1-ADEA-416D-B690-46056CF474A6}" type="slidenum">
              <a:t>13</a:t>
            </a:fld>
            <a:endParaRPr lang="ru-RU" sz="14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7120" y="754559"/>
            <a:ext cx="6620040" cy="3723840"/>
          </a:xfrm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79320" y="4717080"/>
            <a:ext cx="5435280" cy="44690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8799D17F-7506-40A6-83F8-05B9A88A749A}" type="slidenum">
              <a:t>2</a:t>
            </a:fld>
            <a:endParaRPr lang="ru-RU" sz="14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40" y="812880"/>
            <a:ext cx="7122959" cy="4008600"/>
          </a:xfrm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751A2467-784E-4191-A969-782039594716}" type="slidenum">
              <a:t>3</a:t>
            </a:fld>
            <a:endParaRPr lang="ru-RU" sz="14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7480" y="754199"/>
            <a:ext cx="6620040" cy="3724200"/>
          </a:xfrm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79320" y="4717080"/>
            <a:ext cx="5435280" cy="44690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fld id="{D063BBC6-26C6-44FC-A250-D2BDAE04103F}" type="slidenum">
              <a:t>4</a:t>
            </a:fld>
            <a:endParaRPr lang="ru-RU" sz="14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7480" y="754199"/>
            <a:ext cx="6620040" cy="3724200"/>
          </a:xfrm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79320" y="4717080"/>
            <a:ext cx="5435280" cy="44690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3"/>
          <p:cNvSpPr txBox="1"/>
          <p:nvPr/>
        </p:nvSpPr>
        <p:spPr>
          <a:xfrm>
            <a:off x="0" y="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748250C5-E9F2-476D-9080-6A774966B487}" type="slidenum">
              <a:t>5</a:t>
            </a:fld>
            <a:endParaRPr lang="ru-RU" sz="18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Calibri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Номер слайда 6"/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2663D084-9BEF-4964-A88B-4C32F336ABF2}" type="slidenum">
              <a:t>5</a:t>
            </a:fld>
            <a:endParaRPr lang="ru-RU" sz="14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5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lIns="90000" tIns="45000" rIns="90000" bIns="45000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3"/>
          <p:cNvSpPr txBox="1"/>
          <p:nvPr/>
        </p:nvSpPr>
        <p:spPr>
          <a:xfrm>
            <a:off x="0" y="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fld id="{DAA916CB-8FB8-4672-A317-3A6EFD8221F5}" type="slidenum">
              <a:t>6</a:t>
            </a:fld>
            <a:endParaRPr lang="ru-RU" sz="18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Calibri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Номер слайда 6"/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fld id="{EA986F74-DD0E-4F7C-B4AC-8D8C719A2E68}" type="slidenum">
              <a:t>6</a:t>
            </a:fld>
            <a:endParaRPr lang="ru-RU" sz="14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5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lIns="90000" tIns="45000" rIns="90000" bIns="45000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AEB5DCBD-57AF-443A-AA57-B6D3185AEBDE}" type="slidenum">
              <a:t>7</a:t>
            </a:fld>
            <a:endParaRPr lang="ru-RU" sz="14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7480" y="754199"/>
            <a:ext cx="6620040" cy="3724200"/>
          </a:xfrm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79320" y="4717080"/>
            <a:ext cx="5435280" cy="44690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D59042D9-AD81-43EF-8BAA-7D6CB3603CD8}" type="slidenum">
              <a:t>8</a:t>
            </a:fld>
            <a:endParaRPr lang="ru-RU" sz="14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7480" y="754199"/>
            <a:ext cx="6620040" cy="3724200"/>
          </a:xfrm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79320" y="4717080"/>
            <a:ext cx="5435280" cy="44690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2449087E-FD92-4FF1-BE1D-449D181FA477}" type="slidenum">
              <a:t>9</a:t>
            </a:fld>
            <a:endParaRPr lang="ru-RU" sz="14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7480" y="754199"/>
            <a:ext cx="6620040" cy="3724200"/>
          </a:xfrm>
          <a:solidFill>
            <a:srgbClr val="5B9BD5"/>
          </a:solidFill>
          <a:ln w="12600">
            <a:solidFill>
              <a:srgbClr val="41719C"/>
            </a:solidFill>
            <a:prstDash val="solid"/>
            <a:miter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79320" y="4717080"/>
            <a:ext cx="5435280" cy="446904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>
          <a:xfrm>
            <a:off x="1143000" y="841319"/>
            <a:ext cx="6858000" cy="1790640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1143000" y="2701800"/>
            <a:ext cx="6858000" cy="1241280"/>
          </a:xfrm>
        </p:spPr>
        <p:txBody>
          <a:bodyPr anchorCtr="1"/>
          <a:lstStyle>
            <a:lvl1pPr algn="ctr">
              <a:defRPr sz="2400">
                <a:ln>
                  <a:noFill/>
                </a:ln>
              </a:defRPr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70C9A49-43AD-4977-9E9E-42711338B12E}" type="datetime1">
              <a:rPr lang="ru-RU"/>
              <a:pPr lvl="0"/>
              <a:t>13.11.2019</a:t>
            </a:fld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3F3C1D-3841-49EB-A869-AE96A21CD325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20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A427739-C70B-4F99-852E-E4ECCEB620C8}" type="datetime1">
              <a:rPr lang="ru-RU"/>
              <a:pPr lvl="0"/>
              <a:t>13.11.2019</a:t>
            </a:fld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F94F2A1-6A5E-4F19-8832-0B8150BA0288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84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 txBox="1">
            <a:spLocks noGrp="1"/>
          </p:cNvSpPr>
          <p:nvPr>
            <p:ph type="title" orient="vert"/>
          </p:nvPr>
        </p:nvSpPr>
        <p:spPr>
          <a:xfrm>
            <a:off x="6629400" y="1203480"/>
            <a:ext cx="2057400" cy="339407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>
          <a:xfrm>
            <a:off x="457200" y="1203480"/>
            <a:ext cx="6019919" cy="339407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1F294D3-C1E8-4994-843C-8349DABFD9D7}" type="datetime1">
              <a:rPr lang="ru-RU"/>
              <a:pPr lvl="0"/>
              <a:t>13.11.2019</a:t>
            </a:fld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EB2D852-44D9-4363-BE66-EB8571D994D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60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>
          <a:xfrm>
            <a:off x="1143000" y="841319"/>
            <a:ext cx="6858000" cy="1790640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1143000" y="2701800"/>
            <a:ext cx="6858000" cy="1241280"/>
          </a:xfrm>
        </p:spPr>
        <p:txBody>
          <a:bodyPr anchorCtr="1"/>
          <a:lstStyle>
            <a:lvl1pPr algn="ctr">
              <a:buNone/>
              <a:defRPr sz="2400">
                <a:ln>
                  <a:noFill/>
                </a:ln>
              </a:defRPr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B068CC0-DA4C-49D3-97D5-B1F71F8D5F51}" type="datetime1">
              <a:rPr lang="ru-RU"/>
              <a:pPr lvl="0"/>
              <a:t>13.11.2019</a:t>
            </a:fld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29C0EF9-3DE9-4D95-A827-D9AFB4A07783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39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type="title" idx="4294967295"/>
          </p:nvPr>
        </p:nvSpPr>
        <p:spPr>
          <a:xfrm>
            <a:off x="457200" y="1200239"/>
            <a:ext cx="8229240" cy="3394079"/>
          </a:xfrm>
        </p:spPr>
        <p:txBody>
          <a:bodyPr anchorCtr="0"/>
          <a:lstStyle>
            <a:lvl1pPr algn="l">
              <a:spcAft>
                <a:spcPts val="1414"/>
              </a:spcAft>
              <a:buSzPct val="45000"/>
              <a:buFont typeface="StarSymbol"/>
              <a:buChar char="●"/>
              <a:defRPr sz="3200"/>
            </a:lvl1pPr>
          </a:lstStyle>
          <a:p>
            <a:pPr lvl="0"/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C0EE0A2-45F3-4319-9894-BF21D3016220}" type="datetime1">
              <a:rPr lang="ru-RU"/>
              <a:pPr lvl="0"/>
              <a:t>13.11.2019</a:t>
            </a:fld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8F2ACE6-EC93-40CA-ACF5-113360AF9B9C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28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23880" y="1282680"/>
            <a:ext cx="7886879" cy="2139840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623880" y="3441600"/>
            <a:ext cx="7886879" cy="1125360"/>
          </a:xfrm>
        </p:spPr>
        <p:txBody>
          <a:bodyPr/>
          <a:lstStyle>
            <a:lvl1pPr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E361E31-3E1E-4027-9D80-54EC97221B85}" type="datetime1">
              <a:rPr lang="ru-RU"/>
              <a:pPr lvl="0"/>
              <a:t>13.11.2019</a:t>
            </a:fld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6D777C5-E1AE-4491-A243-D8CFED60AFF4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72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type="title" idx="4294967295"/>
          </p:nvPr>
        </p:nvSpPr>
        <p:spPr>
          <a:xfrm>
            <a:off x="457200" y="1200239"/>
            <a:ext cx="4038479" cy="3394079"/>
          </a:xfrm>
        </p:spPr>
        <p:txBody>
          <a:bodyPr anchorCtr="0"/>
          <a:lstStyle>
            <a:lvl1pPr algn="l">
              <a:spcAft>
                <a:spcPts val="1414"/>
              </a:spcAft>
              <a:buSzPct val="45000"/>
              <a:buFont typeface="StarSymbol"/>
              <a:buChar char="●"/>
              <a:defRPr sz="3200"/>
            </a:lvl1pPr>
          </a:lstStyle>
          <a:p>
            <a:pPr lvl="0"/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</a:p>
        </p:txBody>
      </p:sp>
      <p:sp>
        <p:nvSpPr>
          <p:cNvPr id="4" name="Объект 3"/>
          <p:cNvSpPr txBox="1">
            <a:spLocks noGrp="1"/>
          </p:cNvSpPr>
          <p:nvPr>
            <p:ph type="title" idx="4294967295"/>
          </p:nvPr>
        </p:nvSpPr>
        <p:spPr>
          <a:xfrm>
            <a:off x="4648320" y="1200239"/>
            <a:ext cx="4038479" cy="3394079"/>
          </a:xfrm>
        </p:spPr>
        <p:txBody>
          <a:bodyPr anchorCtr="0"/>
          <a:lstStyle>
            <a:lvl1pPr algn="l">
              <a:spcAft>
                <a:spcPts val="1414"/>
              </a:spcAft>
              <a:buSzPct val="45000"/>
              <a:buFont typeface="StarSymbol"/>
              <a:buChar char="●"/>
              <a:defRPr sz="3200"/>
            </a:lvl1pPr>
          </a:lstStyle>
          <a:p>
            <a:pPr lvl="0"/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95BE3AE-8776-4A50-9C72-825764B1AEAA}" type="datetime1">
              <a:rPr lang="ru-RU"/>
              <a:pPr lvl="0"/>
              <a:t>13.11.2019</a:t>
            </a:fld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6841389-A70D-4D9E-8E02-0060BAEC489C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9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30360" y="274680"/>
            <a:ext cx="7886879" cy="993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630360" y="1260360"/>
            <a:ext cx="3868559" cy="619200"/>
          </a:xfrm>
        </p:spPr>
        <p:txBody>
          <a:bodyPr anchor="b"/>
          <a:lstStyle>
            <a:lvl1pPr>
              <a:buNone/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 txBox="1">
            <a:spLocks noGrp="1"/>
          </p:cNvSpPr>
          <p:nvPr>
            <p:ph type="title" idx="4294967295"/>
          </p:nvPr>
        </p:nvSpPr>
        <p:spPr>
          <a:xfrm>
            <a:off x="630360" y="1879560"/>
            <a:ext cx="3868559" cy="2762280"/>
          </a:xfrm>
        </p:spPr>
        <p:txBody>
          <a:bodyPr anchorCtr="0"/>
          <a:lstStyle>
            <a:lvl1pPr algn="l">
              <a:spcAft>
                <a:spcPts val="1414"/>
              </a:spcAft>
              <a:buSzPct val="45000"/>
              <a:buFont typeface="StarSymbol"/>
              <a:buChar char="●"/>
              <a:defRPr sz="3200"/>
            </a:lvl1pPr>
          </a:lstStyle>
          <a:p>
            <a:pPr lvl="0"/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</a:p>
        </p:txBody>
      </p:sp>
      <p:sp>
        <p:nvSpPr>
          <p:cNvPr id="5" name="Текст 4"/>
          <p:cNvSpPr txBox="1">
            <a:spLocks noGrp="1"/>
          </p:cNvSpPr>
          <p:nvPr>
            <p:ph type="body" idx="3"/>
          </p:nvPr>
        </p:nvSpPr>
        <p:spPr>
          <a:xfrm>
            <a:off x="4629240" y="1260360"/>
            <a:ext cx="3887640" cy="619200"/>
          </a:xfrm>
        </p:spPr>
        <p:txBody>
          <a:bodyPr anchor="b"/>
          <a:lstStyle>
            <a:lvl1pPr>
              <a:buNone/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 txBox="1">
            <a:spLocks noGrp="1"/>
          </p:cNvSpPr>
          <p:nvPr>
            <p:ph type="title" idx="4294967295"/>
          </p:nvPr>
        </p:nvSpPr>
        <p:spPr>
          <a:xfrm>
            <a:off x="4629240" y="1879560"/>
            <a:ext cx="3887640" cy="2762280"/>
          </a:xfrm>
        </p:spPr>
        <p:txBody>
          <a:bodyPr anchorCtr="0"/>
          <a:lstStyle>
            <a:lvl1pPr algn="l">
              <a:spcAft>
                <a:spcPts val="1414"/>
              </a:spcAft>
              <a:buSzPct val="45000"/>
              <a:buFont typeface="StarSymbol"/>
              <a:buChar char="●"/>
              <a:defRPr sz="3200"/>
            </a:lvl1pPr>
          </a:lstStyle>
          <a:p>
            <a:pPr lvl="0"/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</a:p>
        </p:txBody>
      </p:sp>
      <p:sp>
        <p:nvSpPr>
          <p:cNvPr id="7" name="Дата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E81E36F-3E61-4F73-902A-8005F19239DD}" type="datetime1">
              <a:rPr lang="ru-RU"/>
              <a:pPr lvl="0"/>
              <a:t>13.11.2019</a:t>
            </a:fld>
            <a:endParaRPr lang="ru-RU"/>
          </a:p>
        </p:txBody>
      </p:sp>
      <p:sp>
        <p:nvSpPr>
          <p:cNvPr id="8" name="Нижний колонтитул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9" name="Номер слайда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CABC4E-55DE-4B2A-8A33-8F2EB2CFF468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20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415A69C-D223-44EC-8F86-084BE3AB870D}" type="datetime1">
              <a:rPr lang="ru-RU"/>
              <a:pPr lvl="0"/>
              <a:t>13.11.2019</a:t>
            </a:fld>
            <a:endParaRPr lang="ru-RU"/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6195844-FC3A-4019-A500-BE3C47E05AD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97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8B62CAB-EFAE-453E-B57A-42D15AC1121E}" type="datetime1">
              <a:rPr lang="ru-RU"/>
              <a:pPr lvl="0"/>
              <a:t>13.11.2019</a:t>
            </a:fld>
            <a:endParaRPr lang="ru-RU"/>
          </a:p>
        </p:txBody>
      </p:sp>
      <p:sp>
        <p:nvSpPr>
          <p:cNvPr id="3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Номер слайда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5F5561B-D93D-4758-9C48-B5578C9E8D84}" type="slidenum">
              <a:t>‹#›</a:t>
            </a:fld>
            <a:endParaRPr lang="ru-RU"/>
          </a:p>
        </p:txBody>
      </p:sp>
      <p:sp>
        <p:nvSpPr>
          <p:cNvPr id="5" name="Заголовок 4"/>
          <p:cNvSpPr txBox="1">
            <a:spLocks noGrp="1"/>
          </p:cNvSpPr>
          <p:nvPr>
            <p:ph type="title" idx="4294967295"/>
          </p:nvPr>
        </p:nvSpPr>
        <p:spPr>
          <a:xfrm>
            <a:off x="457200" y="205200"/>
            <a:ext cx="8229240" cy="858240"/>
          </a:xfrm>
        </p:spPr>
        <p:txBody>
          <a:bodyPr lIns="0" tIns="0" rIns="0" bIns="0" anchor="ctr"/>
          <a:lstStyle>
            <a:lvl1pPr hangingPunct="0">
              <a:defRPr>
                <a:latin typeface="Arial" pitchFamily="18"/>
              </a:defRPr>
            </a:lvl1pPr>
          </a:lstStyle>
          <a:p>
            <a:endParaRPr lang="ru-RU"/>
          </a:p>
        </p:txBody>
      </p:sp>
      <p:sp>
        <p:nvSpPr>
          <p:cNvPr id="6" name="Текст 5"/>
          <p:cNvSpPr txBox="1">
            <a:spLocks noGrp="1"/>
          </p:cNvSpPr>
          <p:nvPr>
            <p:ph type="body" idx="4294967295"/>
          </p:nvPr>
        </p:nvSpPr>
        <p:spPr>
          <a:xfrm>
            <a:off x="457200" y="1203480"/>
            <a:ext cx="8229240" cy="3394079"/>
          </a:xfrm>
        </p:spPr>
        <p:txBody>
          <a:bodyPr lIns="0" tIns="0" rIns="0" bIns="0"/>
          <a:lstStyle>
            <a:lvl1pPr hangingPunct="0">
              <a:spcAft>
                <a:spcPts val="1417"/>
              </a:spcAft>
              <a:defRPr>
                <a:ln>
                  <a:noFill/>
                </a:ln>
                <a:latin typeface="Arial" pitchFamily="18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97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30360" y="343080"/>
            <a:ext cx="2949480" cy="1200239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type="title" idx="4294967295"/>
          </p:nvPr>
        </p:nvSpPr>
        <p:spPr>
          <a:xfrm>
            <a:off x="3887640" y="741239"/>
            <a:ext cx="4629240" cy="3654360"/>
          </a:xfrm>
        </p:spPr>
        <p:txBody>
          <a:bodyPr anchorCtr="0"/>
          <a:lstStyle>
            <a:lvl1pPr algn="l">
              <a:spcAft>
                <a:spcPts val="1414"/>
              </a:spcAft>
              <a:buSzPct val="45000"/>
              <a:buFont typeface="StarSymbol"/>
              <a:buChar char="●"/>
              <a:defRPr sz="3200"/>
            </a:lvl1pPr>
          </a:lstStyle>
          <a:p>
            <a:pPr lvl="0"/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630360" y="1542960"/>
            <a:ext cx="2949480" cy="2859120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F6D38E4-834D-4767-802B-F7CA545E71F6}" type="datetime1">
              <a:rPr lang="ru-RU"/>
              <a:pPr lvl="0"/>
              <a:t>13.11.2019</a:t>
            </a:fld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92E7AF4-6D97-4D38-8B69-B4A00D653004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8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type="title" idx="4294967295"/>
          </p:nvPr>
        </p:nvSpPr>
        <p:spPr>
          <a:xfrm>
            <a:off x="457200" y="1203480"/>
            <a:ext cx="8229240" cy="3394440"/>
          </a:xfrm>
        </p:spPr>
        <p:txBody>
          <a:bodyPr lIns="0" tIns="0" rIns="0" bIns="0" anchorCtr="0"/>
          <a:lstStyle>
            <a:lvl1pPr algn="l">
              <a:spcAft>
                <a:spcPts val="1414"/>
              </a:spcAft>
              <a:defRPr sz="3200"/>
            </a:lvl1pPr>
          </a:lstStyle>
          <a:p>
            <a:pPr lvl="0"/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51A68E6-3E42-464C-931C-90F09AD18058}" type="datetime1">
              <a:rPr lang="ru-RU"/>
              <a:pPr lvl="0"/>
              <a:t>13.11.2019</a:t>
            </a:fld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024681E-B26A-4472-B53F-D1BDB5BF254B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33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30360" y="343080"/>
            <a:ext cx="2949480" cy="1200239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 txBox="1">
            <a:spLocks noGrp="1"/>
          </p:cNvSpPr>
          <p:nvPr>
            <p:ph type="title" idx="4294967295"/>
          </p:nvPr>
        </p:nvSpPr>
        <p:spPr>
          <a:xfrm>
            <a:off x="3887640" y="741239"/>
            <a:ext cx="4629240" cy="3654360"/>
          </a:xfrm>
        </p:spPr>
        <p:txBody>
          <a:bodyPr anchorCtr="0"/>
          <a:lstStyle>
            <a:lvl1pPr hangingPunct="0">
              <a:defRPr>
                <a:latin typeface="Arial" pitchFamily="18"/>
              </a:defRPr>
            </a:lvl1pPr>
          </a:lstStyle>
          <a:p>
            <a:pPr lvl="0"/>
            <a:endParaRPr lang="ru-RU"/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630360" y="1542960"/>
            <a:ext cx="2949480" cy="2859120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2A6CFC3-8571-4627-B024-69DEEABF78E8}" type="datetime1">
              <a:rPr lang="ru-RU"/>
              <a:pPr lvl="0"/>
              <a:t>13.11.2019</a:t>
            </a:fld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175D8D8-505E-48FA-9177-CC18ED069C6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14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BC1A283-8CB6-4B22-9286-FFADD5FA70DF}" type="datetime1">
              <a:rPr lang="ru-RU"/>
              <a:pPr lvl="0"/>
              <a:t>13.11.2019</a:t>
            </a:fld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78797F5-CD47-4E82-854D-CA89F5BC56E6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2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 txBox="1">
            <a:spLocks noGrp="1"/>
          </p:cNvSpPr>
          <p:nvPr>
            <p:ph type="title" orient="vert"/>
          </p:nvPr>
        </p:nvSpPr>
        <p:spPr>
          <a:xfrm>
            <a:off x="6629400" y="206280"/>
            <a:ext cx="2057400" cy="4387680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>
          <a:xfrm>
            <a:off x="457200" y="206280"/>
            <a:ext cx="6019919" cy="438768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9C8845F-7846-4A50-AC76-6ABB5438D2AE}" type="datetime1">
              <a:rPr lang="ru-RU"/>
              <a:pPr lvl="0"/>
              <a:t>13.11.2019</a:t>
            </a:fld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195E3FB-E7B9-4EC0-8DF1-EA304D7A02FB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89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23880" y="1282680"/>
            <a:ext cx="7886879" cy="2139840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623880" y="3441600"/>
            <a:ext cx="7886879" cy="1125360"/>
          </a:xfrm>
        </p:spPr>
        <p:txBody>
          <a:bodyPr/>
          <a:lstStyle>
            <a:lvl1pPr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321B105-8685-4E1F-B5A1-C82560834604}" type="datetime1">
              <a:rPr lang="ru-RU"/>
              <a:pPr lvl="0"/>
              <a:t>13.11.2019</a:t>
            </a:fld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077F5D2-FDB4-4E3D-B072-F3B84798EF2F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90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type="title" idx="4294967295"/>
          </p:nvPr>
        </p:nvSpPr>
        <p:spPr>
          <a:xfrm>
            <a:off x="457200" y="1203480"/>
            <a:ext cx="4038479" cy="3394079"/>
          </a:xfrm>
        </p:spPr>
        <p:txBody>
          <a:bodyPr lIns="0" tIns="0" rIns="0" bIns="0" anchorCtr="0"/>
          <a:lstStyle>
            <a:lvl1pPr algn="l">
              <a:spcAft>
                <a:spcPts val="1414"/>
              </a:spcAft>
              <a:defRPr sz="3200"/>
            </a:lvl1pPr>
          </a:lstStyle>
          <a:p>
            <a:pPr lvl="0"/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</a:p>
        </p:txBody>
      </p:sp>
      <p:sp>
        <p:nvSpPr>
          <p:cNvPr id="4" name="Объект 3"/>
          <p:cNvSpPr txBox="1">
            <a:spLocks noGrp="1"/>
          </p:cNvSpPr>
          <p:nvPr>
            <p:ph type="title" idx="4294967295"/>
          </p:nvPr>
        </p:nvSpPr>
        <p:spPr>
          <a:xfrm>
            <a:off x="4648320" y="1203480"/>
            <a:ext cx="4038479" cy="3394079"/>
          </a:xfrm>
        </p:spPr>
        <p:txBody>
          <a:bodyPr lIns="0" tIns="0" rIns="0" bIns="0" anchorCtr="0"/>
          <a:lstStyle>
            <a:lvl1pPr algn="l">
              <a:spcAft>
                <a:spcPts val="1414"/>
              </a:spcAft>
              <a:defRPr sz="3200"/>
            </a:lvl1pPr>
          </a:lstStyle>
          <a:p>
            <a:pPr lvl="0"/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64F9894-16DD-4714-BC90-9D1D3B101CE4}" type="datetime1">
              <a:rPr lang="ru-RU"/>
              <a:pPr lvl="0"/>
              <a:t>13.11.2019</a:t>
            </a:fld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826190C-9BDB-4C75-8C88-F82FFB99683D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04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30360" y="274680"/>
            <a:ext cx="7886879" cy="993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630360" y="1260360"/>
            <a:ext cx="3868559" cy="619200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 txBox="1">
            <a:spLocks noGrp="1"/>
          </p:cNvSpPr>
          <p:nvPr>
            <p:ph type="title" idx="4294967295"/>
          </p:nvPr>
        </p:nvSpPr>
        <p:spPr>
          <a:xfrm>
            <a:off x="630360" y="1879560"/>
            <a:ext cx="3868559" cy="2762280"/>
          </a:xfrm>
        </p:spPr>
        <p:txBody>
          <a:bodyPr lIns="0" tIns="0" rIns="0" bIns="0" anchorCtr="0"/>
          <a:lstStyle>
            <a:lvl1pPr algn="l">
              <a:spcAft>
                <a:spcPts val="1414"/>
              </a:spcAft>
              <a:defRPr sz="3200"/>
            </a:lvl1pPr>
          </a:lstStyle>
          <a:p>
            <a:pPr lvl="0"/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</a:p>
        </p:txBody>
      </p:sp>
      <p:sp>
        <p:nvSpPr>
          <p:cNvPr id="5" name="Текст 4"/>
          <p:cNvSpPr txBox="1">
            <a:spLocks noGrp="1"/>
          </p:cNvSpPr>
          <p:nvPr>
            <p:ph type="body" idx="3"/>
          </p:nvPr>
        </p:nvSpPr>
        <p:spPr>
          <a:xfrm>
            <a:off x="4629240" y="1260360"/>
            <a:ext cx="3887640" cy="619200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 txBox="1">
            <a:spLocks noGrp="1"/>
          </p:cNvSpPr>
          <p:nvPr>
            <p:ph type="title" idx="4294967295"/>
          </p:nvPr>
        </p:nvSpPr>
        <p:spPr>
          <a:xfrm>
            <a:off x="4629240" y="1879560"/>
            <a:ext cx="3887640" cy="2762280"/>
          </a:xfrm>
        </p:spPr>
        <p:txBody>
          <a:bodyPr lIns="0" tIns="0" rIns="0" bIns="0" anchorCtr="0"/>
          <a:lstStyle>
            <a:lvl1pPr algn="l">
              <a:spcAft>
                <a:spcPts val="1414"/>
              </a:spcAft>
              <a:defRPr sz="3200"/>
            </a:lvl1pPr>
          </a:lstStyle>
          <a:p>
            <a:pPr lvl="0"/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</a:p>
        </p:txBody>
      </p:sp>
      <p:sp>
        <p:nvSpPr>
          <p:cNvPr id="7" name="Дата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8BCF262-CFF5-4774-A96E-661A1ACE6A9B}" type="datetime1">
              <a:rPr lang="ru-RU"/>
              <a:pPr lvl="0"/>
              <a:t>13.11.2019</a:t>
            </a:fld>
            <a:endParaRPr lang="ru-RU"/>
          </a:p>
        </p:txBody>
      </p:sp>
      <p:sp>
        <p:nvSpPr>
          <p:cNvPr id="8" name="Нижний колонтитул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9" name="Номер слайда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A1F0A9E-5752-4CE5-94C9-5AB3427E76D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02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FA0D31C-E7B3-4E19-9C0E-8451E01D9413}" type="datetime1">
              <a:rPr lang="ru-RU"/>
              <a:pPr lvl="0"/>
              <a:t>13.11.2019</a:t>
            </a:fld>
            <a:endParaRPr lang="ru-RU"/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6DA5808-C2BB-4FDC-B450-72FC789DDDF8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72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26462E1-0FDF-4184-A488-110A77F18E55}" type="datetime1">
              <a:rPr lang="ru-RU"/>
              <a:pPr lvl="0"/>
              <a:t>13.11.2019</a:t>
            </a:fld>
            <a:endParaRPr lang="ru-RU"/>
          </a:p>
        </p:txBody>
      </p:sp>
      <p:sp>
        <p:nvSpPr>
          <p:cNvPr id="3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Номер слайда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97A7122-241C-4BCB-A0BB-670482B4EDAD}" type="slidenum">
              <a:t>‹#›</a:t>
            </a:fld>
            <a:endParaRPr lang="ru-RU"/>
          </a:p>
        </p:txBody>
      </p:sp>
      <p:sp>
        <p:nvSpPr>
          <p:cNvPr id="5" name="Заголовок 4"/>
          <p:cNvSpPr txBox="1">
            <a:spLocks noGrp="1"/>
          </p:cNvSpPr>
          <p:nvPr>
            <p:ph type="title" idx="4294967295"/>
          </p:nvPr>
        </p:nvSpPr>
        <p:spPr>
          <a:xfrm>
            <a:off x="457200" y="205200"/>
            <a:ext cx="8229240" cy="858240"/>
          </a:xfrm>
        </p:spPr>
        <p:txBody>
          <a:bodyPr lIns="0" tIns="0" rIns="0" bIns="0" anchor="ctr"/>
          <a:lstStyle>
            <a:lvl1pPr hangingPunct="0">
              <a:defRPr>
                <a:latin typeface="Arial" pitchFamily="18"/>
              </a:defRPr>
            </a:lvl1pPr>
          </a:lstStyle>
          <a:p>
            <a:endParaRPr lang="ru-RU"/>
          </a:p>
        </p:txBody>
      </p:sp>
      <p:sp>
        <p:nvSpPr>
          <p:cNvPr id="6" name="Текст 5"/>
          <p:cNvSpPr txBox="1">
            <a:spLocks noGrp="1"/>
          </p:cNvSpPr>
          <p:nvPr>
            <p:ph type="body" idx="4294967295"/>
          </p:nvPr>
        </p:nvSpPr>
        <p:spPr>
          <a:xfrm>
            <a:off x="457200" y="1203480"/>
            <a:ext cx="8229240" cy="3394079"/>
          </a:xfrm>
        </p:spPr>
        <p:txBody>
          <a:bodyPr/>
          <a:lstStyle>
            <a:lvl1pPr hangingPunct="0">
              <a:spcAft>
                <a:spcPts val="1417"/>
              </a:spcAft>
              <a:defRPr>
                <a:ln>
                  <a:noFill/>
                </a:ln>
                <a:latin typeface="Arial" pitchFamily="18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37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30360" y="343080"/>
            <a:ext cx="2949480" cy="1200239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type="title" idx="4294967295"/>
          </p:nvPr>
        </p:nvSpPr>
        <p:spPr>
          <a:xfrm>
            <a:off x="3887640" y="741239"/>
            <a:ext cx="4629240" cy="3654360"/>
          </a:xfrm>
        </p:spPr>
        <p:txBody>
          <a:bodyPr lIns="0" tIns="0" rIns="0" bIns="0" anchorCtr="0"/>
          <a:lstStyle>
            <a:lvl1pPr algn="l">
              <a:spcAft>
                <a:spcPts val="1414"/>
              </a:spcAft>
              <a:defRPr sz="3200"/>
            </a:lvl1pPr>
          </a:lstStyle>
          <a:p>
            <a:pPr lvl="0"/>
            <a:r>
              <a:rPr lang="ru-RU"/>
              <a:t>Образец текста</a:t>
            </a:r>
            <a:br>
              <a:rPr lang="ru-RU"/>
            </a:br>
            <a:r>
              <a:rPr lang="ru-RU"/>
              <a:t>Второй уровень</a:t>
            </a:r>
            <a:br>
              <a:rPr lang="ru-RU"/>
            </a:br>
            <a:r>
              <a:rPr lang="ru-RU"/>
              <a:t>Третий уровень</a:t>
            </a:r>
            <a:br>
              <a:rPr lang="ru-RU"/>
            </a:br>
            <a:r>
              <a:rPr lang="ru-RU"/>
              <a:t>Четвертый уровень</a:t>
            </a:r>
            <a:br>
              <a:rPr lang="ru-RU"/>
            </a:br>
            <a:r>
              <a:rPr lang="ru-RU"/>
              <a:t>Пятый уровень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630360" y="1542960"/>
            <a:ext cx="2949480" cy="285912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15B5EB1-9AFC-4B8B-AC53-2D87DB575AD5}" type="datetime1">
              <a:rPr lang="ru-RU"/>
              <a:pPr lvl="0"/>
              <a:t>13.11.2019</a:t>
            </a:fld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61CFAE7-A551-4628-9631-0332E32A392D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45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30360" y="343080"/>
            <a:ext cx="2949480" cy="1200239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 txBox="1">
            <a:spLocks noGrp="1"/>
          </p:cNvSpPr>
          <p:nvPr>
            <p:ph type="title" idx="4294967295"/>
          </p:nvPr>
        </p:nvSpPr>
        <p:spPr>
          <a:xfrm>
            <a:off x="3887640" y="741239"/>
            <a:ext cx="4629240" cy="3654360"/>
          </a:xfrm>
        </p:spPr>
        <p:txBody>
          <a:bodyPr lIns="0" tIns="0" rIns="0" bIns="0" anchorCtr="0"/>
          <a:lstStyle>
            <a:lvl1pPr hangingPunct="0">
              <a:defRPr>
                <a:latin typeface="Arial" pitchFamily="18"/>
              </a:defRPr>
            </a:lvl1pPr>
          </a:lstStyle>
          <a:p>
            <a:pPr lvl="0"/>
            <a:endParaRPr lang="ru-RU"/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630360" y="1542960"/>
            <a:ext cx="2949480" cy="285912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E4F5C5C-EFEE-4EB7-82A4-2D87BCD27CDA}" type="datetime1">
              <a:rPr lang="ru-RU"/>
              <a:pPr lvl="0"/>
              <a:t>13.11.2019</a:t>
            </a:fld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F107F8-0A2B-4C03-95EB-BDC27EB313B6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73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85799" y="1597680"/>
            <a:ext cx="7772039" cy="110232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1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ru-RU"/>
              <a:t>Для правки текста заголовка щелкните мышьюОбразец заголовка</a:t>
            </a:r>
          </a:p>
        </p:txBody>
      </p:sp>
      <p:sp>
        <p:nvSpPr>
          <p:cNvPr id="3" name="Дата 3"/>
          <p:cNvSpPr txBox="1">
            <a:spLocks noGrp="1"/>
          </p:cNvSpPr>
          <p:nvPr>
            <p:ph type="dt" sz="half" idx="2"/>
          </p:nvPr>
        </p:nvSpPr>
        <p:spPr>
          <a:xfrm>
            <a:off x="457200" y="4767120"/>
            <a:ext cx="2133360" cy="27360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spc="0" baseline="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DD75D963-1790-46A4-BEED-26897B1C2EC6}" type="datetime1">
              <a:rPr lang="ru-RU"/>
              <a:pPr lvl="0"/>
              <a:t>13.11.2019</a:t>
            </a:fld>
            <a:endParaRPr lang="ru-RU"/>
          </a:p>
        </p:txBody>
      </p:sp>
      <p:sp>
        <p:nvSpPr>
          <p:cNvPr id="4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124079" y="4767120"/>
            <a:ext cx="2895120" cy="27360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lvl="0" rtl="0" hangingPunct="0">
              <a:buNone/>
              <a:tabLst/>
              <a:defRPr lang="ru-RU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6553080" y="4767120"/>
            <a:ext cx="2133360" cy="27360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spc="0" baseline="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2DABAF34-CE11-47EE-BA9A-487CF872375F}" type="slidenum">
              <a:t>‹#›</a:t>
            </a:fld>
            <a:endParaRPr lang="ru-RU"/>
          </a:p>
        </p:txBody>
      </p:sp>
      <p:sp>
        <p:nvSpPr>
          <p:cNvPr id="6" name="Текст 5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339444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ru-RU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ru-RU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ctr" rtl="0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200" spc="0" baseline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1pPr>
    </p:titleStyle>
    <p:bodyStyle>
      <a:lvl1pPr marL="0" marR="0" lvl="0" indent="0" algn="l" rtl="0" hangingPunct="1">
        <a:lnSpc>
          <a:spcPct val="100000"/>
        </a:lnSpc>
        <a:spcBef>
          <a:spcPts val="0"/>
        </a:spcBef>
        <a:spcAft>
          <a:spcPts val="1414"/>
        </a:spcAft>
        <a:buNone/>
        <a:tabLst/>
        <a:defRPr lang="ru-RU" sz="3200" b="0" i="0" u="none" strike="noStrike" kern="1200" spc="0" baseline="0"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1pPr>
      <a:lvl2pPr marL="685799" marR="0" lvl="1" indent="-228600" algn="l" rtl="0" hangingPunct="1">
        <a:lnSpc>
          <a:spcPct val="90000"/>
        </a:lnSpc>
        <a:spcBef>
          <a:spcPts val="499"/>
        </a:spcBef>
        <a:spcAft>
          <a:spcPts val="0"/>
        </a:spcAft>
        <a:buSzPct val="100000"/>
        <a:buFont typeface="Arial" pitchFamily="34"/>
        <a:buChar char="•"/>
        <a:tabLst/>
        <a:defRPr lang="ru-RU" sz="2400" b="0" i="0" u="none" strike="noStrike" kern="1200" spc="0" baseline="0">
          <a:solidFill>
            <a:srgbClr val="000000"/>
          </a:solidFill>
          <a:latin typeface="Calibri"/>
        </a:defRPr>
      </a:lvl2pPr>
      <a:lvl3pPr marL="1143000" marR="0" lvl="2" indent="-228600" algn="l" rtl="0" hangingPunct="1">
        <a:lnSpc>
          <a:spcPct val="90000"/>
        </a:lnSpc>
        <a:spcBef>
          <a:spcPts val="499"/>
        </a:spcBef>
        <a:spcAft>
          <a:spcPts val="0"/>
        </a:spcAft>
        <a:buSzPct val="100000"/>
        <a:buFont typeface="Arial" pitchFamily="34"/>
        <a:buChar char="•"/>
        <a:tabLst/>
        <a:defRPr lang="ru-RU" sz="2000" b="0" i="0" u="none" strike="noStrike" kern="1200" spc="0" baseline="0">
          <a:solidFill>
            <a:srgbClr val="000000"/>
          </a:solidFill>
          <a:latin typeface="Calibri"/>
        </a:defRPr>
      </a:lvl3pPr>
      <a:lvl4pPr marL="1600200" marR="0" lvl="3" indent="-228600" algn="l" rtl="0" hangingPunct="1">
        <a:lnSpc>
          <a:spcPct val="90000"/>
        </a:lnSpc>
        <a:spcBef>
          <a:spcPts val="499"/>
        </a:spcBef>
        <a:spcAft>
          <a:spcPts val="0"/>
        </a:spcAft>
        <a:buSzPct val="100000"/>
        <a:buFont typeface="Arial" pitchFamily="34"/>
        <a:buChar char="•"/>
        <a:tabLst/>
        <a:defRPr lang="ru-RU" sz="1800" b="0" i="0" u="none" strike="noStrike" kern="1200" spc="0" baseline="0">
          <a:solidFill>
            <a:srgbClr val="000000"/>
          </a:solidFill>
          <a:latin typeface="Calibri"/>
        </a:defRPr>
      </a:lvl4pPr>
      <a:lvl5pPr marL="2057400" marR="0" lvl="4" indent="-228600" algn="l" rtl="0" hangingPunct="1">
        <a:lnSpc>
          <a:spcPct val="90000"/>
        </a:lnSpc>
        <a:spcBef>
          <a:spcPts val="499"/>
        </a:spcBef>
        <a:spcAft>
          <a:spcPts val="0"/>
        </a:spcAft>
        <a:buSzPct val="100000"/>
        <a:buFont typeface="Arial" pitchFamily="34"/>
        <a:buChar char="•"/>
        <a:tabLst/>
        <a:defRPr lang="ru-RU" sz="1800" b="0" i="0" u="none" strike="noStrike" kern="1200" spc="0" baseline="0">
          <a:solidFill>
            <a:srgbClr val="000000"/>
          </a:solidFill>
          <a:latin typeface="Calibri"/>
        </a:defRPr>
      </a:lvl5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205920"/>
            <a:ext cx="8229240" cy="85680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1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ru-RU"/>
              <a:t>Для правки текста заголовка щелкните мышьюОбразец заголовка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type="body" idx="1"/>
          </p:nvPr>
        </p:nvSpPr>
        <p:spPr>
          <a:xfrm>
            <a:off x="457200" y="1200239"/>
            <a:ext cx="8229240" cy="33940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ru-RU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ru-RU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ru-RU"/>
              <a:t>Для правки структуры щелкните мышью</a:t>
            </a:r>
          </a:p>
          <a:p>
            <a:pPr lvl="1"/>
            <a:r>
              <a:rPr lang="ru-RU"/>
              <a:t>Второй уровень структуры</a:t>
            </a:r>
          </a:p>
          <a:p>
            <a:pPr lvl="2"/>
            <a:r>
              <a:rPr lang="ru-RU"/>
              <a:t>Третий уровень структуры</a:t>
            </a:r>
          </a:p>
          <a:p>
            <a:pPr lvl="3"/>
            <a:r>
              <a:rPr lang="ru-RU"/>
              <a:t>Четвёртый уровень структуры</a:t>
            </a:r>
          </a:p>
          <a:p>
            <a:pPr lvl="4"/>
            <a:r>
              <a:rPr lang="ru-RU"/>
              <a:t>Пятый уровень структуры</a:t>
            </a:r>
          </a:p>
          <a:p>
            <a:pPr lvl="5"/>
            <a:r>
              <a:rPr lang="ru-RU"/>
              <a:t>Шестой уровень структуры</a:t>
            </a:r>
          </a:p>
          <a:p>
            <a:pPr lvl="6"/>
            <a:r>
              <a:rPr lang="ru-RU"/>
              <a:t>Седьмой уровень структуры</a:t>
            </a:r>
          </a:p>
          <a:p>
            <a:pPr lvl="7"/>
            <a:r>
              <a:rPr lang="ru-RU"/>
              <a:t>Восьмой уровень структуры</a:t>
            </a:r>
          </a:p>
          <a:p>
            <a:pPr lvl="0"/>
            <a:r>
              <a:rPr lang="ru-RU"/>
              <a:t>Девятый уровень структурыОбразец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457200" y="4767120"/>
            <a:ext cx="2133360" cy="27360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spc="0" baseline="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0124B268-2ACE-47A7-8F43-86BB2E0F0ADC}" type="datetime1">
              <a:rPr lang="ru-RU"/>
              <a:pPr lvl="0"/>
              <a:t>13.11.2019</a:t>
            </a:fld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124079" y="4767120"/>
            <a:ext cx="2895120" cy="27360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lvl="0" rtl="0" hangingPunct="0">
              <a:buNone/>
              <a:tabLst/>
              <a:defRPr lang="ru-RU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6553080" y="4767120"/>
            <a:ext cx="2133360" cy="27360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spc="0" baseline="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2397697B-B78A-4F1D-8308-6AE7E0B48269}" type="slidenum"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ctr" rtl="0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200" spc="0" baseline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1pPr>
    </p:titleStyle>
    <p:bodyStyle>
      <a:lvl1pPr marL="0" marR="0" lvl="0" indent="0" algn="l" rtl="0" hangingPunct="1">
        <a:lnSpc>
          <a:spcPct val="100000"/>
        </a:lnSpc>
        <a:spcBef>
          <a:spcPts val="0"/>
        </a:spcBef>
        <a:spcAft>
          <a:spcPts val="1414"/>
        </a:spcAft>
        <a:buSzPct val="45000"/>
        <a:buFont typeface="StarSymbol"/>
        <a:buChar char="●"/>
        <a:tabLst/>
        <a:defRPr lang="ru-RU" sz="3200" b="0" i="0" u="none" strike="noStrike" kern="1200" spc="0" baseline="0"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1pPr>
      <a:lvl2pPr marL="0" marR="0" lvl="1" indent="0" algn="l" rtl="0" hangingPunct="1">
        <a:lnSpc>
          <a:spcPct val="100000"/>
        </a:lnSpc>
        <a:spcBef>
          <a:spcPts val="0"/>
        </a:spcBef>
        <a:spcAft>
          <a:spcPts val="1414"/>
        </a:spcAft>
        <a:buSzPct val="45000"/>
        <a:buFont typeface="StarSymbol"/>
        <a:buChar char="●"/>
        <a:tabLst/>
        <a:defRPr lang="ru-RU" sz="3200" b="0" i="0" u="none" strike="noStrike" kern="1200" spc="0" baseline="0"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2pPr>
      <a:lvl3pPr marL="0" marR="0" lvl="2" indent="0" algn="l" rtl="0" hangingPunct="1">
        <a:lnSpc>
          <a:spcPct val="100000"/>
        </a:lnSpc>
        <a:spcBef>
          <a:spcPts val="0"/>
        </a:spcBef>
        <a:spcAft>
          <a:spcPts val="1414"/>
        </a:spcAft>
        <a:buSzPct val="75000"/>
        <a:buFont typeface="StarSymbol"/>
        <a:buChar char="–"/>
        <a:tabLst/>
        <a:defRPr lang="ru-RU" sz="3200" b="0" i="0" u="none" strike="noStrike" kern="1200" spc="0" baseline="0"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3pPr>
      <a:lvl4pPr marL="0" marR="0" lvl="3" indent="0" algn="l" rtl="0" hangingPunct="1">
        <a:lnSpc>
          <a:spcPct val="100000"/>
        </a:lnSpc>
        <a:spcBef>
          <a:spcPts val="0"/>
        </a:spcBef>
        <a:spcAft>
          <a:spcPts val="1414"/>
        </a:spcAft>
        <a:buSzPct val="45000"/>
        <a:buFont typeface="StarSymbol"/>
        <a:buChar char="●"/>
        <a:tabLst/>
        <a:defRPr lang="ru-RU" sz="3200" b="0" i="0" u="none" strike="noStrike" kern="1200" spc="0" baseline="0"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4pPr>
      <a:lvl5pPr marL="0" marR="0" lvl="4" indent="0" algn="l" rtl="0" hangingPunct="1">
        <a:lnSpc>
          <a:spcPct val="100000"/>
        </a:lnSpc>
        <a:spcBef>
          <a:spcPts val="0"/>
        </a:spcBef>
        <a:spcAft>
          <a:spcPts val="1414"/>
        </a:spcAft>
        <a:buSzPct val="75000"/>
        <a:buFont typeface="StarSymbol"/>
        <a:buChar char="–"/>
        <a:tabLst/>
        <a:defRPr lang="ru-RU" sz="3200" b="0" i="0" u="none" strike="noStrike" kern="1200" spc="0" baseline="0"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5pPr>
      <a:lvl6pPr marL="0" marR="0" lvl="5" indent="0" algn="l" rtl="0" hangingPunct="1">
        <a:lnSpc>
          <a:spcPct val="100000"/>
        </a:lnSpc>
        <a:spcBef>
          <a:spcPts val="0"/>
        </a:spcBef>
        <a:spcAft>
          <a:spcPts val="1414"/>
        </a:spcAft>
        <a:buSzPct val="45000"/>
        <a:buFont typeface="StarSymbol"/>
        <a:buChar char="●"/>
        <a:tabLst/>
        <a:defRPr lang="ru-RU" sz="3200" b="0" i="0" u="none" strike="noStrike" kern="1200" spc="0" baseline="0"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6pPr>
      <a:lvl7pPr marL="0" marR="0" lvl="6" indent="0" algn="l" rtl="0" hangingPunct="1">
        <a:lnSpc>
          <a:spcPct val="100000"/>
        </a:lnSpc>
        <a:spcBef>
          <a:spcPts val="0"/>
        </a:spcBef>
        <a:spcAft>
          <a:spcPts val="1414"/>
        </a:spcAft>
        <a:buSzPct val="45000"/>
        <a:buFont typeface="StarSymbol"/>
        <a:buChar char="●"/>
        <a:tabLst/>
        <a:defRPr lang="ru-RU" sz="3200" b="0" i="0" u="none" strike="noStrike" kern="1200" spc="0" baseline="0"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7pPr>
      <a:lvl8pPr marL="0" marR="0" lvl="7" indent="0" algn="l" rtl="0" hangingPunct="1">
        <a:lnSpc>
          <a:spcPct val="100000"/>
        </a:lnSpc>
        <a:spcBef>
          <a:spcPts val="0"/>
        </a:spcBef>
        <a:spcAft>
          <a:spcPts val="1414"/>
        </a:spcAft>
        <a:buSzPct val="45000"/>
        <a:buFont typeface="StarSymbol"/>
        <a:buChar char="●"/>
        <a:tabLst/>
        <a:defRPr lang="ru-RU" sz="3200" b="0" i="0" u="none" strike="noStrike" kern="1200" spc="0" baseline="0"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8pPr>
      <a:lvl9pPr marL="0" marR="0" lvl="0" indent="0" algn="l" rtl="0" hangingPunct="1">
        <a:lnSpc>
          <a:spcPct val="100000"/>
        </a:lnSpc>
        <a:spcBef>
          <a:spcPts val="0"/>
        </a:spcBef>
        <a:spcAft>
          <a:spcPts val="1414"/>
        </a:spcAft>
        <a:buSzPct val="45000"/>
        <a:buFont typeface="StarSymbol"/>
        <a:buChar char="●"/>
        <a:tabLst/>
        <a:defRPr lang="ru-RU" sz="3200" b="0" i="0" u="none" strike="noStrike" kern="1200" spc="0" baseline="0"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docs.cntd.ru/document/901982862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0.png"/><Relationship Id="rId117" Type="http://schemas.openxmlformats.org/officeDocument/2006/relationships/image" Target="../media/image121.png"/><Relationship Id="rId21" Type="http://schemas.openxmlformats.org/officeDocument/2006/relationships/image" Target="../media/image25.png"/><Relationship Id="rId42" Type="http://schemas.openxmlformats.org/officeDocument/2006/relationships/image" Target="../media/image46.png"/><Relationship Id="rId47" Type="http://schemas.openxmlformats.org/officeDocument/2006/relationships/image" Target="../media/image51.png"/><Relationship Id="rId63" Type="http://schemas.openxmlformats.org/officeDocument/2006/relationships/image" Target="../media/image67.png"/><Relationship Id="rId68" Type="http://schemas.openxmlformats.org/officeDocument/2006/relationships/image" Target="../media/image72.png"/><Relationship Id="rId84" Type="http://schemas.openxmlformats.org/officeDocument/2006/relationships/image" Target="../media/image88.png"/><Relationship Id="rId89" Type="http://schemas.openxmlformats.org/officeDocument/2006/relationships/image" Target="../media/image93.png"/><Relationship Id="rId112" Type="http://schemas.openxmlformats.org/officeDocument/2006/relationships/image" Target="../media/image116.png"/><Relationship Id="rId133" Type="http://schemas.openxmlformats.org/officeDocument/2006/relationships/image" Target="../media/image137.png"/><Relationship Id="rId138" Type="http://schemas.openxmlformats.org/officeDocument/2006/relationships/image" Target="../media/image142.png"/><Relationship Id="rId154" Type="http://schemas.openxmlformats.org/officeDocument/2006/relationships/image" Target="../media/image158.png"/><Relationship Id="rId159" Type="http://schemas.openxmlformats.org/officeDocument/2006/relationships/image" Target="../media/image163.png"/><Relationship Id="rId16" Type="http://schemas.openxmlformats.org/officeDocument/2006/relationships/image" Target="../media/image20.png"/><Relationship Id="rId107" Type="http://schemas.openxmlformats.org/officeDocument/2006/relationships/image" Target="../media/image111.png"/><Relationship Id="rId11" Type="http://schemas.openxmlformats.org/officeDocument/2006/relationships/image" Target="../media/image15.png"/><Relationship Id="rId32" Type="http://schemas.openxmlformats.org/officeDocument/2006/relationships/image" Target="../media/image36.png"/><Relationship Id="rId37" Type="http://schemas.openxmlformats.org/officeDocument/2006/relationships/image" Target="../media/image41.png"/><Relationship Id="rId53" Type="http://schemas.openxmlformats.org/officeDocument/2006/relationships/image" Target="../media/image57.png"/><Relationship Id="rId58" Type="http://schemas.openxmlformats.org/officeDocument/2006/relationships/image" Target="../media/image62.png"/><Relationship Id="rId74" Type="http://schemas.openxmlformats.org/officeDocument/2006/relationships/image" Target="../media/image78.png"/><Relationship Id="rId79" Type="http://schemas.openxmlformats.org/officeDocument/2006/relationships/image" Target="../media/image83.png"/><Relationship Id="rId102" Type="http://schemas.openxmlformats.org/officeDocument/2006/relationships/image" Target="../media/image106.png"/><Relationship Id="rId123" Type="http://schemas.openxmlformats.org/officeDocument/2006/relationships/image" Target="../media/image127.png"/><Relationship Id="rId128" Type="http://schemas.openxmlformats.org/officeDocument/2006/relationships/image" Target="../media/image132.png"/><Relationship Id="rId144" Type="http://schemas.openxmlformats.org/officeDocument/2006/relationships/image" Target="../media/image148.png"/><Relationship Id="rId149" Type="http://schemas.openxmlformats.org/officeDocument/2006/relationships/image" Target="../media/image153.png"/><Relationship Id="rId5" Type="http://schemas.openxmlformats.org/officeDocument/2006/relationships/image" Target="../media/image9.png"/><Relationship Id="rId90" Type="http://schemas.openxmlformats.org/officeDocument/2006/relationships/image" Target="../media/image94.png"/><Relationship Id="rId95" Type="http://schemas.openxmlformats.org/officeDocument/2006/relationships/image" Target="../media/image99.png"/><Relationship Id="rId160" Type="http://schemas.openxmlformats.org/officeDocument/2006/relationships/image" Target="../media/image1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43" Type="http://schemas.openxmlformats.org/officeDocument/2006/relationships/image" Target="../media/image47.png"/><Relationship Id="rId48" Type="http://schemas.openxmlformats.org/officeDocument/2006/relationships/image" Target="../media/image52.png"/><Relationship Id="rId64" Type="http://schemas.openxmlformats.org/officeDocument/2006/relationships/image" Target="../media/image68.png"/><Relationship Id="rId69" Type="http://schemas.openxmlformats.org/officeDocument/2006/relationships/image" Target="../media/image73.png"/><Relationship Id="rId113" Type="http://schemas.openxmlformats.org/officeDocument/2006/relationships/image" Target="../media/image117.png"/><Relationship Id="rId118" Type="http://schemas.openxmlformats.org/officeDocument/2006/relationships/image" Target="../media/image122.png"/><Relationship Id="rId134" Type="http://schemas.openxmlformats.org/officeDocument/2006/relationships/image" Target="../media/image138.png"/><Relationship Id="rId139" Type="http://schemas.openxmlformats.org/officeDocument/2006/relationships/image" Target="../media/image143.png"/><Relationship Id="rId80" Type="http://schemas.openxmlformats.org/officeDocument/2006/relationships/image" Target="../media/image84.png"/><Relationship Id="rId85" Type="http://schemas.openxmlformats.org/officeDocument/2006/relationships/image" Target="../media/image89.png"/><Relationship Id="rId150" Type="http://schemas.openxmlformats.org/officeDocument/2006/relationships/image" Target="../media/image154.png"/><Relationship Id="rId155" Type="http://schemas.openxmlformats.org/officeDocument/2006/relationships/image" Target="../media/image159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33" Type="http://schemas.openxmlformats.org/officeDocument/2006/relationships/image" Target="../media/image37.png"/><Relationship Id="rId38" Type="http://schemas.openxmlformats.org/officeDocument/2006/relationships/image" Target="../media/image42.png"/><Relationship Id="rId59" Type="http://schemas.openxmlformats.org/officeDocument/2006/relationships/image" Target="../media/image63.png"/><Relationship Id="rId103" Type="http://schemas.openxmlformats.org/officeDocument/2006/relationships/image" Target="../media/image107.png"/><Relationship Id="rId108" Type="http://schemas.openxmlformats.org/officeDocument/2006/relationships/image" Target="../media/image112.png"/><Relationship Id="rId124" Type="http://schemas.openxmlformats.org/officeDocument/2006/relationships/image" Target="../media/image128.png"/><Relationship Id="rId129" Type="http://schemas.openxmlformats.org/officeDocument/2006/relationships/image" Target="../media/image133.png"/><Relationship Id="rId20" Type="http://schemas.openxmlformats.org/officeDocument/2006/relationships/image" Target="../media/image24.png"/><Relationship Id="rId41" Type="http://schemas.openxmlformats.org/officeDocument/2006/relationships/image" Target="../media/image45.png"/><Relationship Id="rId54" Type="http://schemas.openxmlformats.org/officeDocument/2006/relationships/image" Target="../media/image58.png"/><Relationship Id="rId62" Type="http://schemas.openxmlformats.org/officeDocument/2006/relationships/image" Target="../media/image66.png"/><Relationship Id="rId70" Type="http://schemas.openxmlformats.org/officeDocument/2006/relationships/image" Target="../media/image74.png"/><Relationship Id="rId75" Type="http://schemas.openxmlformats.org/officeDocument/2006/relationships/image" Target="../media/image79.png"/><Relationship Id="rId83" Type="http://schemas.openxmlformats.org/officeDocument/2006/relationships/image" Target="../media/image87.png"/><Relationship Id="rId88" Type="http://schemas.openxmlformats.org/officeDocument/2006/relationships/image" Target="../media/image92.png"/><Relationship Id="rId91" Type="http://schemas.openxmlformats.org/officeDocument/2006/relationships/image" Target="../media/image95.png"/><Relationship Id="rId96" Type="http://schemas.openxmlformats.org/officeDocument/2006/relationships/image" Target="../media/image100.png"/><Relationship Id="rId111" Type="http://schemas.openxmlformats.org/officeDocument/2006/relationships/image" Target="../media/image115.png"/><Relationship Id="rId132" Type="http://schemas.openxmlformats.org/officeDocument/2006/relationships/image" Target="../media/image136.png"/><Relationship Id="rId140" Type="http://schemas.openxmlformats.org/officeDocument/2006/relationships/image" Target="../media/image144.png"/><Relationship Id="rId145" Type="http://schemas.openxmlformats.org/officeDocument/2006/relationships/image" Target="../media/image149.png"/><Relationship Id="rId153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36" Type="http://schemas.openxmlformats.org/officeDocument/2006/relationships/image" Target="../media/image40.png"/><Relationship Id="rId49" Type="http://schemas.openxmlformats.org/officeDocument/2006/relationships/image" Target="../media/image53.png"/><Relationship Id="rId57" Type="http://schemas.openxmlformats.org/officeDocument/2006/relationships/image" Target="../media/image61.png"/><Relationship Id="rId106" Type="http://schemas.openxmlformats.org/officeDocument/2006/relationships/image" Target="../media/image110.png"/><Relationship Id="rId114" Type="http://schemas.openxmlformats.org/officeDocument/2006/relationships/image" Target="../media/image118.png"/><Relationship Id="rId119" Type="http://schemas.openxmlformats.org/officeDocument/2006/relationships/image" Target="../media/image123.png"/><Relationship Id="rId127" Type="http://schemas.openxmlformats.org/officeDocument/2006/relationships/image" Target="../media/image131.png"/><Relationship Id="rId10" Type="http://schemas.openxmlformats.org/officeDocument/2006/relationships/image" Target="../media/image14.png"/><Relationship Id="rId31" Type="http://schemas.openxmlformats.org/officeDocument/2006/relationships/image" Target="../media/image35.png"/><Relationship Id="rId44" Type="http://schemas.openxmlformats.org/officeDocument/2006/relationships/image" Target="../media/image48.png"/><Relationship Id="rId52" Type="http://schemas.openxmlformats.org/officeDocument/2006/relationships/image" Target="../media/image56.png"/><Relationship Id="rId60" Type="http://schemas.openxmlformats.org/officeDocument/2006/relationships/image" Target="../media/image64.png"/><Relationship Id="rId65" Type="http://schemas.openxmlformats.org/officeDocument/2006/relationships/image" Target="../media/image69.png"/><Relationship Id="rId73" Type="http://schemas.openxmlformats.org/officeDocument/2006/relationships/image" Target="../media/image77.png"/><Relationship Id="rId78" Type="http://schemas.openxmlformats.org/officeDocument/2006/relationships/image" Target="../media/image82.png"/><Relationship Id="rId81" Type="http://schemas.openxmlformats.org/officeDocument/2006/relationships/image" Target="../media/image85.png"/><Relationship Id="rId86" Type="http://schemas.openxmlformats.org/officeDocument/2006/relationships/image" Target="../media/image90.png"/><Relationship Id="rId94" Type="http://schemas.openxmlformats.org/officeDocument/2006/relationships/image" Target="../media/image98.png"/><Relationship Id="rId99" Type="http://schemas.openxmlformats.org/officeDocument/2006/relationships/image" Target="../media/image103.png"/><Relationship Id="rId101" Type="http://schemas.openxmlformats.org/officeDocument/2006/relationships/image" Target="../media/image105.png"/><Relationship Id="rId122" Type="http://schemas.openxmlformats.org/officeDocument/2006/relationships/image" Target="../media/image126.png"/><Relationship Id="rId130" Type="http://schemas.openxmlformats.org/officeDocument/2006/relationships/image" Target="../media/image134.png"/><Relationship Id="rId135" Type="http://schemas.openxmlformats.org/officeDocument/2006/relationships/image" Target="../media/image139.png"/><Relationship Id="rId143" Type="http://schemas.openxmlformats.org/officeDocument/2006/relationships/image" Target="../media/image147.png"/><Relationship Id="rId148" Type="http://schemas.openxmlformats.org/officeDocument/2006/relationships/image" Target="../media/image152.png"/><Relationship Id="rId151" Type="http://schemas.openxmlformats.org/officeDocument/2006/relationships/image" Target="../media/image155.png"/><Relationship Id="rId156" Type="http://schemas.openxmlformats.org/officeDocument/2006/relationships/image" Target="../media/image160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9" Type="http://schemas.openxmlformats.org/officeDocument/2006/relationships/image" Target="../media/image43.png"/><Relationship Id="rId109" Type="http://schemas.openxmlformats.org/officeDocument/2006/relationships/image" Target="../media/image113.png"/><Relationship Id="rId34" Type="http://schemas.openxmlformats.org/officeDocument/2006/relationships/image" Target="../media/image38.png"/><Relationship Id="rId50" Type="http://schemas.openxmlformats.org/officeDocument/2006/relationships/image" Target="../media/image54.png"/><Relationship Id="rId55" Type="http://schemas.openxmlformats.org/officeDocument/2006/relationships/image" Target="../media/image59.png"/><Relationship Id="rId76" Type="http://schemas.openxmlformats.org/officeDocument/2006/relationships/image" Target="../media/image80.png"/><Relationship Id="rId97" Type="http://schemas.openxmlformats.org/officeDocument/2006/relationships/image" Target="../media/image101.png"/><Relationship Id="rId104" Type="http://schemas.openxmlformats.org/officeDocument/2006/relationships/image" Target="../media/image108.png"/><Relationship Id="rId120" Type="http://schemas.openxmlformats.org/officeDocument/2006/relationships/image" Target="../media/image124.png"/><Relationship Id="rId125" Type="http://schemas.openxmlformats.org/officeDocument/2006/relationships/image" Target="../media/image129.png"/><Relationship Id="rId141" Type="http://schemas.openxmlformats.org/officeDocument/2006/relationships/image" Target="../media/image145.png"/><Relationship Id="rId146" Type="http://schemas.openxmlformats.org/officeDocument/2006/relationships/image" Target="../media/image150.png"/><Relationship Id="rId7" Type="http://schemas.openxmlformats.org/officeDocument/2006/relationships/image" Target="../media/image11.png"/><Relationship Id="rId71" Type="http://schemas.openxmlformats.org/officeDocument/2006/relationships/image" Target="../media/image75.png"/><Relationship Id="rId92" Type="http://schemas.openxmlformats.org/officeDocument/2006/relationships/image" Target="../media/image96.png"/><Relationship Id="rId2" Type="http://schemas.openxmlformats.org/officeDocument/2006/relationships/notesSlide" Target="../notesSlides/notesSlide13.xml"/><Relationship Id="rId29" Type="http://schemas.openxmlformats.org/officeDocument/2006/relationships/image" Target="../media/image33.png"/><Relationship Id="rId24" Type="http://schemas.openxmlformats.org/officeDocument/2006/relationships/image" Target="../media/image28.png"/><Relationship Id="rId40" Type="http://schemas.openxmlformats.org/officeDocument/2006/relationships/image" Target="../media/image44.png"/><Relationship Id="rId45" Type="http://schemas.openxmlformats.org/officeDocument/2006/relationships/image" Target="../media/image49.png"/><Relationship Id="rId66" Type="http://schemas.openxmlformats.org/officeDocument/2006/relationships/image" Target="../media/image70.png"/><Relationship Id="rId87" Type="http://schemas.openxmlformats.org/officeDocument/2006/relationships/image" Target="../media/image91.png"/><Relationship Id="rId110" Type="http://schemas.openxmlformats.org/officeDocument/2006/relationships/image" Target="../media/image114.png"/><Relationship Id="rId115" Type="http://schemas.openxmlformats.org/officeDocument/2006/relationships/image" Target="../media/image119.png"/><Relationship Id="rId131" Type="http://schemas.openxmlformats.org/officeDocument/2006/relationships/image" Target="../media/image135.png"/><Relationship Id="rId136" Type="http://schemas.openxmlformats.org/officeDocument/2006/relationships/image" Target="../media/image140.png"/><Relationship Id="rId157" Type="http://schemas.openxmlformats.org/officeDocument/2006/relationships/image" Target="../media/image161.png"/><Relationship Id="rId61" Type="http://schemas.openxmlformats.org/officeDocument/2006/relationships/image" Target="../media/image65.png"/><Relationship Id="rId82" Type="http://schemas.openxmlformats.org/officeDocument/2006/relationships/image" Target="../media/image86.png"/><Relationship Id="rId152" Type="http://schemas.openxmlformats.org/officeDocument/2006/relationships/image" Target="../media/image156.png"/><Relationship Id="rId19" Type="http://schemas.openxmlformats.org/officeDocument/2006/relationships/image" Target="../media/image23.png"/><Relationship Id="rId14" Type="http://schemas.openxmlformats.org/officeDocument/2006/relationships/image" Target="../media/image18.png"/><Relationship Id="rId30" Type="http://schemas.openxmlformats.org/officeDocument/2006/relationships/image" Target="../media/image34.png"/><Relationship Id="rId35" Type="http://schemas.openxmlformats.org/officeDocument/2006/relationships/image" Target="../media/image39.png"/><Relationship Id="rId56" Type="http://schemas.openxmlformats.org/officeDocument/2006/relationships/image" Target="../media/image60.png"/><Relationship Id="rId77" Type="http://schemas.openxmlformats.org/officeDocument/2006/relationships/image" Target="../media/image81.png"/><Relationship Id="rId100" Type="http://schemas.openxmlformats.org/officeDocument/2006/relationships/image" Target="../media/image104.png"/><Relationship Id="rId105" Type="http://schemas.openxmlformats.org/officeDocument/2006/relationships/image" Target="../media/image109.png"/><Relationship Id="rId126" Type="http://schemas.openxmlformats.org/officeDocument/2006/relationships/image" Target="../media/image130.png"/><Relationship Id="rId147" Type="http://schemas.openxmlformats.org/officeDocument/2006/relationships/image" Target="../media/image151.png"/><Relationship Id="rId8" Type="http://schemas.openxmlformats.org/officeDocument/2006/relationships/image" Target="../media/image12.png"/><Relationship Id="rId51" Type="http://schemas.openxmlformats.org/officeDocument/2006/relationships/image" Target="../media/image55.png"/><Relationship Id="rId72" Type="http://schemas.openxmlformats.org/officeDocument/2006/relationships/image" Target="../media/image76.png"/><Relationship Id="rId93" Type="http://schemas.openxmlformats.org/officeDocument/2006/relationships/image" Target="../media/image97.png"/><Relationship Id="rId98" Type="http://schemas.openxmlformats.org/officeDocument/2006/relationships/image" Target="../media/image102.png"/><Relationship Id="rId121" Type="http://schemas.openxmlformats.org/officeDocument/2006/relationships/image" Target="../media/image125.png"/><Relationship Id="rId142" Type="http://schemas.openxmlformats.org/officeDocument/2006/relationships/image" Target="../media/image146.png"/><Relationship Id="rId3" Type="http://schemas.openxmlformats.org/officeDocument/2006/relationships/image" Target="../media/image7.png"/><Relationship Id="rId25" Type="http://schemas.openxmlformats.org/officeDocument/2006/relationships/image" Target="../media/image29.png"/><Relationship Id="rId46" Type="http://schemas.openxmlformats.org/officeDocument/2006/relationships/image" Target="../media/image50.png"/><Relationship Id="rId67" Type="http://schemas.openxmlformats.org/officeDocument/2006/relationships/image" Target="../media/image71.png"/><Relationship Id="rId116" Type="http://schemas.openxmlformats.org/officeDocument/2006/relationships/image" Target="../media/image120.png"/><Relationship Id="rId137" Type="http://schemas.openxmlformats.org/officeDocument/2006/relationships/image" Target="../media/image141.png"/><Relationship Id="rId158" Type="http://schemas.openxmlformats.org/officeDocument/2006/relationships/image" Target="../media/image1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hyperlink" Target="#dst165"/><Relationship Id="rId5" Type="http://schemas.openxmlformats.org/officeDocument/2006/relationships/hyperlink" Target="#dst153"/><Relationship Id="rId4" Type="http://schemas.openxmlformats.org/officeDocument/2006/relationships/hyperlink" Target="#dst100421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hyperlink" Target="#dst19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hyperlink" Target="#dst100047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/>
          <p:cNvSpPr/>
          <p:nvPr/>
        </p:nvSpPr>
        <p:spPr>
          <a:xfrm>
            <a:off x="-8640" y="1828800"/>
            <a:ext cx="9143640" cy="248832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1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600" b="1" i="0" u="none" strike="noStrike" kern="1200" spc="0" baseline="0">
                <a:ln>
                  <a:noFill/>
                </a:ln>
                <a:solidFill>
                  <a:srgbClr val="17375E"/>
                </a:solidFill>
                <a:latin typeface="Calibri" pitchFamily="18"/>
                <a:ea typeface="Microsoft YaHei" pitchFamily="2"/>
                <a:cs typeface="Mangal" pitchFamily="2"/>
              </a:rPr>
              <a:t>ДОКЛАД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000" b="1" i="0" u="none" strike="noStrike" kern="1200" spc="0" baseline="0">
                <a:ln>
                  <a:noFill/>
                </a:ln>
                <a:solidFill>
                  <a:srgbClr val="17375E"/>
                </a:solidFill>
                <a:latin typeface="Calibri" pitchFamily="18"/>
                <a:ea typeface="Microsoft YaHei" pitchFamily="2"/>
                <a:cs typeface="Mangal" pitchFamily="2"/>
              </a:rPr>
              <a:t>Заместителя начальника отдела государственного надзора в области использования и охраны водных объектов, надзора на море, геологического и земельного надзора по Астраханской области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400" b="1" i="0" u="none" strike="noStrike" kern="1200" spc="0" baseline="0">
                <a:ln>
                  <a:noFill/>
                </a:ln>
                <a:solidFill>
                  <a:srgbClr val="17375E"/>
                </a:solidFill>
                <a:latin typeface="Calibri" pitchFamily="18"/>
                <a:ea typeface="Microsoft YaHei" pitchFamily="2"/>
                <a:cs typeface="Mangal" pitchFamily="2"/>
              </a:rPr>
              <a:t>Бакурской Натальи Николаевны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400" b="1" i="0" u="none" strike="noStrike" kern="1200" spc="0" baseline="0">
                <a:ln>
                  <a:noFill/>
                </a:ln>
                <a:solidFill>
                  <a:srgbClr val="44546A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«</a:t>
            </a:r>
            <a:r>
              <a:rPr lang="ru-RU" sz="2400" b="1" i="0" u="none" strike="noStrike" kern="1200" spc="0" baseline="0">
                <a:ln>
                  <a:noFill/>
                </a:ln>
                <a:solidFill>
                  <a:srgbClr val="44546A"/>
                </a:solidFill>
                <a:latin typeface="Times New Roman" pitchFamily="18"/>
                <a:ea typeface="SimSun" pitchFamily="2"/>
                <a:cs typeface="Times New Roman" pitchFamily="18"/>
              </a:rPr>
              <a:t>Самовольное пользование водными объектами и с нарушением установленных условий</a:t>
            </a:r>
            <a:r>
              <a:rPr lang="ru-RU" sz="2400" b="1" i="0" u="none" strike="noStrike" kern="1200" spc="0" baseline="0">
                <a:ln>
                  <a:noFill/>
                </a:ln>
                <a:solidFill>
                  <a:srgbClr val="44546A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»</a:t>
            </a:r>
          </a:p>
        </p:txBody>
      </p:sp>
      <p:sp>
        <p:nvSpPr>
          <p:cNvPr id="3" name="TextBox 22"/>
          <p:cNvSpPr/>
          <p:nvPr/>
        </p:nvSpPr>
        <p:spPr>
          <a:xfrm>
            <a:off x="-2520" y="160560"/>
            <a:ext cx="3290399" cy="74196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1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100" b="1" i="0" u="none" strike="noStrike" kern="1200" spc="0" baseline="0">
                <a:ln>
                  <a:noFill/>
                </a:ln>
                <a:solidFill>
                  <a:srgbClr val="0070C0"/>
                </a:solidFill>
                <a:latin typeface="Arial" pitchFamily="34"/>
                <a:ea typeface="Microsoft YaHei" pitchFamily="2"/>
                <a:cs typeface="Arial" pitchFamily="34"/>
              </a:rPr>
              <a:t>Межрегиональное управление Федеральной службы по надзору в сфере природопользования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100" b="1" i="0" u="none" strike="noStrike" kern="1200" spc="0" baseline="0">
                <a:ln>
                  <a:noFill/>
                </a:ln>
                <a:solidFill>
                  <a:srgbClr val="0070C0"/>
                </a:solidFill>
                <a:latin typeface="Arial" pitchFamily="34"/>
                <a:ea typeface="Microsoft YaHei" pitchFamily="2"/>
                <a:cs typeface="Arial" pitchFamily="34"/>
              </a:rPr>
              <a:t>по Астраханской и Волгоградской областям</a:t>
            </a:r>
          </a:p>
        </p:txBody>
      </p:sp>
      <p:sp>
        <p:nvSpPr>
          <p:cNvPr id="4" name="Прямая соединительная линия 24"/>
          <p:cNvSpPr/>
          <p:nvPr/>
        </p:nvSpPr>
        <p:spPr>
          <a:xfrm>
            <a:off x="0" y="4982400"/>
            <a:ext cx="9144000" cy="3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0"/>
              <a:gd name="f8" fmla="abs f3"/>
              <a:gd name="f9" fmla="abs f4"/>
              <a:gd name="f10" fmla="abs f5"/>
              <a:gd name="f11" fmla="*/ f7 f0 1"/>
              <a:gd name="f12" fmla="?: f8 f3 1"/>
              <a:gd name="f13" fmla="?: f9 f4 1"/>
              <a:gd name="f14" fmla="?: f10 f5 1"/>
              <a:gd name="f15" fmla="*/ f11 1 f2"/>
              <a:gd name="f16" fmla="*/ f12 1 21600"/>
              <a:gd name="f17" fmla="*/ f13 1 21600"/>
              <a:gd name="f18" fmla="*/ 21600 f12 1"/>
              <a:gd name="f19" fmla="*/ 21600 f13 1"/>
              <a:gd name="f20" fmla="+- f15 0 f1"/>
              <a:gd name="f21" fmla="min f17 f16"/>
              <a:gd name="f22" fmla="*/ f18 1 f14"/>
              <a:gd name="f23" fmla="*/ f19 1 f14"/>
              <a:gd name="f24" fmla="val f22"/>
              <a:gd name="f25" fmla="val f23"/>
              <a:gd name="f26" fmla="*/ f6 f21 1"/>
              <a:gd name="f27" fmla="*/ f24 f21 1"/>
              <a:gd name="f28" fmla="*/ f25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0">
                <a:pos x="f26" y="f26"/>
              </a:cxn>
              <a:cxn ang="f20">
                <a:pos x="f27" y="f28"/>
              </a:cxn>
            </a:cxnLst>
            <a:rect l="f26" t="f26" r="f27" b="f28"/>
            <a:pathLst>
              <a:path>
                <a:moveTo>
                  <a:pt x="f26" y="f26"/>
                </a:moveTo>
                <a:lnTo>
                  <a:pt x="f27" y="f28"/>
                </a:lnTo>
              </a:path>
            </a:pathLst>
          </a:custGeom>
          <a:noFill/>
          <a:ln w="9360">
            <a:solidFill>
              <a:srgbClr val="3A8674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grpSp>
        <p:nvGrpSpPr>
          <p:cNvPr id="5" name="Группа 255"/>
          <p:cNvGrpSpPr/>
          <p:nvPr/>
        </p:nvGrpSpPr>
        <p:grpSpPr>
          <a:xfrm>
            <a:off x="-2520" y="654480"/>
            <a:ext cx="9150480" cy="1021680"/>
            <a:chOff x="-2520" y="654480"/>
            <a:chExt cx="9150480" cy="1021680"/>
          </a:xfrm>
        </p:grpSpPr>
        <p:grpSp>
          <p:nvGrpSpPr>
            <p:cNvPr id="6" name="Группа 119"/>
            <p:cNvGrpSpPr/>
            <p:nvPr/>
          </p:nvGrpSpPr>
          <p:grpSpPr>
            <a:xfrm>
              <a:off x="-2520" y="1461960"/>
              <a:ext cx="9150480" cy="214200"/>
              <a:chOff x="-2520" y="1461960"/>
              <a:chExt cx="9150480" cy="214200"/>
            </a:xfrm>
          </p:grpSpPr>
          <p:sp>
            <p:nvSpPr>
              <p:cNvPr id="7" name="Freeform 114"/>
              <p:cNvSpPr/>
              <p:nvPr/>
            </p:nvSpPr>
            <p:spPr>
              <a:xfrm>
                <a:off x="3037320" y="1461960"/>
                <a:ext cx="3004920" cy="21420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5251"/>
                  <a:gd name="f4" fmla="val 376"/>
                  <a:gd name="f5" fmla="val 5220"/>
                  <a:gd name="f6" fmla="val 5201"/>
                  <a:gd name="f7" fmla="val 5184"/>
                  <a:gd name="f8" fmla="val 1"/>
                  <a:gd name="f9" fmla="val 5167"/>
                  <a:gd name="f10" fmla="val 3"/>
                  <a:gd name="f11" fmla="val 5131"/>
                  <a:gd name="f12" fmla="val 7"/>
                  <a:gd name="f13" fmla="val 5101"/>
                  <a:gd name="f14" fmla="val 16"/>
                  <a:gd name="f15" fmla="val 5074"/>
                  <a:gd name="f16" fmla="val 30"/>
                  <a:gd name="f17" fmla="val 5052"/>
                  <a:gd name="f18" fmla="val 42"/>
                  <a:gd name="f19" fmla="val 5032"/>
                  <a:gd name="f20" fmla="val 57"/>
                  <a:gd name="f21" fmla="val 5014"/>
                  <a:gd name="f22" fmla="val 71"/>
                  <a:gd name="f23" fmla="val 4998"/>
                  <a:gd name="f24" fmla="val 84"/>
                  <a:gd name="f25" fmla="val 4978"/>
                  <a:gd name="f26" fmla="val 99"/>
                  <a:gd name="f27" fmla="val 4955"/>
                  <a:gd name="f28" fmla="val 107"/>
                  <a:gd name="f29" fmla="val 4938"/>
                  <a:gd name="f30" fmla="val 113"/>
                  <a:gd name="f31" fmla="val 4920"/>
                  <a:gd name="f32" fmla="val 116"/>
                  <a:gd name="f33" fmla="val 4900"/>
                  <a:gd name="f34" fmla="val 118"/>
                  <a:gd name="f35" fmla="val 4893"/>
                  <a:gd name="f36" fmla="val 119"/>
                  <a:gd name="f37" fmla="val 4885"/>
                  <a:gd name="f38" fmla="val 120"/>
                  <a:gd name="f39" fmla="val 4878"/>
                  <a:gd name="f40" fmla="val 4867"/>
                  <a:gd name="f41" fmla="val 121"/>
                  <a:gd name="f42" fmla="val 4856"/>
                  <a:gd name="f43" fmla="val 4845"/>
                  <a:gd name="f44" fmla="val 4814"/>
                  <a:gd name="f45" fmla="val 4803"/>
                  <a:gd name="f46" fmla="val 4727"/>
                  <a:gd name="f47" fmla="val 4713"/>
                  <a:gd name="f48" fmla="val 4701"/>
                  <a:gd name="f49" fmla="val 4686"/>
                  <a:gd name="f50" fmla="val 4678"/>
                  <a:gd name="f51" fmla="val 122"/>
                  <a:gd name="f52" fmla="val 4669"/>
                  <a:gd name="f53" fmla="val 123"/>
                  <a:gd name="f54" fmla="val 4661"/>
                  <a:gd name="f55" fmla="val 124"/>
                  <a:gd name="f56" fmla="val 4632"/>
                  <a:gd name="f57" fmla="val 131"/>
                  <a:gd name="f58" fmla="val 4610"/>
                  <a:gd name="f59" fmla="val 139"/>
                  <a:gd name="f60" fmla="val 4591"/>
                  <a:gd name="f61" fmla="val 149"/>
                  <a:gd name="f62" fmla="val 4571"/>
                  <a:gd name="f63" fmla="val 161"/>
                  <a:gd name="f64" fmla="val 4552"/>
                  <a:gd name="f65" fmla="val 176"/>
                  <a:gd name="f66" fmla="val 4537"/>
                  <a:gd name="f67" fmla="val 193"/>
                  <a:gd name="f68" fmla="val 4533"/>
                  <a:gd name="f69" fmla="val 196"/>
                  <a:gd name="f70" fmla="val 4511"/>
                  <a:gd name="f71" fmla="val 213"/>
                  <a:gd name="f72" fmla="val 4481"/>
                  <a:gd name="f73" fmla="val 224"/>
                  <a:gd name="f74" fmla="val 4447"/>
                  <a:gd name="f75" fmla="val 227"/>
                  <a:gd name="f76" fmla="val 4441"/>
                  <a:gd name="f77" fmla="val 228"/>
                  <a:gd name="f78" fmla="val 4435"/>
                  <a:gd name="f79" fmla="val 229"/>
                  <a:gd name="f80" fmla="val 4429"/>
                  <a:gd name="f81" fmla="val 4426"/>
                  <a:gd name="f82" fmla="val 4422"/>
                  <a:gd name="f83" fmla="val 4419"/>
                  <a:gd name="f84" fmla="val 230"/>
                  <a:gd name="f85" fmla="val 4402"/>
                  <a:gd name="f86" fmla="val 4385"/>
                  <a:gd name="f87" fmla="val 4369"/>
                  <a:gd name="f88" fmla="val 4319"/>
                  <a:gd name="f89" fmla="val 4282"/>
                  <a:gd name="f90" fmla="val 4262"/>
                  <a:gd name="f91" fmla="val 4242"/>
                  <a:gd name="f92" fmla="val 4222"/>
                  <a:gd name="f93" fmla="val 232"/>
                  <a:gd name="f94" fmla="val 4198"/>
                  <a:gd name="f95" fmla="val 235"/>
                  <a:gd name="f96" fmla="val 4161"/>
                  <a:gd name="f97" fmla="val 242"/>
                  <a:gd name="f98" fmla="val 4125"/>
                  <a:gd name="f99" fmla="val 259"/>
                  <a:gd name="f100" fmla="val 4093"/>
                  <a:gd name="f101" fmla="val 284"/>
                  <a:gd name="f102" fmla="val 4084"/>
                  <a:gd name="f103" fmla="val 291"/>
                  <a:gd name="f104" fmla="val 4073"/>
                  <a:gd name="f105" fmla="val 300"/>
                  <a:gd name="f106" fmla="val 4061"/>
                  <a:gd name="f107" fmla="val 309"/>
                  <a:gd name="f108" fmla="val 4048"/>
                  <a:gd name="f109" fmla="val 317"/>
                  <a:gd name="f110" fmla="val 4033"/>
                  <a:gd name="f111" fmla="val 328"/>
                  <a:gd name="f112" fmla="val 4014"/>
                  <a:gd name="f113" fmla="val 335"/>
                  <a:gd name="f114" fmla="val 3998"/>
                  <a:gd name="f115" fmla="val 340"/>
                  <a:gd name="f116" fmla="val 3980"/>
                  <a:gd name="f117" fmla="val 345"/>
                  <a:gd name="f118" fmla="val 3959"/>
                  <a:gd name="f119" fmla="val 348"/>
                  <a:gd name="f120" fmla="val 3934"/>
                  <a:gd name="f121" fmla="val 349"/>
                  <a:gd name="f122" fmla="val 3929"/>
                  <a:gd name="f123" fmla="val 350"/>
                  <a:gd name="f124" fmla="val 3913"/>
                  <a:gd name="f125" fmla="val 3897"/>
                  <a:gd name="f126" fmla="val 351"/>
                  <a:gd name="f127" fmla="val 3880"/>
                  <a:gd name="f128" fmla="val 2711"/>
                  <a:gd name="f129" fmla="val 2625"/>
                  <a:gd name="f130" fmla="val 2540"/>
                  <a:gd name="f131" fmla="val 1370"/>
                  <a:gd name="f132" fmla="val 1354"/>
                  <a:gd name="f133" fmla="val 1337"/>
                  <a:gd name="f134" fmla="val 1321"/>
                  <a:gd name="f135" fmla="val 1317"/>
                  <a:gd name="f136" fmla="val 1291"/>
                  <a:gd name="f137" fmla="val 1271"/>
                  <a:gd name="f138" fmla="val 1253"/>
                  <a:gd name="f139" fmla="val 1237"/>
                  <a:gd name="f140" fmla="val 1218"/>
                  <a:gd name="f141" fmla="val 1202"/>
                  <a:gd name="f142" fmla="val 1189"/>
                  <a:gd name="f143" fmla="val 1178"/>
                  <a:gd name="f144" fmla="val 1167"/>
                  <a:gd name="f145" fmla="val 1157"/>
                  <a:gd name="f146" fmla="val 1125"/>
                  <a:gd name="f147" fmla="val 1090"/>
                  <a:gd name="f148" fmla="val 1053"/>
                  <a:gd name="f149" fmla="val 1029"/>
                  <a:gd name="f150" fmla="val 1008"/>
                  <a:gd name="f151" fmla="val 988"/>
                  <a:gd name="f152" fmla="val 969"/>
                  <a:gd name="f153" fmla="val 932"/>
                  <a:gd name="f154" fmla="val 882"/>
                  <a:gd name="f155" fmla="val 865"/>
                  <a:gd name="f156" fmla="val 848"/>
                  <a:gd name="f157" fmla="val 831"/>
                  <a:gd name="f158" fmla="val 828"/>
                  <a:gd name="f159" fmla="val 825"/>
                  <a:gd name="f160" fmla="val 821"/>
                  <a:gd name="f161" fmla="val 815"/>
                  <a:gd name="f162" fmla="val 810"/>
                  <a:gd name="f163" fmla="val 804"/>
                  <a:gd name="f164" fmla="val 770"/>
                  <a:gd name="f165" fmla="val 740"/>
                  <a:gd name="f166" fmla="val 717"/>
                  <a:gd name="f167" fmla="val 714"/>
                  <a:gd name="f168" fmla="val 698"/>
                  <a:gd name="f169" fmla="val 680"/>
                  <a:gd name="f170" fmla="val 659"/>
                  <a:gd name="f171" fmla="val 641"/>
                  <a:gd name="f172" fmla="val 619"/>
                  <a:gd name="f173" fmla="val 590"/>
                  <a:gd name="f174" fmla="val 581"/>
                  <a:gd name="f175" fmla="val 573"/>
                  <a:gd name="f176" fmla="val 565"/>
                  <a:gd name="f177" fmla="val 550"/>
                  <a:gd name="f178" fmla="val 537"/>
                  <a:gd name="f179" fmla="val 524"/>
                  <a:gd name="f180" fmla="val 447"/>
                  <a:gd name="f181" fmla="val 437"/>
                  <a:gd name="f182" fmla="val 405"/>
                  <a:gd name="f183" fmla="val 394"/>
                  <a:gd name="f184" fmla="val 383"/>
                  <a:gd name="f185" fmla="val 372"/>
                  <a:gd name="f186" fmla="val 365"/>
                  <a:gd name="f187" fmla="val 358"/>
                  <a:gd name="f188" fmla="val 331"/>
                  <a:gd name="f189" fmla="val 312"/>
                  <a:gd name="f190" fmla="val 296"/>
                  <a:gd name="f191" fmla="val 273"/>
                  <a:gd name="f192" fmla="val 253"/>
                  <a:gd name="f193" fmla="val 236"/>
                  <a:gd name="f194" fmla="val 218"/>
                  <a:gd name="f195" fmla="val 199"/>
                  <a:gd name="f196" fmla="val 177"/>
                  <a:gd name="f197" fmla="val 150"/>
                  <a:gd name="f198" fmla="val 83"/>
                  <a:gd name="f199" fmla="val 67"/>
                  <a:gd name="f200" fmla="val 50"/>
                  <a:gd name="f201" fmla="val 25"/>
                  <a:gd name="f202" fmla="val 49"/>
                  <a:gd name="f203" fmla="val 65"/>
                  <a:gd name="f204" fmla="val 26"/>
                  <a:gd name="f205" fmla="val 80"/>
                  <a:gd name="f206" fmla="val 28"/>
                  <a:gd name="f207" fmla="val 32"/>
                  <a:gd name="f208" fmla="val 141"/>
                  <a:gd name="f209" fmla="val 40"/>
                  <a:gd name="f210" fmla="val 165"/>
                  <a:gd name="f211" fmla="val 52"/>
                  <a:gd name="f212" fmla="val 185"/>
                  <a:gd name="f213" fmla="val 63"/>
                  <a:gd name="f214" fmla="val 203"/>
                  <a:gd name="f215" fmla="val 77"/>
                  <a:gd name="f216" fmla="val 220"/>
                  <a:gd name="f217" fmla="val 91"/>
                  <a:gd name="f218" fmla="val 239"/>
                  <a:gd name="f219" fmla="val 105"/>
                  <a:gd name="f220" fmla="val 261"/>
                  <a:gd name="f221" fmla="val 287"/>
                  <a:gd name="f222" fmla="val 306"/>
                  <a:gd name="f223" fmla="val 137"/>
                  <a:gd name="f224" fmla="val 327"/>
                  <a:gd name="f225" fmla="val 143"/>
                  <a:gd name="f226" fmla="val 356"/>
                  <a:gd name="f227" fmla="val 144"/>
                  <a:gd name="f228" fmla="val 363"/>
                  <a:gd name="f229" fmla="val 145"/>
                  <a:gd name="f230" fmla="val 371"/>
                  <a:gd name="f231" fmla="val 382"/>
                  <a:gd name="f232" fmla="val 146"/>
                  <a:gd name="f233" fmla="val 523"/>
                  <a:gd name="f234" fmla="val 549"/>
                  <a:gd name="f235" fmla="val 561"/>
                  <a:gd name="f236" fmla="val 570"/>
                  <a:gd name="f237" fmla="val 147"/>
                  <a:gd name="f238" fmla="val 577"/>
                  <a:gd name="f239" fmla="val 148"/>
                  <a:gd name="f240" fmla="val 585"/>
                  <a:gd name="f241" fmla="val 611"/>
                  <a:gd name="f242" fmla="val 155"/>
                  <a:gd name="f243" fmla="val 631"/>
                  <a:gd name="f244" fmla="val 162"/>
                  <a:gd name="f245" fmla="val 647"/>
                  <a:gd name="f246" fmla="val 171"/>
                  <a:gd name="f247" fmla="val 666"/>
                  <a:gd name="f248" fmla="val 182"/>
                  <a:gd name="f249" fmla="val 682"/>
                  <a:gd name="f250" fmla="val 696"/>
                  <a:gd name="f251" fmla="val 211"/>
                  <a:gd name="f252" fmla="val 702"/>
                  <a:gd name="f253" fmla="val 705"/>
                  <a:gd name="f254" fmla="val 731"/>
                  <a:gd name="f255" fmla="val 237"/>
                  <a:gd name="f256" fmla="val 764"/>
                  <a:gd name="f257" fmla="val 249"/>
                  <a:gd name="f258" fmla="val 800"/>
                  <a:gd name="f259" fmla="val 252"/>
                  <a:gd name="f260" fmla="val 806"/>
                  <a:gd name="f261" fmla="val 813"/>
                  <a:gd name="f262" fmla="val 254"/>
                  <a:gd name="f263" fmla="val 820"/>
                  <a:gd name="f264" fmla="val 823"/>
                  <a:gd name="f265" fmla="val 826"/>
                  <a:gd name="f266" fmla="val 255"/>
                  <a:gd name="f267" fmla="val 830"/>
                  <a:gd name="f268" fmla="val 256"/>
                  <a:gd name="f269" fmla="val 989"/>
                  <a:gd name="f270" fmla="val 1007"/>
                  <a:gd name="f271" fmla="val 1026"/>
                  <a:gd name="f272" fmla="val 257"/>
                  <a:gd name="f273" fmla="val 1049"/>
                  <a:gd name="f274" fmla="val 260"/>
                  <a:gd name="f275" fmla="val 1081"/>
                  <a:gd name="f276" fmla="val 266"/>
                  <a:gd name="f277" fmla="val 1113"/>
                  <a:gd name="f278" fmla="val 281"/>
                  <a:gd name="f279" fmla="val 1142"/>
                  <a:gd name="f280" fmla="val 304"/>
                  <a:gd name="f281" fmla="val 1151"/>
                  <a:gd name="f282" fmla="val 311"/>
                  <a:gd name="f283" fmla="val 1163"/>
                  <a:gd name="f284" fmla="val 320"/>
                  <a:gd name="f285" fmla="val 1175"/>
                  <a:gd name="f286" fmla="val 330"/>
                  <a:gd name="f287" fmla="val 1188"/>
                  <a:gd name="f288" fmla="val 339"/>
                  <a:gd name="f289" fmla="val 1206"/>
                  <a:gd name="f290" fmla="val 1227"/>
                  <a:gd name="f291" fmla="val 1245"/>
                  <a:gd name="f292" fmla="val 364"/>
                  <a:gd name="f293" fmla="val 1266"/>
                  <a:gd name="f294" fmla="val 370"/>
                  <a:gd name="f295" fmla="val 1288"/>
                  <a:gd name="f296" fmla="val 373"/>
                  <a:gd name="f297" fmla="val 1315"/>
                  <a:gd name="f298" fmla="val 374"/>
                  <a:gd name="f299" fmla="val 1320"/>
                  <a:gd name="f300" fmla="val 375"/>
                  <a:gd name="f301" fmla="val 1336"/>
                  <a:gd name="f302" fmla="val 1353"/>
                  <a:gd name="f303" fmla="val 1380"/>
                  <a:gd name="f304" fmla="val 3871"/>
                  <a:gd name="f305" fmla="val 3914"/>
                  <a:gd name="f306" fmla="val 3931"/>
                  <a:gd name="f307" fmla="val 3936"/>
                  <a:gd name="f308" fmla="val 3963"/>
                  <a:gd name="f309" fmla="val 3985"/>
                  <a:gd name="f310" fmla="val 4005"/>
                  <a:gd name="f311" fmla="val 4023"/>
                  <a:gd name="f312" fmla="val 4044"/>
                  <a:gd name="f313" fmla="val 4062"/>
                  <a:gd name="f314" fmla="val 4076"/>
                  <a:gd name="f315" fmla="val 4088"/>
                  <a:gd name="f316" fmla="val 4099"/>
                  <a:gd name="f317" fmla="val 4109"/>
                  <a:gd name="f318" fmla="val 4138"/>
                  <a:gd name="f319" fmla="val 4169"/>
                  <a:gd name="f320" fmla="val 4202"/>
                  <a:gd name="f321" fmla="val 4225"/>
                  <a:gd name="f322" fmla="val 4243"/>
                  <a:gd name="f323" fmla="val 4386"/>
                  <a:gd name="f324" fmla="val 4403"/>
                  <a:gd name="f325" fmla="val 4421"/>
                  <a:gd name="f326" fmla="val 4424"/>
                  <a:gd name="f327" fmla="val 4428"/>
                  <a:gd name="f328" fmla="val 4431"/>
                  <a:gd name="f329" fmla="val 4438"/>
                  <a:gd name="f330" fmla="val 4444"/>
                  <a:gd name="f331" fmla="val 4450"/>
                  <a:gd name="f332" fmla="val 4486"/>
                  <a:gd name="f333" fmla="val 4519"/>
                  <a:gd name="f334" fmla="val 4545"/>
                  <a:gd name="f335" fmla="val 4548"/>
                  <a:gd name="f336" fmla="val 4555"/>
                  <a:gd name="f337" fmla="val 4568"/>
                  <a:gd name="f338" fmla="val 4585"/>
                  <a:gd name="f339" fmla="val 4604"/>
                  <a:gd name="f340" fmla="val 4620"/>
                  <a:gd name="f341" fmla="val 4640"/>
                  <a:gd name="f342" fmla="val 4666"/>
                  <a:gd name="f343" fmla="val 4673"/>
                  <a:gd name="f344" fmla="val 4681"/>
                  <a:gd name="f345" fmla="val 4689"/>
                  <a:gd name="f346" fmla="val 4714"/>
                  <a:gd name="f347" fmla="val 4728"/>
                  <a:gd name="f348" fmla="val 4857"/>
                  <a:gd name="f349" fmla="val 4868"/>
                  <a:gd name="f350" fmla="val 4880"/>
                  <a:gd name="f351" fmla="val 4887"/>
                  <a:gd name="f352" fmla="val 4895"/>
                  <a:gd name="f353" fmla="val 4902"/>
                  <a:gd name="f354" fmla="val 4924"/>
                  <a:gd name="f355" fmla="val 4945"/>
                  <a:gd name="f356" fmla="val 4963"/>
                  <a:gd name="f357" fmla="val 4990"/>
                  <a:gd name="f358" fmla="val 5012"/>
                  <a:gd name="f359" fmla="val 5030"/>
                  <a:gd name="f360" fmla="val 5047"/>
                  <a:gd name="f361" fmla="val 5065"/>
                  <a:gd name="f362" fmla="val 5086"/>
                  <a:gd name="f363" fmla="val 5110"/>
                  <a:gd name="f364" fmla="val 5138"/>
                  <a:gd name="f365" fmla="val 5170"/>
                  <a:gd name="f366" fmla="val 5185"/>
                  <a:gd name="f367" fmla="val 5202"/>
                  <a:gd name="f368" fmla="*/ f0 1 5251"/>
                  <a:gd name="f369" fmla="*/ f1 1 376"/>
                  <a:gd name="f370" fmla="+- f4 0 f2"/>
                  <a:gd name="f371" fmla="+- f3 0 f2"/>
                  <a:gd name="f372" fmla="*/ f371 1 5251"/>
                  <a:gd name="f373" fmla="*/ f370 1 376"/>
                  <a:gd name="f374" fmla="*/ f2 1 f372"/>
                  <a:gd name="f375" fmla="*/ f3 1 f372"/>
                  <a:gd name="f376" fmla="*/ f2 1 f373"/>
                  <a:gd name="f377" fmla="*/ f4 1 f373"/>
                  <a:gd name="f378" fmla="*/ f374 f368 1"/>
                  <a:gd name="f379" fmla="*/ f375 f368 1"/>
                  <a:gd name="f380" fmla="*/ f377 f369 1"/>
                  <a:gd name="f381" fmla="*/ f376 f36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8" t="f381" r="f379" b="f380"/>
                <a:pathLst>
                  <a:path w="5251" h="376">
                    <a:moveTo>
                      <a:pt x="f5" y="f2"/>
                    </a:moveTo>
                    <a:cubicBezTo>
                      <a:pt x="f6" y="f2"/>
                      <a:pt x="f7" y="f8"/>
                      <a:pt x="f9" y="f10"/>
                    </a:cubicBezTo>
                    <a:cubicBezTo>
                      <a:pt x="f11" y="f12"/>
                      <a:pt x="f13" y="f14"/>
                      <a:pt x="f15" y="f16"/>
                    </a:cubicBezTo>
                    <a:cubicBezTo>
                      <a:pt x="f17" y="f18"/>
                      <a:pt x="f19" y="f20"/>
                      <a:pt x="f21" y="f22"/>
                    </a:cubicBezTo>
                    <a:cubicBezTo>
                      <a:pt x="f23" y="f24"/>
                      <a:pt x="f25" y="f26"/>
                      <a:pt x="f27" y="f28"/>
                    </a:cubicBezTo>
                    <a:cubicBezTo>
                      <a:pt x="f29" y="f30"/>
                      <a:pt x="f31" y="f32"/>
                      <a:pt x="f33" y="f34"/>
                    </a:cubicBezTo>
                    <a:cubicBezTo>
                      <a:pt x="f35" y="f36"/>
                      <a:pt x="f37" y="f38"/>
                      <a:pt x="f39" y="f38"/>
                    </a:cubicBezTo>
                    <a:cubicBezTo>
                      <a:pt x="f40" y="f41"/>
                      <a:pt x="f42" y="f41"/>
                      <a:pt x="f43" y="f41"/>
                    </a:cubicBezTo>
                    <a:lnTo>
                      <a:pt x="f44" y="f41"/>
                    </a:lnTo>
                    <a:lnTo>
                      <a:pt x="f45" y="f41"/>
                    </a:lnTo>
                    <a:lnTo>
                      <a:pt x="f46" y="f41"/>
                    </a:lnTo>
                    <a:cubicBezTo>
                      <a:pt x="f47" y="f41"/>
                      <a:pt x="f48" y="f41"/>
                      <a:pt x="f49" y="f41"/>
                    </a:cubicBezTo>
                    <a:cubicBezTo>
                      <a:pt x="f50" y="f51"/>
                      <a:pt x="f52" y="f53"/>
                      <a:pt x="f54" y="f55"/>
                    </a:cubicBezTo>
                    <a:cubicBezTo>
                      <a:pt x="f56" y="f57"/>
                      <a:pt x="f58" y="f59"/>
                      <a:pt x="f60" y="f61"/>
                    </a:cubicBezTo>
                    <a:cubicBezTo>
                      <a:pt x="f62" y="f63"/>
                      <a:pt x="f64" y="f65"/>
                      <a:pt x="f66" y="f67"/>
                    </a:cubicBezTo>
                    <a:lnTo>
                      <a:pt x="f68" y="f69"/>
                    </a:lnTo>
                    <a:cubicBezTo>
                      <a:pt x="f70" y="f71"/>
                      <a:pt x="f72" y="f73"/>
                      <a:pt x="f74" y="f75"/>
                    </a:cubicBezTo>
                    <a:cubicBezTo>
                      <a:pt x="f76" y="f77"/>
                      <a:pt x="f78" y="f79"/>
                      <a:pt x="f80" y="f79"/>
                    </a:cubicBezTo>
                    <a:cubicBezTo>
                      <a:pt x="f81" y="f79"/>
                      <a:pt x="f82" y="f79"/>
                      <a:pt x="f83" y="f84"/>
                    </a:cubicBezTo>
                    <a:cubicBezTo>
                      <a:pt x="f85" y="f84"/>
                      <a:pt x="f86" y="f84"/>
                      <a:pt x="f87" y="f84"/>
                    </a:cubicBezTo>
                    <a:lnTo>
                      <a:pt x="f88" y="f84"/>
                    </a:lnTo>
                    <a:lnTo>
                      <a:pt x="f89" y="f84"/>
                    </a:lnTo>
                    <a:cubicBezTo>
                      <a:pt x="f90" y="f84"/>
                      <a:pt x="f91" y="f84"/>
                      <a:pt x="f92" y="f93"/>
                    </a:cubicBezTo>
                    <a:lnTo>
                      <a:pt x="f94" y="f95"/>
                    </a:lnTo>
                    <a:cubicBezTo>
                      <a:pt x="f96" y="f97"/>
                      <a:pt x="f98" y="f99"/>
                      <a:pt x="f100" y="f101"/>
                    </a:cubicBezTo>
                    <a:lnTo>
                      <a:pt x="f102" y="f103"/>
                    </a:lnTo>
                    <a:cubicBezTo>
                      <a:pt x="f104" y="f105"/>
                      <a:pt x="f106" y="f107"/>
                      <a:pt x="f108" y="f109"/>
                    </a:cubicBezTo>
                    <a:cubicBezTo>
                      <a:pt x="f110" y="f111"/>
                      <a:pt x="f112" y="f113"/>
                      <a:pt x="f114" y="f115"/>
                    </a:cubicBezTo>
                    <a:cubicBezTo>
                      <a:pt x="f116" y="f117"/>
                      <a:pt x="f118" y="f119"/>
                      <a:pt x="f120" y="f121"/>
                    </a:cubicBezTo>
                    <a:lnTo>
                      <a:pt x="f122" y="f123"/>
                    </a:lnTo>
                    <a:cubicBezTo>
                      <a:pt x="f124" y="f123"/>
                      <a:pt x="f125" y="f126"/>
                      <a:pt x="f127" y="f126"/>
                    </a:cubicBezTo>
                    <a:lnTo>
                      <a:pt x="f128" y="f126"/>
                    </a:lnTo>
                    <a:lnTo>
                      <a:pt x="f129" y="f126"/>
                    </a:lnTo>
                    <a:lnTo>
                      <a:pt x="f130" y="f126"/>
                    </a:lnTo>
                    <a:lnTo>
                      <a:pt x="f131" y="f126"/>
                    </a:lnTo>
                    <a:cubicBezTo>
                      <a:pt x="f132" y="f126"/>
                      <a:pt x="f133" y="f123"/>
                      <a:pt x="f134" y="f123"/>
                    </a:cubicBezTo>
                    <a:lnTo>
                      <a:pt x="f135" y="f121"/>
                    </a:lnTo>
                    <a:cubicBezTo>
                      <a:pt x="f136" y="f119"/>
                      <a:pt x="f137" y="f117"/>
                      <a:pt x="f138" y="f115"/>
                    </a:cubicBezTo>
                    <a:cubicBezTo>
                      <a:pt x="f139" y="f113"/>
                      <a:pt x="f140" y="f111"/>
                      <a:pt x="f141" y="f109"/>
                    </a:cubicBezTo>
                    <a:cubicBezTo>
                      <a:pt x="f142" y="f107"/>
                      <a:pt x="f143" y="f105"/>
                      <a:pt x="f144" y="f103"/>
                    </a:cubicBezTo>
                    <a:lnTo>
                      <a:pt x="f145" y="f101"/>
                    </a:lnTo>
                    <a:cubicBezTo>
                      <a:pt x="f146" y="f99"/>
                      <a:pt x="f147" y="f97"/>
                      <a:pt x="f148" y="f95"/>
                    </a:cubicBezTo>
                    <a:lnTo>
                      <a:pt x="f149" y="f93"/>
                    </a:lnTo>
                    <a:cubicBezTo>
                      <a:pt x="f150" y="f84"/>
                      <a:pt x="f151" y="f84"/>
                      <a:pt x="f152" y="f84"/>
                    </a:cubicBezTo>
                    <a:lnTo>
                      <a:pt x="f153" y="f84"/>
                    </a:lnTo>
                    <a:lnTo>
                      <a:pt x="f154" y="f84"/>
                    </a:lnTo>
                    <a:cubicBezTo>
                      <a:pt x="f155" y="f84"/>
                      <a:pt x="f156" y="f84"/>
                      <a:pt x="f157" y="f84"/>
                    </a:cubicBezTo>
                    <a:cubicBezTo>
                      <a:pt x="f158" y="f79"/>
                      <a:pt x="f159" y="f79"/>
                      <a:pt x="f160" y="f79"/>
                    </a:cubicBezTo>
                    <a:cubicBezTo>
                      <a:pt x="f161" y="f79"/>
                      <a:pt x="f162" y="f77"/>
                      <a:pt x="f163" y="f75"/>
                    </a:cubicBezTo>
                    <a:cubicBezTo>
                      <a:pt x="f164" y="f73"/>
                      <a:pt x="f165" y="f71"/>
                      <a:pt x="f166" y="f69"/>
                    </a:cubicBezTo>
                    <a:lnTo>
                      <a:pt x="f167" y="f67"/>
                    </a:lnTo>
                    <a:cubicBezTo>
                      <a:pt x="f168" y="f65"/>
                      <a:pt x="f169" y="f63"/>
                      <a:pt x="f170" y="f61"/>
                    </a:cubicBezTo>
                    <a:cubicBezTo>
                      <a:pt x="f171" y="f59"/>
                      <a:pt x="f172" y="f57"/>
                      <a:pt x="f173" y="f55"/>
                    </a:cubicBezTo>
                    <a:cubicBezTo>
                      <a:pt x="f174" y="f53"/>
                      <a:pt x="f175" y="f51"/>
                      <a:pt x="f176" y="f41"/>
                    </a:cubicBezTo>
                    <a:cubicBezTo>
                      <a:pt x="f177" y="f41"/>
                      <a:pt x="f178" y="f41"/>
                      <a:pt x="f179" y="f41"/>
                    </a:cubicBezTo>
                    <a:lnTo>
                      <a:pt x="f180" y="f41"/>
                    </a:lnTo>
                    <a:lnTo>
                      <a:pt x="f181" y="f41"/>
                    </a:lnTo>
                    <a:lnTo>
                      <a:pt x="f182" y="f41"/>
                    </a:lnTo>
                    <a:cubicBezTo>
                      <a:pt x="f183" y="f41"/>
                      <a:pt x="f184" y="f41"/>
                      <a:pt x="f185" y="f38"/>
                    </a:cubicBezTo>
                    <a:cubicBezTo>
                      <a:pt x="f186" y="f38"/>
                      <a:pt x="f187" y="f36"/>
                      <a:pt x="f126" y="f34"/>
                    </a:cubicBezTo>
                    <a:cubicBezTo>
                      <a:pt x="f188" y="f32"/>
                      <a:pt x="f189" y="f30"/>
                      <a:pt x="f190" y="f28"/>
                    </a:cubicBezTo>
                    <a:cubicBezTo>
                      <a:pt x="f191" y="f26"/>
                      <a:pt x="f192" y="f24"/>
                      <a:pt x="f193" y="f22"/>
                    </a:cubicBezTo>
                    <a:cubicBezTo>
                      <a:pt x="f194" y="f20"/>
                      <a:pt x="f195" y="f18"/>
                      <a:pt x="f196" y="f16"/>
                    </a:cubicBezTo>
                    <a:cubicBezTo>
                      <a:pt x="f197" y="f14"/>
                      <a:pt x="f36" y="f12"/>
                      <a:pt x="f198" y="f10"/>
                    </a:cubicBezTo>
                    <a:cubicBezTo>
                      <a:pt x="f199" y="f8"/>
                      <a:pt x="f200" y="f2"/>
                      <a:pt x="f16" y="f2"/>
                    </a:cubicBezTo>
                    <a:lnTo>
                      <a:pt x="f2" y="f2"/>
                    </a:lnTo>
                    <a:lnTo>
                      <a:pt x="f2" y="f201"/>
                    </a:lnTo>
                    <a:lnTo>
                      <a:pt x="f16" y="f201"/>
                    </a:lnTo>
                    <a:cubicBezTo>
                      <a:pt x="f202" y="f201"/>
                      <a:pt x="f203" y="f204"/>
                      <a:pt x="f205" y="f206"/>
                    </a:cubicBezTo>
                    <a:cubicBezTo>
                      <a:pt x="f30" y="f207"/>
                      <a:pt x="f208" y="f209"/>
                      <a:pt x="f210" y="f211"/>
                    </a:cubicBezTo>
                    <a:cubicBezTo>
                      <a:pt x="f212" y="f213"/>
                      <a:pt x="f214" y="f215"/>
                      <a:pt x="f216" y="f217"/>
                    </a:cubicBezTo>
                    <a:cubicBezTo>
                      <a:pt x="f218" y="f219"/>
                      <a:pt x="f220" y="f41"/>
                      <a:pt x="f221" y="f57"/>
                    </a:cubicBezTo>
                    <a:cubicBezTo>
                      <a:pt x="f222" y="f223"/>
                      <a:pt x="f224" y="f208"/>
                      <a:pt x="f119" y="f225"/>
                    </a:cubicBezTo>
                    <a:cubicBezTo>
                      <a:pt x="f226" y="f227"/>
                      <a:pt x="f228" y="f229"/>
                      <a:pt x="f230" y="f229"/>
                    </a:cubicBezTo>
                    <a:cubicBezTo>
                      <a:pt x="f231" y="f232"/>
                      <a:pt x="f183" y="f232"/>
                      <a:pt x="f182" y="f232"/>
                    </a:cubicBezTo>
                    <a:lnTo>
                      <a:pt x="f181" y="f232"/>
                    </a:lnTo>
                    <a:lnTo>
                      <a:pt x="f180" y="f232"/>
                    </a:lnTo>
                    <a:lnTo>
                      <a:pt x="f233" y="f232"/>
                    </a:lnTo>
                    <a:cubicBezTo>
                      <a:pt x="f178" y="f232"/>
                      <a:pt x="f234" y="f232"/>
                      <a:pt x="f235" y="f232"/>
                    </a:cubicBezTo>
                    <a:cubicBezTo>
                      <a:pt x="f236" y="f237"/>
                      <a:pt x="f238" y="f239"/>
                      <a:pt x="f240" y="f61"/>
                    </a:cubicBezTo>
                    <a:cubicBezTo>
                      <a:pt x="f241" y="f242"/>
                      <a:pt x="f243" y="f244"/>
                      <a:pt x="f245" y="f246"/>
                    </a:cubicBezTo>
                    <a:cubicBezTo>
                      <a:pt x="f247" y="f248"/>
                      <a:pt x="f249" y="f69"/>
                      <a:pt x="f250" y="f251"/>
                    </a:cubicBezTo>
                    <a:lnTo>
                      <a:pt x="f252" y="f194"/>
                    </a:lnTo>
                    <a:lnTo>
                      <a:pt x="f253" y="f194"/>
                    </a:lnTo>
                    <a:cubicBezTo>
                      <a:pt x="f254" y="f255"/>
                      <a:pt x="f256" y="f257"/>
                      <a:pt x="f258" y="f259"/>
                    </a:cubicBezTo>
                    <a:cubicBezTo>
                      <a:pt x="f260" y="f192"/>
                      <a:pt x="f261" y="f262"/>
                      <a:pt x="f263" y="f262"/>
                    </a:cubicBezTo>
                    <a:cubicBezTo>
                      <a:pt x="f264" y="f262"/>
                      <a:pt x="f265" y="f266"/>
                      <a:pt x="f267" y="f266"/>
                    </a:cubicBezTo>
                    <a:cubicBezTo>
                      <a:pt x="f156" y="f268"/>
                      <a:pt x="f155" y="f268"/>
                      <a:pt x="f154" y="f268"/>
                    </a:cubicBezTo>
                    <a:lnTo>
                      <a:pt x="f153" y="f268"/>
                    </a:lnTo>
                    <a:lnTo>
                      <a:pt x="f152" y="f268"/>
                    </a:lnTo>
                    <a:cubicBezTo>
                      <a:pt x="f269" y="f268"/>
                      <a:pt x="f270" y="f268"/>
                      <a:pt x="f271" y="f272"/>
                    </a:cubicBezTo>
                    <a:lnTo>
                      <a:pt x="f273" y="f274"/>
                    </a:lnTo>
                    <a:cubicBezTo>
                      <a:pt x="f275" y="f276"/>
                      <a:pt x="f277" y="f278"/>
                      <a:pt x="f279" y="f280"/>
                    </a:cubicBezTo>
                    <a:lnTo>
                      <a:pt x="f281" y="f282"/>
                    </a:lnTo>
                    <a:cubicBezTo>
                      <a:pt x="f283" y="f284"/>
                      <a:pt x="f285" y="f286"/>
                      <a:pt x="f287" y="f288"/>
                    </a:cubicBezTo>
                    <a:cubicBezTo>
                      <a:pt x="f289" y="f126"/>
                      <a:pt x="f290" y="f187"/>
                      <a:pt x="f291" y="f292"/>
                    </a:cubicBezTo>
                    <a:cubicBezTo>
                      <a:pt x="f293" y="f294"/>
                      <a:pt x="f295" y="f296"/>
                      <a:pt x="f297" y="f298"/>
                    </a:cubicBezTo>
                    <a:lnTo>
                      <a:pt x="f299" y="f300"/>
                    </a:lnTo>
                    <a:cubicBezTo>
                      <a:pt x="f301" y="f4"/>
                      <a:pt x="f302" y="f4"/>
                      <a:pt x="f131" y="f4"/>
                    </a:cubicBezTo>
                    <a:lnTo>
                      <a:pt x="f303" y="f4"/>
                    </a:lnTo>
                    <a:lnTo>
                      <a:pt x="f130" y="f4"/>
                    </a:lnTo>
                    <a:lnTo>
                      <a:pt x="f129" y="f4"/>
                    </a:lnTo>
                    <a:lnTo>
                      <a:pt x="f129" y="f4"/>
                    </a:lnTo>
                    <a:lnTo>
                      <a:pt x="f129" y="f4"/>
                    </a:lnTo>
                    <a:lnTo>
                      <a:pt x="f128" y="f4"/>
                    </a:lnTo>
                    <a:lnTo>
                      <a:pt x="f304" y="f4"/>
                    </a:lnTo>
                    <a:lnTo>
                      <a:pt x="f127" y="f4"/>
                    </a:lnTo>
                    <a:cubicBezTo>
                      <a:pt x="f125" y="f4"/>
                      <a:pt x="f305" y="f4"/>
                      <a:pt x="f306" y="f300"/>
                    </a:cubicBezTo>
                    <a:lnTo>
                      <a:pt x="f307" y="f298"/>
                    </a:lnTo>
                    <a:cubicBezTo>
                      <a:pt x="f308" y="f296"/>
                      <a:pt x="f309" y="f294"/>
                      <a:pt x="f310" y="f292"/>
                    </a:cubicBezTo>
                    <a:cubicBezTo>
                      <a:pt x="f311" y="f187"/>
                      <a:pt x="f312" y="f126"/>
                      <a:pt x="f313" y="f288"/>
                    </a:cubicBezTo>
                    <a:cubicBezTo>
                      <a:pt x="f314" y="f286"/>
                      <a:pt x="f315" y="f284"/>
                      <a:pt x="f316" y="f282"/>
                    </a:cubicBezTo>
                    <a:lnTo>
                      <a:pt x="f317" y="f280"/>
                    </a:lnTo>
                    <a:cubicBezTo>
                      <a:pt x="f318" y="f278"/>
                      <a:pt x="f319" y="f276"/>
                      <a:pt x="f320" y="f274"/>
                    </a:cubicBezTo>
                    <a:lnTo>
                      <a:pt x="f321" y="f272"/>
                    </a:lnTo>
                    <a:cubicBezTo>
                      <a:pt x="f322" y="f268"/>
                      <a:pt x="f90" y="f268"/>
                      <a:pt x="f89" y="f268"/>
                    </a:cubicBezTo>
                    <a:lnTo>
                      <a:pt x="f88" y="f268"/>
                    </a:lnTo>
                    <a:lnTo>
                      <a:pt x="f87" y="f268"/>
                    </a:lnTo>
                    <a:cubicBezTo>
                      <a:pt x="f323" y="f268"/>
                      <a:pt x="f324" y="f268"/>
                      <a:pt x="f325" y="f266"/>
                    </a:cubicBezTo>
                    <a:cubicBezTo>
                      <a:pt x="f326" y="f266"/>
                      <a:pt x="f327" y="f262"/>
                      <a:pt x="f328" y="f262"/>
                    </a:cubicBezTo>
                    <a:cubicBezTo>
                      <a:pt x="f329" y="f262"/>
                      <a:pt x="f330" y="f192"/>
                      <a:pt x="f331" y="f259"/>
                    </a:cubicBezTo>
                    <a:cubicBezTo>
                      <a:pt x="f332" y="f257"/>
                      <a:pt x="f333" y="f255"/>
                      <a:pt x="f334" y="f194"/>
                    </a:cubicBezTo>
                    <a:lnTo>
                      <a:pt x="f335" y="f194"/>
                    </a:lnTo>
                    <a:lnTo>
                      <a:pt x="f336" y="f251"/>
                    </a:lnTo>
                    <a:cubicBezTo>
                      <a:pt x="f337" y="f69"/>
                      <a:pt x="f338" y="f248"/>
                      <a:pt x="f339" y="f246"/>
                    </a:cubicBezTo>
                    <a:cubicBezTo>
                      <a:pt x="f340" y="f244"/>
                      <a:pt x="f341" y="f242"/>
                      <a:pt x="f342" y="f61"/>
                    </a:cubicBezTo>
                    <a:cubicBezTo>
                      <a:pt x="f343" y="f239"/>
                      <a:pt x="f344" y="f237"/>
                      <a:pt x="f345" y="f232"/>
                    </a:cubicBezTo>
                    <a:cubicBezTo>
                      <a:pt x="f48" y="f232"/>
                      <a:pt x="f346" y="f232"/>
                      <a:pt x="f347" y="f232"/>
                    </a:cubicBezTo>
                    <a:lnTo>
                      <a:pt x="f45" y="f232"/>
                    </a:lnTo>
                    <a:lnTo>
                      <a:pt x="f44" y="f232"/>
                    </a:lnTo>
                    <a:lnTo>
                      <a:pt x="f43" y="f232"/>
                    </a:lnTo>
                    <a:cubicBezTo>
                      <a:pt x="f348" y="f232"/>
                      <a:pt x="f349" y="f232"/>
                      <a:pt x="f350" y="f229"/>
                    </a:cubicBezTo>
                    <a:cubicBezTo>
                      <a:pt x="f351" y="f229"/>
                      <a:pt x="f352" y="f227"/>
                      <a:pt x="f353" y="f225"/>
                    </a:cubicBezTo>
                    <a:cubicBezTo>
                      <a:pt x="f354" y="f208"/>
                      <a:pt x="f355" y="f223"/>
                      <a:pt x="f356" y="f57"/>
                    </a:cubicBezTo>
                    <a:cubicBezTo>
                      <a:pt x="f357" y="f41"/>
                      <a:pt x="f358" y="f219"/>
                      <a:pt x="f359" y="f217"/>
                    </a:cubicBezTo>
                    <a:cubicBezTo>
                      <a:pt x="f360" y="f215"/>
                      <a:pt x="f361" y="f213"/>
                      <a:pt x="f362" y="f211"/>
                    </a:cubicBezTo>
                    <a:cubicBezTo>
                      <a:pt x="f363" y="f209"/>
                      <a:pt x="f364" y="f207"/>
                      <a:pt x="f365" y="f206"/>
                    </a:cubicBezTo>
                    <a:cubicBezTo>
                      <a:pt x="f366" y="f204"/>
                      <a:pt x="f367" y="f201"/>
                      <a:pt x="f5" y="f201"/>
                    </a:cubicBezTo>
                    <a:lnTo>
                      <a:pt x="f3" y="f201"/>
                    </a:lnTo>
                    <a:lnTo>
                      <a:pt x="f3" y="f2"/>
                    </a:lnTo>
                    <a:lnTo>
                      <a:pt x="f5" y="f2"/>
                    </a:ln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8" name="Rectangle 115"/>
              <p:cNvSpPr/>
              <p:nvPr/>
            </p:nvSpPr>
            <p:spPr>
              <a:xfrm>
                <a:off x="6016320" y="1461960"/>
                <a:ext cx="3131640" cy="1224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1600"/>
                  <a:gd name="f4" fmla="*/ f0 1 21600"/>
                  <a:gd name="f5" fmla="*/ f1 1 21600"/>
                  <a:gd name="f6" fmla="+- f3 0 f2"/>
                  <a:gd name="f7" fmla="*/ f6 1 21600"/>
                  <a:gd name="f8" fmla="*/ f2 1 f7"/>
                  <a:gd name="f9" fmla="*/ f3 1 f7"/>
                  <a:gd name="f10" fmla="*/ f8 f4 1"/>
                  <a:gd name="f11" fmla="*/ f9 f4 1"/>
                  <a:gd name="f12" fmla="*/ f9 f5 1"/>
                  <a:gd name="f13" fmla="*/ f8 f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" t="f13" r="f11" b="f12"/>
                <a:pathLst>
                  <a:path w="21600" h="21600">
                    <a:moveTo>
                      <a:pt x="f2" y="f2"/>
                    </a:moveTo>
                    <a:lnTo>
                      <a:pt x="f3" y="f2"/>
                    </a:lnTo>
                    <a:lnTo>
                      <a:pt x="f3" y="f3"/>
                    </a:lnTo>
                    <a:lnTo>
                      <a:pt x="f2" y="f3"/>
                    </a:lnTo>
                    <a:lnTo>
                      <a:pt x="f2" y="f2"/>
                    </a:ln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9" name="Rectangle 116"/>
              <p:cNvSpPr/>
              <p:nvPr/>
            </p:nvSpPr>
            <p:spPr>
              <a:xfrm>
                <a:off x="-2520" y="1461960"/>
                <a:ext cx="3059640" cy="1224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1600"/>
                  <a:gd name="f4" fmla="*/ f0 1 21600"/>
                  <a:gd name="f5" fmla="*/ f1 1 21600"/>
                  <a:gd name="f6" fmla="+- f3 0 f2"/>
                  <a:gd name="f7" fmla="*/ f6 1 21600"/>
                  <a:gd name="f8" fmla="*/ f2 1 f7"/>
                  <a:gd name="f9" fmla="*/ f3 1 f7"/>
                  <a:gd name="f10" fmla="*/ f8 f4 1"/>
                  <a:gd name="f11" fmla="*/ f9 f4 1"/>
                  <a:gd name="f12" fmla="*/ f9 f5 1"/>
                  <a:gd name="f13" fmla="*/ f8 f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" t="f13" r="f11" b="f12"/>
                <a:pathLst>
                  <a:path w="21600" h="21600">
                    <a:moveTo>
                      <a:pt x="f2" y="f2"/>
                    </a:moveTo>
                    <a:lnTo>
                      <a:pt x="f3" y="f2"/>
                    </a:lnTo>
                    <a:lnTo>
                      <a:pt x="f3" y="f3"/>
                    </a:lnTo>
                    <a:lnTo>
                      <a:pt x="f2" y="f3"/>
                    </a:lnTo>
                    <a:lnTo>
                      <a:pt x="f2" y="f2"/>
                    </a:ln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</p:grpSp>
        <p:grpSp>
          <p:nvGrpSpPr>
            <p:cNvPr id="10" name="Группа 253"/>
            <p:cNvGrpSpPr/>
            <p:nvPr/>
          </p:nvGrpSpPr>
          <p:grpSpPr>
            <a:xfrm>
              <a:off x="0" y="654480"/>
              <a:ext cx="9143640" cy="947880"/>
              <a:chOff x="0" y="654480"/>
              <a:chExt cx="9143640" cy="947880"/>
            </a:xfrm>
          </p:grpSpPr>
          <p:sp>
            <p:nvSpPr>
              <p:cNvPr id="11" name="Freeform 117"/>
              <p:cNvSpPr/>
              <p:nvPr/>
            </p:nvSpPr>
            <p:spPr>
              <a:xfrm>
                <a:off x="6256800" y="654480"/>
                <a:ext cx="574920" cy="277200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1004"/>
                  <a:gd name="f6" fmla="val 485"/>
                  <a:gd name="f7" fmla="val 5"/>
                  <a:gd name="f8" fmla="val 52"/>
                  <a:gd name="f9" fmla="val 8"/>
                  <a:gd name="f10" fmla="val 54"/>
                  <a:gd name="f11" fmla="val 12"/>
                  <a:gd name="f12" fmla="val 15"/>
                  <a:gd name="f13" fmla="val 56"/>
                  <a:gd name="f14" fmla="val 24"/>
                  <a:gd name="f15" fmla="val 60"/>
                  <a:gd name="f16" fmla="val 34"/>
                  <a:gd name="f17" fmla="val 64"/>
                  <a:gd name="f18" fmla="val 43"/>
                  <a:gd name="f19" fmla="val 68"/>
                  <a:gd name="f20" fmla="val 74"/>
                  <a:gd name="f21" fmla="val 79"/>
                  <a:gd name="f22" fmla="val 80"/>
                  <a:gd name="f23" fmla="val 85"/>
                  <a:gd name="f24" fmla="val 88"/>
                  <a:gd name="f25" fmla="val 96"/>
                  <a:gd name="f26" fmla="val 92"/>
                  <a:gd name="f27" fmla="val 104"/>
                  <a:gd name="f28" fmla="val 108"/>
                  <a:gd name="f29" fmla="val 97"/>
                  <a:gd name="f30" fmla="val 111"/>
                  <a:gd name="f31" fmla="val 100"/>
                  <a:gd name="f32" fmla="val 115"/>
                  <a:gd name="f33" fmla="val 102"/>
                  <a:gd name="f34" fmla="val 120"/>
                  <a:gd name="f35" fmla="val 126"/>
                  <a:gd name="f36" fmla="val 105"/>
                  <a:gd name="f37" fmla="val 131"/>
                  <a:gd name="f38" fmla="val 139"/>
                  <a:gd name="f39" fmla="val 147"/>
                  <a:gd name="f40" fmla="val 114"/>
                  <a:gd name="f41" fmla="val 155"/>
                  <a:gd name="f42" fmla="val 118"/>
                  <a:gd name="f43" fmla="val 169"/>
                  <a:gd name="f44" fmla="val 124"/>
                  <a:gd name="f45" fmla="val 183"/>
                  <a:gd name="f46" fmla="val 130"/>
                  <a:gd name="f47" fmla="val 197"/>
                  <a:gd name="f48" fmla="val 137"/>
                  <a:gd name="f49" fmla="val 207"/>
                  <a:gd name="f50" fmla="val 141"/>
                  <a:gd name="f51" fmla="val 218"/>
                  <a:gd name="f52" fmla="val 146"/>
                  <a:gd name="f53" fmla="val 228"/>
                  <a:gd name="f54" fmla="val 151"/>
                  <a:gd name="f55" fmla="val 231"/>
                  <a:gd name="f56" fmla="val 152"/>
                  <a:gd name="f57" fmla="val 234"/>
                  <a:gd name="f58" fmla="val 237"/>
                  <a:gd name="f59" fmla="val 156"/>
                  <a:gd name="f60" fmla="val 245"/>
                  <a:gd name="f61" fmla="val 159"/>
                  <a:gd name="f62" fmla="val 253"/>
                  <a:gd name="f63" fmla="val 162"/>
                  <a:gd name="f64" fmla="val 261"/>
                  <a:gd name="f65" fmla="val 166"/>
                  <a:gd name="f66" fmla="val 271"/>
                  <a:gd name="f67" fmla="val 170"/>
                  <a:gd name="f68" fmla="val 282"/>
                  <a:gd name="f69" fmla="val 175"/>
                  <a:gd name="f70" fmla="val 293"/>
                  <a:gd name="f71" fmla="val 298"/>
                  <a:gd name="f72" fmla="val 182"/>
                  <a:gd name="f73" fmla="val 302"/>
                  <a:gd name="f74" fmla="val 185"/>
                  <a:gd name="f75" fmla="val 307"/>
                  <a:gd name="f76" fmla="val 187"/>
                  <a:gd name="f77" fmla="val 312"/>
                  <a:gd name="f78" fmla="val 189"/>
                  <a:gd name="f79" fmla="val 318"/>
                  <a:gd name="f80" fmla="val 191"/>
                  <a:gd name="f81" fmla="val 323"/>
                  <a:gd name="f82" fmla="val 193"/>
                  <a:gd name="f83" fmla="val 333"/>
                  <a:gd name="f84" fmla="val 342"/>
                  <a:gd name="f85" fmla="val 202"/>
                  <a:gd name="f86" fmla="val 352"/>
                  <a:gd name="f87" fmla="val 206"/>
                  <a:gd name="f88" fmla="val 355"/>
                  <a:gd name="f89" fmla="val 358"/>
                  <a:gd name="f90" fmla="val 209"/>
                  <a:gd name="f91" fmla="val 361"/>
                  <a:gd name="f92" fmla="val 210"/>
                  <a:gd name="f93" fmla="val 389"/>
                  <a:gd name="f94" fmla="val 223"/>
                  <a:gd name="f95" fmla="val 391"/>
                  <a:gd name="f96" fmla="val 225"/>
                  <a:gd name="f97" fmla="val 393"/>
                  <a:gd name="f98" fmla="val 395"/>
                  <a:gd name="f99" fmla="val 398"/>
                  <a:gd name="f100" fmla="val 233"/>
                  <a:gd name="f101" fmla="val 397"/>
                  <a:gd name="f102" fmla="val 369"/>
                  <a:gd name="f103" fmla="val 241"/>
                  <a:gd name="f104" fmla="val 242"/>
                  <a:gd name="f105" fmla="val 366"/>
                  <a:gd name="f106" fmla="val 243"/>
                  <a:gd name="f107" fmla="val 364"/>
                  <a:gd name="f108" fmla="val 246"/>
                  <a:gd name="f109" fmla="val 359"/>
                  <a:gd name="f110" fmla="val 248"/>
                  <a:gd name="f111" fmla="val 357"/>
                  <a:gd name="f112" fmla="val 250"/>
                  <a:gd name="f113" fmla="val 354"/>
                  <a:gd name="f114" fmla="val 251"/>
                  <a:gd name="f115" fmla="val 252"/>
                  <a:gd name="f116" fmla="val 349"/>
                  <a:gd name="f117" fmla="val 255"/>
                  <a:gd name="f118" fmla="val 346"/>
                  <a:gd name="f119" fmla="val 258"/>
                  <a:gd name="f120" fmla="val 344"/>
                  <a:gd name="f121" fmla="val 259"/>
                  <a:gd name="f122" fmla="val 343"/>
                  <a:gd name="f123" fmla="val 260"/>
                  <a:gd name="f124" fmla="val 338"/>
                  <a:gd name="f125" fmla="val 336"/>
                  <a:gd name="f126" fmla="val 264"/>
                  <a:gd name="f127" fmla="val 269"/>
                  <a:gd name="f128" fmla="val 335"/>
                  <a:gd name="f129" fmla="val 273"/>
                  <a:gd name="f130" fmla="val 334"/>
                  <a:gd name="f131" fmla="val 278"/>
                  <a:gd name="f132" fmla="val 283"/>
                  <a:gd name="f133" fmla="val 290"/>
                  <a:gd name="f134" fmla="val 330"/>
                  <a:gd name="f135" fmla="val 294"/>
                  <a:gd name="f136" fmla="val 295"/>
                  <a:gd name="f137" fmla="val 322"/>
                  <a:gd name="f138" fmla="val 296"/>
                  <a:gd name="f139" fmla="val 320"/>
                  <a:gd name="f140" fmla="val 297"/>
                  <a:gd name="f141" fmla="val 317"/>
                  <a:gd name="f142" fmla="val 316"/>
                  <a:gd name="f143" fmla="val 315"/>
                  <a:gd name="f144" fmla="val 310"/>
                  <a:gd name="f145" fmla="val 308"/>
                  <a:gd name="f146" fmla="val 309"/>
                  <a:gd name="f147" fmla="val 303"/>
                  <a:gd name="f148" fmla="val 304"/>
                  <a:gd name="f149" fmla="val 305"/>
                  <a:gd name="f150" fmla="val 300"/>
                  <a:gd name="f151" fmla="val 306"/>
                  <a:gd name="f152" fmla="val 311"/>
                  <a:gd name="f153" fmla="val 314"/>
                  <a:gd name="f154" fmla="val 313"/>
                  <a:gd name="f155" fmla="val 376"/>
                  <a:gd name="f156" fmla="val 375"/>
                  <a:gd name="f157" fmla="val 370"/>
                  <a:gd name="f158" fmla="val 368"/>
                  <a:gd name="f159" fmla="val 367"/>
                  <a:gd name="f160" fmla="val 286"/>
                  <a:gd name="f161" fmla="val 284"/>
                  <a:gd name="f162" fmla="val 373"/>
                  <a:gd name="f163" fmla="val 280"/>
                  <a:gd name="f164" fmla="val 385"/>
                  <a:gd name="f165" fmla="val 400"/>
                  <a:gd name="f166" fmla="val 402"/>
                  <a:gd name="f167" fmla="val 387"/>
                  <a:gd name="f168" fmla="val 386"/>
                  <a:gd name="f169" fmla="val 383"/>
                  <a:gd name="f170" fmla="val 325"/>
                  <a:gd name="f171" fmla="val 327"/>
                  <a:gd name="f172" fmla="val 326"/>
                  <a:gd name="f173" fmla="val 392"/>
                  <a:gd name="f174" fmla="val 394"/>
                  <a:gd name="f175" fmla="val 324"/>
                  <a:gd name="f176" fmla="val 396"/>
                  <a:gd name="f177" fmla="val 399"/>
                  <a:gd name="f178" fmla="val 404"/>
                  <a:gd name="f179" fmla="val 412"/>
                  <a:gd name="f180" fmla="val 414"/>
                  <a:gd name="f181" fmla="val 417"/>
                  <a:gd name="f182" fmla="val 419"/>
                  <a:gd name="f183" fmla="val 424"/>
                  <a:gd name="f184" fmla="val 429"/>
                  <a:gd name="f185" fmla="val 433"/>
                  <a:gd name="f186" fmla="val 301"/>
                  <a:gd name="f187" fmla="val 434"/>
                  <a:gd name="f188" fmla="val 436"/>
                  <a:gd name="f189" fmla="val 440"/>
                  <a:gd name="f190" fmla="val 443"/>
                  <a:gd name="f191" fmla="val 444"/>
                  <a:gd name="f192" fmla="val 446"/>
                  <a:gd name="f193" fmla="val 447"/>
                  <a:gd name="f194" fmla="val 450"/>
                  <a:gd name="f195" fmla="val 453"/>
                  <a:gd name="f196" fmla="val 456"/>
                  <a:gd name="f197" fmla="val 459"/>
                  <a:gd name="f198" fmla="val 458"/>
                  <a:gd name="f199" fmla="val 455"/>
                  <a:gd name="f200" fmla="val 339"/>
                  <a:gd name="f201" fmla="val 452"/>
                  <a:gd name="f202" fmla="val 340"/>
                  <a:gd name="f203" fmla="val 448"/>
                  <a:gd name="f204" fmla="val 445"/>
                  <a:gd name="f205" fmla="val 345"/>
                  <a:gd name="f206" fmla="val 348"/>
                  <a:gd name="f207" fmla="val 351"/>
                  <a:gd name="f208" fmla="val 431"/>
                  <a:gd name="f209" fmla="val 353"/>
                  <a:gd name="f210" fmla="val 435"/>
                  <a:gd name="f211" fmla="val 442"/>
                  <a:gd name="f212" fmla="val 441"/>
                  <a:gd name="f213" fmla="val 372"/>
                  <a:gd name="f214" fmla="val 377"/>
                  <a:gd name="f215" fmla="val 382"/>
                  <a:gd name="f216" fmla="val 449"/>
                  <a:gd name="f217" fmla="val 451"/>
                  <a:gd name="f218" fmla="val 454"/>
                  <a:gd name="f219" fmla="val 462"/>
                  <a:gd name="f220" fmla="val 465"/>
                  <a:gd name="f221" fmla="val 407"/>
                  <a:gd name="f222" fmla="val 463"/>
                  <a:gd name="f223" fmla="val 409"/>
                  <a:gd name="f224" fmla="val 410"/>
                  <a:gd name="f225" fmla="val 461"/>
                  <a:gd name="f226" fmla="val 413"/>
                  <a:gd name="f227" fmla="val 460"/>
                  <a:gd name="f228" fmla="val 421"/>
                  <a:gd name="f229" fmla="val 416"/>
                  <a:gd name="f230" fmla="val 438"/>
                  <a:gd name="f231" fmla="val 418"/>
                  <a:gd name="f232" fmla="val 432"/>
                  <a:gd name="f233" fmla="val 420"/>
                  <a:gd name="f234" fmla="val 422"/>
                  <a:gd name="f235" fmla="val 437"/>
                  <a:gd name="f236" fmla="val 423"/>
                  <a:gd name="f237" fmla="val 464"/>
                  <a:gd name="f238" fmla="val 427"/>
                  <a:gd name="f239" fmla="val 472"/>
                  <a:gd name="f240" fmla="val 473"/>
                  <a:gd name="f241" fmla="val 470"/>
                  <a:gd name="f242" fmla="val 439"/>
                  <a:gd name="f243" fmla="val 428"/>
                  <a:gd name="f244" fmla="val 426"/>
                  <a:gd name="f245" fmla="val 425"/>
                  <a:gd name="f246" fmla="val 408"/>
                  <a:gd name="f247" fmla="val 405"/>
                  <a:gd name="f248" fmla="val 401"/>
                  <a:gd name="f249" fmla="val 403"/>
                  <a:gd name="f250" fmla="val 466"/>
                  <a:gd name="f251" fmla="val 468"/>
                  <a:gd name="f252" fmla="val 430"/>
                  <a:gd name="f253" fmla="val 474"/>
                  <a:gd name="f254" fmla="val 477"/>
                  <a:gd name="f255" fmla="val 481"/>
                  <a:gd name="f256" fmla="val 501"/>
                  <a:gd name="f257" fmla="val 500"/>
                  <a:gd name="f258" fmla="val 516"/>
                  <a:gd name="f259" fmla="val 379"/>
                  <a:gd name="f260" fmla="val 521"/>
                  <a:gd name="f261" fmla="val 374"/>
                  <a:gd name="f262" fmla="val 524"/>
                  <a:gd name="f263" fmla="val 371"/>
                  <a:gd name="f264" fmla="val 522"/>
                  <a:gd name="f265" fmla="val 519"/>
                  <a:gd name="f266" fmla="val 363"/>
                  <a:gd name="f267" fmla="val 514"/>
                  <a:gd name="f268" fmla="val 511"/>
                  <a:gd name="f269" fmla="val 347"/>
                  <a:gd name="f270" fmla="val 509"/>
                  <a:gd name="f271" fmla="val 508"/>
                  <a:gd name="f272" fmla="val 332"/>
                  <a:gd name="f273" fmla="val 329"/>
                  <a:gd name="f274" fmla="val 512"/>
                  <a:gd name="f275" fmla="val 517"/>
                  <a:gd name="f276" fmla="val 523"/>
                  <a:gd name="f277" fmla="val 526"/>
                  <a:gd name="f278" fmla="val 527"/>
                  <a:gd name="f279" fmla="val 532"/>
                  <a:gd name="f280" fmla="val 537"/>
                  <a:gd name="f281" fmla="val 319"/>
                  <a:gd name="f282" fmla="val 543"/>
                  <a:gd name="f283" fmla="val 544"/>
                  <a:gd name="f284" fmla="val 321"/>
                  <a:gd name="f285" fmla="val 546"/>
                  <a:gd name="f286" fmla="val 548"/>
                  <a:gd name="f287" fmla="val 549"/>
                  <a:gd name="f288" fmla="val 551"/>
                  <a:gd name="f289" fmla="val 552"/>
                  <a:gd name="f290" fmla="val 553"/>
                  <a:gd name="f291" fmla="val 555"/>
                  <a:gd name="f292" fmla="val 558"/>
                  <a:gd name="f293" fmla="val 561"/>
                  <a:gd name="f294" fmla="val 562"/>
                  <a:gd name="f295" fmla="val 563"/>
                  <a:gd name="f296" fmla="val 564"/>
                  <a:gd name="f297" fmla="val 565"/>
                  <a:gd name="f298" fmla="val 568"/>
                  <a:gd name="f299" fmla="val 578"/>
                  <a:gd name="f300" fmla="val 589"/>
                  <a:gd name="f301" fmla="val 599"/>
                  <a:gd name="f302" fmla="val 608"/>
                  <a:gd name="f303" fmla="val 618"/>
                  <a:gd name="f304" fmla="val 625"/>
                  <a:gd name="f305" fmla="val 626"/>
                  <a:gd name="f306" fmla="val 331"/>
                  <a:gd name="f307" fmla="val 630"/>
                  <a:gd name="f308" fmla="val 633"/>
                  <a:gd name="f309" fmla="val 637"/>
                  <a:gd name="f310" fmla="val 640"/>
                  <a:gd name="f311" fmla="val 644"/>
                  <a:gd name="f312" fmla="val 337"/>
                  <a:gd name="f313" fmla="val 647"/>
                  <a:gd name="f314" fmla="val 652"/>
                  <a:gd name="f315" fmla="val 657"/>
                  <a:gd name="f316" fmla="val 663"/>
                  <a:gd name="f317" fmla="val 671"/>
                  <a:gd name="f318" fmla="val 679"/>
                  <a:gd name="f319" fmla="val 687"/>
                  <a:gd name="f320" fmla="val 356"/>
                  <a:gd name="f321" fmla="val 695"/>
                  <a:gd name="f322" fmla="val 703"/>
                  <a:gd name="f323" fmla="val 711"/>
                  <a:gd name="f324" fmla="val 718"/>
                  <a:gd name="f325" fmla="val 725"/>
                  <a:gd name="f326" fmla="val 732"/>
                  <a:gd name="f327" fmla="val 745"/>
                  <a:gd name="f328" fmla="val 381"/>
                  <a:gd name="f329" fmla="val 757"/>
                  <a:gd name="f330" fmla="val 769"/>
                  <a:gd name="f331" fmla="val 774"/>
                  <a:gd name="f332" fmla="val 780"/>
                  <a:gd name="f333" fmla="val 783"/>
                  <a:gd name="f334" fmla="val 787"/>
                  <a:gd name="f335" fmla="val 791"/>
                  <a:gd name="f336" fmla="val 796"/>
                  <a:gd name="f337" fmla="val 406"/>
                  <a:gd name="f338" fmla="val 800"/>
                  <a:gd name="f339" fmla="val 805"/>
                  <a:gd name="f340" fmla="val 809"/>
                  <a:gd name="f341" fmla="val 411"/>
                  <a:gd name="f342" fmla="val 817"/>
                  <a:gd name="f343" fmla="val 825"/>
                  <a:gd name="f344" fmla="val 833"/>
                  <a:gd name="f345" fmla="val 843"/>
                  <a:gd name="f346" fmla="val 852"/>
                  <a:gd name="f347" fmla="val 862"/>
                  <a:gd name="f348" fmla="val 871"/>
                  <a:gd name="f349" fmla="val 879"/>
                  <a:gd name="f350" fmla="val 888"/>
                  <a:gd name="f351" fmla="val 900"/>
                  <a:gd name="f352" fmla="val 911"/>
                  <a:gd name="f353" fmla="val 923"/>
                  <a:gd name="f354" fmla="val 938"/>
                  <a:gd name="f355" fmla="val 469"/>
                  <a:gd name="f356" fmla="val 955"/>
                  <a:gd name="f357" fmla="val 969"/>
                  <a:gd name="f358" fmla="val 970"/>
                  <a:gd name="f359" fmla="val 971"/>
                  <a:gd name="f360" fmla="val 972"/>
                  <a:gd name="f361" fmla="val 973"/>
                  <a:gd name="f362" fmla="val 484"/>
                  <a:gd name="f363" fmla="val 974"/>
                  <a:gd name="f364" fmla="val 483"/>
                  <a:gd name="f365" fmla="val 482"/>
                  <a:gd name="f366" fmla="val 467"/>
                  <a:gd name="f367" fmla="val 979"/>
                  <a:gd name="f368" fmla="val 984"/>
                  <a:gd name="f369" fmla="val 989"/>
                  <a:gd name="f370" fmla="val 991"/>
                  <a:gd name="f371" fmla="val 994"/>
                  <a:gd name="f372" fmla="val 996"/>
                  <a:gd name="f373" fmla="val 380"/>
                  <a:gd name="f374" fmla="val 998"/>
                  <a:gd name="f375" fmla="val 999"/>
                  <a:gd name="f376" fmla="val 365"/>
                  <a:gd name="f377" fmla="val 1003"/>
                  <a:gd name="f378" fmla="val 1001"/>
                  <a:gd name="f379" fmla="val 1000"/>
                  <a:gd name="f380" fmla="val 997"/>
                  <a:gd name="f381" fmla="val 992"/>
                  <a:gd name="f382" fmla="val 975"/>
                  <a:gd name="f383" fmla="val 958"/>
                  <a:gd name="f384" fmla="val 941"/>
                  <a:gd name="f385" fmla="val 916"/>
                  <a:gd name="f386" fmla="val 891"/>
                  <a:gd name="f387" fmla="val 866"/>
                  <a:gd name="f388" fmla="val 857"/>
                  <a:gd name="f389" fmla="val 854"/>
                  <a:gd name="f390" fmla="val 292"/>
                  <a:gd name="f391" fmla="val 850"/>
                  <a:gd name="f392" fmla="val 847"/>
                  <a:gd name="f393" fmla="val 291"/>
                  <a:gd name="f394" fmla="val 840"/>
                  <a:gd name="f395" fmla="val 281"/>
                  <a:gd name="f396" fmla="val 795"/>
                  <a:gd name="f397" fmla="val 272"/>
                  <a:gd name="f398" fmla="val 772"/>
                  <a:gd name="f399" fmla="val 263"/>
                  <a:gd name="f400" fmla="val 756"/>
                  <a:gd name="f401" fmla="val 256"/>
                  <a:gd name="f402" fmla="val 739"/>
                  <a:gd name="f403" fmla="val 249"/>
                  <a:gd name="f404" fmla="val 722"/>
                  <a:gd name="f405" fmla="val 240"/>
                  <a:gd name="f406" fmla="val 713"/>
                  <a:gd name="f407" fmla="val 238"/>
                  <a:gd name="f408" fmla="val 710"/>
                  <a:gd name="f409" fmla="val 709"/>
                  <a:gd name="f410" fmla="val 232"/>
                  <a:gd name="f411" fmla="val 708"/>
                  <a:gd name="f412" fmla="val 702"/>
                  <a:gd name="f413" fmla="val 697"/>
                  <a:gd name="f414" fmla="val 691"/>
                  <a:gd name="f415" fmla="val 229"/>
                  <a:gd name="f416" fmla="val 674"/>
                  <a:gd name="f417" fmla="val 222"/>
                  <a:gd name="f418" fmla="val 214"/>
                  <a:gd name="f419" fmla="val 622"/>
                  <a:gd name="f420" fmla="val 199"/>
                  <a:gd name="f421" fmla="val 604"/>
                  <a:gd name="f422" fmla="val 192"/>
                  <a:gd name="f423" fmla="val 586"/>
                  <a:gd name="f424" fmla="val 582"/>
                  <a:gd name="f425" fmla="val 575"/>
                  <a:gd name="f426" fmla="val 178"/>
                  <a:gd name="f427" fmla="val 574"/>
                  <a:gd name="f428" fmla="val 572"/>
                  <a:gd name="f429" fmla="val 176"/>
                  <a:gd name="f430" fmla="val 570"/>
                  <a:gd name="f431" fmla="val 566"/>
                  <a:gd name="f432" fmla="val 184"/>
                  <a:gd name="f433" fmla="val 557"/>
                  <a:gd name="f434" fmla="val 194"/>
                  <a:gd name="f435" fmla="val 545"/>
                  <a:gd name="f436" fmla="val 200"/>
                  <a:gd name="f437" fmla="val 542"/>
                  <a:gd name="f438" fmla="val 201"/>
                  <a:gd name="f439" fmla="val 541"/>
                  <a:gd name="f440" fmla="val 536"/>
                  <a:gd name="f441" fmla="val 528"/>
                  <a:gd name="f442" fmla="val 196"/>
                  <a:gd name="f443" fmla="val 188"/>
                  <a:gd name="f444" fmla="val 186"/>
                  <a:gd name="f445" fmla="val 530"/>
                  <a:gd name="f446" fmla="val 533"/>
                  <a:gd name="f447" fmla="val 535"/>
                  <a:gd name="f448" fmla="val 538"/>
                  <a:gd name="f449" fmla="val 539"/>
                  <a:gd name="f450" fmla="val 547"/>
                  <a:gd name="f451" fmla="val 179"/>
                  <a:gd name="f452" fmla="val 174"/>
                  <a:gd name="f453" fmla="val 168"/>
                  <a:gd name="f454" fmla="val 172"/>
                  <a:gd name="f455" fmla="val 171"/>
                  <a:gd name="f456" fmla="val 525"/>
                  <a:gd name="f457" fmla="val 167"/>
                  <a:gd name="f458" fmla="val 518"/>
                  <a:gd name="f459" fmla="val 164"/>
                  <a:gd name="f460" fmla="val 161"/>
                  <a:gd name="f461" fmla="val 160"/>
                  <a:gd name="f462" fmla="val 515"/>
                  <a:gd name="f463" fmla="val 158"/>
                  <a:gd name="f464" fmla="val 157"/>
                  <a:gd name="f465" fmla="val 507"/>
                  <a:gd name="f466" fmla="val 506"/>
                  <a:gd name="f467" fmla="val 503"/>
                  <a:gd name="f468" fmla="val 496"/>
                  <a:gd name="f469" fmla="val 490"/>
                  <a:gd name="f470" fmla="val 489"/>
                  <a:gd name="f471" fmla="val 488"/>
                  <a:gd name="f472" fmla="val 487"/>
                  <a:gd name="f473" fmla="val 486"/>
                  <a:gd name="f474" fmla="val 153"/>
                  <a:gd name="f475" fmla="val 148"/>
                  <a:gd name="f476" fmla="val 143"/>
                  <a:gd name="f477" fmla="val 138"/>
                  <a:gd name="f478" fmla="val 478"/>
                  <a:gd name="f479" fmla="val 475"/>
                  <a:gd name="f480" fmla="val 136"/>
                  <a:gd name="f481" fmla="val 112"/>
                  <a:gd name="f482" fmla="val 94"/>
                  <a:gd name="f483" fmla="val 87"/>
                  <a:gd name="f484" fmla="val 86"/>
                  <a:gd name="f485" fmla="val 84"/>
                  <a:gd name="f486" fmla="val 78"/>
                  <a:gd name="f487" fmla="val 73"/>
                  <a:gd name="f488" fmla="val 67"/>
                  <a:gd name="f489" fmla="val 289"/>
                  <a:gd name="f490" fmla="val 61"/>
                  <a:gd name="f491" fmla="val 276"/>
                  <a:gd name="f492" fmla="val 262"/>
                  <a:gd name="f493" fmla="val 50"/>
                  <a:gd name="f494" fmla="val 257"/>
                  <a:gd name="f495" fmla="val 48"/>
                  <a:gd name="f496" fmla="val 46"/>
                  <a:gd name="f497" fmla="val 247"/>
                  <a:gd name="f498" fmla="val 41"/>
                  <a:gd name="f499" fmla="val 40"/>
                  <a:gd name="f500" fmla="val 230"/>
                  <a:gd name="f501" fmla="val 37"/>
                  <a:gd name="f502" fmla="val 212"/>
                  <a:gd name="f503" fmla="val 30"/>
                  <a:gd name="f504" fmla="val 25"/>
                  <a:gd name="f505" fmla="val 20"/>
                  <a:gd name="f506" fmla="val 14"/>
                  <a:gd name="f507" fmla="val 145"/>
                  <a:gd name="f508" fmla="val 1"/>
                  <a:gd name="f509" fmla="val 132"/>
                  <a:gd name="f510" fmla="val 3"/>
                  <a:gd name="f511" fmla="val 129"/>
                  <a:gd name="f512" fmla="val 4"/>
                  <a:gd name="f513" fmla="val 125"/>
                  <a:gd name="f514" fmla="val 6"/>
                  <a:gd name="f515" fmla="val 9"/>
                  <a:gd name="f516" fmla="val 13"/>
                  <a:gd name="f517" fmla="val 16"/>
                  <a:gd name="f518" fmla="val 83"/>
                  <a:gd name="f519" fmla="val 71"/>
                  <a:gd name="f520" fmla="val 59"/>
                  <a:gd name="f521" fmla="val 28"/>
                  <a:gd name="f522" fmla="val 47"/>
                  <a:gd name="f523" fmla="val 32"/>
                  <a:gd name="f524" fmla="val 35"/>
                  <a:gd name="f525" fmla="val 23"/>
                  <a:gd name="f526" fmla="val 18"/>
                  <a:gd name="f527" fmla="val 42"/>
                  <a:gd name="f528" fmla="val 44"/>
                  <a:gd name="f529" fmla="val 10"/>
                  <a:gd name="f530" fmla="val 45"/>
                  <a:gd name="f531" fmla="val 7"/>
                  <a:gd name="f532" fmla="val 2"/>
                  <a:gd name="f533" fmla="val 49"/>
                  <a:gd name="f534" fmla="val 51"/>
                  <a:gd name="f535" fmla="*/ f2 1 1004"/>
                  <a:gd name="f536" fmla="*/ f3 1 485"/>
                  <a:gd name="f537" fmla="+- f6 0 f4"/>
                  <a:gd name="f538" fmla="+- f5 0 f4"/>
                  <a:gd name="f539" fmla="*/ f538 1 1004"/>
                  <a:gd name="f540" fmla="*/ f537 1 485"/>
                  <a:gd name="f541" fmla="*/ f4 1 f539"/>
                  <a:gd name="f542" fmla="*/ f5 1 f539"/>
                  <a:gd name="f543" fmla="*/ f4 1 f540"/>
                  <a:gd name="f544" fmla="*/ f6 1 f540"/>
                  <a:gd name="f545" fmla="*/ f541 f535 1"/>
                  <a:gd name="f546" fmla="*/ f542 f535 1"/>
                  <a:gd name="f547" fmla="*/ f544 f536 1"/>
                  <a:gd name="f548" fmla="*/ f543 f53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545" t="f548" r="f546" b="f547"/>
                <a:pathLst>
                  <a:path w="1004" h="485">
                    <a:moveTo>
                      <a:pt x="f7" y="f8"/>
                    </a:moveTo>
                    <a:cubicBezTo>
                      <a:pt x="f9" y="f10"/>
                      <a:pt x="f11" y="f10"/>
                      <a:pt x="f12" y="f13"/>
                    </a:cubicBezTo>
                    <a:cubicBezTo>
                      <a:pt x="f14" y="f15"/>
                      <a:pt x="f16" y="f17"/>
                      <a:pt x="f18" y="f19"/>
                    </a:cubicBezTo>
                    <a:cubicBezTo>
                      <a:pt x="f13" y="f20"/>
                      <a:pt x="f19" y="f21"/>
                      <a:pt x="f22" y="f23"/>
                    </a:cubicBezTo>
                    <a:cubicBezTo>
                      <a:pt x="f24" y="f24"/>
                      <a:pt x="f25" y="f26"/>
                      <a:pt x="f27" y="f25"/>
                    </a:cubicBezTo>
                    <a:cubicBezTo>
                      <a:pt x="f28" y="f29"/>
                      <a:pt x="f30" y="f31"/>
                      <a:pt x="f32" y="f33"/>
                    </a:cubicBezTo>
                    <a:cubicBezTo>
                      <a:pt x="f34" y="f27"/>
                      <a:pt x="f35" y="f36"/>
                      <a:pt x="f37" y="f28"/>
                    </a:cubicBezTo>
                    <a:cubicBezTo>
                      <a:pt x="f38" y="f30"/>
                      <a:pt x="f39" y="f40"/>
                      <a:pt x="f41" y="f42"/>
                    </a:cubicBezTo>
                    <a:cubicBezTo>
                      <a:pt x="f43" y="f44"/>
                      <a:pt x="f45" y="f46"/>
                      <a:pt x="f47" y="f48"/>
                    </a:cubicBezTo>
                    <a:cubicBezTo>
                      <a:pt x="f49" y="f50"/>
                      <a:pt x="f51" y="f52"/>
                      <a:pt x="f53" y="f54"/>
                    </a:cubicBezTo>
                    <a:cubicBezTo>
                      <a:pt x="f55" y="f56"/>
                      <a:pt x="f57" y="f41"/>
                      <a:pt x="f58" y="f59"/>
                    </a:cubicBezTo>
                    <a:cubicBezTo>
                      <a:pt x="f60" y="f61"/>
                      <a:pt x="f62" y="f63"/>
                      <a:pt x="f64" y="f65"/>
                    </a:cubicBezTo>
                    <a:cubicBezTo>
                      <a:pt x="f66" y="f67"/>
                      <a:pt x="f68" y="f69"/>
                      <a:pt x="f70" y="f1"/>
                    </a:cubicBezTo>
                    <a:cubicBezTo>
                      <a:pt x="f71" y="f72"/>
                      <a:pt x="f73" y="f74"/>
                      <a:pt x="f75" y="f76"/>
                    </a:cubicBezTo>
                    <a:cubicBezTo>
                      <a:pt x="f77" y="f78"/>
                      <a:pt x="f79" y="f80"/>
                      <a:pt x="f81" y="f82"/>
                    </a:cubicBezTo>
                    <a:cubicBezTo>
                      <a:pt x="f83" y="f47"/>
                      <a:pt x="f84" y="f85"/>
                      <a:pt x="f86" y="f87"/>
                    </a:cubicBezTo>
                    <a:cubicBezTo>
                      <a:pt x="f88" y="f49"/>
                      <a:pt x="f89" y="f90"/>
                      <a:pt x="f91" y="f92"/>
                    </a:cubicBezTo>
                    <a:lnTo>
                      <a:pt x="f93" y="f94"/>
                    </a:lnTo>
                    <a:lnTo>
                      <a:pt x="f95" y="f96"/>
                    </a:lnTo>
                    <a:cubicBezTo>
                      <a:pt x="f97" y="f53"/>
                      <a:pt x="f98" y="f55"/>
                      <a:pt x="f99" y="f100"/>
                    </a:cubicBezTo>
                    <a:cubicBezTo>
                      <a:pt x="f99" y="f57"/>
                      <a:pt x="f99" y="f57"/>
                      <a:pt x="f101" y="f57"/>
                    </a:cubicBezTo>
                    <a:cubicBezTo>
                      <a:pt x="f101" y="f57"/>
                      <a:pt x="f102" y="f103"/>
                      <a:pt x="f102" y="f104"/>
                    </a:cubicBezTo>
                    <a:cubicBezTo>
                      <a:pt x="f105" y="f106"/>
                      <a:pt x="f107" y="f60"/>
                      <a:pt x="f91" y="f108"/>
                    </a:cubicBezTo>
                    <a:cubicBezTo>
                      <a:pt x="f109" y="f110"/>
                      <a:pt x="f111" y="f112"/>
                      <a:pt x="f113" y="f114"/>
                    </a:cubicBezTo>
                    <a:cubicBezTo>
                      <a:pt x="f113" y="f114"/>
                      <a:pt x="f113" y="f115"/>
                      <a:pt x="f113" y="f115"/>
                    </a:cubicBezTo>
                    <a:cubicBezTo>
                      <a:pt x="f116" y="f117"/>
                      <a:pt x="f118" y="f119"/>
                      <a:pt x="f118" y="f119"/>
                    </a:cubicBezTo>
                    <a:cubicBezTo>
                      <a:pt x="f120" y="f121"/>
                      <a:pt x="f122" y="f123"/>
                      <a:pt x="f84" y="f123"/>
                    </a:cubicBezTo>
                    <a:cubicBezTo>
                      <a:pt x="f124" y="f64"/>
                      <a:pt x="f125" y="f126"/>
                      <a:pt x="f125" y="f127"/>
                    </a:cubicBezTo>
                    <a:cubicBezTo>
                      <a:pt x="f128" y="f129"/>
                      <a:pt x="f130" y="f131"/>
                      <a:pt x="f130" y="f132"/>
                    </a:cubicBezTo>
                    <a:cubicBezTo>
                      <a:pt x="f83" y="f133"/>
                      <a:pt x="f134" y="f135"/>
                      <a:pt x="f81" y="f136"/>
                    </a:cubicBezTo>
                    <a:cubicBezTo>
                      <a:pt x="f137" y="f138"/>
                      <a:pt x="f139" y="f140"/>
                      <a:pt x="f79" y="f71"/>
                    </a:cubicBezTo>
                    <a:cubicBezTo>
                      <a:pt x="f141" y="f71"/>
                      <a:pt x="f142" y="f71"/>
                      <a:pt x="f143" y="f71"/>
                    </a:cubicBezTo>
                    <a:cubicBezTo>
                      <a:pt x="f144" y="f138"/>
                      <a:pt x="f145" y="f140"/>
                      <a:pt x="f146" y="f73"/>
                    </a:cubicBezTo>
                    <a:cubicBezTo>
                      <a:pt x="f146" y="f147"/>
                      <a:pt x="f146" y="f147"/>
                      <a:pt x="f146" y="f148"/>
                    </a:cubicBezTo>
                    <a:cubicBezTo>
                      <a:pt x="f145" y="f148"/>
                      <a:pt x="f145" y="f148"/>
                      <a:pt x="f75" y="f148"/>
                    </a:cubicBezTo>
                    <a:cubicBezTo>
                      <a:pt x="f149" y="f73"/>
                      <a:pt x="f147" y="f73"/>
                      <a:pt x="f73" y="f148"/>
                    </a:cubicBezTo>
                    <a:cubicBezTo>
                      <a:pt x="f150" y="f151"/>
                      <a:pt x="f73" y="f75"/>
                      <a:pt x="f147" y="f146"/>
                    </a:cubicBezTo>
                    <a:cubicBezTo>
                      <a:pt x="f149" y="f152"/>
                      <a:pt x="f75" y="f153"/>
                      <a:pt x="f152" y="f77"/>
                    </a:cubicBezTo>
                    <a:cubicBezTo>
                      <a:pt x="f152" y="f152"/>
                      <a:pt x="f77" y="f152"/>
                      <a:pt x="f154" y="f152"/>
                    </a:cubicBezTo>
                    <a:cubicBezTo>
                      <a:pt x="f145" y="f137"/>
                      <a:pt x="f75" y="f83"/>
                      <a:pt x="f145" y="f120"/>
                    </a:cubicBezTo>
                    <a:cubicBezTo>
                      <a:pt x="f146" y="f88"/>
                      <a:pt x="f77" y="f105"/>
                      <a:pt x="f141" y="f155"/>
                    </a:cubicBezTo>
                    <a:cubicBezTo>
                      <a:pt x="f143" y="f155"/>
                      <a:pt x="f152" y="f155"/>
                      <a:pt x="f144" y="f156"/>
                    </a:cubicBezTo>
                    <a:cubicBezTo>
                      <a:pt x="f75" y="f157"/>
                      <a:pt x="f73" y="f158"/>
                      <a:pt x="f71" y="f159"/>
                    </a:cubicBezTo>
                    <a:cubicBezTo>
                      <a:pt x="f133" y="f105"/>
                      <a:pt x="f160" y="f159"/>
                      <a:pt x="f161" y="f162"/>
                    </a:cubicBezTo>
                    <a:cubicBezTo>
                      <a:pt x="f163" y="f164"/>
                      <a:pt x="f160" y="f101"/>
                      <a:pt x="f71" y="f165"/>
                    </a:cubicBezTo>
                    <a:cubicBezTo>
                      <a:pt x="f145" y="f166"/>
                      <a:pt x="f143" y="f165"/>
                      <a:pt x="f143" y="f167"/>
                    </a:cubicBezTo>
                    <a:cubicBezTo>
                      <a:pt x="f143" y="f168"/>
                      <a:pt x="f143" y="f164"/>
                      <a:pt x="f142" y="f164"/>
                    </a:cubicBezTo>
                    <a:cubicBezTo>
                      <a:pt x="f137" y="f169"/>
                      <a:pt x="f170" y="f164"/>
                      <a:pt x="f171" y="f95"/>
                    </a:cubicBezTo>
                    <a:cubicBezTo>
                      <a:pt x="f172" y="f173"/>
                      <a:pt x="f170" y="f174"/>
                      <a:pt x="f175" y="f98"/>
                    </a:cubicBezTo>
                    <a:cubicBezTo>
                      <a:pt x="f81" y="f176"/>
                      <a:pt x="f137" y="f101"/>
                      <a:pt x="f139" y="f99"/>
                    </a:cubicBezTo>
                    <a:cubicBezTo>
                      <a:pt x="f77" y="f177"/>
                      <a:pt x="f146" y="f178"/>
                      <a:pt x="f152" y="f179"/>
                    </a:cubicBezTo>
                    <a:cubicBezTo>
                      <a:pt x="f152" y="f180"/>
                      <a:pt x="f77" y="f181"/>
                      <a:pt x="f152" y="f182"/>
                    </a:cubicBezTo>
                    <a:cubicBezTo>
                      <a:pt x="f145" y="f183"/>
                      <a:pt x="f149" y="f184"/>
                      <a:pt x="f73" y="f185"/>
                    </a:cubicBezTo>
                    <a:cubicBezTo>
                      <a:pt x="f186" y="f187"/>
                      <a:pt x="f186" y="f188"/>
                      <a:pt x="f73" y="f188"/>
                    </a:cubicBezTo>
                    <a:cubicBezTo>
                      <a:pt x="f148" y="f189"/>
                      <a:pt x="f151" y="f190"/>
                      <a:pt x="f152" y="f191"/>
                    </a:cubicBezTo>
                    <a:cubicBezTo>
                      <a:pt x="f153" y="f191"/>
                      <a:pt x="f142" y="f192"/>
                      <a:pt x="f141" y="f193"/>
                    </a:cubicBezTo>
                    <a:cubicBezTo>
                      <a:pt x="f137" y="f194"/>
                      <a:pt x="f172" y="f195"/>
                      <a:pt x="f134" y="f196"/>
                    </a:cubicBezTo>
                    <a:cubicBezTo>
                      <a:pt x="f83" y="f197"/>
                      <a:pt x="f125" y="f198"/>
                      <a:pt x="f124" y="f199"/>
                    </a:cubicBezTo>
                    <a:cubicBezTo>
                      <a:pt x="f200" y="f201"/>
                      <a:pt x="f202" y="f203"/>
                      <a:pt x="f84" y="f204"/>
                    </a:cubicBezTo>
                    <a:cubicBezTo>
                      <a:pt x="f205" y="f189"/>
                      <a:pt x="f206" y="f188"/>
                      <a:pt x="f207" y="f208"/>
                    </a:cubicBezTo>
                    <a:cubicBezTo>
                      <a:pt x="f86" y="f185"/>
                      <a:pt x="f209" y="f210"/>
                      <a:pt x="f113" y="f188"/>
                    </a:cubicBezTo>
                    <a:cubicBezTo>
                      <a:pt x="f109" y="f189"/>
                      <a:pt x="f107" y="f211"/>
                      <a:pt x="f157" y="f212"/>
                    </a:cubicBezTo>
                    <a:cubicBezTo>
                      <a:pt x="f213" y="f212"/>
                      <a:pt x="f156" y="f212"/>
                      <a:pt x="f214" y="f211"/>
                    </a:cubicBezTo>
                    <a:cubicBezTo>
                      <a:pt x="f215" y="f191"/>
                      <a:pt x="f168" y="f192"/>
                      <a:pt x="f95" y="f203"/>
                    </a:cubicBezTo>
                    <a:cubicBezTo>
                      <a:pt x="f173" y="f216"/>
                      <a:pt x="f97" y="f194"/>
                      <a:pt x="f174" y="f217"/>
                    </a:cubicBezTo>
                    <a:cubicBezTo>
                      <a:pt x="f98" y="f201"/>
                      <a:pt x="f98" y="f218"/>
                      <a:pt x="f98" y="f196"/>
                    </a:cubicBezTo>
                    <a:cubicBezTo>
                      <a:pt x="f176" y="f219"/>
                      <a:pt x="f165" y="f220"/>
                      <a:pt x="f221" y="f222"/>
                    </a:cubicBezTo>
                    <a:cubicBezTo>
                      <a:pt x="f223" y="f222"/>
                      <a:pt x="f224" y="f219"/>
                      <a:pt x="f179" y="f225"/>
                    </a:cubicBezTo>
                    <a:cubicBezTo>
                      <a:pt x="f226" y="f227"/>
                      <a:pt x="f226" y="f227"/>
                      <a:pt x="f180" y="f227"/>
                    </a:cubicBezTo>
                    <a:cubicBezTo>
                      <a:pt x="f182" y="f199"/>
                      <a:pt x="f228" y="f192"/>
                      <a:pt x="f229" y="f191"/>
                    </a:cubicBezTo>
                    <a:cubicBezTo>
                      <a:pt x="f179" y="f189"/>
                      <a:pt x="f226" y="f230"/>
                      <a:pt x="f229" y="f210"/>
                    </a:cubicBezTo>
                    <a:cubicBezTo>
                      <a:pt x="f229" y="f210"/>
                      <a:pt x="f229" y="f187"/>
                      <a:pt x="f181" y="f185"/>
                    </a:cubicBezTo>
                    <a:cubicBezTo>
                      <a:pt x="f231" y="f185"/>
                      <a:pt x="f182" y="f232"/>
                      <a:pt x="f233" y="f185"/>
                    </a:cubicBezTo>
                    <a:cubicBezTo>
                      <a:pt x="f234" y="f210"/>
                      <a:pt x="f183" y="f235"/>
                      <a:pt x="f236" y="f189"/>
                    </a:cubicBezTo>
                    <a:cubicBezTo>
                      <a:pt x="f234" y="f192"/>
                      <a:pt x="f233" y="f201"/>
                      <a:pt x="f182" y="f198"/>
                    </a:cubicBezTo>
                    <a:cubicBezTo>
                      <a:pt x="f182" y="f237"/>
                      <a:pt x="f238" y="f239"/>
                      <a:pt x="f210" y="f240"/>
                    </a:cubicBezTo>
                    <a:cubicBezTo>
                      <a:pt x="f189" y="f240"/>
                      <a:pt x="f190" y="f239"/>
                      <a:pt x="f203" y="f241"/>
                    </a:cubicBezTo>
                    <a:cubicBezTo>
                      <a:pt x="f216" y="f241"/>
                      <a:pt x="f217" y="f220"/>
                      <a:pt x="f217" y="f237"/>
                    </a:cubicBezTo>
                    <a:cubicBezTo>
                      <a:pt x="f199" y="f199"/>
                      <a:pt x="f194" y="f191"/>
                      <a:pt x="f212" y="f211"/>
                    </a:cubicBezTo>
                    <a:cubicBezTo>
                      <a:pt x="f185" y="f242"/>
                      <a:pt x="f208" y="f210"/>
                      <a:pt x="f185" y="f243"/>
                    </a:cubicBezTo>
                    <a:cubicBezTo>
                      <a:pt x="f185" y="f244"/>
                      <a:pt x="f185" y="f245"/>
                      <a:pt x="f187" y="f236"/>
                    </a:cubicBezTo>
                    <a:cubicBezTo>
                      <a:pt x="f210" y="f182"/>
                      <a:pt x="f188" y="f229"/>
                      <a:pt x="f189" y="f180"/>
                    </a:cubicBezTo>
                    <a:cubicBezTo>
                      <a:pt x="f212" y="f180"/>
                      <a:pt x="f211" y="f226"/>
                      <a:pt x="f190" y="f179"/>
                    </a:cubicBezTo>
                    <a:cubicBezTo>
                      <a:pt x="f192" y="f246"/>
                      <a:pt x="f203" y="f247"/>
                      <a:pt x="f217" y="f248"/>
                    </a:cubicBezTo>
                    <a:cubicBezTo>
                      <a:pt x="f201" y="f166"/>
                      <a:pt x="f201" y="f166"/>
                      <a:pt x="f201" y="f249"/>
                    </a:cubicBezTo>
                    <a:cubicBezTo>
                      <a:pt x="f218" y="f179"/>
                      <a:pt x="f197" y="f228"/>
                      <a:pt x="f237" y="f184"/>
                    </a:cubicBezTo>
                    <a:cubicBezTo>
                      <a:pt x="f250" y="f232"/>
                      <a:pt x="f251" y="f185"/>
                      <a:pt x="f241" y="f252"/>
                    </a:cubicBezTo>
                    <a:cubicBezTo>
                      <a:pt x="f253" y="f244"/>
                      <a:pt x="f254" y="f234"/>
                      <a:pt x="f255" y="f231"/>
                    </a:cubicBezTo>
                    <a:lnTo>
                      <a:pt x="f255" y="f231"/>
                    </a:lnTo>
                    <a:cubicBezTo>
                      <a:pt x="f6" y="f180"/>
                      <a:pt x="f256" y="f176"/>
                      <a:pt x="f256" y="f176"/>
                    </a:cubicBezTo>
                    <a:cubicBezTo>
                      <a:pt x="f257" y="f176"/>
                      <a:pt x="f258" y="f259"/>
                      <a:pt x="f260" y="f261"/>
                    </a:cubicBezTo>
                    <a:cubicBezTo>
                      <a:pt x="f262" y="f263"/>
                      <a:pt x="f262" y="f102"/>
                      <a:pt x="f264" y="f159"/>
                    </a:cubicBezTo>
                    <a:cubicBezTo>
                      <a:pt x="f265" y="f266"/>
                      <a:pt x="f258" y="f109"/>
                      <a:pt x="f267" y="f113"/>
                    </a:cubicBezTo>
                    <a:cubicBezTo>
                      <a:pt x="f268" y="f269"/>
                      <a:pt x="f270" y="f202"/>
                      <a:pt x="f271" y="f272"/>
                    </a:cubicBezTo>
                    <a:cubicBezTo>
                      <a:pt x="f271" y="f273"/>
                      <a:pt x="f270" y="f171"/>
                      <a:pt x="f274" y="f171"/>
                    </a:cubicBezTo>
                    <a:cubicBezTo>
                      <a:pt x="f275" y="f170"/>
                      <a:pt x="f260" y="f137"/>
                      <a:pt x="f276" y="f79"/>
                    </a:cubicBezTo>
                    <a:cubicBezTo>
                      <a:pt x="f262" y="f142"/>
                      <a:pt x="f277" y="f143"/>
                      <a:pt x="f278" y="f143"/>
                    </a:cubicBezTo>
                    <a:cubicBezTo>
                      <a:pt x="f279" y="f141"/>
                      <a:pt x="f280" y="f281"/>
                      <a:pt x="f282" y="f139"/>
                    </a:cubicBezTo>
                    <a:cubicBezTo>
                      <a:pt x="f283" y="f284"/>
                      <a:pt x="f285" y="f139"/>
                      <a:pt x="f286" y="f139"/>
                    </a:cubicBezTo>
                    <a:cubicBezTo>
                      <a:pt x="f287" y="f281"/>
                      <a:pt x="f288" y="f141"/>
                      <a:pt x="f289" y="f142"/>
                    </a:cubicBezTo>
                    <a:cubicBezTo>
                      <a:pt x="f290" y="f153"/>
                      <a:pt x="f291" y="f154"/>
                      <a:pt x="f292" y="f154"/>
                    </a:cubicBezTo>
                    <a:cubicBezTo>
                      <a:pt x="f293" y="f153"/>
                      <a:pt x="f294" y="f77"/>
                      <a:pt x="f295" y="f146"/>
                    </a:cubicBezTo>
                    <a:cubicBezTo>
                      <a:pt x="f295" y="f145"/>
                      <a:pt x="f295" y="f151"/>
                      <a:pt x="f295" y="f149"/>
                    </a:cubicBezTo>
                    <a:cubicBezTo>
                      <a:pt x="f296" y="f73"/>
                      <a:pt x="f297" y="f186"/>
                      <a:pt x="f298" y="f147"/>
                    </a:cubicBezTo>
                    <a:cubicBezTo>
                      <a:pt x="f299" y="f75"/>
                      <a:pt x="f300" y="f77"/>
                      <a:pt x="f301" y="f141"/>
                    </a:cubicBezTo>
                    <a:cubicBezTo>
                      <a:pt x="f302" y="f284"/>
                      <a:pt x="f303" y="f81"/>
                      <a:pt x="f304" y="f134"/>
                    </a:cubicBezTo>
                    <a:cubicBezTo>
                      <a:pt x="f304" y="f134"/>
                      <a:pt x="f305" y="f306"/>
                      <a:pt x="f305" y="f306"/>
                    </a:cubicBezTo>
                    <a:cubicBezTo>
                      <a:pt x="f307" y="f272"/>
                      <a:pt x="f308" y="f130"/>
                      <a:pt x="f309" y="f128"/>
                    </a:cubicBezTo>
                    <a:cubicBezTo>
                      <a:pt x="f310" y="f125"/>
                      <a:pt x="f311" y="f312"/>
                      <a:pt x="f313" y="f124"/>
                    </a:cubicBezTo>
                    <a:cubicBezTo>
                      <a:pt x="f314" y="f202"/>
                      <a:pt x="f315" y="f122"/>
                      <a:pt x="f316" y="f205"/>
                    </a:cubicBezTo>
                    <a:cubicBezTo>
                      <a:pt x="f317" y="f116"/>
                      <a:pt x="f318" y="f86"/>
                      <a:pt x="f319" y="f320"/>
                    </a:cubicBezTo>
                    <a:cubicBezTo>
                      <a:pt x="f321" y="f0"/>
                      <a:pt x="f322" y="f107"/>
                      <a:pt x="f323" y="f159"/>
                    </a:cubicBezTo>
                    <a:cubicBezTo>
                      <a:pt x="f324" y="f263"/>
                      <a:pt x="f325" y="f162"/>
                      <a:pt x="f326" y="f155"/>
                    </a:cubicBezTo>
                    <a:cubicBezTo>
                      <a:pt x="f327" y="f328"/>
                      <a:pt x="f329" y="f167"/>
                      <a:pt x="f330" y="f97"/>
                    </a:cubicBezTo>
                    <a:cubicBezTo>
                      <a:pt x="f331" y="f98"/>
                      <a:pt x="f332" y="f176"/>
                      <a:pt x="f333" y="f177"/>
                    </a:cubicBezTo>
                    <a:cubicBezTo>
                      <a:pt x="f334" y="f249"/>
                      <a:pt x="f335" y="f178"/>
                      <a:pt x="f336" y="f337"/>
                    </a:cubicBezTo>
                    <a:cubicBezTo>
                      <a:pt x="f338" y="f246"/>
                      <a:pt x="f339" y="f223"/>
                      <a:pt x="f340" y="f341"/>
                    </a:cubicBezTo>
                    <a:cubicBezTo>
                      <a:pt x="f342" y="f180"/>
                      <a:pt x="f343" y="f231"/>
                      <a:pt x="f344" y="f228"/>
                    </a:cubicBezTo>
                    <a:cubicBezTo>
                      <a:pt x="f345" y="f245"/>
                      <a:pt x="f346" y="f252"/>
                      <a:pt x="f347" y="f187"/>
                    </a:cubicBezTo>
                    <a:cubicBezTo>
                      <a:pt x="f348" y="f230"/>
                      <a:pt x="f349" y="f211"/>
                      <a:pt x="f350" y="f192"/>
                    </a:cubicBezTo>
                    <a:cubicBezTo>
                      <a:pt x="f351" y="f217"/>
                      <a:pt x="f352" y="f196"/>
                      <a:pt x="f353" y="f225"/>
                    </a:cubicBezTo>
                    <a:cubicBezTo>
                      <a:pt x="f354" y="f355"/>
                      <a:pt x="f356" y="f240"/>
                      <a:pt x="f357" y="f6"/>
                    </a:cubicBezTo>
                    <a:cubicBezTo>
                      <a:pt x="f358" y="f6"/>
                      <a:pt x="f359" y="f6"/>
                      <a:pt x="f360" y="f6"/>
                    </a:cubicBezTo>
                    <a:cubicBezTo>
                      <a:pt x="f361" y="f362"/>
                      <a:pt x="f363" y="f364"/>
                      <a:pt x="f361" y="f365"/>
                    </a:cubicBezTo>
                    <a:cubicBezTo>
                      <a:pt x="f359" y="f254"/>
                      <a:pt x="f360" y="f239"/>
                      <a:pt x="f363" y="f366"/>
                    </a:cubicBezTo>
                    <a:cubicBezTo>
                      <a:pt x="f367" y="f193"/>
                      <a:pt x="f368" y="f243"/>
                      <a:pt x="f369" y="f246"/>
                    </a:cubicBezTo>
                    <a:cubicBezTo>
                      <a:pt x="f370" y="f177"/>
                      <a:pt x="f371" y="f93"/>
                      <a:pt x="f372" y="f373"/>
                    </a:cubicBezTo>
                    <a:cubicBezTo>
                      <a:pt x="f374" y="f162"/>
                      <a:pt x="f375" y="f376"/>
                      <a:pt x="f5" y="f109"/>
                    </a:cubicBezTo>
                    <a:cubicBezTo>
                      <a:pt x="f5" y="f109"/>
                      <a:pt x="f5" y="f111"/>
                      <a:pt x="f5" y="f320"/>
                    </a:cubicBezTo>
                    <a:cubicBezTo>
                      <a:pt x="f377" y="f88"/>
                      <a:pt x="f378" y="f88"/>
                      <a:pt x="f379" y="f88"/>
                    </a:cubicBezTo>
                    <a:cubicBezTo>
                      <a:pt x="f380" y="f113"/>
                      <a:pt x="f371" y="f88"/>
                      <a:pt x="f381" y="f113"/>
                    </a:cubicBezTo>
                    <a:cubicBezTo>
                      <a:pt x="f382" y="f269"/>
                      <a:pt x="f383" y="f202"/>
                      <a:pt x="f384" y="f83"/>
                    </a:cubicBezTo>
                    <a:cubicBezTo>
                      <a:pt x="f385" y="f81"/>
                      <a:pt x="f386" y="f77"/>
                      <a:pt x="f387" y="f73"/>
                    </a:cubicBezTo>
                    <a:cubicBezTo>
                      <a:pt x="f347" y="f150"/>
                      <a:pt x="f388" y="f71"/>
                      <a:pt x="f389" y="f70"/>
                    </a:cubicBezTo>
                    <a:cubicBezTo>
                      <a:pt x="f389" y="f390"/>
                      <a:pt x="f346" y="f390"/>
                      <a:pt x="f391" y="f390"/>
                    </a:cubicBezTo>
                    <a:cubicBezTo>
                      <a:pt x="f392" y="f393"/>
                      <a:pt x="f345" y="f390"/>
                      <a:pt x="f394" y="f133"/>
                    </a:cubicBezTo>
                    <a:cubicBezTo>
                      <a:pt x="f342" y="f395"/>
                      <a:pt x="f396" y="f397"/>
                      <a:pt x="f398" y="f399"/>
                    </a:cubicBezTo>
                    <a:cubicBezTo>
                      <a:pt x="f400" y="f401"/>
                      <a:pt x="f402" y="f403"/>
                      <a:pt x="f404" y="f104"/>
                    </a:cubicBezTo>
                    <a:cubicBezTo>
                      <a:pt x="f324" y="f405"/>
                      <a:pt x="f406" y="f407"/>
                      <a:pt x="f323" y="f57"/>
                    </a:cubicBezTo>
                    <a:cubicBezTo>
                      <a:pt x="f408" y="f100"/>
                      <a:pt x="f409" y="f410"/>
                      <a:pt x="f411" y="f410"/>
                    </a:cubicBezTo>
                    <a:cubicBezTo>
                      <a:pt x="f412" y="f57"/>
                      <a:pt x="f413" y="f55"/>
                      <a:pt x="f414" y="f415"/>
                    </a:cubicBezTo>
                    <a:cubicBezTo>
                      <a:pt x="f416" y="f417"/>
                      <a:pt x="f315" y="f418"/>
                      <a:pt x="f310" y="f49"/>
                    </a:cubicBezTo>
                    <a:cubicBezTo>
                      <a:pt x="f419" y="f420"/>
                      <a:pt x="f421" y="f422"/>
                      <a:pt x="f423" y="f74"/>
                    </a:cubicBezTo>
                    <a:cubicBezTo>
                      <a:pt x="f424" y="f45"/>
                      <a:pt x="f299" y="f72"/>
                      <a:pt x="f425" y="f426"/>
                    </a:cubicBezTo>
                    <a:cubicBezTo>
                      <a:pt x="f427" y="f69"/>
                      <a:pt x="f428" y="f429"/>
                      <a:pt x="f430" y="f426"/>
                    </a:cubicBezTo>
                    <a:cubicBezTo>
                      <a:pt x="f298" y="f1"/>
                      <a:pt x="f431" y="f72"/>
                      <a:pt x="f295" y="f432"/>
                    </a:cubicBezTo>
                    <a:cubicBezTo>
                      <a:pt x="f433" y="f78"/>
                      <a:pt x="f288" y="f434"/>
                      <a:pt x="f435" y="f436"/>
                    </a:cubicBezTo>
                    <a:cubicBezTo>
                      <a:pt x="f283" y="f436"/>
                      <a:pt x="f437" y="f438"/>
                      <a:pt x="f439" y="f438"/>
                    </a:cubicBezTo>
                    <a:cubicBezTo>
                      <a:pt x="f440" y="f420"/>
                      <a:pt x="f279" y="f47"/>
                      <a:pt x="f441" y="f442"/>
                    </a:cubicBezTo>
                    <a:cubicBezTo>
                      <a:pt x="f262" y="f434"/>
                      <a:pt x="f277" y="f80"/>
                      <a:pt x="f278" y="f443"/>
                    </a:cubicBezTo>
                    <a:cubicBezTo>
                      <a:pt x="f278" y="f444"/>
                      <a:pt x="f441" y="f76"/>
                      <a:pt x="f445" y="f444"/>
                    </a:cubicBezTo>
                    <a:cubicBezTo>
                      <a:pt x="f446" y="f444"/>
                      <a:pt x="f447" y="f444"/>
                      <a:pt x="f280" y="f74"/>
                    </a:cubicBezTo>
                    <a:cubicBezTo>
                      <a:pt x="f448" y="f74"/>
                      <a:pt x="f449" y="f432"/>
                      <a:pt x="f439" y="f432"/>
                    </a:cubicBezTo>
                    <a:cubicBezTo>
                      <a:pt x="f285" y="f72"/>
                      <a:pt x="f450" y="f451"/>
                      <a:pt x="f435" y="f452"/>
                    </a:cubicBezTo>
                    <a:cubicBezTo>
                      <a:pt x="f283" y="f67"/>
                      <a:pt x="f439" y="f453"/>
                      <a:pt x="f280" y="f67"/>
                    </a:cubicBezTo>
                    <a:cubicBezTo>
                      <a:pt x="f279" y="f454"/>
                      <a:pt x="f441" y="f455"/>
                      <a:pt x="f456" y="f43"/>
                    </a:cubicBezTo>
                    <a:cubicBezTo>
                      <a:pt x="f276" y="f453"/>
                      <a:pt x="f264" y="f457"/>
                      <a:pt x="f260" y="f457"/>
                    </a:cubicBezTo>
                    <a:cubicBezTo>
                      <a:pt x="f458" y="f457"/>
                      <a:pt x="f458" y="f65"/>
                      <a:pt x="f458" y="f459"/>
                    </a:cubicBezTo>
                    <a:cubicBezTo>
                      <a:pt x="f265" y="f460"/>
                      <a:pt x="f458" y="f461"/>
                      <a:pt x="f462" y="f61"/>
                    </a:cubicBezTo>
                    <a:cubicBezTo>
                      <a:pt x="f274" y="f463"/>
                      <a:pt x="f270" y="f464"/>
                      <a:pt x="f465" y="f461"/>
                    </a:cubicBezTo>
                    <a:cubicBezTo>
                      <a:pt x="f466" y="f459"/>
                      <a:pt x="f467" y="f457"/>
                      <a:pt x="f466" y="f455"/>
                    </a:cubicBezTo>
                    <a:cubicBezTo>
                      <a:pt x="f465" y="f455"/>
                      <a:pt x="f465" y="f454"/>
                      <a:pt x="f465" y="f452"/>
                    </a:cubicBezTo>
                    <a:cubicBezTo>
                      <a:pt x="f256" y="f454"/>
                      <a:pt x="f468" y="f455"/>
                      <a:pt x="f469" y="f67"/>
                    </a:cubicBezTo>
                    <a:cubicBezTo>
                      <a:pt x="f469" y="f67"/>
                      <a:pt x="f470" y="f453"/>
                      <a:pt x="f470" y="f453"/>
                    </a:cubicBezTo>
                    <a:cubicBezTo>
                      <a:pt x="f471" y="f459"/>
                      <a:pt x="f471" y="f460"/>
                      <a:pt x="f472" y="f463"/>
                    </a:cubicBezTo>
                    <a:cubicBezTo>
                      <a:pt x="f473" y="f474"/>
                      <a:pt x="f362" y="f475"/>
                      <a:pt x="f364" y="f476"/>
                    </a:cubicBezTo>
                    <a:cubicBezTo>
                      <a:pt x="f364" y="f477"/>
                      <a:pt x="f365" y="f477"/>
                      <a:pt x="f478" y="f477"/>
                    </a:cubicBezTo>
                    <a:cubicBezTo>
                      <a:pt x="f479" y="f477"/>
                      <a:pt x="f239" y="f48"/>
                      <a:pt x="f355" y="f480"/>
                    </a:cubicBezTo>
                    <a:cubicBezTo>
                      <a:pt x="f196" y="f37"/>
                      <a:pt x="f190" y="f35"/>
                      <a:pt x="f252" y="f34"/>
                    </a:cubicBezTo>
                    <a:cubicBezTo>
                      <a:pt x="f341" y="f481"/>
                      <a:pt x="f95" y="f27"/>
                      <a:pt x="f263" y="f25"/>
                    </a:cubicBezTo>
                    <a:cubicBezTo>
                      <a:pt x="f159" y="f482"/>
                      <a:pt x="f266" y="f26"/>
                      <a:pt x="f0" y="f24"/>
                    </a:cubicBezTo>
                    <a:cubicBezTo>
                      <a:pt x="f0" y="f483"/>
                      <a:pt x="f89" y="f483"/>
                      <a:pt x="f111" y="f483"/>
                    </a:cubicBezTo>
                    <a:cubicBezTo>
                      <a:pt x="f86" y="f24"/>
                      <a:pt x="f206" y="f484"/>
                      <a:pt x="f122" y="f485"/>
                    </a:cubicBezTo>
                    <a:cubicBezTo>
                      <a:pt x="f134" y="f486"/>
                      <a:pt x="f142" y="f487"/>
                      <a:pt x="f147" y="f488"/>
                    </a:cubicBezTo>
                    <a:cubicBezTo>
                      <a:pt x="f489" y="f490"/>
                      <a:pt x="f491" y="f13"/>
                      <a:pt x="f492" y="f493"/>
                    </a:cubicBezTo>
                    <a:cubicBezTo>
                      <a:pt x="f494" y="f495"/>
                      <a:pt x="f114" y="f496"/>
                      <a:pt x="f497" y="f498"/>
                    </a:cubicBezTo>
                    <a:cubicBezTo>
                      <a:pt x="f497" y="f499"/>
                      <a:pt x="f108" y="f499"/>
                      <a:pt x="f60" y="f499"/>
                    </a:cubicBezTo>
                    <a:cubicBezTo>
                      <a:pt x="f58" y="f498"/>
                      <a:pt x="f500" y="f501"/>
                      <a:pt x="f94" y="f16"/>
                    </a:cubicBezTo>
                    <a:cubicBezTo>
                      <a:pt x="f502" y="f503"/>
                      <a:pt x="f85" y="f504"/>
                      <a:pt x="f80" y="f505"/>
                    </a:cubicBezTo>
                    <a:cubicBezTo>
                      <a:pt x="f69" y="f506"/>
                      <a:pt x="f461" y="f9"/>
                      <a:pt x="f507" y="f508"/>
                    </a:cubicBezTo>
                    <a:cubicBezTo>
                      <a:pt x="f50" y="f4"/>
                      <a:pt x="f38" y="f4"/>
                      <a:pt x="f480" y="f508"/>
                    </a:cubicBezTo>
                    <a:cubicBezTo>
                      <a:pt x="f509" y="f510"/>
                      <a:pt x="f511" y="f512"/>
                      <a:pt x="f513" y="f514"/>
                    </a:cubicBezTo>
                    <a:cubicBezTo>
                      <a:pt x="f32" y="f515"/>
                      <a:pt x="f27" y="f516"/>
                      <a:pt x="f482" y="f517"/>
                    </a:cubicBezTo>
                    <a:cubicBezTo>
                      <a:pt x="f518" y="f505"/>
                      <a:pt x="f519" y="f14"/>
                      <a:pt x="f520" y="f521"/>
                    </a:cubicBezTo>
                    <a:cubicBezTo>
                      <a:pt x="f522" y="f523"/>
                      <a:pt x="f524" y="f501"/>
                      <a:pt x="f525" y="f498"/>
                    </a:cubicBezTo>
                    <a:cubicBezTo>
                      <a:pt x="f526" y="f527"/>
                      <a:pt x="f506" y="f528"/>
                      <a:pt x="f529" y="f530"/>
                    </a:cubicBezTo>
                    <a:cubicBezTo>
                      <a:pt x="f9" y="f530"/>
                      <a:pt x="f531" y="f528"/>
                      <a:pt x="f7" y="f528"/>
                    </a:cubicBezTo>
                    <a:cubicBezTo>
                      <a:pt x="f512" y="f528"/>
                      <a:pt x="f510" y="f18"/>
                      <a:pt x="f532" y="f528"/>
                    </a:cubicBezTo>
                    <a:cubicBezTo>
                      <a:pt x="f508" y="f530"/>
                      <a:pt x="f4" y="f522"/>
                      <a:pt x="f4" y="f495"/>
                    </a:cubicBezTo>
                    <a:cubicBezTo>
                      <a:pt x="f508" y="f533"/>
                      <a:pt x="f510" y="f534"/>
                      <a:pt x="f7" y="f8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12" name="Freeform 118"/>
              <p:cNvSpPr/>
              <p:nvPr/>
            </p:nvSpPr>
            <p:spPr>
              <a:xfrm>
                <a:off x="2529719" y="934559"/>
                <a:ext cx="362880" cy="171360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634"/>
                  <a:gd name="f6" fmla="val 302"/>
                  <a:gd name="f7" fmla="val 2"/>
                  <a:gd name="f8" fmla="val 49"/>
                  <a:gd name="f9" fmla="val 4"/>
                  <a:gd name="f10" fmla="val 50"/>
                  <a:gd name="f11" fmla="val 5"/>
                  <a:gd name="f12" fmla="val 7"/>
                  <a:gd name="f13" fmla="val 9"/>
                  <a:gd name="f14" fmla="val 14"/>
                  <a:gd name="f15" fmla="val 29"/>
                  <a:gd name="f16" fmla="val 41"/>
                  <a:gd name="f17" fmla="val 45"/>
                  <a:gd name="f18" fmla="val 43"/>
                  <a:gd name="f19" fmla="val 40"/>
                  <a:gd name="f20" fmla="val 52"/>
                  <a:gd name="f21" fmla="val 53"/>
                  <a:gd name="f22" fmla="val 39"/>
                  <a:gd name="f23" fmla="val 54"/>
                  <a:gd name="f24" fmla="val 55"/>
                  <a:gd name="f25" fmla="val 56"/>
                  <a:gd name="f26" fmla="val 42"/>
                  <a:gd name="f27" fmla="val 57"/>
                  <a:gd name="f28" fmla="val 59"/>
                  <a:gd name="f29" fmla="val 47"/>
                  <a:gd name="f30" fmla="val 63"/>
                  <a:gd name="f31" fmla="val 65"/>
                  <a:gd name="f32" fmla="val 70"/>
                  <a:gd name="f33" fmla="val 79"/>
                  <a:gd name="f34" fmla="val 83"/>
                  <a:gd name="f35" fmla="val 125"/>
                  <a:gd name="f36" fmla="val 69"/>
                  <a:gd name="f37" fmla="val 126"/>
                  <a:gd name="f38" fmla="val 130"/>
                  <a:gd name="f39" fmla="val 132"/>
                  <a:gd name="f40" fmla="val 133"/>
                  <a:gd name="f41" fmla="val 134"/>
                  <a:gd name="f42" fmla="val 138"/>
                  <a:gd name="f43" fmla="val 145"/>
                  <a:gd name="f44" fmla="val 71"/>
                  <a:gd name="f45" fmla="val 151"/>
                  <a:gd name="f46" fmla="val 73"/>
                  <a:gd name="f47" fmla="val 181"/>
                  <a:gd name="f48" fmla="val 85"/>
                  <a:gd name="f49" fmla="val 200"/>
                  <a:gd name="f50" fmla="val 94"/>
                  <a:gd name="f51" fmla="val 201"/>
                  <a:gd name="f52" fmla="val 95"/>
                  <a:gd name="f53" fmla="val 202"/>
                  <a:gd name="f54" fmla="val 96"/>
                  <a:gd name="f55" fmla="val 203"/>
                  <a:gd name="f56" fmla="val 97"/>
                  <a:gd name="f57" fmla="val 204"/>
                  <a:gd name="f58" fmla="val 98"/>
                  <a:gd name="f59" fmla="val 205"/>
                  <a:gd name="f60" fmla="val 100"/>
                  <a:gd name="f61" fmla="val 206"/>
                  <a:gd name="f62" fmla="val 102"/>
                  <a:gd name="f63" fmla="val 104"/>
                  <a:gd name="f64" fmla="val 106"/>
                  <a:gd name="f65" fmla="val 109"/>
                  <a:gd name="f66" fmla="val 207"/>
                  <a:gd name="f67" fmla="val 111"/>
                  <a:gd name="f68" fmla="val 208"/>
                  <a:gd name="f69" fmla="val 112"/>
                  <a:gd name="f70" fmla="val 236"/>
                  <a:gd name="f71" fmla="val 124"/>
                  <a:gd name="f72" fmla="val 237"/>
                  <a:gd name="f73" fmla="val 238"/>
                  <a:gd name="f74" fmla="val 127"/>
                  <a:gd name="f75" fmla="val 128"/>
                  <a:gd name="f76" fmla="val 129"/>
                  <a:gd name="f77" fmla="val 157"/>
                  <a:gd name="f78" fmla="val 158"/>
                  <a:gd name="f79" fmla="val 199"/>
                  <a:gd name="f80" fmla="val 198"/>
                  <a:gd name="f81" fmla="val 193"/>
                  <a:gd name="f82" fmla="val 188"/>
                  <a:gd name="f83" fmla="val 184"/>
                  <a:gd name="f84" fmla="val 178"/>
                  <a:gd name="f85" fmla="val 175"/>
                  <a:gd name="f86" fmla="val 172"/>
                  <a:gd name="f87" fmla="val 170"/>
                  <a:gd name="f88" fmla="val 168"/>
                  <a:gd name="f89" fmla="val 166"/>
                  <a:gd name="f90" fmla="val 159"/>
                  <a:gd name="f91" fmla="val 153"/>
                  <a:gd name="f92" fmla="val 160"/>
                  <a:gd name="f93" fmla="val 152"/>
                  <a:gd name="f94" fmla="val 161"/>
                  <a:gd name="f95" fmla="val 162"/>
                  <a:gd name="f96" fmla="val 163"/>
                  <a:gd name="f97" fmla="val 164"/>
                  <a:gd name="f98" fmla="val 165"/>
                  <a:gd name="f99" fmla="val 167"/>
                  <a:gd name="f100" fmla="val 155"/>
                  <a:gd name="f101" fmla="val 169"/>
                  <a:gd name="f102" fmla="val 174"/>
                  <a:gd name="f103" fmla="val 177"/>
                  <a:gd name="f104" fmla="val 185"/>
                  <a:gd name="f105" fmla="val 186"/>
                  <a:gd name="f106" fmla="val 187"/>
                  <a:gd name="f107" fmla="val 190"/>
                  <a:gd name="f108" fmla="val 191"/>
                  <a:gd name="f109" fmla="val 194"/>
                  <a:gd name="f110" fmla="val 195"/>
                  <a:gd name="f111" fmla="val 196"/>
                  <a:gd name="f112" fmla="val 197"/>
                  <a:gd name="f113" fmla="val 171"/>
                  <a:gd name="f114" fmla="val 173"/>
                  <a:gd name="f115" fmla="val 176"/>
                  <a:gd name="f116" fmla="val 179"/>
                  <a:gd name="f117" fmla="val 182"/>
                  <a:gd name="f118" fmla="val 183"/>
                  <a:gd name="f119" fmla="val 192"/>
                  <a:gd name="f120" fmla="val 189"/>
                  <a:gd name="f121" fmla="val 210"/>
                  <a:gd name="f122" fmla="val 211"/>
                  <a:gd name="f123" fmla="val 212"/>
                  <a:gd name="f124" fmla="val 213"/>
                  <a:gd name="f125" fmla="val 214"/>
                  <a:gd name="f126" fmla="val 156"/>
                  <a:gd name="f127" fmla="val 215"/>
                  <a:gd name="f128" fmla="val 154"/>
                  <a:gd name="f129" fmla="val 216"/>
                  <a:gd name="f130" fmla="val 217"/>
                  <a:gd name="f131" fmla="val 218"/>
                  <a:gd name="f132" fmla="val 219"/>
                  <a:gd name="f133" fmla="val 150"/>
                  <a:gd name="f134" fmla="val 149"/>
                  <a:gd name="f135" fmla="val 148"/>
                  <a:gd name="f136" fmla="val 147"/>
                  <a:gd name="f137" fmla="val 144"/>
                  <a:gd name="f138" fmla="val 143"/>
                  <a:gd name="f139" fmla="val 142"/>
                  <a:gd name="f140" fmla="val 141"/>
                  <a:gd name="f141" fmla="val 140"/>
                  <a:gd name="f142" fmla="val 137"/>
                  <a:gd name="f143" fmla="val 136"/>
                  <a:gd name="f144" fmla="val 209"/>
                  <a:gd name="f145" fmla="val 131"/>
                  <a:gd name="f146" fmla="val 122"/>
                  <a:gd name="f147" fmla="val 121"/>
                  <a:gd name="f148" fmla="val 116"/>
                  <a:gd name="f149" fmla="val 107"/>
                  <a:gd name="f150" fmla="val 93"/>
                  <a:gd name="f151" fmla="val 75"/>
                  <a:gd name="f152" fmla="val 74"/>
                  <a:gd name="f153" fmla="val 72"/>
                  <a:gd name="f154" fmla="val 66"/>
                  <a:gd name="f155" fmla="val 64"/>
                  <a:gd name="f156" fmla="val 62"/>
                  <a:gd name="f157" fmla="val 51"/>
                  <a:gd name="f158" fmla="val 44"/>
                  <a:gd name="f159" fmla="val 38"/>
                  <a:gd name="f160" fmla="val 35"/>
                  <a:gd name="f161" fmla="val 33"/>
                  <a:gd name="f162" fmla="val 31"/>
                  <a:gd name="f163" fmla="val 30"/>
                  <a:gd name="f164" fmla="val 28"/>
                  <a:gd name="f165" fmla="val 27"/>
                  <a:gd name="f166" fmla="val 61"/>
                  <a:gd name="f167" fmla="val 222"/>
                  <a:gd name="f168" fmla="val 226"/>
                  <a:gd name="f169" fmla="val 227"/>
                  <a:gd name="f170" fmla="val 105"/>
                  <a:gd name="f171" fmla="val 228"/>
                  <a:gd name="f172" fmla="val 110"/>
                  <a:gd name="f173" fmla="val 229"/>
                  <a:gd name="f174" fmla="val 114"/>
                  <a:gd name="f175" fmla="val 230"/>
                  <a:gd name="f176" fmla="val 118"/>
                  <a:gd name="f177" fmla="val 119"/>
                  <a:gd name="f178" fmla="val 120"/>
                  <a:gd name="f179" fmla="val 123"/>
                  <a:gd name="f180" fmla="val 231"/>
                  <a:gd name="f181" fmla="val 135"/>
                  <a:gd name="f182" fmla="val 232"/>
                  <a:gd name="f183" fmla="val 139"/>
                  <a:gd name="f184" fmla="val 233"/>
                  <a:gd name="f185" fmla="val 234"/>
                  <a:gd name="f186" fmla="val 235"/>
                  <a:gd name="f187" fmla="val 257"/>
                  <a:gd name="f188" fmla="val 258"/>
                  <a:gd name="f189" fmla="val 259"/>
                  <a:gd name="f190" fmla="val 260"/>
                  <a:gd name="f191" fmla="val 261"/>
                  <a:gd name="f192" fmla="val 262"/>
                  <a:gd name="f193" fmla="val 263"/>
                  <a:gd name="f194" fmla="val 264"/>
                  <a:gd name="f195" fmla="val 265"/>
                  <a:gd name="f196" fmla="val 267"/>
                  <a:gd name="f197" fmla="val 268"/>
                  <a:gd name="f198" fmla="val 270"/>
                  <a:gd name="f199" fmla="val 272"/>
                  <a:gd name="f200" fmla="val 273"/>
                  <a:gd name="f201" fmla="val 274"/>
                  <a:gd name="f202" fmla="val 271"/>
                  <a:gd name="f203" fmla="val 269"/>
                  <a:gd name="f204" fmla="val 266"/>
                  <a:gd name="f205" fmla="val 117"/>
                  <a:gd name="f206" fmla="val 115"/>
                  <a:gd name="f207" fmla="val 113"/>
                  <a:gd name="f208" fmla="val 92"/>
                  <a:gd name="f209" fmla="val 90"/>
                  <a:gd name="f210" fmla="val 82"/>
                  <a:gd name="f211" fmla="val 58"/>
                  <a:gd name="f212" fmla="val 24"/>
                  <a:gd name="f213" fmla="val 22"/>
                  <a:gd name="f214" fmla="val 20"/>
                  <a:gd name="f215" fmla="val 19"/>
                  <a:gd name="f216" fmla="val 18"/>
                  <a:gd name="f217" fmla="val 17"/>
                  <a:gd name="f218" fmla="val 16"/>
                  <a:gd name="f219" fmla="val 34"/>
                  <a:gd name="f220" fmla="val 276"/>
                  <a:gd name="f221" fmla="val 84"/>
                  <a:gd name="f222" fmla="val 280"/>
                  <a:gd name="f223" fmla="val 89"/>
                  <a:gd name="f224" fmla="val 281"/>
                  <a:gd name="f225" fmla="val 282"/>
                  <a:gd name="f226" fmla="val 99"/>
                  <a:gd name="f227" fmla="val 101"/>
                  <a:gd name="f228" fmla="val 283"/>
                  <a:gd name="f229" fmla="val 103"/>
                  <a:gd name="f230" fmla="val 108"/>
                  <a:gd name="f231" fmla="val 284"/>
                  <a:gd name="f232" fmla="val 287"/>
                  <a:gd name="f233" fmla="val 285"/>
                  <a:gd name="f234" fmla="val 286"/>
                  <a:gd name="f235" fmla="val 146"/>
                  <a:gd name="f236" fmla="val 288"/>
                  <a:gd name="f237" fmla="val 289"/>
                  <a:gd name="f238" fmla="val 292"/>
                  <a:gd name="f239" fmla="val 291"/>
                  <a:gd name="f240" fmla="val 293"/>
                  <a:gd name="f241" fmla="val 294"/>
                  <a:gd name="f242" fmla="val 296"/>
                  <a:gd name="f243" fmla="val 299"/>
                  <a:gd name="f244" fmla="val 300"/>
                  <a:gd name="f245" fmla="val 220"/>
                  <a:gd name="f246" fmla="val 241"/>
                  <a:gd name="f247" fmla="val 301"/>
                  <a:gd name="f248" fmla="val 251"/>
                  <a:gd name="f249" fmla="val 298"/>
                  <a:gd name="f250" fmla="val 254"/>
                  <a:gd name="f251" fmla="val 295"/>
                  <a:gd name="f252" fmla="val 243"/>
                  <a:gd name="f253" fmla="val 223"/>
                  <a:gd name="f254" fmla="val 279"/>
                  <a:gd name="f255" fmla="val 278"/>
                  <a:gd name="f256" fmla="val 277"/>
                  <a:gd name="f257" fmla="val 275"/>
                  <a:gd name="f258" fmla="val 239"/>
                  <a:gd name="f259" fmla="val 242"/>
                  <a:gd name="f260" fmla="val 245"/>
                  <a:gd name="f261" fmla="val 246"/>
                  <a:gd name="f262" fmla="val 247"/>
                  <a:gd name="f263" fmla="val 248"/>
                  <a:gd name="f264" fmla="val 249"/>
                  <a:gd name="f265" fmla="val 244"/>
                  <a:gd name="f266" fmla="val 253"/>
                  <a:gd name="f267" fmla="val 225"/>
                  <a:gd name="f268" fmla="val 224"/>
                  <a:gd name="f269" fmla="val 221"/>
                  <a:gd name="f270" fmla="val 240"/>
                  <a:gd name="f271" fmla="val 290"/>
                  <a:gd name="f272" fmla="val 297"/>
                  <a:gd name="f273" fmla="val 304"/>
                  <a:gd name="f274" fmla="val 305"/>
                  <a:gd name="f275" fmla="val 306"/>
                  <a:gd name="f276" fmla="val 307"/>
                  <a:gd name="f277" fmla="val 308"/>
                  <a:gd name="f278" fmla="val 316"/>
                  <a:gd name="f279" fmla="val 317"/>
                  <a:gd name="f280" fmla="val 318"/>
                  <a:gd name="f281" fmla="val 319"/>
                  <a:gd name="f282" fmla="val 321"/>
                  <a:gd name="f283" fmla="val 324"/>
                  <a:gd name="f284" fmla="val 326"/>
                  <a:gd name="f285" fmla="val 329"/>
                  <a:gd name="f286" fmla="val 331"/>
                  <a:gd name="f287" fmla="val 333"/>
                  <a:gd name="f288" fmla="val 334"/>
                  <a:gd name="f289" fmla="val 335"/>
                  <a:gd name="f290" fmla="val 336"/>
                  <a:gd name="f291" fmla="val 337"/>
                  <a:gd name="f292" fmla="val 338"/>
                  <a:gd name="f293" fmla="val 339"/>
                  <a:gd name="f294" fmla="val 340"/>
                  <a:gd name="f295" fmla="val 341"/>
                  <a:gd name="f296" fmla="val 342"/>
                  <a:gd name="f297" fmla="val 344"/>
                  <a:gd name="f298" fmla="val 345"/>
                  <a:gd name="f299" fmla="val 346"/>
                  <a:gd name="f300" fmla="val 347"/>
                  <a:gd name="f301" fmla="val 348"/>
                  <a:gd name="f302" fmla="val 349"/>
                  <a:gd name="f303" fmla="val 350"/>
                  <a:gd name="f304" fmla="val 351"/>
                  <a:gd name="f305" fmla="val 352"/>
                  <a:gd name="f306" fmla="val 353"/>
                  <a:gd name="f307" fmla="val 355"/>
                  <a:gd name="f308" fmla="val 356"/>
                  <a:gd name="f309" fmla="val 357"/>
                  <a:gd name="f310" fmla="val 358"/>
                  <a:gd name="f311" fmla="val 359"/>
                  <a:gd name="f312" fmla="val 361"/>
                  <a:gd name="f313" fmla="val 362"/>
                  <a:gd name="f314" fmla="val 364"/>
                  <a:gd name="f315" fmla="val 365"/>
                  <a:gd name="f316" fmla="val 367"/>
                  <a:gd name="f317" fmla="val 368"/>
                  <a:gd name="f318" fmla="val 369"/>
                  <a:gd name="f319" fmla="val 370"/>
                  <a:gd name="f320" fmla="val 371"/>
                  <a:gd name="f321" fmla="val 372"/>
                  <a:gd name="f322" fmla="val 373"/>
                  <a:gd name="f323" fmla="val 374"/>
                  <a:gd name="f324" fmla="val 376"/>
                  <a:gd name="f325" fmla="val 377"/>
                  <a:gd name="f326" fmla="val 379"/>
                  <a:gd name="f327" fmla="val 380"/>
                  <a:gd name="f328" fmla="val 381"/>
                  <a:gd name="f329" fmla="val 382"/>
                  <a:gd name="f330" fmla="val 383"/>
                  <a:gd name="f331" fmla="val 384"/>
                  <a:gd name="f332" fmla="val 385"/>
                  <a:gd name="f333" fmla="val 386"/>
                  <a:gd name="f334" fmla="val 387"/>
                  <a:gd name="f335" fmla="val 378"/>
                  <a:gd name="f336" fmla="val 366"/>
                  <a:gd name="f337" fmla="val 363"/>
                  <a:gd name="f338" fmla="val 354"/>
                  <a:gd name="f339" fmla="val 343"/>
                  <a:gd name="f340" fmla="val 389"/>
                  <a:gd name="f341" fmla="val 396"/>
                  <a:gd name="f342" fmla="val 401"/>
                  <a:gd name="f343" fmla="val 406"/>
                  <a:gd name="f344" fmla="val 410"/>
                  <a:gd name="f345" fmla="val 412"/>
                  <a:gd name="f346" fmla="val 413"/>
                  <a:gd name="f347" fmla="val 420"/>
                  <a:gd name="f348" fmla="val 428"/>
                  <a:gd name="f349" fmla="val 438"/>
                  <a:gd name="f350" fmla="val 445"/>
                  <a:gd name="f351" fmla="val 451"/>
                  <a:gd name="f352" fmla="val 455"/>
                  <a:gd name="f353" fmla="val 466"/>
                  <a:gd name="f354" fmla="val 465"/>
                  <a:gd name="f355" fmla="val 464"/>
                  <a:gd name="f356" fmla="val 463"/>
                  <a:gd name="f357" fmla="val 462"/>
                  <a:gd name="f358" fmla="val 461"/>
                  <a:gd name="f359" fmla="val 460"/>
                  <a:gd name="f360" fmla="val 459"/>
                  <a:gd name="f361" fmla="val 458"/>
                  <a:gd name="f362" fmla="val 457"/>
                  <a:gd name="f363" fmla="val 453"/>
                  <a:gd name="f364" fmla="val 446"/>
                  <a:gd name="f365" fmla="val 439"/>
                  <a:gd name="f366" fmla="val 437"/>
                  <a:gd name="f367" fmla="val 429"/>
                  <a:gd name="f368" fmla="val 422"/>
                  <a:gd name="f369" fmla="val 421"/>
                  <a:gd name="f370" fmla="val 418"/>
                  <a:gd name="f371" fmla="val 391"/>
                  <a:gd name="f372" fmla="val 390"/>
                  <a:gd name="f373" fmla="val 388"/>
                  <a:gd name="f374" fmla="val 86"/>
                  <a:gd name="f375" fmla="val 393"/>
                  <a:gd name="f376" fmla="val 398"/>
                  <a:gd name="f377" fmla="val 78"/>
                  <a:gd name="f378" fmla="val 424"/>
                  <a:gd name="f379" fmla="val 425"/>
                  <a:gd name="f380" fmla="val 77"/>
                  <a:gd name="f381" fmla="val 426"/>
                  <a:gd name="f382" fmla="val 448"/>
                  <a:gd name="f383" fmla="val 449"/>
                  <a:gd name="f384" fmla="val 469"/>
                  <a:gd name="f385" fmla="val 80"/>
                  <a:gd name="f386" fmla="val 475"/>
                  <a:gd name="f387" fmla="val 477"/>
                  <a:gd name="f388" fmla="val 478"/>
                  <a:gd name="f389" fmla="val 479"/>
                  <a:gd name="f390" fmla="val 480"/>
                  <a:gd name="f391" fmla="val 481"/>
                  <a:gd name="f392" fmla="val 485"/>
                  <a:gd name="f393" fmla="val 489"/>
                  <a:gd name="f394" fmla="val 76"/>
                  <a:gd name="f395" fmla="val 490"/>
                  <a:gd name="f396" fmla="val 491"/>
                  <a:gd name="f397" fmla="val 492"/>
                  <a:gd name="f398" fmla="val 68"/>
                  <a:gd name="f399" fmla="val 67"/>
                  <a:gd name="f400" fmla="val 493"/>
                  <a:gd name="f401" fmla="val 528"/>
                  <a:gd name="f402" fmla="val 529"/>
                  <a:gd name="f403" fmla="val 530"/>
                  <a:gd name="f404" fmla="val 60"/>
                  <a:gd name="f405" fmla="val 531"/>
                  <a:gd name="f406" fmla="val 532"/>
                  <a:gd name="f407" fmla="val 81"/>
                  <a:gd name="f408" fmla="val 527"/>
                  <a:gd name="f409" fmla="val 525"/>
                  <a:gd name="f410" fmla="val 524"/>
                  <a:gd name="f411" fmla="val 522"/>
                  <a:gd name="f412" fmla="val 520"/>
                  <a:gd name="f413" fmla="val 518"/>
                  <a:gd name="f414" fmla="val 517"/>
                  <a:gd name="f415" fmla="val 516"/>
                  <a:gd name="f416" fmla="val 515"/>
                  <a:gd name="f417" fmla="val 514"/>
                  <a:gd name="f418" fmla="val 508"/>
                  <a:gd name="f419" fmla="val 502"/>
                  <a:gd name="f420" fmla="val 87"/>
                  <a:gd name="f421" fmla="val 496"/>
                  <a:gd name="f422" fmla="val 88"/>
                  <a:gd name="f423" fmla="val 482"/>
                  <a:gd name="f424" fmla="val 483"/>
                  <a:gd name="f425" fmla="val 495"/>
                  <a:gd name="f426" fmla="val 507"/>
                  <a:gd name="f427" fmla="val 523"/>
                  <a:gd name="f428" fmla="val 526"/>
                  <a:gd name="f429" fmla="val 91"/>
                  <a:gd name="f430" fmla="val 533"/>
                  <a:gd name="f431" fmla="val 538"/>
                  <a:gd name="f432" fmla="val 546"/>
                  <a:gd name="f433" fmla="val 552"/>
                  <a:gd name="f434" fmla="val 553"/>
                  <a:gd name="f435" fmla="val 554"/>
                  <a:gd name="f436" fmla="val 555"/>
                  <a:gd name="f437" fmla="val 556"/>
                  <a:gd name="f438" fmla="val 557"/>
                  <a:gd name="f439" fmla="val 558"/>
                  <a:gd name="f440" fmla="val 560"/>
                  <a:gd name="f441" fmla="val 561"/>
                  <a:gd name="f442" fmla="val 563"/>
                  <a:gd name="f443" fmla="val 567"/>
                  <a:gd name="f444" fmla="val 571"/>
                  <a:gd name="f445" fmla="val 576"/>
                  <a:gd name="f446" fmla="val 585"/>
                  <a:gd name="f447" fmla="val 593"/>
                  <a:gd name="f448" fmla="val 602"/>
                  <a:gd name="f449" fmla="val 618"/>
                  <a:gd name="f450" fmla="val 621"/>
                  <a:gd name="f451" fmla="val 625"/>
                  <a:gd name="f452" fmla="val 628"/>
                  <a:gd name="f453" fmla="val 629"/>
                  <a:gd name="f454" fmla="val 630"/>
                  <a:gd name="f455" fmla="val 631"/>
                  <a:gd name="f456" fmla="val 632"/>
                  <a:gd name="f457" fmla="val 633"/>
                  <a:gd name="f458" fmla="val 626"/>
                  <a:gd name="f459" fmla="val 615"/>
                  <a:gd name="f460" fmla="val 603"/>
                  <a:gd name="f461" fmla="val 592"/>
                  <a:gd name="f462" fmla="val 581"/>
                  <a:gd name="f463" fmla="val 566"/>
                  <a:gd name="f464" fmla="val 559"/>
                  <a:gd name="f465" fmla="val 562"/>
                  <a:gd name="f466" fmla="val 48"/>
                  <a:gd name="f467" fmla="val 46"/>
                  <a:gd name="f468" fmla="val 36"/>
                  <a:gd name="f469" fmla="val 564"/>
                  <a:gd name="f470" fmla="val 32"/>
                  <a:gd name="f471" fmla="val 594"/>
                  <a:gd name="f472" fmla="val 619"/>
                  <a:gd name="f473" fmla="val 26"/>
                  <a:gd name="f474" fmla="val 622"/>
                  <a:gd name="f475" fmla="val 25"/>
                  <a:gd name="f476" fmla="val 23"/>
                  <a:gd name="f477" fmla="val 21"/>
                  <a:gd name="f478" fmla="val 627"/>
                  <a:gd name="f479" fmla="val 577"/>
                  <a:gd name="f480" fmla="val 550"/>
                  <a:gd name="f481" fmla="val 547"/>
                  <a:gd name="f482" fmla="val 544"/>
                  <a:gd name="f483" fmla="val 541"/>
                  <a:gd name="f484" fmla="val 540"/>
                  <a:gd name="f485" fmla="val 539"/>
                  <a:gd name="f486" fmla="val 536"/>
                  <a:gd name="f487" fmla="val 521"/>
                  <a:gd name="f488" fmla="val 519"/>
                  <a:gd name="f489" fmla="val 484"/>
                  <a:gd name="f490" fmla="val 534"/>
                  <a:gd name="f491" fmla="val 37"/>
                  <a:gd name="f492" fmla="val 511"/>
                  <a:gd name="f493" fmla="val 452"/>
                  <a:gd name="f494" fmla="val 447"/>
                  <a:gd name="f495" fmla="val 444"/>
                  <a:gd name="f496" fmla="val 440"/>
                  <a:gd name="f497" fmla="val 435"/>
                  <a:gd name="f498" fmla="val 434"/>
                  <a:gd name="f499" fmla="val 433"/>
                  <a:gd name="f500" fmla="val 432"/>
                  <a:gd name="f501" fmla="val 431"/>
                  <a:gd name="f502" fmla="val 430"/>
                  <a:gd name="f503" fmla="val 411"/>
                  <a:gd name="f504" fmla="val 409"/>
                  <a:gd name="f505" fmla="val 408"/>
                  <a:gd name="f506" fmla="val 407"/>
                  <a:gd name="f507" fmla="val 395"/>
                  <a:gd name="f508" fmla="val 394"/>
                  <a:gd name="f509" fmla="val 392"/>
                  <a:gd name="f510" fmla="val 332"/>
                  <a:gd name="f511" fmla="val 328"/>
                  <a:gd name="f512" fmla="val 327"/>
                  <a:gd name="f513" fmla="val 323"/>
                  <a:gd name="f514" fmla="val 312"/>
                  <a:gd name="f515" fmla="val 255"/>
                  <a:gd name="f516" fmla="val 252"/>
                  <a:gd name="f517" fmla="val 13"/>
                  <a:gd name="f518" fmla="val 10"/>
                  <a:gd name="f519" fmla="val 6"/>
                  <a:gd name="f520" fmla="val 1"/>
                  <a:gd name="f521" fmla="val 15"/>
                  <a:gd name="f522" fmla="*/ f2 1 634"/>
                  <a:gd name="f523" fmla="*/ f3 1 302"/>
                  <a:gd name="f524" fmla="+- f6 0 f4"/>
                  <a:gd name="f525" fmla="+- f5 0 f4"/>
                  <a:gd name="f526" fmla="*/ f525 1 634"/>
                  <a:gd name="f527" fmla="*/ f524 1 302"/>
                  <a:gd name="f528" fmla="*/ f4 1 f526"/>
                  <a:gd name="f529" fmla="*/ f5 1 f526"/>
                  <a:gd name="f530" fmla="*/ f4 1 f527"/>
                  <a:gd name="f531" fmla="*/ f6 1 f527"/>
                  <a:gd name="f532" fmla="*/ f528 f522 1"/>
                  <a:gd name="f533" fmla="*/ f529 f522 1"/>
                  <a:gd name="f534" fmla="*/ f531 f523 1"/>
                  <a:gd name="f535" fmla="*/ f530 f52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532" t="f535" r="f533" b="f534"/>
                <a:pathLst>
                  <a:path w="634" h="302">
                    <a:moveTo>
                      <a:pt x="f7" y="f8"/>
                    </a:moveTo>
                    <a:cubicBezTo>
                      <a:pt x="f9" y="f10"/>
                      <a:pt x="f11" y="f10"/>
                      <a:pt x="f12" y="f10"/>
                    </a:cubicBezTo>
                    <a:lnTo>
                      <a:pt x="f13" y="f10"/>
                    </a:lnTo>
                    <a:cubicBezTo>
                      <a:pt x="f14" y="f10"/>
                      <a:pt x="f15" y="f10"/>
                      <a:pt x="f16" y="f17"/>
                    </a:cubicBezTo>
                    <a:cubicBezTo>
                      <a:pt x="f17" y="f18"/>
                      <a:pt x="f10" y="f19"/>
                      <a:pt x="f20" y="f19"/>
                    </a:cubicBezTo>
                    <a:cubicBezTo>
                      <a:pt x="f21" y="f22"/>
                      <a:pt x="f23" y="f22"/>
                      <a:pt x="f24" y="f19"/>
                    </a:cubicBezTo>
                    <a:cubicBezTo>
                      <a:pt x="f24" y="f19"/>
                      <a:pt x="f25" y="f16"/>
                      <a:pt x="f25" y="f26"/>
                    </a:cubicBezTo>
                    <a:cubicBezTo>
                      <a:pt x="f27" y="f17"/>
                      <a:pt x="f28" y="f29"/>
                      <a:pt x="f30" y="f8"/>
                    </a:cubicBezTo>
                    <a:cubicBezTo>
                      <a:pt x="f31" y="f10"/>
                      <a:pt x="f32" y="f20"/>
                      <a:pt x="f33" y="f24"/>
                    </a:cubicBezTo>
                    <a:lnTo>
                      <a:pt x="f34" y="f25"/>
                    </a:lnTo>
                    <a:lnTo>
                      <a:pt x="f35" y="f36"/>
                    </a:lnTo>
                    <a:cubicBezTo>
                      <a:pt x="f37" y="f36"/>
                      <a:pt x="f38" y="f32"/>
                      <a:pt x="f39" y="f32"/>
                    </a:cubicBezTo>
                    <a:cubicBezTo>
                      <a:pt x="f40" y="f32"/>
                      <a:pt x="f41" y="f32"/>
                      <a:pt x="f41" y="f32"/>
                    </a:cubicBezTo>
                    <a:cubicBezTo>
                      <a:pt x="f42" y="f32"/>
                      <a:pt x="f43" y="f44"/>
                      <a:pt x="f45" y="f46"/>
                    </a:cubicBezTo>
                    <a:lnTo>
                      <a:pt x="f47" y="f48"/>
                    </a:lnTo>
                    <a:lnTo>
                      <a:pt x="f49" y="f50"/>
                    </a:lnTo>
                    <a:cubicBezTo>
                      <a:pt x="f49" y="f50"/>
                      <a:pt x="f49" y="f50"/>
                      <a:pt x="f51" y="f52"/>
                    </a:cubicBezTo>
                    <a:lnTo>
                      <a:pt x="f53" y="f54"/>
                    </a:lnTo>
                    <a:cubicBezTo>
                      <a:pt x="f55" y="f56"/>
                      <a:pt x="f57" y="f58"/>
                      <a:pt x="f59" y="f60"/>
                    </a:cubicBezTo>
                    <a:cubicBezTo>
                      <a:pt x="f61" y="f62"/>
                      <a:pt x="f61" y="f63"/>
                      <a:pt x="f61" y="f64"/>
                    </a:cubicBezTo>
                    <a:cubicBezTo>
                      <a:pt x="f61" y="f65"/>
                      <a:pt x="f66" y="f67"/>
                      <a:pt x="f68" y="f69"/>
                    </a:cubicBezTo>
                    <a:lnTo>
                      <a:pt x="f70" y="f71"/>
                    </a:lnTo>
                    <a:cubicBezTo>
                      <a:pt x="f72" y="f35"/>
                      <a:pt x="f73" y="f37"/>
                      <a:pt x="f73" y="f74"/>
                    </a:cubicBezTo>
                    <a:cubicBezTo>
                      <a:pt x="f73" y="f75"/>
                      <a:pt x="f72" y="f76"/>
                      <a:pt x="f72" y="f38"/>
                    </a:cubicBezTo>
                    <a:lnTo>
                      <a:pt x="f51" y="f77"/>
                    </a:lnTo>
                    <a:cubicBezTo>
                      <a:pt x="f49" y="f78"/>
                      <a:pt x="f79" y="f78"/>
                      <a:pt x="f80" y="f78"/>
                    </a:cubicBezTo>
                    <a:cubicBezTo>
                      <a:pt x="f81" y="f78"/>
                      <a:pt x="f82" y="f78"/>
                      <a:pt x="f83" y="f78"/>
                    </a:cubicBezTo>
                    <a:lnTo>
                      <a:pt x="f47" y="f78"/>
                    </a:lnTo>
                    <a:cubicBezTo>
                      <a:pt x="f84" y="f78"/>
                      <a:pt x="f85" y="f78"/>
                      <a:pt x="f86" y="f78"/>
                    </a:cubicBezTo>
                    <a:cubicBezTo>
                      <a:pt x="f87" y="f78"/>
                      <a:pt x="f88" y="f78"/>
                      <a:pt x="f89" y="f90"/>
                    </a:cubicBezTo>
                    <a:lnTo>
                      <a:pt x="f91" y="f92"/>
                    </a:lnTo>
                    <a:cubicBezTo>
                      <a:pt x="f93" y="f92"/>
                      <a:pt x="f93" y="f94"/>
                      <a:pt x="f93" y="f94"/>
                    </a:cubicBezTo>
                    <a:cubicBezTo>
                      <a:pt x="f93" y="f95"/>
                      <a:pt x="f93" y="f96"/>
                      <a:pt x="f93" y="f96"/>
                    </a:cubicBezTo>
                    <a:cubicBezTo>
                      <a:pt x="f93" y="f97"/>
                      <a:pt x="f93" y="f97"/>
                      <a:pt x="f93" y="f97"/>
                    </a:cubicBezTo>
                    <a:cubicBezTo>
                      <a:pt x="f45" y="f98"/>
                      <a:pt x="f93" y="f89"/>
                      <a:pt x="f91" y="f99"/>
                    </a:cubicBezTo>
                    <a:cubicBezTo>
                      <a:pt x="f100" y="f99"/>
                      <a:pt x="f78" y="f99"/>
                      <a:pt x="f92" y="f99"/>
                    </a:cubicBezTo>
                    <a:lnTo>
                      <a:pt x="f88" y="f99"/>
                    </a:lnTo>
                    <a:cubicBezTo>
                      <a:pt x="f101" y="f99"/>
                      <a:pt x="f101" y="f99"/>
                      <a:pt x="f87" y="f99"/>
                    </a:cubicBezTo>
                    <a:cubicBezTo>
                      <a:pt x="f102" y="f99"/>
                      <a:pt x="f103" y="f88"/>
                      <a:pt x="f47" y="f88"/>
                    </a:cubicBezTo>
                    <a:lnTo>
                      <a:pt x="f104" y="f88"/>
                    </a:lnTo>
                    <a:cubicBezTo>
                      <a:pt x="f104" y="f88"/>
                      <a:pt x="f105" y="f88"/>
                      <a:pt x="f105" y="f88"/>
                    </a:cubicBezTo>
                    <a:cubicBezTo>
                      <a:pt x="f105" y="f88"/>
                      <a:pt x="f106" y="f88"/>
                      <a:pt x="f82" y="f101"/>
                    </a:cubicBezTo>
                    <a:cubicBezTo>
                      <a:pt x="f107" y="f101"/>
                      <a:pt x="f108" y="f101"/>
                      <a:pt x="f81" y="f101"/>
                    </a:cubicBezTo>
                    <a:cubicBezTo>
                      <a:pt x="f81" y="f101"/>
                      <a:pt x="f109" y="f101"/>
                      <a:pt x="f109" y="f101"/>
                    </a:cubicBezTo>
                    <a:cubicBezTo>
                      <a:pt x="f109" y="f101"/>
                      <a:pt x="f110" y="f101"/>
                      <a:pt x="f110" y="f101"/>
                    </a:cubicBezTo>
                    <a:lnTo>
                      <a:pt x="f110" y="f87"/>
                    </a:lnTo>
                    <a:cubicBezTo>
                      <a:pt x="f111" y="f87"/>
                      <a:pt x="f111" y="f101"/>
                      <a:pt x="f112" y="f87"/>
                    </a:cubicBezTo>
                    <a:cubicBezTo>
                      <a:pt x="f80" y="f87"/>
                      <a:pt x="f79" y="f87"/>
                      <a:pt x="f79" y="f113"/>
                    </a:cubicBezTo>
                    <a:cubicBezTo>
                      <a:pt x="f49" y="f113"/>
                      <a:pt x="f49" y="f86"/>
                      <a:pt x="f49" y="f86"/>
                    </a:cubicBezTo>
                    <a:cubicBezTo>
                      <a:pt x="f49" y="f86"/>
                      <a:pt x="f51" y="f86"/>
                      <a:pt x="f51" y="f86"/>
                    </a:cubicBezTo>
                    <a:cubicBezTo>
                      <a:pt x="f53" y="f114"/>
                      <a:pt x="f53" y="f102"/>
                      <a:pt x="f53" y="f85"/>
                    </a:cubicBezTo>
                    <a:cubicBezTo>
                      <a:pt x="f51" y="f115"/>
                      <a:pt x="f51" y="f115"/>
                      <a:pt x="f51" y="f103"/>
                    </a:cubicBezTo>
                    <a:cubicBezTo>
                      <a:pt x="f49" y="f103"/>
                      <a:pt x="f49" y="f84"/>
                      <a:pt x="f79" y="f116"/>
                    </a:cubicBezTo>
                    <a:cubicBezTo>
                      <a:pt x="f112" y="f1"/>
                      <a:pt x="f112" y="f47"/>
                      <a:pt x="f111" y="f117"/>
                    </a:cubicBezTo>
                    <a:cubicBezTo>
                      <a:pt x="f109" y="f118"/>
                      <a:pt x="f119" y="f104"/>
                      <a:pt x="f108" y="f105"/>
                    </a:cubicBezTo>
                    <a:cubicBezTo>
                      <a:pt x="f120" y="f82"/>
                      <a:pt x="f106" y="f120"/>
                      <a:pt x="f104" y="f108"/>
                    </a:cubicBezTo>
                    <a:cubicBezTo>
                      <a:pt x="f83" y="f119"/>
                      <a:pt x="f118" y="f81"/>
                      <a:pt x="f117" y="f109"/>
                    </a:cubicBezTo>
                    <a:lnTo>
                      <a:pt x="f116" y="f119"/>
                    </a:lnTo>
                    <a:lnTo>
                      <a:pt x="f47" y="f110"/>
                    </a:lnTo>
                    <a:cubicBezTo>
                      <a:pt x="f1" y="f110"/>
                      <a:pt x="f116" y="f111"/>
                      <a:pt x="f116" y="f112"/>
                    </a:cubicBezTo>
                    <a:cubicBezTo>
                      <a:pt x="f116" y="f112"/>
                      <a:pt x="f84" y="f112"/>
                      <a:pt x="f84" y="f80"/>
                    </a:cubicBezTo>
                    <a:cubicBezTo>
                      <a:pt x="f103" y="f80"/>
                      <a:pt x="f103" y="f80"/>
                      <a:pt x="f103" y="f80"/>
                    </a:cubicBezTo>
                    <a:cubicBezTo>
                      <a:pt x="f115" y="f79"/>
                      <a:pt x="f85" y="f49"/>
                      <a:pt x="f102" y="f51"/>
                    </a:cubicBezTo>
                    <a:cubicBezTo>
                      <a:pt x="f102" y="f51"/>
                      <a:pt x="f114" y="f53"/>
                      <a:pt x="f114" y="f53"/>
                    </a:cubicBezTo>
                    <a:cubicBezTo>
                      <a:pt x="f114" y="f53"/>
                      <a:pt x="f114" y="f53"/>
                      <a:pt x="f86" y="f55"/>
                    </a:cubicBezTo>
                    <a:cubicBezTo>
                      <a:pt x="f113" y="f57"/>
                      <a:pt x="f101" y="f59"/>
                      <a:pt x="f88" y="f61"/>
                    </a:cubicBezTo>
                    <a:lnTo>
                      <a:pt x="f89" y="f68"/>
                    </a:lnTo>
                    <a:cubicBezTo>
                      <a:pt x="f97" y="f121"/>
                      <a:pt x="f96" y="f122"/>
                      <a:pt x="f95" y="f123"/>
                    </a:cubicBezTo>
                    <a:lnTo>
                      <a:pt x="f92" y="f124"/>
                    </a:lnTo>
                    <a:cubicBezTo>
                      <a:pt x="f92" y="f125"/>
                      <a:pt x="f90" y="f125"/>
                      <a:pt x="f78" y="f125"/>
                    </a:cubicBezTo>
                    <a:cubicBezTo>
                      <a:pt x="f78" y="f125"/>
                      <a:pt x="f77" y="f125"/>
                      <a:pt x="f77" y="f125"/>
                    </a:cubicBezTo>
                    <a:cubicBezTo>
                      <a:pt x="f126" y="f125"/>
                      <a:pt x="f100" y="f127"/>
                      <a:pt x="f100" y="f127"/>
                    </a:cubicBezTo>
                    <a:lnTo>
                      <a:pt x="f128" y="f127"/>
                    </a:lnTo>
                    <a:cubicBezTo>
                      <a:pt x="f91" y="f129"/>
                      <a:pt x="f93" y="f130"/>
                      <a:pt x="f93" y="f131"/>
                    </a:cubicBezTo>
                    <a:cubicBezTo>
                      <a:pt x="f45" y="f132"/>
                      <a:pt x="f133" y="f132"/>
                      <a:pt x="f134" y="f132"/>
                    </a:cubicBezTo>
                    <a:cubicBezTo>
                      <a:pt x="f135" y="f132"/>
                      <a:pt x="f136" y="f131"/>
                      <a:pt x="f43" y="f131"/>
                    </a:cubicBezTo>
                    <a:lnTo>
                      <a:pt x="f137" y="f131"/>
                    </a:lnTo>
                    <a:cubicBezTo>
                      <a:pt x="f138" y="f131"/>
                      <a:pt x="f139" y="f130"/>
                      <a:pt x="f139" y="f130"/>
                    </a:cubicBezTo>
                    <a:cubicBezTo>
                      <a:pt x="f140" y="f127"/>
                      <a:pt x="f141" y="f125"/>
                      <a:pt x="f42" y="f124"/>
                    </a:cubicBezTo>
                    <a:lnTo>
                      <a:pt x="f42" y="f123"/>
                    </a:lnTo>
                    <a:cubicBezTo>
                      <a:pt x="f142" y="f122"/>
                      <a:pt x="f143" y="f121"/>
                      <a:pt x="f143" y="f121"/>
                    </a:cubicBezTo>
                    <a:cubicBezTo>
                      <a:pt x="f40" y="f144"/>
                      <a:pt x="f39" y="f68"/>
                      <a:pt x="f145" y="f68"/>
                    </a:cubicBezTo>
                    <a:lnTo>
                      <a:pt x="f38" y="f68"/>
                    </a:lnTo>
                    <a:cubicBezTo>
                      <a:pt x="f76" y="f68"/>
                      <a:pt x="f76" y="f68"/>
                      <a:pt x="f76" y="f68"/>
                    </a:cubicBezTo>
                    <a:cubicBezTo>
                      <a:pt x="f75" y="f68"/>
                      <a:pt x="f74" y="f68"/>
                      <a:pt x="f37" y="f68"/>
                    </a:cubicBezTo>
                    <a:cubicBezTo>
                      <a:pt x="f35" y="f66"/>
                      <a:pt x="f71" y="f66"/>
                      <a:pt x="f146" y="f66"/>
                    </a:cubicBezTo>
                    <a:cubicBezTo>
                      <a:pt x="f147" y="f66"/>
                      <a:pt x="f148" y="f66"/>
                      <a:pt x="f69" y="f61"/>
                    </a:cubicBezTo>
                    <a:cubicBezTo>
                      <a:pt x="f149" y="f61"/>
                      <a:pt x="f62" y="f59"/>
                      <a:pt x="f60" y="f59"/>
                    </a:cubicBezTo>
                    <a:cubicBezTo>
                      <a:pt x="f150" y="f59"/>
                      <a:pt x="f48" y="f57"/>
                      <a:pt x="f151" y="f57"/>
                    </a:cubicBezTo>
                    <a:cubicBezTo>
                      <a:pt x="f151" y="f57"/>
                      <a:pt x="f151" y="f57"/>
                      <a:pt x="f152" y="f57"/>
                    </a:cubicBezTo>
                    <a:cubicBezTo>
                      <a:pt x="f153" y="f57"/>
                      <a:pt x="f32" y="f57"/>
                      <a:pt x="f36" y="f57"/>
                    </a:cubicBezTo>
                    <a:cubicBezTo>
                      <a:pt x="f154" y="f57"/>
                      <a:pt x="f155" y="f57"/>
                      <a:pt x="f156" y="f57"/>
                    </a:cubicBezTo>
                    <a:lnTo>
                      <a:pt x="f28" y="f57"/>
                    </a:lnTo>
                    <a:lnTo>
                      <a:pt x="f24" y="f57"/>
                    </a:lnTo>
                    <a:cubicBezTo>
                      <a:pt x="f24" y="f57"/>
                      <a:pt x="f24" y="f57"/>
                      <a:pt x="f23" y="f57"/>
                    </a:cubicBezTo>
                    <a:cubicBezTo>
                      <a:pt x="f23" y="f57"/>
                      <a:pt x="f23" y="f57"/>
                      <a:pt x="f21" y="f57"/>
                    </a:cubicBezTo>
                    <a:cubicBezTo>
                      <a:pt x="f20" y="f57"/>
                      <a:pt x="f157" y="f57"/>
                      <a:pt x="f10" y="f57"/>
                    </a:cubicBezTo>
                    <a:lnTo>
                      <a:pt x="f158" y="f57"/>
                    </a:lnTo>
                    <a:cubicBezTo>
                      <a:pt x="f16" y="f57"/>
                      <a:pt x="f159" y="f57"/>
                      <a:pt x="f160" y="f57"/>
                    </a:cubicBezTo>
                    <a:cubicBezTo>
                      <a:pt x="f161" y="f57"/>
                      <a:pt x="f162" y="f57"/>
                      <a:pt x="f163" y="f59"/>
                    </a:cubicBezTo>
                    <a:cubicBezTo>
                      <a:pt x="f15" y="f59"/>
                      <a:pt x="f164" y="f61"/>
                      <a:pt x="f165" y="f68"/>
                    </a:cubicBezTo>
                    <a:cubicBezTo>
                      <a:pt x="f165" y="f144"/>
                      <a:pt x="f164" y="f121"/>
                      <a:pt x="f15" y="f122"/>
                    </a:cubicBezTo>
                    <a:cubicBezTo>
                      <a:pt x="f15" y="f122"/>
                      <a:pt x="f163" y="f123"/>
                      <a:pt x="f162" y="f123"/>
                    </a:cubicBezTo>
                    <a:cubicBezTo>
                      <a:pt x="f160" y="f124"/>
                      <a:pt x="f19" y="f127"/>
                      <a:pt x="f17" y="f129"/>
                    </a:cubicBezTo>
                    <a:lnTo>
                      <a:pt x="f29" y="f129"/>
                    </a:lnTo>
                    <a:cubicBezTo>
                      <a:pt x="f166" y="f132"/>
                      <a:pt x="f33" y="f167"/>
                      <a:pt x="f52" y="f168"/>
                    </a:cubicBezTo>
                    <a:cubicBezTo>
                      <a:pt x="f60" y="f169"/>
                      <a:pt x="f170" y="f171"/>
                      <a:pt x="f172" y="f173"/>
                    </a:cubicBezTo>
                    <a:lnTo>
                      <a:pt x="f69" y="f173"/>
                    </a:lnTo>
                    <a:cubicBezTo>
                      <a:pt x="f174" y="f173"/>
                      <a:pt x="f148" y="f175"/>
                      <a:pt x="f176" y="f175"/>
                    </a:cubicBezTo>
                    <a:cubicBezTo>
                      <a:pt x="f177" y="f175"/>
                      <a:pt x="f177" y="f175"/>
                      <a:pt x="f177" y="f175"/>
                    </a:cubicBezTo>
                    <a:lnTo>
                      <a:pt x="f178" y="f175"/>
                    </a:lnTo>
                    <a:cubicBezTo>
                      <a:pt x="f147" y="f175"/>
                      <a:pt x="f147" y="f175"/>
                      <a:pt x="f147" y="f175"/>
                    </a:cubicBezTo>
                    <a:cubicBezTo>
                      <a:pt x="f146" y="f175"/>
                      <a:pt x="f179" y="f175"/>
                      <a:pt x="f71" y="f175"/>
                    </a:cubicBezTo>
                    <a:lnTo>
                      <a:pt x="f35" y="f180"/>
                    </a:lnTo>
                    <a:cubicBezTo>
                      <a:pt x="f38" y="f180"/>
                      <a:pt x="f181" y="f182"/>
                      <a:pt x="f183" y="f182"/>
                    </a:cubicBezTo>
                    <a:cubicBezTo>
                      <a:pt x="f141" y="f182"/>
                      <a:pt x="f140" y="f184"/>
                      <a:pt x="f139" y="f184"/>
                    </a:cubicBezTo>
                    <a:cubicBezTo>
                      <a:pt x="f139" y="f185"/>
                      <a:pt x="f138" y="f186"/>
                      <a:pt x="f139" y="f70"/>
                    </a:cubicBezTo>
                    <a:lnTo>
                      <a:pt x="f42" y="f187"/>
                    </a:lnTo>
                    <a:cubicBezTo>
                      <a:pt x="f142" y="f188"/>
                      <a:pt x="f142" y="f188"/>
                      <a:pt x="f142" y="f188"/>
                    </a:cubicBezTo>
                    <a:cubicBezTo>
                      <a:pt x="f142" y="f189"/>
                      <a:pt x="f142" y="f190"/>
                      <a:pt x="f142" y="f191"/>
                    </a:cubicBezTo>
                    <a:lnTo>
                      <a:pt x="f143" y="f192"/>
                    </a:lnTo>
                    <a:cubicBezTo>
                      <a:pt x="f142" y="f193"/>
                      <a:pt x="f142" y="f194"/>
                      <a:pt x="f142" y="f195"/>
                    </a:cubicBezTo>
                    <a:lnTo>
                      <a:pt x="f142" y="f196"/>
                    </a:lnTo>
                    <a:cubicBezTo>
                      <a:pt x="f142" y="f196"/>
                      <a:pt x="f142" y="f197"/>
                      <a:pt x="f42" y="f197"/>
                    </a:cubicBezTo>
                    <a:cubicBezTo>
                      <a:pt x="f183" y="f198"/>
                      <a:pt x="f42" y="f199"/>
                      <a:pt x="f142" y="f200"/>
                    </a:cubicBezTo>
                    <a:cubicBezTo>
                      <a:pt x="f143" y="f201"/>
                      <a:pt x="f41" y="f200"/>
                      <a:pt x="f40" y="f199"/>
                    </a:cubicBezTo>
                    <a:cubicBezTo>
                      <a:pt x="f39" y="f199"/>
                      <a:pt x="f145" y="f202"/>
                      <a:pt x="f38" y="f198"/>
                    </a:cubicBezTo>
                    <a:cubicBezTo>
                      <a:pt x="f38" y="f203"/>
                      <a:pt x="f76" y="f197"/>
                      <a:pt x="f74" y="f204"/>
                    </a:cubicBezTo>
                    <a:lnTo>
                      <a:pt x="f74" y="f204"/>
                    </a:lnTo>
                    <a:cubicBezTo>
                      <a:pt x="f37" y="f195"/>
                      <a:pt x="f35" y="f194"/>
                      <a:pt x="f35" y="f194"/>
                    </a:cubicBezTo>
                    <a:cubicBezTo>
                      <a:pt x="f179" y="f193"/>
                      <a:pt x="f147" y="f192"/>
                      <a:pt x="f178" y="f192"/>
                    </a:cubicBezTo>
                    <a:lnTo>
                      <a:pt x="f177" y="f192"/>
                    </a:lnTo>
                    <a:cubicBezTo>
                      <a:pt x="f176" y="f192"/>
                      <a:pt x="f176" y="f192"/>
                      <a:pt x="f176" y="f192"/>
                    </a:cubicBezTo>
                    <a:cubicBezTo>
                      <a:pt x="f205" y="f192"/>
                      <a:pt x="f148" y="f191"/>
                      <a:pt x="f206" y="f191"/>
                    </a:cubicBezTo>
                    <a:cubicBezTo>
                      <a:pt x="f174" y="f191"/>
                      <a:pt x="f207" y="f191"/>
                      <a:pt x="f69" y="f191"/>
                    </a:cubicBezTo>
                    <a:cubicBezTo>
                      <a:pt x="f67" y="f191"/>
                      <a:pt x="f67" y="f191"/>
                      <a:pt x="f67" y="f191"/>
                    </a:cubicBezTo>
                    <a:cubicBezTo>
                      <a:pt x="f172" y="f191"/>
                      <a:pt x="f149" y="f191"/>
                      <a:pt x="f63" y="f190"/>
                    </a:cubicBezTo>
                    <a:lnTo>
                      <a:pt x="f60" y="f190"/>
                    </a:lnTo>
                    <a:cubicBezTo>
                      <a:pt x="f54" y="f189"/>
                      <a:pt x="f208" y="f189"/>
                      <a:pt x="f209" y="f189"/>
                    </a:cubicBezTo>
                    <a:cubicBezTo>
                      <a:pt x="f210" y="f189"/>
                      <a:pt x="f152" y="f188"/>
                      <a:pt x="f155" y="f188"/>
                    </a:cubicBezTo>
                    <a:cubicBezTo>
                      <a:pt x="f155" y="f188"/>
                      <a:pt x="f155" y="f188"/>
                      <a:pt x="f30" y="f188"/>
                    </a:cubicBezTo>
                    <a:cubicBezTo>
                      <a:pt x="f166" y="f188"/>
                      <a:pt x="f28" y="f188"/>
                      <a:pt x="f211" y="f188"/>
                    </a:cubicBezTo>
                    <a:cubicBezTo>
                      <a:pt x="f24" y="f188"/>
                      <a:pt x="f21" y="f188"/>
                      <a:pt x="f20" y="f188"/>
                    </a:cubicBezTo>
                    <a:lnTo>
                      <a:pt x="f10" y="f188"/>
                    </a:lnTo>
                    <a:lnTo>
                      <a:pt x="f158" y="f188"/>
                    </a:lnTo>
                    <a:lnTo>
                      <a:pt x="f158" y="f188"/>
                    </a:lnTo>
                    <a:cubicBezTo>
                      <a:pt x="f18" y="f188"/>
                      <a:pt x="f18" y="f188"/>
                      <a:pt x="f26" y="f188"/>
                    </a:cubicBezTo>
                    <a:cubicBezTo>
                      <a:pt x="f16" y="f188"/>
                      <a:pt x="f19" y="f188"/>
                      <a:pt x="f22" y="f188"/>
                    </a:cubicBezTo>
                    <a:lnTo>
                      <a:pt x="f212" y="f188"/>
                    </a:lnTo>
                    <a:cubicBezTo>
                      <a:pt x="f213" y="f188"/>
                      <a:pt x="f214" y="f188"/>
                      <a:pt x="f215" y="f189"/>
                    </a:cubicBezTo>
                    <a:cubicBezTo>
                      <a:pt x="f216" y="f189"/>
                      <a:pt x="f217" y="f190"/>
                      <a:pt x="f217" y="f191"/>
                    </a:cubicBezTo>
                    <a:cubicBezTo>
                      <a:pt x="f218" y="f193"/>
                      <a:pt x="f217" y="f194"/>
                      <a:pt x="f216" y="f194"/>
                    </a:cubicBezTo>
                    <a:cubicBezTo>
                      <a:pt x="f216" y="f195"/>
                      <a:pt x="f215" y="f204"/>
                      <a:pt x="f214" y="f204"/>
                    </a:cubicBezTo>
                    <a:cubicBezTo>
                      <a:pt x="f212" y="f196"/>
                      <a:pt x="f15" y="f203"/>
                      <a:pt x="f219" y="f198"/>
                    </a:cubicBezTo>
                    <a:lnTo>
                      <a:pt x="f159" y="f202"/>
                    </a:lnTo>
                    <a:cubicBezTo>
                      <a:pt x="f21" y="f200"/>
                      <a:pt x="f36" y="f220"/>
                      <a:pt x="f221" y="f222"/>
                    </a:cubicBezTo>
                    <a:cubicBezTo>
                      <a:pt x="f223" y="f224"/>
                      <a:pt x="f50" y="f225"/>
                      <a:pt x="f226" y="f225"/>
                    </a:cubicBezTo>
                    <a:lnTo>
                      <a:pt x="f227" y="f228"/>
                    </a:lnTo>
                    <a:cubicBezTo>
                      <a:pt x="f229" y="f228"/>
                      <a:pt x="f170" y="f228"/>
                      <a:pt x="f149" y="f228"/>
                    </a:cubicBezTo>
                    <a:cubicBezTo>
                      <a:pt x="f230" y="f228"/>
                      <a:pt x="f230" y="f228"/>
                      <a:pt x="f230" y="f231"/>
                    </a:cubicBezTo>
                    <a:lnTo>
                      <a:pt x="f172" y="f232"/>
                    </a:lnTo>
                    <a:lnTo>
                      <a:pt x="f65" y="f231"/>
                    </a:lnTo>
                    <a:cubicBezTo>
                      <a:pt x="f172" y="f231"/>
                      <a:pt x="f172" y="f231"/>
                      <a:pt x="f67" y="f231"/>
                    </a:cubicBezTo>
                    <a:cubicBezTo>
                      <a:pt x="f67" y="f231"/>
                      <a:pt x="f69" y="f231"/>
                      <a:pt x="f207" y="f231"/>
                    </a:cubicBezTo>
                    <a:lnTo>
                      <a:pt x="f174" y="f231"/>
                    </a:lnTo>
                    <a:cubicBezTo>
                      <a:pt x="f178" y="f233"/>
                      <a:pt x="f35" y="f234"/>
                      <a:pt x="f38" y="f234"/>
                    </a:cubicBezTo>
                    <a:cubicBezTo>
                      <a:pt x="f41" y="f234"/>
                      <a:pt x="f142" y="f234"/>
                      <a:pt x="f140" y="f233"/>
                    </a:cubicBezTo>
                    <a:cubicBezTo>
                      <a:pt x="f140" y="f233"/>
                      <a:pt x="f137" y="f233"/>
                      <a:pt x="f43" y="f233"/>
                    </a:cubicBezTo>
                    <a:cubicBezTo>
                      <a:pt x="f43" y="f233"/>
                      <a:pt x="f235" y="f234"/>
                      <a:pt x="f135" y="f232"/>
                    </a:cubicBezTo>
                    <a:cubicBezTo>
                      <a:pt x="f134" y="f236"/>
                      <a:pt x="f133" y="f237"/>
                      <a:pt x="f133" y="f237"/>
                    </a:cubicBezTo>
                    <a:cubicBezTo>
                      <a:pt x="f133" y="f237"/>
                      <a:pt x="f45" y="f237"/>
                      <a:pt x="f45" y="f237"/>
                    </a:cubicBezTo>
                    <a:cubicBezTo>
                      <a:pt x="f93" y="f237"/>
                      <a:pt x="f93" y="f237"/>
                      <a:pt x="f93" y="f237"/>
                    </a:cubicBezTo>
                    <a:cubicBezTo>
                      <a:pt x="f90" y="f238"/>
                      <a:pt x="f98" y="f238"/>
                      <a:pt x="f87" y="f237"/>
                    </a:cubicBezTo>
                    <a:cubicBezTo>
                      <a:pt x="f87" y="f237"/>
                      <a:pt x="f86" y="f236"/>
                      <a:pt x="f86" y="f236"/>
                    </a:cubicBezTo>
                    <a:cubicBezTo>
                      <a:pt x="f114" y="f236"/>
                      <a:pt x="f102" y="f237"/>
                      <a:pt x="f85" y="f237"/>
                    </a:cubicBezTo>
                    <a:lnTo>
                      <a:pt x="f118" y="f239"/>
                    </a:lnTo>
                    <a:cubicBezTo>
                      <a:pt x="f106" y="f240"/>
                      <a:pt x="f119" y="f241"/>
                      <a:pt x="f112" y="f242"/>
                    </a:cubicBezTo>
                    <a:cubicBezTo>
                      <a:pt x="f57" y="f243"/>
                      <a:pt x="f122" y="f244"/>
                      <a:pt x="f245" y="f244"/>
                    </a:cubicBezTo>
                    <a:cubicBezTo>
                      <a:pt x="f175" y="f244"/>
                      <a:pt x="f246" y="f247"/>
                      <a:pt x="f248" y="f247"/>
                    </a:cubicBezTo>
                    <a:lnTo>
                      <a:pt x="f195" y="f6"/>
                    </a:lnTo>
                    <a:cubicBezTo>
                      <a:pt x="f195" y="f6"/>
                      <a:pt x="f204" y="f6"/>
                      <a:pt x="f196" y="f6"/>
                    </a:cubicBezTo>
                    <a:cubicBezTo>
                      <a:pt x="f197" y="f247"/>
                      <a:pt x="f196" y="f247"/>
                      <a:pt x="f196" y="f244"/>
                    </a:cubicBezTo>
                    <a:cubicBezTo>
                      <a:pt x="f204" y="f244"/>
                      <a:pt x="f195" y="f243"/>
                      <a:pt x="f194" y="f249"/>
                    </a:cubicBezTo>
                    <a:lnTo>
                      <a:pt x="f193" y="f249"/>
                    </a:lnTo>
                    <a:cubicBezTo>
                      <a:pt x="f190" y="f242"/>
                      <a:pt x="f187" y="f242"/>
                      <a:pt x="f250" y="f251"/>
                    </a:cubicBezTo>
                    <a:cubicBezTo>
                      <a:pt x="f252" y="f240"/>
                      <a:pt x="f253" y="f237"/>
                      <a:pt x="f66" y="f234"/>
                    </a:cubicBezTo>
                    <a:lnTo>
                      <a:pt x="f61" y="f233"/>
                    </a:lnTo>
                    <a:cubicBezTo>
                      <a:pt x="f108" y="f225"/>
                      <a:pt x="f117" y="f222"/>
                      <a:pt x="f1" y="f222"/>
                    </a:cubicBezTo>
                    <a:cubicBezTo>
                      <a:pt x="f116" y="f222"/>
                      <a:pt x="f116" y="f222"/>
                      <a:pt x="f84" y="f222"/>
                    </a:cubicBezTo>
                    <a:cubicBezTo>
                      <a:pt x="f103" y="f222"/>
                      <a:pt x="f115" y="f222"/>
                      <a:pt x="f85" y="f254"/>
                    </a:cubicBezTo>
                    <a:cubicBezTo>
                      <a:pt x="f102" y="f255"/>
                      <a:pt x="f102" y="f256"/>
                      <a:pt x="f102" y="f220"/>
                    </a:cubicBezTo>
                    <a:cubicBezTo>
                      <a:pt x="f102" y="f257"/>
                      <a:pt x="f102" y="f200"/>
                      <a:pt x="f102" y="f199"/>
                    </a:cubicBezTo>
                    <a:lnTo>
                      <a:pt x="f85" y="f258"/>
                    </a:lnTo>
                    <a:cubicBezTo>
                      <a:pt x="f85" y="f72"/>
                      <a:pt x="f115" y="f70"/>
                      <a:pt x="f84" y="f70"/>
                    </a:cubicBezTo>
                    <a:cubicBezTo>
                      <a:pt x="f84" y="f70"/>
                      <a:pt x="f116" y="f70"/>
                      <a:pt x="f116" y="f70"/>
                    </a:cubicBezTo>
                    <a:cubicBezTo>
                      <a:pt x="f116" y="f70"/>
                      <a:pt x="f1" y="f186"/>
                      <a:pt x="f1" y="f186"/>
                    </a:cubicBezTo>
                    <a:lnTo>
                      <a:pt x="f47" y="f186"/>
                    </a:lnTo>
                    <a:cubicBezTo>
                      <a:pt x="f117" y="f185"/>
                      <a:pt x="f83" y="f186"/>
                      <a:pt x="f105" y="f186"/>
                    </a:cubicBezTo>
                    <a:lnTo>
                      <a:pt x="f81" y="f73"/>
                    </a:lnTo>
                    <a:cubicBezTo>
                      <a:pt x="f80" y="f258"/>
                      <a:pt x="f55" y="f246"/>
                      <a:pt x="f68" y="f259"/>
                    </a:cubicBezTo>
                    <a:cubicBezTo>
                      <a:pt x="f127" y="f260"/>
                      <a:pt x="f167" y="f261"/>
                      <a:pt x="f175" y="f261"/>
                    </a:cubicBezTo>
                    <a:cubicBezTo>
                      <a:pt x="f246" y="f262"/>
                      <a:pt x="f248" y="f262"/>
                      <a:pt x="f191" y="f262"/>
                    </a:cubicBezTo>
                    <a:lnTo>
                      <a:pt x="f220" y="f263"/>
                    </a:lnTo>
                    <a:cubicBezTo>
                      <a:pt x="f220" y="f263"/>
                      <a:pt x="f256" y="f263"/>
                      <a:pt x="f255" y="f263"/>
                    </a:cubicBezTo>
                    <a:lnTo>
                      <a:pt x="f224" y="f264"/>
                    </a:lnTo>
                    <a:lnTo>
                      <a:pt x="f255" y="f262"/>
                    </a:lnTo>
                    <a:cubicBezTo>
                      <a:pt x="f255" y="f262"/>
                      <a:pt x="f255" y="f262"/>
                      <a:pt x="f255" y="f262"/>
                    </a:cubicBezTo>
                    <a:cubicBezTo>
                      <a:pt x="f256" y="f261"/>
                      <a:pt x="f220" y="f260"/>
                      <a:pt x="f201" y="f260"/>
                    </a:cubicBezTo>
                    <a:lnTo>
                      <a:pt x="f201" y="f265"/>
                    </a:lnTo>
                    <a:cubicBezTo>
                      <a:pt x="f202" y="f252"/>
                      <a:pt x="f197" y="f259"/>
                      <a:pt x="f195" y="f246"/>
                    </a:cubicBezTo>
                    <a:cubicBezTo>
                      <a:pt x="f266" y="f258"/>
                      <a:pt x="f185" y="f186"/>
                      <a:pt x="f131" y="f182"/>
                    </a:cubicBezTo>
                    <a:lnTo>
                      <a:pt x="f130" y="f182"/>
                    </a:lnTo>
                    <a:cubicBezTo>
                      <a:pt x="f53" y="f173"/>
                      <a:pt x="f119" y="f169"/>
                      <a:pt x="f108" y="f168"/>
                    </a:cubicBezTo>
                    <a:cubicBezTo>
                      <a:pt x="f120" y="f168"/>
                      <a:pt x="f82" y="f168"/>
                      <a:pt x="f82" y="f168"/>
                    </a:cubicBezTo>
                    <a:cubicBezTo>
                      <a:pt x="f105" y="f169"/>
                      <a:pt x="f104" y="f168"/>
                      <a:pt x="f83" y="f267"/>
                    </a:cubicBezTo>
                    <a:lnTo>
                      <a:pt x="f83" y="f268"/>
                    </a:lnTo>
                    <a:cubicBezTo>
                      <a:pt x="f118" y="f253"/>
                      <a:pt x="f118" y="f269"/>
                      <a:pt x="f83" y="f245"/>
                    </a:cubicBezTo>
                    <a:lnTo>
                      <a:pt x="f253" y="f118"/>
                    </a:lnTo>
                    <a:cubicBezTo>
                      <a:pt x="f268" y="f118"/>
                      <a:pt x="f268" y="f118"/>
                      <a:pt x="f268" y="f118"/>
                    </a:cubicBezTo>
                    <a:lnTo>
                      <a:pt x="f168" y="f47"/>
                    </a:lnTo>
                    <a:cubicBezTo>
                      <a:pt x="f168" y="f47"/>
                      <a:pt x="f169" y="f47"/>
                      <a:pt x="f169" y="f1"/>
                    </a:cubicBezTo>
                    <a:lnTo>
                      <a:pt x="f184" y="f103"/>
                    </a:lnTo>
                    <a:cubicBezTo>
                      <a:pt x="f185" y="f103"/>
                      <a:pt x="f186" y="f103"/>
                      <a:pt x="f186" y="f103"/>
                    </a:cubicBezTo>
                    <a:lnTo>
                      <a:pt x="f73" y="f84"/>
                    </a:lnTo>
                    <a:cubicBezTo>
                      <a:pt x="f258" y="f84"/>
                      <a:pt x="f270" y="f84"/>
                      <a:pt x="f270" y="f84"/>
                    </a:cubicBezTo>
                    <a:cubicBezTo>
                      <a:pt x="f187" y="f118"/>
                      <a:pt x="f197" y="f82"/>
                      <a:pt x="f220" y="f110"/>
                    </a:cubicBezTo>
                    <a:cubicBezTo>
                      <a:pt x="f255" y="f111"/>
                      <a:pt x="f222" y="f112"/>
                      <a:pt x="f231" y="f80"/>
                    </a:cubicBezTo>
                    <a:cubicBezTo>
                      <a:pt x="f233" y="f80"/>
                      <a:pt x="f234" y="f80"/>
                      <a:pt x="f232" y="f80"/>
                    </a:cubicBezTo>
                    <a:cubicBezTo>
                      <a:pt x="f236" y="f112"/>
                      <a:pt x="f271" y="f111"/>
                      <a:pt x="f237" y="f109"/>
                    </a:cubicBezTo>
                    <a:cubicBezTo>
                      <a:pt x="f237" y="f109"/>
                      <a:pt x="f237" y="f81"/>
                      <a:pt x="f271" y="f81"/>
                    </a:cubicBezTo>
                    <a:cubicBezTo>
                      <a:pt x="f271" y="f119"/>
                      <a:pt x="f271" y="f108"/>
                      <a:pt x="f271" y="f120"/>
                    </a:cubicBezTo>
                    <a:cubicBezTo>
                      <a:pt x="f271" y="f105"/>
                      <a:pt x="f232" y="f116"/>
                      <a:pt x="f225" y="f115"/>
                    </a:cubicBezTo>
                    <a:cubicBezTo>
                      <a:pt x="f224" y="f85"/>
                      <a:pt x="f224" y="f85"/>
                      <a:pt x="f222" y="f102"/>
                    </a:cubicBezTo>
                    <a:cubicBezTo>
                      <a:pt x="f222" y="f102"/>
                      <a:pt x="f222" y="f102"/>
                      <a:pt x="f222" y="f102"/>
                    </a:cubicBezTo>
                    <a:cubicBezTo>
                      <a:pt x="f254" y="f102"/>
                      <a:pt x="f254" y="f102"/>
                      <a:pt x="f254" y="f102"/>
                    </a:cubicBezTo>
                    <a:cubicBezTo>
                      <a:pt x="f254" y="f102"/>
                      <a:pt x="f255" y="f114"/>
                      <a:pt x="f255" y="f114"/>
                    </a:cubicBezTo>
                    <a:cubicBezTo>
                      <a:pt x="f255" y="f114"/>
                      <a:pt x="f255" y="f114"/>
                      <a:pt x="f256" y="f114"/>
                    </a:cubicBezTo>
                    <a:cubicBezTo>
                      <a:pt x="f220" y="f86"/>
                      <a:pt x="f201" y="f113"/>
                      <a:pt x="f200" y="f87"/>
                    </a:cubicBezTo>
                    <a:cubicBezTo>
                      <a:pt x="f198" y="f101"/>
                      <a:pt x="f196" y="f88"/>
                      <a:pt x="f194" y="f88"/>
                    </a:cubicBezTo>
                    <a:cubicBezTo>
                      <a:pt x="f192" y="f99"/>
                      <a:pt x="f192" y="f89"/>
                      <a:pt x="f191" y="f98"/>
                    </a:cubicBezTo>
                    <a:cubicBezTo>
                      <a:pt x="f191" y="f96"/>
                      <a:pt x="f192" y="f95"/>
                      <a:pt x="f193" y="f94"/>
                    </a:cubicBezTo>
                    <a:lnTo>
                      <a:pt x="f236" y="f135"/>
                    </a:lnTo>
                    <a:cubicBezTo>
                      <a:pt x="f237" y="f136"/>
                      <a:pt x="f271" y="f136"/>
                      <a:pt x="f239" y="f136"/>
                    </a:cubicBezTo>
                    <a:cubicBezTo>
                      <a:pt x="f238" y="f135"/>
                      <a:pt x="f240" y="f135"/>
                      <a:pt x="f240" y="f134"/>
                    </a:cubicBezTo>
                    <a:lnTo>
                      <a:pt x="f240" y="f133"/>
                    </a:lnTo>
                    <a:lnTo>
                      <a:pt x="f242" y="f95"/>
                    </a:lnTo>
                    <a:cubicBezTo>
                      <a:pt x="f242" y="f95"/>
                      <a:pt x="f242" y="f95"/>
                      <a:pt x="f272" y="f95"/>
                    </a:cubicBezTo>
                    <a:cubicBezTo>
                      <a:pt x="f272" y="f95"/>
                      <a:pt x="f272" y="f95"/>
                      <a:pt x="f272" y="f95"/>
                    </a:cubicBezTo>
                    <a:cubicBezTo>
                      <a:pt x="f272" y="f95"/>
                      <a:pt x="f249" y="f96"/>
                      <a:pt x="f249" y="f96"/>
                    </a:cubicBezTo>
                    <a:lnTo>
                      <a:pt x="f243" y="f96"/>
                    </a:lnTo>
                    <a:cubicBezTo>
                      <a:pt x="f244" y="f97"/>
                      <a:pt x="f244" y="f97"/>
                      <a:pt x="f247" y="f98"/>
                    </a:cubicBezTo>
                    <a:cubicBezTo>
                      <a:pt x="f273" y="f89"/>
                      <a:pt x="f273" y="f88"/>
                      <a:pt x="f274" y="f87"/>
                    </a:cubicBezTo>
                    <a:cubicBezTo>
                      <a:pt x="f274" y="f87"/>
                      <a:pt x="f274" y="f87"/>
                      <a:pt x="f274" y="f113"/>
                    </a:cubicBezTo>
                    <a:cubicBezTo>
                      <a:pt x="f274" y="f113"/>
                      <a:pt x="f274" y="f86"/>
                      <a:pt x="f274" y="f86"/>
                    </a:cubicBezTo>
                    <a:cubicBezTo>
                      <a:pt x="f274" y="f114"/>
                      <a:pt x="f275" y="f114"/>
                      <a:pt x="f275" y="f114"/>
                    </a:cubicBezTo>
                    <a:cubicBezTo>
                      <a:pt x="f275" y="f114"/>
                      <a:pt x="f276" y="f102"/>
                      <a:pt x="f276" y="f102"/>
                    </a:cubicBezTo>
                    <a:cubicBezTo>
                      <a:pt x="f276" y="f102"/>
                      <a:pt x="f277" y="f102"/>
                      <a:pt x="f277" y="f85"/>
                    </a:cubicBezTo>
                    <a:lnTo>
                      <a:pt x="f278" y="f1"/>
                    </a:lnTo>
                    <a:cubicBezTo>
                      <a:pt x="f279" y="f1"/>
                      <a:pt x="f280" y="f1"/>
                      <a:pt x="f280" y="f47"/>
                    </a:cubicBezTo>
                    <a:cubicBezTo>
                      <a:pt x="f280" y="f47"/>
                      <a:pt x="f281" y="f47"/>
                      <a:pt x="f281" y="f117"/>
                    </a:cubicBezTo>
                    <a:cubicBezTo>
                      <a:pt x="f282" y="f118"/>
                      <a:pt x="f283" y="f104"/>
                      <a:pt x="f284" y="f105"/>
                    </a:cubicBezTo>
                    <a:cubicBezTo>
                      <a:pt x="f285" y="f82"/>
                      <a:pt x="f286" y="f120"/>
                      <a:pt x="f287" y="f108"/>
                    </a:cubicBezTo>
                    <a:cubicBezTo>
                      <a:pt x="f287" y="f108"/>
                      <a:pt x="f287" y="f108"/>
                      <a:pt x="f288" y="f108"/>
                    </a:cubicBezTo>
                    <a:cubicBezTo>
                      <a:pt x="f288" y="f119"/>
                      <a:pt x="f289" y="f119"/>
                      <a:pt x="f289" y="f119"/>
                    </a:cubicBezTo>
                    <a:cubicBezTo>
                      <a:pt x="f289" y="f119"/>
                      <a:pt x="f290" y="f81"/>
                      <a:pt x="f290" y="f81"/>
                    </a:cubicBezTo>
                    <a:cubicBezTo>
                      <a:pt x="f291" y="f81"/>
                      <a:pt x="f292" y="f109"/>
                      <a:pt x="f292" y="f109"/>
                    </a:cubicBezTo>
                    <a:cubicBezTo>
                      <a:pt x="f292" y="f109"/>
                      <a:pt x="f293" y="f110"/>
                      <a:pt x="f294" y="f110"/>
                    </a:cubicBezTo>
                    <a:cubicBezTo>
                      <a:pt x="f295" y="f111"/>
                      <a:pt x="f296" y="f112"/>
                      <a:pt x="f297" y="f80"/>
                    </a:cubicBezTo>
                    <a:cubicBezTo>
                      <a:pt x="f297" y="f80"/>
                      <a:pt x="f297" y="f80"/>
                      <a:pt x="f298" y="f79"/>
                    </a:cubicBezTo>
                    <a:cubicBezTo>
                      <a:pt x="f298" y="f79"/>
                      <a:pt x="f298" y="f79"/>
                      <a:pt x="f299" y="f49"/>
                    </a:cubicBezTo>
                    <a:cubicBezTo>
                      <a:pt x="f299" y="f49"/>
                      <a:pt x="f300" y="f49"/>
                      <a:pt x="f300" y="f49"/>
                    </a:cubicBezTo>
                    <a:cubicBezTo>
                      <a:pt x="f301" y="f51"/>
                      <a:pt x="f302" y="f51"/>
                      <a:pt x="f303" y="f53"/>
                    </a:cubicBezTo>
                    <a:cubicBezTo>
                      <a:pt x="f303" y="f55"/>
                      <a:pt x="f303" y="f55"/>
                      <a:pt x="f303" y="f57"/>
                    </a:cubicBezTo>
                    <a:cubicBezTo>
                      <a:pt x="f304" y="f57"/>
                      <a:pt x="f304" y="f59"/>
                      <a:pt x="f304" y="f59"/>
                    </a:cubicBezTo>
                    <a:cubicBezTo>
                      <a:pt x="f305" y="f59"/>
                      <a:pt x="f305" y="f61"/>
                      <a:pt x="f305" y="f61"/>
                    </a:cubicBezTo>
                    <a:cubicBezTo>
                      <a:pt x="f306" y="f68"/>
                      <a:pt x="f307" y="f144"/>
                      <a:pt x="f308" y="f121"/>
                    </a:cubicBezTo>
                    <a:cubicBezTo>
                      <a:pt x="f309" y="f122"/>
                      <a:pt x="f309" y="f122"/>
                      <a:pt x="f309" y="f122"/>
                    </a:cubicBezTo>
                    <a:cubicBezTo>
                      <a:pt x="f309" y="f123"/>
                      <a:pt x="f310" y="f123"/>
                      <a:pt x="f310" y="f123"/>
                    </a:cubicBezTo>
                    <a:cubicBezTo>
                      <a:pt x="f311" y="f123"/>
                      <a:pt x="f311" y="f124"/>
                      <a:pt x="f311" y="f124"/>
                    </a:cubicBezTo>
                    <a:cubicBezTo>
                      <a:pt x="f0" y="f124"/>
                      <a:pt x="f0" y="f125"/>
                      <a:pt x="f312" y="f125"/>
                    </a:cubicBezTo>
                    <a:cubicBezTo>
                      <a:pt x="f312" y="f125"/>
                      <a:pt x="f312" y="f125"/>
                      <a:pt x="f313" y="f127"/>
                    </a:cubicBezTo>
                    <a:cubicBezTo>
                      <a:pt x="f314" y="f129"/>
                      <a:pt x="f315" y="f130"/>
                      <a:pt x="f316" y="f131"/>
                    </a:cubicBezTo>
                    <a:lnTo>
                      <a:pt x="f316" y="f131"/>
                    </a:lnTo>
                    <a:cubicBezTo>
                      <a:pt x="f316" y="f131"/>
                      <a:pt x="f316" y="f131"/>
                      <a:pt x="f316" y="f131"/>
                    </a:cubicBezTo>
                    <a:cubicBezTo>
                      <a:pt x="f317" y="f130"/>
                      <a:pt x="f318" y="f130"/>
                      <a:pt x="f318" y="f129"/>
                    </a:cubicBezTo>
                    <a:cubicBezTo>
                      <a:pt x="f319" y="f129"/>
                      <a:pt x="f319" y="f127"/>
                      <a:pt x="f319" y="f127"/>
                    </a:cubicBezTo>
                    <a:cubicBezTo>
                      <a:pt x="f320" y="f127"/>
                      <a:pt x="f320" y="f125"/>
                      <a:pt x="f321" y="f125"/>
                    </a:cubicBezTo>
                    <a:cubicBezTo>
                      <a:pt x="f321" y="f124"/>
                      <a:pt x="f321" y="f124"/>
                      <a:pt x="f322" y="f124"/>
                    </a:cubicBezTo>
                    <a:cubicBezTo>
                      <a:pt x="f322" y="f123"/>
                      <a:pt x="f322" y="f123"/>
                      <a:pt x="f323" y="f123"/>
                    </a:cubicBezTo>
                    <a:cubicBezTo>
                      <a:pt x="f323" y="f123"/>
                      <a:pt x="f323" y="f122"/>
                      <a:pt x="f323" y="f122"/>
                    </a:cubicBezTo>
                    <a:cubicBezTo>
                      <a:pt x="f324" y="f121"/>
                      <a:pt x="f325" y="f68"/>
                      <a:pt x="f326" y="f61"/>
                    </a:cubicBezTo>
                    <a:cubicBezTo>
                      <a:pt x="f326" y="f59"/>
                      <a:pt x="f327" y="f57"/>
                      <a:pt x="f328" y="f53"/>
                    </a:cubicBezTo>
                    <a:cubicBezTo>
                      <a:pt x="f329" y="f49"/>
                      <a:pt x="f330" y="f79"/>
                      <a:pt x="f331" y="f111"/>
                    </a:cubicBezTo>
                    <a:cubicBezTo>
                      <a:pt x="f331" y="f111"/>
                      <a:pt x="f331" y="f111"/>
                      <a:pt x="f331" y="f110"/>
                    </a:cubicBezTo>
                    <a:cubicBezTo>
                      <a:pt x="f332" y="f110"/>
                      <a:pt x="f332" y="f110"/>
                      <a:pt x="f332" y="f109"/>
                    </a:cubicBezTo>
                    <a:cubicBezTo>
                      <a:pt x="f332" y="f109"/>
                      <a:pt x="f332" y="f81"/>
                      <a:pt x="f332" y="f81"/>
                    </a:cubicBezTo>
                    <a:cubicBezTo>
                      <a:pt x="f332" y="f81"/>
                      <a:pt x="f332" y="f81"/>
                      <a:pt x="f332" y="f81"/>
                    </a:cubicBezTo>
                    <a:cubicBezTo>
                      <a:pt x="f333" y="f119"/>
                      <a:pt x="f333" y="f108"/>
                      <a:pt x="f333" y="f107"/>
                    </a:cubicBezTo>
                    <a:cubicBezTo>
                      <a:pt x="f334" y="f120"/>
                      <a:pt x="f334" y="f82"/>
                      <a:pt x="f334" y="f106"/>
                    </a:cubicBezTo>
                    <a:lnTo>
                      <a:pt x="f334" y="f106"/>
                    </a:lnTo>
                    <a:cubicBezTo>
                      <a:pt x="f333" y="f104"/>
                      <a:pt x="f331" y="f104"/>
                      <a:pt x="f329" y="f118"/>
                    </a:cubicBezTo>
                    <a:cubicBezTo>
                      <a:pt x="f329" y="f118"/>
                      <a:pt x="f329" y="f118"/>
                      <a:pt x="f328" y="f118"/>
                    </a:cubicBezTo>
                    <a:cubicBezTo>
                      <a:pt x="f328" y="f118"/>
                      <a:pt x="f327" y="f117"/>
                      <a:pt x="f327" y="f117"/>
                    </a:cubicBezTo>
                    <a:cubicBezTo>
                      <a:pt x="f326" y="f117"/>
                      <a:pt x="f326" y="f117"/>
                      <a:pt x="f335" y="f47"/>
                    </a:cubicBezTo>
                    <a:cubicBezTo>
                      <a:pt x="f335" y="f47"/>
                      <a:pt x="f335" y="f47"/>
                      <a:pt x="f325" y="f47"/>
                    </a:cubicBezTo>
                    <a:cubicBezTo>
                      <a:pt x="f325" y="f47"/>
                      <a:pt x="f324" y="f1"/>
                      <a:pt x="f324" y="f1"/>
                    </a:cubicBezTo>
                    <a:cubicBezTo>
                      <a:pt x="f323" y="f116"/>
                      <a:pt x="f322" y="f116"/>
                      <a:pt x="f320" y="f84"/>
                    </a:cubicBezTo>
                    <a:cubicBezTo>
                      <a:pt x="f319" y="f84"/>
                      <a:pt x="f319" y="f84"/>
                      <a:pt x="f318" y="f84"/>
                    </a:cubicBezTo>
                    <a:cubicBezTo>
                      <a:pt x="f318" y="f84"/>
                      <a:pt x="f317" y="f84"/>
                      <a:pt x="f317" y="f103"/>
                    </a:cubicBezTo>
                    <a:cubicBezTo>
                      <a:pt x="f316" y="f103"/>
                      <a:pt x="f316" y="f103"/>
                      <a:pt x="f336" y="f103"/>
                    </a:cubicBezTo>
                    <a:cubicBezTo>
                      <a:pt x="f315" y="f103"/>
                      <a:pt x="f314" y="f115"/>
                      <a:pt x="f337" y="f115"/>
                    </a:cubicBezTo>
                    <a:cubicBezTo>
                      <a:pt x="f337" y="f115"/>
                      <a:pt x="f313" y="f85"/>
                      <a:pt x="f313" y="f85"/>
                    </a:cubicBezTo>
                    <a:cubicBezTo>
                      <a:pt x="f313" y="f85"/>
                      <a:pt x="f312" y="f102"/>
                      <a:pt x="f312" y="f102"/>
                    </a:cubicBezTo>
                    <a:cubicBezTo>
                      <a:pt x="f0" y="f102"/>
                      <a:pt x="f0" y="f102"/>
                      <a:pt x="f0" y="f102"/>
                    </a:cubicBezTo>
                    <a:cubicBezTo>
                      <a:pt x="f310" y="f114"/>
                      <a:pt x="f309" y="f86"/>
                      <a:pt x="f308" y="f113"/>
                    </a:cubicBezTo>
                    <a:cubicBezTo>
                      <a:pt x="f307" y="f113"/>
                      <a:pt x="f338" y="f87"/>
                      <a:pt x="f338" y="f87"/>
                    </a:cubicBezTo>
                    <a:cubicBezTo>
                      <a:pt x="f306" y="f87"/>
                      <a:pt x="f306" y="f101"/>
                      <a:pt x="f305" y="f101"/>
                    </a:cubicBezTo>
                    <a:cubicBezTo>
                      <a:pt x="f305" y="f101"/>
                      <a:pt x="f304" y="f88"/>
                      <a:pt x="f304" y="f88"/>
                    </a:cubicBezTo>
                    <a:cubicBezTo>
                      <a:pt x="f304" y="f88"/>
                      <a:pt x="f303" y="f99"/>
                      <a:pt x="f303" y="f99"/>
                    </a:cubicBezTo>
                    <a:cubicBezTo>
                      <a:pt x="f302" y="f99"/>
                      <a:pt x="f302" y="f99"/>
                      <a:pt x="f302" y="f99"/>
                    </a:cubicBezTo>
                    <a:cubicBezTo>
                      <a:pt x="f300" y="f98"/>
                      <a:pt x="f298" y="f97"/>
                      <a:pt x="f339" y="f96"/>
                    </a:cubicBezTo>
                    <a:cubicBezTo>
                      <a:pt x="f296" y="f94"/>
                      <a:pt x="f295" y="f78"/>
                      <a:pt x="f297" y="f77"/>
                    </a:cubicBezTo>
                    <a:lnTo>
                      <a:pt x="f297" y="f126"/>
                    </a:lnTo>
                    <a:cubicBezTo>
                      <a:pt x="f297" y="f126"/>
                      <a:pt x="f298" y="f126"/>
                      <a:pt x="f299" y="f126"/>
                    </a:cubicBezTo>
                    <a:cubicBezTo>
                      <a:pt x="f305" y="f126"/>
                      <a:pt x="f319" y="f90"/>
                      <a:pt x="f329" y="f97"/>
                    </a:cubicBezTo>
                    <a:cubicBezTo>
                      <a:pt x="f340" y="f99"/>
                      <a:pt x="f341" y="f86"/>
                      <a:pt x="f342" y="f103"/>
                    </a:cubicBezTo>
                    <a:cubicBezTo>
                      <a:pt x="f343" y="f117"/>
                      <a:pt x="f344" y="f106"/>
                      <a:pt x="f345" y="f120"/>
                    </a:cubicBezTo>
                    <a:cubicBezTo>
                      <a:pt x="f345" y="f107"/>
                      <a:pt x="f346" y="f107"/>
                      <a:pt x="f346" y="f108"/>
                    </a:cubicBezTo>
                    <a:cubicBezTo>
                      <a:pt x="f347" y="f80"/>
                      <a:pt x="f348" y="f53"/>
                      <a:pt x="f349" y="f53"/>
                    </a:cubicBezTo>
                    <a:cubicBezTo>
                      <a:pt x="f350" y="f53"/>
                      <a:pt x="f351" y="f49"/>
                      <a:pt x="f352" y="f80"/>
                    </a:cubicBezTo>
                    <a:cubicBezTo>
                      <a:pt x="f353" y="f119"/>
                      <a:pt x="f354" y="f120"/>
                      <a:pt x="f355" y="f102"/>
                    </a:cubicBezTo>
                    <a:cubicBezTo>
                      <a:pt x="f356" y="f113"/>
                      <a:pt x="f356" y="f88"/>
                      <a:pt x="f356" y="f98"/>
                    </a:cubicBezTo>
                    <a:cubicBezTo>
                      <a:pt x="f356" y="f97"/>
                      <a:pt x="f357" y="f97"/>
                      <a:pt x="f357" y="f96"/>
                    </a:cubicBezTo>
                    <a:lnTo>
                      <a:pt x="f357" y="f95"/>
                    </a:lnTo>
                    <a:cubicBezTo>
                      <a:pt x="f357" y="f94"/>
                      <a:pt x="f357" y="f94"/>
                      <a:pt x="f357" y="f94"/>
                    </a:cubicBezTo>
                    <a:lnTo>
                      <a:pt x="f357" y="f92"/>
                    </a:lnTo>
                    <a:cubicBezTo>
                      <a:pt x="f358" y="f90"/>
                      <a:pt x="f358" y="f90"/>
                      <a:pt x="f358" y="f78"/>
                    </a:cubicBezTo>
                    <a:cubicBezTo>
                      <a:pt x="f358" y="f78"/>
                      <a:pt x="f358" y="f78"/>
                      <a:pt x="f358" y="f77"/>
                    </a:cubicBezTo>
                    <a:cubicBezTo>
                      <a:pt x="f358" y="f77"/>
                      <a:pt x="f358" y="f77"/>
                      <a:pt x="f358" y="f77"/>
                    </a:cubicBezTo>
                    <a:cubicBezTo>
                      <a:pt x="f358" y="f77"/>
                      <a:pt x="f358" y="f126"/>
                      <a:pt x="f358" y="f126"/>
                    </a:cubicBezTo>
                    <a:cubicBezTo>
                      <a:pt x="f358" y="f100"/>
                      <a:pt x="f358" y="f100"/>
                      <a:pt x="f358" y="f100"/>
                    </a:cubicBezTo>
                    <a:cubicBezTo>
                      <a:pt x="f359" y="f100"/>
                      <a:pt x="f359" y="f128"/>
                      <a:pt x="f359" y="f128"/>
                    </a:cubicBezTo>
                    <a:lnTo>
                      <a:pt x="f359" y="f128"/>
                    </a:lnTo>
                    <a:cubicBezTo>
                      <a:pt x="f359" y="f91"/>
                      <a:pt x="f360" y="f93"/>
                      <a:pt x="f360" y="f45"/>
                    </a:cubicBezTo>
                    <a:cubicBezTo>
                      <a:pt x="f361" y="f134"/>
                      <a:pt x="f361" y="f135"/>
                      <a:pt x="f362" y="f235"/>
                    </a:cubicBezTo>
                    <a:cubicBezTo>
                      <a:pt x="f363" y="f143"/>
                      <a:pt x="f364" y="f74"/>
                      <a:pt x="f365" y="f177"/>
                    </a:cubicBezTo>
                    <a:lnTo>
                      <a:pt x="f349" y="f176"/>
                    </a:lnTo>
                    <a:cubicBezTo>
                      <a:pt x="f349" y="f176"/>
                      <a:pt x="f349" y="f176"/>
                      <a:pt x="f366" y="f176"/>
                    </a:cubicBezTo>
                    <a:cubicBezTo>
                      <a:pt x="f367" y="f172"/>
                      <a:pt x="f368" y="f170"/>
                      <a:pt x="f369" y="f63"/>
                    </a:cubicBezTo>
                    <a:cubicBezTo>
                      <a:pt x="f369" y="f63"/>
                      <a:pt x="f369" y="f63"/>
                      <a:pt x="f369" y="f63"/>
                    </a:cubicBezTo>
                    <a:lnTo>
                      <a:pt x="f370" y="f62"/>
                    </a:lnTo>
                    <a:cubicBezTo>
                      <a:pt x="f344" y="f226"/>
                      <a:pt x="f342" y="f50"/>
                      <a:pt x="f371" y="f209"/>
                    </a:cubicBezTo>
                    <a:cubicBezTo>
                      <a:pt x="f371" y="f209"/>
                      <a:pt x="f371" y="f223"/>
                      <a:pt x="f372" y="f223"/>
                    </a:cubicBezTo>
                    <a:cubicBezTo>
                      <a:pt x="f372" y="f223"/>
                      <a:pt x="f373" y="f374"/>
                      <a:pt x="f375" y="f48"/>
                    </a:cubicBezTo>
                    <a:cubicBezTo>
                      <a:pt x="f376" y="f221"/>
                      <a:pt x="f369" y="f33"/>
                      <a:pt x="f369" y="f33"/>
                    </a:cubicBezTo>
                    <a:lnTo>
                      <a:pt x="f369" y="f377"/>
                    </a:lnTo>
                    <a:cubicBezTo>
                      <a:pt x="f368" y="f377"/>
                      <a:pt x="f368" y="f377"/>
                      <a:pt x="f368" y="f377"/>
                    </a:cubicBezTo>
                    <a:cubicBezTo>
                      <a:pt x="f378" y="f377"/>
                      <a:pt x="f378" y="f377"/>
                      <a:pt x="f379" y="f377"/>
                    </a:cubicBezTo>
                    <a:lnTo>
                      <a:pt x="f379" y="f377"/>
                    </a:lnTo>
                    <a:lnTo>
                      <a:pt x="f379" y="f380"/>
                    </a:lnTo>
                    <a:cubicBezTo>
                      <a:pt x="f379" y="f380"/>
                      <a:pt x="f381" y="f380"/>
                      <a:pt x="f348" y="f380"/>
                    </a:cubicBezTo>
                    <a:lnTo>
                      <a:pt x="f382" y="f46"/>
                    </a:lnTo>
                    <a:cubicBezTo>
                      <a:pt x="f382" y="f46"/>
                      <a:pt x="f383" y="f46"/>
                      <a:pt x="f383" y="f46"/>
                    </a:cubicBezTo>
                    <a:cubicBezTo>
                      <a:pt x="f359" y="f380"/>
                      <a:pt x="f384" y="f385"/>
                      <a:pt x="f386" y="f385"/>
                    </a:cubicBezTo>
                    <a:lnTo>
                      <a:pt x="f387" y="f385"/>
                    </a:lnTo>
                    <a:lnTo>
                      <a:pt x="f388" y="f385"/>
                    </a:lnTo>
                    <a:cubicBezTo>
                      <a:pt x="f389" y="f385"/>
                      <a:pt x="f389" y="f385"/>
                      <a:pt x="f390" y="f385"/>
                    </a:cubicBezTo>
                    <a:lnTo>
                      <a:pt x="f390" y="f385"/>
                    </a:lnTo>
                    <a:lnTo>
                      <a:pt x="f390" y="f385"/>
                    </a:lnTo>
                    <a:lnTo>
                      <a:pt x="f390" y="f385"/>
                    </a:lnTo>
                    <a:cubicBezTo>
                      <a:pt x="f390" y="f385"/>
                      <a:pt x="f391" y="f385"/>
                      <a:pt x="f391" y="f385"/>
                    </a:cubicBezTo>
                    <a:cubicBezTo>
                      <a:pt x="f392" y="f33"/>
                      <a:pt x="f393" y="f394"/>
                      <a:pt x="f395" y="f152"/>
                    </a:cubicBezTo>
                    <a:cubicBezTo>
                      <a:pt x="f395" y="f46"/>
                      <a:pt x="f395" y="f46"/>
                      <a:pt x="f395" y="f46"/>
                    </a:cubicBezTo>
                    <a:cubicBezTo>
                      <a:pt x="f395" y="f153"/>
                      <a:pt x="f396" y="f153"/>
                      <a:pt x="f396" y="f153"/>
                    </a:cubicBezTo>
                    <a:cubicBezTo>
                      <a:pt x="f396" y="f44"/>
                      <a:pt x="f397" y="f32"/>
                      <a:pt x="f396" y="f36"/>
                    </a:cubicBezTo>
                    <a:cubicBezTo>
                      <a:pt x="f396" y="f398"/>
                      <a:pt x="f396" y="f399"/>
                      <a:pt x="f397" y="f399"/>
                    </a:cubicBezTo>
                    <a:cubicBezTo>
                      <a:pt x="f397" y="f154"/>
                      <a:pt x="f400" y="f154"/>
                      <a:pt x="f400" y="f31"/>
                    </a:cubicBezTo>
                    <a:lnTo>
                      <a:pt x="f401" y="f28"/>
                    </a:lnTo>
                    <a:cubicBezTo>
                      <a:pt x="f402" y="f28"/>
                      <a:pt x="f403" y="f28"/>
                      <a:pt x="f403" y="f404"/>
                    </a:cubicBezTo>
                    <a:cubicBezTo>
                      <a:pt x="f405" y="f404"/>
                      <a:pt x="f405" y="f166"/>
                      <a:pt x="f405" y="f156"/>
                    </a:cubicBezTo>
                    <a:lnTo>
                      <a:pt x="f405" y="f151"/>
                    </a:lnTo>
                    <a:lnTo>
                      <a:pt x="f406" y="f407"/>
                    </a:lnTo>
                    <a:cubicBezTo>
                      <a:pt x="f406" y="f210"/>
                      <a:pt x="f405" y="f34"/>
                      <a:pt x="f405" y="f221"/>
                    </a:cubicBezTo>
                    <a:cubicBezTo>
                      <a:pt x="f403" y="f221"/>
                      <a:pt x="f402" y="f221"/>
                      <a:pt x="f401" y="f221"/>
                    </a:cubicBezTo>
                    <a:cubicBezTo>
                      <a:pt x="f408" y="f34"/>
                      <a:pt x="f409" y="f34"/>
                      <a:pt x="f410" y="f210"/>
                    </a:cubicBezTo>
                    <a:cubicBezTo>
                      <a:pt x="f411" y="f210"/>
                      <a:pt x="f412" y="f210"/>
                      <a:pt x="f413" y="f34"/>
                    </a:cubicBezTo>
                    <a:cubicBezTo>
                      <a:pt x="f413" y="f34"/>
                      <a:pt x="f413" y="f34"/>
                      <a:pt x="f413" y="f34"/>
                    </a:cubicBezTo>
                    <a:cubicBezTo>
                      <a:pt x="f414" y="f34"/>
                      <a:pt x="f414" y="f34"/>
                      <a:pt x="f415" y="f34"/>
                    </a:cubicBezTo>
                    <a:lnTo>
                      <a:pt x="f415" y="f34"/>
                    </a:lnTo>
                    <a:lnTo>
                      <a:pt x="f415" y="f34"/>
                    </a:lnTo>
                    <a:cubicBezTo>
                      <a:pt x="f415" y="f34"/>
                      <a:pt x="f415" y="f34"/>
                      <a:pt x="f416" y="f34"/>
                    </a:cubicBezTo>
                    <a:cubicBezTo>
                      <a:pt x="f416" y="f34"/>
                      <a:pt x="f416" y="f34"/>
                      <a:pt x="f416" y="f34"/>
                    </a:cubicBezTo>
                    <a:lnTo>
                      <a:pt x="f417" y="f34"/>
                    </a:lnTo>
                    <a:cubicBezTo>
                      <a:pt x="f417" y="f34"/>
                      <a:pt x="f417" y="f221"/>
                      <a:pt x="f417" y="f221"/>
                    </a:cubicBezTo>
                    <a:cubicBezTo>
                      <a:pt x="f418" y="f48"/>
                      <a:pt x="f419" y="f420"/>
                      <a:pt x="f421" y="f422"/>
                    </a:cubicBezTo>
                    <a:lnTo>
                      <a:pt x="f391" y="f208"/>
                    </a:lnTo>
                    <a:cubicBezTo>
                      <a:pt x="f389" y="f208"/>
                      <a:pt x="f388" y="f150"/>
                      <a:pt x="f387" y="f150"/>
                    </a:cubicBezTo>
                    <a:lnTo>
                      <a:pt x="f386" y="f52"/>
                    </a:lnTo>
                    <a:lnTo>
                      <a:pt x="f388" y="f52"/>
                    </a:lnTo>
                    <a:cubicBezTo>
                      <a:pt x="f388" y="f52"/>
                      <a:pt x="f389" y="f52"/>
                      <a:pt x="f389" y="f52"/>
                    </a:cubicBezTo>
                    <a:lnTo>
                      <a:pt x="f390" y="f52"/>
                    </a:lnTo>
                    <a:cubicBezTo>
                      <a:pt x="f391" y="f52"/>
                      <a:pt x="f423" y="f52"/>
                      <a:pt x="f424" y="f52"/>
                    </a:cubicBezTo>
                    <a:cubicBezTo>
                      <a:pt x="f425" y="f150"/>
                      <a:pt x="f426" y="f150"/>
                      <a:pt x="f413" y="f150"/>
                    </a:cubicBezTo>
                    <a:cubicBezTo>
                      <a:pt x="f427" y="f150"/>
                      <a:pt x="f428" y="f208"/>
                      <a:pt x="f403" y="f429"/>
                    </a:cubicBezTo>
                    <a:cubicBezTo>
                      <a:pt x="f405" y="f429"/>
                      <a:pt x="f406" y="f429"/>
                      <a:pt x="f406" y="f208"/>
                    </a:cubicBezTo>
                    <a:cubicBezTo>
                      <a:pt x="f430" y="f208"/>
                      <a:pt x="f430" y="f150"/>
                      <a:pt x="f430" y="f150"/>
                    </a:cubicBezTo>
                    <a:cubicBezTo>
                      <a:pt x="f430" y="f50"/>
                      <a:pt x="f430" y="f52"/>
                      <a:pt x="f430" y="f52"/>
                    </a:cubicBezTo>
                    <a:cubicBezTo>
                      <a:pt x="f406" y="f54"/>
                      <a:pt x="f406" y="f56"/>
                      <a:pt x="f405" y="f58"/>
                    </a:cubicBezTo>
                    <a:lnTo>
                      <a:pt x="f405" y="f58"/>
                    </a:lnTo>
                    <a:lnTo>
                      <a:pt x="f405" y="f58"/>
                    </a:lnTo>
                    <a:cubicBezTo>
                      <a:pt x="f406" y="f58"/>
                      <a:pt x="f406" y="f58"/>
                      <a:pt x="f406" y="f226"/>
                    </a:cubicBezTo>
                    <a:lnTo>
                      <a:pt x="f406" y="f226"/>
                    </a:lnTo>
                    <a:lnTo>
                      <a:pt x="f406" y="f226"/>
                    </a:lnTo>
                    <a:cubicBezTo>
                      <a:pt x="f431" y="f62"/>
                      <a:pt x="f432" y="f62"/>
                      <a:pt x="f433" y="f60"/>
                    </a:cubicBezTo>
                    <a:lnTo>
                      <a:pt x="f433" y="f60"/>
                    </a:lnTo>
                    <a:lnTo>
                      <a:pt x="f433" y="f60"/>
                    </a:lnTo>
                    <a:cubicBezTo>
                      <a:pt x="f433" y="f226"/>
                      <a:pt x="f434" y="f58"/>
                      <a:pt x="f435" y="f58"/>
                    </a:cubicBezTo>
                    <a:lnTo>
                      <a:pt x="f436" y="f58"/>
                    </a:lnTo>
                    <a:lnTo>
                      <a:pt x="f436" y="f56"/>
                    </a:lnTo>
                    <a:cubicBezTo>
                      <a:pt x="f436" y="f54"/>
                      <a:pt x="f437" y="f54"/>
                      <a:pt x="f437" y="f52"/>
                    </a:cubicBezTo>
                    <a:cubicBezTo>
                      <a:pt x="f438" y="f52"/>
                      <a:pt x="f439" y="f52"/>
                      <a:pt x="f439" y="f52"/>
                    </a:cubicBezTo>
                    <a:cubicBezTo>
                      <a:pt x="f440" y="f54"/>
                      <a:pt x="f441" y="f54"/>
                      <a:pt x="f442" y="f54"/>
                    </a:cubicBezTo>
                    <a:cubicBezTo>
                      <a:pt x="f443" y="f56"/>
                      <a:pt x="f444" y="f54"/>
                      <a:pt x="f445" y="f52"/>
                    </a:cubicBezTo>
                    <a:cubicBezTo>
                      <a:pt x="f446" y="f50"/>
                      <a:pt x="f447" y="f208"/>
                      <a:pt x="f448" y="f429"/>
                    </a:cubicBezTo>
                    <a:lnTo>
                      <a:pt x="f449" y="f422"/>
                    </a:lnTo>
                    <a:cubicBezTo>
                      <a:pt x="f450" y="f420"/>
                      <a:pt x="f451" y="f374"/>
                      <a:pt x="f452" y="f48"/>
                    </a:cubicBezTo>
                    <a:cubicBezTo>
                      <a:pt x="f453" y="f221"/>
                      <a:pt x="f454" y="f221"/>
                      <a:pt x="f455" y="f221"/>
                    </a:cubicBezTo>
                    <a:cubicBezTo>
                      <a:pt x="f456" y="f221"/>
                      <a:pt x="f457" y="f34"/>
                      <a:pt x="f457" y="f210"/>
                    </a:cubicBezTo>
                    <a:cubicBezTo>
                      <a:pt x="f457" y="f407"/>
                      <a:pt x="f456" y="f385"/>
                      <a:pt x="f455" y="f385"/>
                    </a:cubicBezTo>
                    <a:cubicBezTo>
                      <a:pt x="f453" y="f33"/>
                      <a:pt x="f452" y="f33"/>
                      <a:pt x="f458" y="f33"/>
                    </a:cubicBezTo>
                    <a:lnTo>
                      <a:pt x="f459" y="f33"/>
                    </a:lnTo>
                    <a:cubicBezTo>
                      <a:pt x="f460" y="f385"/>
                      <a:pt x="f461" y="f385"/>
                      <a:pt x="f462" y="f407"/>
                    </a:cubicBezTo>
                    <a:lnTo>
                      <a:pt x="f445" y="f407"/>
                    </a:lnTo>
                    <a:cubicBezTo>
                      <a:pt x="f444" y="f407"/>
                      <a:pt x="f463" y="f407"/>
                      <a:pt x="f441" y="f407"/>
                    </a:cubicBezTo>
                    <a:lnTo>
                      <a:pt x="f441" y="f407"/>
                    </a:lnTo>
                    <a:cubicBezTo>
                      <a:pt x="f440" y="f407"/>
                      <a:pt x="f440" y="f210"/>
                      <a:pt x="f464" y="f210"/>
                    </a:cubicBezTo>
                    <a:cubicBezTo>
                      <a:pt x="f439" y="f210"/>
                      <a:pt x="f439" y="f407"/>
                      <a:pt x="f438" y="f407"/>
                    </a:cubicBezTo>
                    <a:cubicBezTo>
                      <a:pt x="f438" y="f385"/>
                      <a:pt x="f438" y="f385"/>
                      <a:pt x="f438" y="f33"/>
                    </a:cubicBezTo>
                    <a:cubicBezTo>
                      <a:pt x="f439" y="f155"/>
                      <a:pt x="f439" y="f211"/>
                      <a:pt x="f438" y="f25"/>
                    </a:cubicBezTo>
                    <a:cubicBezTo>
                      <a:pt x="f438" y="f24"/>
                      <a:pt x="f439" y="f23"/>
                      <a:pt x="f464" y="f23"/>
                    </a:cubicBezTo>
                    <a:lnTo>
                      <a:pt x="f464" y="f21"/>
                    </a:lnTo>
                    <a:cubicBezTo>
                      <a:pt x="f464" y="f21"/>
                      <a:pt x="f464" y="f21"/>
                      <a:pt x="f440" y="f21"/>
                    </a:cubicBezTo>
                    <a:cubicBezTo>
                      <a:pt x="f465" y="f157"/>
                      <a:pt x="f442" y="f10"/>
                      <a:pt x="f442" y="f8"/>
                    </a:cubicBezTo>
                    <a:cubicBezTo>
                      <a:pt x="f442" y="f466"/>
                      <a:pt x="f442" y="f466"/>
                      <a:pt x="f442" y="f466"/>
                    </a:cubicBezTo>
                    <a:lnTo>
                      <a:pt x="f442" y="f29"/>
                    </a:lnTo>
                    <a:lnTo>
                      <a:pt x="f465" y="f29"/>
                    </a:lnTo>
                    <a:cubicBezTo>
                      <a:pt x="f441" y="f29"/>
                      <a:pt x="f440" y="f29"/>
                      <a:pt x="f440" y="f29"/>
                    </a:cubicBezTo>
                    <a:cubicBezTo>
                      <a:pt x="f439" y="f467"/>
                      <a:pt x="f438" y="f17"/>
                      <a:pt x="f439" y="f158"/>
                    </a:cubicBezTo>
                    <a:cubicBezTo>
                      <a:pt x="f439" y="f16"/>
                      <a:pt x="f439" y="f159"/>
                      <a:pt x="f439" y="f468"/>
                    </a:cubicBezTo>
                    <a:cubicBezTo>
                      <a:pt x="f464" y="f160"/>
                      <a:pt x="f464" y="f219"/>
                      <a:pt x="f440" y="f219"/>
                    </a:cubicBezTo>
                    <a:cubicBezTo>
                      <a:pt x="f440" y="f219"/>
                      <a:pt x="f440" y="f219"/>
                      <a:pt x="f441" y="f219"/>
                    </a:cubicBezTo>
                    <a:cubicBezTo>
                      <a:pt x="f441" y="f219"/>
                      <a:pt x="f441" y="f219"/>
                      <a:pt x="f441" y="f219"/>
                    </a:cubicBezTo>
                    <a:cubicBezTo>
                      <a:pt x="f441" y="f219"/>
                      <a:pt x="f465" y="f219"/>
                      <a:pt x="f465" y="f219"/>
                    </a:cubicBezTo>
                    <a:lnTo>
                      <a:pt x="f442" y="f219"/>
                    </a:lnTo>
                    <a:cubicBezTo>
                      <a:pt x="f442" y="f219"/>
                      <a:pt x="f442" y="f219"/>
                      <a:pt x="f469" y="f219"/>
                    </a:cubicBezTo>
                    <a:cubicBezTo>
                      <a:pt x="f443" y="f160"/>
                      <a:pt x="f444" y="f219"/>
                      <a:pt x="f445" y="f161"/>
                    </a:cubicBezTo>
                    <a:cubicBezTo>
                      <a:pt x="f446" y="f470"/>
                      <a:pt x="f471" y="f163"/>
                      <a:pt x="f460" y="f15"/>
                    </a:cubicBezTo>
                    <a:lnTo>
                      <a:pt x="f472" y="f473"/>
                    </a:lnTo>
                    <a:cubicBezTo>
                      <a:pt x="f474" y="f475"/>
                      <a:pt x="f451" y="f212"/>
                      <a:pt x="f452" y="f476"/>
                    </a:cubicBezTo>
                    <a:cubicBezTo>
                      <a:pt x="f454" y="f213"/>
                      <a:pt x="f455" y="f213"/>
                      <a:pt x="f456" y="f213"/>
                    </a:cubicBezTo>
                    <a:cubicBezTo>
                      <a:pt x="f457" y="f477"/>
                      <a:pt x="f5" y="f477"/>
                      <a:pt x="f5" y="f214"/>
                    </a:cubicBezTo>
                    <a:cubicBezTo>
                      <a:pt x="f5" y="f215"/>
                      <a:pt x="f457" y="f216"/>
                      <a:pt x="f456" y="f216"/>
                    </a:cubicBezTo>
                    <a:cubicBezTo>
                      <a:pt x="f454" y="f217"/>
                      <a:pt x="f452" y="f217"/>
                      <a:pt x="f478" y="f217"/>
                    </a:cubicBezTo>
                    <a:lnTo>
                      <a:pt x="f479" y="f215"/>
                    </a:lnTo>
                    <a:cubicBezTo>
                      <a:pt x="f444" y="f215"/>
                      <a:pt x="f443" y="f215"/>
                      <a:pt x="f441" y="f215"/>
                    </a:cubicBezTo>
                    <a:cubicBezTo>
                      <a:pt x="f440" y="f215"/>
                      <a:pt x="f439" y="f214"/>
                      <a:pt x="f438" y="f214"/>
                    </a:cubicBezTo>
                    <a:cubicBezTo>
                      <a:pt x="f438" y="f477"/>
                      <a:pt x="f438" y="f477"/>
                      <a:pt x="f437" y="f477"/>
                    </a:cubicBezTo>
                    <a:cubicBezTo>
                      <a:pt x="f434" y="f476"/>
                      <a:pt x="f480" y="f476"/>
                      <a:pt x="f481" y="f212"/>
                    </a:cubicBezTo>
                    <a:cubicBezTo>
                      <a:pt x="f481" y="f212"/>
                      <a:pt x="f432" y="f212"/>
                      <a:pt x="f432" y="f212"/>
                    </a:cubicBezTo>
                    <a:cubicBezTo>
                      <a:pt x="f482" y="f476"/>
                      <a:pt x="f483" y="f212"/>
                      <a:pt x="f483" y="f212"/>
                    </a:cubicBezTo>
                    <a:lnTo>
                      <a:pt x="f484" y="f212"/>
                    </a:lnTo>
                    <a:cubicBezTo>
                      <a:pt x="f485" y="f475"/>
                      <a:pt x="f485" y="f475"/>
                      <a:pt x="f485" y="f475"/>
                    </a:cubicBezTo>
                    <a:lnTo>
                      <a:pt x="f431" y="f475"/>
                    </a:lnTo>
                    <a:cubicBezTo>
                      <a:pt x="f431" y="f475"/>
                      <a:pt x="f486" y="f475"/>
                      <a:pt x="f486" y="f475"/>
                    </a:cubicBezTo>
                    <a:cubicBezTo>
                      <a:pt x="f430" y="f212"/>
                      <a:pt x="f402" y="f213"/>
                      <a:pt x="f410" y="f214"/>
                    </a:cubicBezTo>
                    <a:cubicBezTo>
                      <a:pt x="f427" y="f214"/>
                      <a:pt x="f487" y="f214"/>
                      <a:pt x="f488" y="f477"/>
                    </a:cubicBezTo>
                    <a:cubicBezTo>
                      <a:pt x="f488" y="f477"/>
                      <a:pt x="f413" y="f477"/>
                      <a:pt x="f413" y="f477"/>
                    </a:cubicBezTo>
                    <a:cubicBezTo>
                      <a:pt x="f413" y="f477"/>
                      <a:pt x="f413" y="f477"/>
                      <a:pt x="f414" y="f477"/>
                    </a:cubicBezTo>
                    <a:lnTo>
                      <a:pt x="f414" y="f477"/>
                    </a:lnTo>
                    <a:cubicBezTo>
                      <a:pt x="f415" y="f477"/>
                      <a:pt x="f416" y="f477"/>
                      <a:pt x="f416" y="f477"/>
                    </a:cubicBezTo>
                    <a:lnTo>
                      <a:pt x="f416" y="f477"/>
                    </a:lnTo>
                    <a:lnTo>
                      <a:pt x="f416" y="f477"/>
                    </a:lnTo>
                    <a:cubicBezTo>
                      <a:pt x="f418" y="f476"/>
                      <a:pt x="f419" y="f475"/>
                      <a:pt x="f421" y="f473"/>
                    </a:cubicBezTo>
                    <a:lnTo>
                      <a:pt x="f391" y="f163"/>
                    </a:lnTo>
                    <a:cubicBezTo>
                      <a:pt x="f390" y="f163"/>
                      <a:pt x="f389" y="f162"/>
                      <a:pt x="f388" y="f162"/>
                    </a:cubicBezTo>
                    <a:lnTo>
                      <a:pt x="f386" y="f161"/>
                    </a:lnTo>
                    <a:lnTo>
                      <a:pt x="f388" y="f161"/>
                    </a:lnTo>
                    <a:cubicBezTo>
                      <a:pt x="f389" y="f161"/>
                      <a:pt x="f389" y="f161"/>
                      <a:pt x="f389" y="f161"/>
                    </a:cubicBezTo>
                    <a:lnTo>
                      <a:pt x="f391" y="f161"/>
                    </a:lnTo>
                    <a:cubicBezTo>
                      <a:pt x="f423" y="f161"/>
                      <a:pt x="f424" y="f161"/>
                      <a:pt x="f489" y="f161"/>
                    </a:cubicBezTo>
                    <a:cubicBezTo>
                      <a:pt x="f425" y="f162"/>
                      <a:pt x="f426" y="f162"/>
                      <a:pt x="f413" y="f162"/>
                    </a:cubicBezTo>
                    <a:cubicBezTo>
                      <a:pt x="f427" y="f162"/>
                      <a:pt x="f408" y="f163"/>
                      <a:pt x="f405" y="f15"/>
                    </a:cubicBezTo>
                    <a:cubicBezTo>
                      <a:pt x="f406" y="f15"/>
                      <a:pt x="f430" y="f15"/>
                      <a:pt x="f430" y="f163"/>
                    </a:cubicBezTo>
                    <a:cubicBezTo>
                      <a:pt x="f490" y="f162"/>
                      <a:pt x="f490" y="f470"/>
                      <a:pt x="f430" y="f161"/>
                    </a:cubicBezTo>
                    <a:lnTo>
                      <a:pt x="f430" y="f219"/>
                    </a:lnTo>
                    <a:lnTo>
                      <a:pt x="f430" y="f219"/>
                    </a:lnTo>
                    <a:cubicBezTo>
                      <a:pt x="f430" y="f219"/>
                      <a:pt x="f430" y="f219"/>
                      <a:pt x="f430" y="f160"/>
                    </a:cubicBezTo>
                    <a:cubicBezTo>
                      <a:pt x="f430" y="f160"/>
                      <a:pt x="f406" y="f160"/>
                      <a:pt x="f406" y="f160"/>
                    </a:cubicBezTo>
                    <a:lnTo>
                      <a:pt x="f406" y="f160"/>
                    </a:lnTo>
                    <a:cubicBezTo>
                      <a:pt x="f406" y="f160"/>
                      <a:pt x="f406" y="f468"/>
                      <a:pt x="f406" y="f468"/>
                    </a:cubicBezTo>
                    <a:lnTo>
                      <a:pt x="f406" y="f468"/>
                    </a:lnTo>
                    <a:lnTo>
                      <a:pt x="f406" y="f491"/>
                    </a:lnTo>
                    <a:cubicBezTo>
                      <a:pt x="f406" y="f491"/>
                      <a:pt x="f406" y="f491"/>
                      <a:pt x="f406" y="f491"/>
                    </a:cubicBezTo>
                    <a:lnTo>
                      <a:pt x="f406" y="f158"/>
                    </a:lnTo>
                    <a:cubicBezTo>
                      <a:pt x="f406" y="f17"/>
                      <a:pt x="f405" y="f467"/>
                      <a:pt x="f403" y="f467"/>
                    </a:cubicBezTo>
                    <a:lnTo>
                      <a:pt x="f402" y="f467"/>
                    </a:lnTo>
                    <a:lnTo>
                      <a:pt x="f402" y="f467"/>
                    </a:lnTo>
                    <a:cubicBezTo>
                      <a:pt x="f402" y="f29"/>
                      <a:pt x="f402" y="f29"/>
                      <a:pt x="f402" y="f29"/>
                    </a:cubicBezTo>
                    <a:lnTo>
                      <a:pt x="f408" y="f29"/>
                    </a:lnTo>
                    <a:cubicBezTo>
                      <a:pt x="f427" y="f29"/>
                      <a:pt x="f488" y="f466"/>
                      <a:pt x="f415" y="f8"/>
                    </a:cubicBezTo>
                    <a:lnTo>
                      <a:pt x="f492" y="f10"/>
                    </a:lnTo>
                    <a:cubicBezTo>
                      <a:pt x="f425" y="f21"/>
                      <a:pt x="f390" y="f25"/>
                      <a:pt x="f355" y="f28"/>
                    </a:cubicBezTo>
                    <a:lnTo>
                      <a:pt x="f358" y="f28"/>
                    </a:lnTo>
                    <a:cubicBezTo>
                      <a:pt x="f360" y="f28"/>
                      <a:pt x="f362" y="f404"/>
                      <a:pt x="f352" y="f404"/>
                    </a:cubicBezTo>
                    <a:lnTo>
                      <a:pt x="f363" y="f166"/>
                    </a:lnTo>
                    <a:lnTo>
                      <a:pt x="f363" y="f166"/>
                    </a:lnTo>
                    <a:lnTo>
                      <a:pt x="f493" y="f166"/>
                    </a:lnTo>
                    <a:lnTo>
                      <a:pt x="f493" y="f166"/>
                    </a:lnTo>
                    <a:cubicBezTo>
                      <a:pt x="f493" y="f166"/>
                      <a:pt x="f493" y="f166"/>
                      <a:pt x="f351" y="f166"/>
                    </a:cubicBezTo>
                    <a:lnTo>
                      <a:pt x="f383" y="f166"/>
                    </a:lnTo>
                    <a:cubicBezTo>
                      <a:pt x="f382" y="f156"/>
                      <a:pt x="f494" y="f166"/>
                      <a:pt x="f494" y="f166"/>
                    </a:cubicBezTo>
                    <a:cubicBezTo>
                      <a:pt x="f495" y="f404"/>
                      <a:pt x="f496" y="f28"/>
                      <a:pt x="f497" y="f211"/>
                    </a:cubicBezTo>
                    <a:lnTo>
                      <a:pt x="f497" y="f27"/>
                    </a:lnTo>
                    <a:lnTo>
                      <a:pt x="f498" y="f27"/>
                    </a:lnTo>
                    <a:cubicBezTo>
                      <a:pt x="f498" y="f27"/>
                      <a:pt x="f498" y="f27"/>
                      <a:pt x="f498" y="f27"/>
                    </a:cubicBezTo>
                    <a:lnTo>
                      <a:pt x="f499" y="f27"/>
                    </a:lnTo>
                    <a:cubicBezTo>
                      <a:pt x="f499" y="f27"/>
                      <a:pt x="f499" y="f27"/>
                      <a:pt x="f499" y="f27"/>
                    </a:cubicBezTo>
                    <a:lnTo>
                      <a:pt x="f500" y="f25"/>
                    </a:lnTo>
                    <a:cubicBezTo>
                      <a:pt x="f501" y="f25"/>
                      <a:pt x="f502" y="f25"/>
                      <a:pt x="f367" y="f24"/>
                    </a:cubicBezTo>
                    <a:cubicBezTo>
                      <a:pt x="f367" y="f24"/>
                      <a:pt x="f367" y="f24"/>
                      <a:pt x="f367" y="f24"/>
                    </a:cubicBezTo>
                    <a:lnTo>
                      <a:pt x="f503" y="f29"/>
                    </a:lnTo>
                    <a:cubicBezTo>
                      <a:pt x="f504" y="f467"/>
                      <a:pt x="f505" y="f29"/>
                      <a:pt x="f505" y="f466"/>
                    </a:cubicBezTo>
                    <a:cubicBezTo>
                      <a:pt x="f506" y="f8"/>
                      <a:pt x="f506" y="f10"/>
                      <a:pt x="f506" y="f10"/>
                    </a:cubicBezTo>
                    <a:lnTo>
                      <a:pt x="f506" y="f157"/>
                    </a:lnTo>
                    <a:cubicBezTo>
                      <a:pt x="f506" y="f157"/>
                      <a:pt x="f506" y="f20"/>
                      <a:pt x="f506" y="f20"/>
                    </a:cubicBezTo>
                    <a:lnTo>
                      <a:pt x="f504" y="f23"/>
                    </a:lnTo>
                    <a:cubicBezTo>
                      <a:pt x="f344" y="f23"/>
                      <a:pt x="f344" y="f24"/>
                      <a:pt x="f344" y="f25"/>
                    </a:cubicBezTo>
                    <a:cubicBezTo>
                      <a:pt x="f344" y="f27"/>
                      <a:pt x="f504" y="f211"/>
                      <a:pt x="f505" y="f211"/>
                    </a:cubicBezTo>
                    <a:lnTo>
                      <a:pt x="f341" y="f404"/>
                    </a:lnTo>
                    <a:cubicBezTo>
                      <a:pt x="f507" y="f166"/>
                      <a:pt x="f508" y="f166"/>
                      <a:pt x="f508" y="f166"/>
                    </a:cubicBezTo>
                    <a:cubicBezTo>
                      <a:pt x="f375" y="f166"/>
                      <a:pt x="f375" y="f166"/>
                      <a:pt x="f509" y="f166"/>
                    </a:cubicBezTo>
                    <a:lnTo>
                      <a:pt x="f509" y="f166"/>
                    </a:lnTo>
                    <a:lnTo>
                      <a:pt x="f509" y="f166"/>
                    </a:lnTo>
                    <a:cubicBezTo>
                      <a:pt x="f371" y="f156"/>
                      <a:pt x="f371" y="f156"/>
                      <a:pt x="f372" y="f156"/>
                    </a:cubicBezTo>
                    <a:lnTo>
                      <a:pt x="f372" y="f156"/>
                    </a:lnTo>
                    <a:lnTo>
                      <a:pt x="f372" y="f156"/>
                    </a:lnTo>
                    <a:cubicBezTo>
                      <a:pt x="f340" y="f156"/>
                      <a:pt x="f340" y="f156"/>
                      <a:pt x="f340" y="f156"/>
                    </a:cubicBezTo>
                    <a:lnTo>
                      <a:pt x="f340" y="f156"/>
                    </a:lnTo>
                    <a:lnTo>
                      <a:pt x="f340" y="f156"/>
                    </a:lnTo>
                    <a:lnTo>
                      <a:pt x="f373" y="f156"/>
                    </a:lnTo>
                    <a:cubicBezTo>
                      <a:pt x="f373" y="f156"/>
                      <a:pt x="f373" y="f156"/>
                      <a:pt x="f334" y="f156"/>
                    </a:cubicBezTo>
                    <a:lnTo>
                      <a:pt x="f334" y="f30"/>
                    </a:lnTo>
                    <a:cubicBezTo>
                      <a:pt x="f334" y="f30"/>
                      <a:pt x="f333" y="f30"/>
                      <a:pt x="f333" y="f30"/>
                    </a:cubicBezTo>
                    <a:lnTo>
                      <a:pt x="f333" y="f30"/>
                    </a:lnTo>
                    <a:lnTo>
                      <a:pt x="f333" y="f30"/>
                    </a:lnTo>
                    <a:lnTo>
                      <a:pt x="f332" y="f30"/>
                    </a:lnTo>
                    <a:cubicBezTo>
                      <a:pt x="f332" y="f30"/>
                      <a:pt x="f332" y="f30"/>
                      <a:pt x="f331" y="f30"/>
                    </a:cubicBezTo>
                    <a:lnTo>
                      <a:pt x="f331" y="f30"/>
                    </a:lnTo>
                    <a:lnTo>
                      <a:pt x="f331" y="f30"/>
                    </a:lnTo>
                    <a:cubicBezTo>
                      <a:pt x="f330" y="f30"/>
                      <a:pt x="f330" y="f30"/>
                      <a:pt x="f330" y="f30"/>
                    </a:cubicBezTo>
                    <a:lnTo>
                      <a:pt x="f327" y="f155"/>
                    </a:lnTo>
                    <a:cubicBezTo>
                      <a:pt x="f324" y="f31"/>
                      <a:pt x="f320" y="f31"/>
                      <a:pt x="f316" y="f399"/>
                    </a:cubicBezTo>
                    <a:cubicBezTo>
                      <a:pt x="f316" y="f399"/>
                      <a:pt x="f316" y="f399"/>
                      <a:pt x="f336" y="f399"/>
                    </a:cubicBezTo>
                    <a:lnTo>
                      <a:pt x="f336" y="f399"/>
                    </a:lnTo>
                    <a:lnTo>
                      <a:pt x="f289" y="f46"/>
                    </a:lnTo>
                    <a:lnTo>
                      <a:pt x="f289" y="f46"/>
                    </a:lnTo>
                    <a:lnTo>
                      <a:pt x="f289" y="f152"/>
                    </a:lnTo>
                    <a:cubicBezTo>
                      <a:pt x="f510" y="f151"/>
                      <a:pt x="f511" y="f394"/>
                      <a:pt x="f512" y="f394"/>
                    </a:cubicBezTo>
                    <a:lnTo>
                      <a:pt x="f513" y="f394"/>
                    </a:lnTo>
                    <a:cubicBezTo>
                      <a:pt x="f280" y="f394"/>
                      <a:pt x="f514" y="f151"/>
                      <a:pt x="f275" y="f152"/>
                    </a:cubicBezTo>
                    <a:lnTo>
                      <a:pt x="f274" y="f152"/>
                    </a:lnTo>
                    <a:cubicBezTo>
                      <a:pt x="f243" y="f46"/>
                      <a:pt x="f238" y="f153"/>
                      <a:pt x="f234" y="f153"/>
                    </a:cubicBezTo>
                    <a:lnTo>
                      <a:pt x="f228" y="f153"/>
                    </a:lnTo>
                    <a:cubicBezTo>
                      <a:pt x="f225" y="f153"/>
                      <a:pt x="f224" y="f153"/>
                      <a:pt x="f224" y="f46"/>
                    </a:cubicBezTo>
                    <a:cubicBezTo>
                      <a:pt x="f222" y="f46"/>
                      <a:pt x="f222" y="f46"/>
                      <a:pt x="f254" y="f46"/>
                    </a:cubicBezTo>
                    <a:cubicBezTo>
                      <a:pt x="f255" y="f46"/>
                      <a:pt x="f255" y="f46"/>
                      <a:pt x="f256" y="f46"/>
                    </a:cubicBezTo>
                    <a:cubicBezTo>
                      <a:pt x="f220" y="f46"/>
                      <a:pt x="f220" y="f46"/>
                      <a:pt x="f220" y="f46"/>
                    </a:cubicBezTo>
                    <a:cubicBezTo>
                      <a:pt x="f257" y="f46"/>
                      <a:pt x="f201" y="f46"/>
                      <a:pt x="f201" y="f46"/>
                    </a:cubicBezTo>
                    <a:cubicBezTo>
                      <a:pt x="f201" y="f46"/>
                      <a:pt x="f200" y="f46"/>
                      <a:pt x="f199" y="f46"/>
                    </a:cubicBezTo>
                    <a:cubicBezTo>
                      <a:pt x="f199" y="f46"/>
                      <a:pt x="f202" y="f46"/>
                      <a:pt x="f198" y="f46"/>
                    </a:cubicBezTo>
                    <a:cubicBezTo>
                      <a:pt x="f198" y="f46"/>
                      <a:pt x="f203" y="f152"/>
                      <a:pt x="f203" y="f152"/>
                    </a:cubicBezTo>
                    <a:cubicBezTo>
                      <a:pt x="f204" y="f152"/>
                      <a:pt x="f192" y="f152"/>
                      <a:pt x="f189" y="f152"/>
                    </a:cubicBezTo>
                    <a:lnTo>
                      <a:pt x="f515" y="f152"/>
                    </a:lnTo>
                    <a:cubicBezTo>
                      <a:pt x="f266" y="f152"/>
                      <a:pt x="f516" y="f152"/>
                      <a:pt x="f248" y="f152"/>
                    </a:cubicBezTo>
                    <a:cubicBezTo>
                      <a:pt x="f264" y="f152"/>
                      <a:pt x="f263" y="f152"/>
                      <a:pt x="f262" y="f152"/>
                    </a:cubicBezTo>
                    <a:cubicBezTo>
                      <a:pt x="f262" y="f152"/>
                      <a:pt x="f261" y="f152"/>
                      <a:pt x="f260" y="f152"/>
                    </a:cubicBezTo>
                    <a:cubicBezTo>
                      <a:pt x="f260" y="f152"/>
                      <a:pt x="f260" y="f152"/>
                      <a:pt x="f265" y="f152"/>
                    </a:cubicBezTo>
                    <a:cubicBezTo>
                      <a:pt x="f265" y="f152"/>
                      <a:pt x="f252" y="f152"/>
                      <a:pt x="f252" y="f46"/>
                    </a:cubicBezTo>
                    <a:cubicBezTo>
                      <a:pt x="f259" y="f152"/>
                      <a:pt x="f259" y="f46"/>
                      <a:pt x="f246" y="f46"/>
                    </a:cubicBezTo>
                    <a:cubicBezTo>
                      <a:pt x="f246" y="f46"/>
                      <a:pt x="f270" y="f46"/>
                      <a:pt x="f270" y="f46"/>
                    </a:cubicBezTo>
                    <a:cubicBezTo>
                      <a:pt x="f270" y="f46"/>
                      <a:pt x="f270" y="f46"/>
                      <a:pt x="f270" y="f46"/>
                    </a:cubicBezTo>
                    <a:lnTo>
                      <a:pt x="f258" y="f46"/>
                    </a:lnTo>
                    <a:cubicBezTo>
                      <a:pt x="f258" y="f46"/>
                      <a:pt x="f258" y="f153"/>
                      <a:pt x="f73" y="f153"/>
                    </a:cubicBezTo>
                    <a:cubicBezTo>
                      <a:pt x="f73" y="f153"/>
                      <a:pt x="f72" y="f153"/>
                      <a:pt x="f70" y="f153"/>
                    </a:cubicBezTo>
                    <a:cubicBezTo>
                      <a:pt x="f70" y="f153"/>
                      <a:pt x="f186" y="f153"/>
                      <a:pt x="f186" y="f153"/>
                    </a:cubicBezTo>
                    <a:cubicBezTo>
                      <a:pt x="f185" y="f153"/>
                      <a:pt x="f185" y="f153"/>
                      <a:pt x="f185" y="f44"/>
                    </a:cubicBezTo>
                    <a:cubicBezTo>
                      <a:pt x="f184" y="f44"/>
                      <a:pt x="f184" y="f44"/>
                      <a:pt x="f182" y="f44"/>
                    </a:cubicBezTo>
                    <a:cubicBezTo>
                      <a:pt x="f182" y="f44"/>
                      <a:pt x="f182" y="f44"/>
                      <a:pt x="f182" y="f44"/>
                    </a:cubicBezTo>
                    <a:cubicBezTo>
                      <a:pt x="f173" y="f44"/>
                      <a:pt x="f169" y="f32"/>
                      <a:pt x="f268" y="f32"/>
                    </a:cubicBezTo>
                    <a:cubicBezTo>
                      <a:pt x="f253" y="f32"/>
                      <a:pt x="f253" y="f32"/>
                      <a:pt x="f253" y="f32"/>
                    </a:cubicBezTo>
                    <a:cubicBezTo>
                      <a:pt x="f253" y="f32"/>
                      <a:pt x="f167" y="f32"/>
                      <a:pt x="f167" y="f32"/>
                    </a:cubicBezTo>
                    <a:cubicBezTo>
                      <a:pt x="f269" y="f32"/>
                      <a:pt x="f269" y="f36"/>
                      <a:pt x="f245" y="f36"/>
                    </a:cubicBezTo>
                    <a:lnTo>
                      <a:pt x="f132" y="f32"/>
                    </a:lnTo>
                    <a:cubicBezTo>
                      <a:pt x="f132" y="f32"/>
                      <a:pt x="f132" y="f32"/>
                      <a:pt x="f131" y="f32"/>
                    </a:cubicBezTo>
                    <a:lnTo>
                      <a:pt x="f131" y="f32"/>
                    </a:lnTo>
                    <a:lnTo>
                      <a:pt x="f108" y="f154"/>
                    </a:lnTo>
                    <a:cubicBezTo>
                      <a:pt x="f104" y="f155"/>
                      <a:pt x="f1" y="f30"/>
                      <a:pt x="f85" y="f166"/>
                    </a:cubicBezTo>
                    <a:lnTo>
                      <a:pt x="f89" y="f211"/>
                    </a:lnTo>
                    <a:cubicBezTo>
                      <a:pt x="f89" y="f27"/>
                      <a:pt x="f98" y="f27"/>
                      <a:pt x="f97" y="f25"/>
                    </a:cubicBezTo>
                    <a:cubicBezTo>
                      <a:pt x="f97" y="f24"/>
                      <a:pt x="f97" y="f23"/>
                      <a:pt x="f98" y="f21"/>
                    </a:cubicBezTo>
                    <a:cubicBezTo>
                      <a:pt x="f98" y="f20"/>
                      <a:pt x="f89" y="f157"/>
                      <a:pt x="f89" y="f10"/>
                    </a:cubicBezTo>
                    <a:cubicBezTo>
                      <a:pt x="f99" y="f29"/>
                      <a:pt x="f99" y="f158"/>
                      <a:pt x="f89" y="f26"/>
                    </a:cubicBezTo>
                    <a:cubicBezTo>
                      <a:pt x="f89" y="f16"/>
                      <a:pt x="f89" y="f16"/>
                      <a:pt x="f89" y="f16"/>
                    </a:cubicBezTo>
                    <a:cubicBezTo>
                      <a:pt x="f98" y="f16"/>
                      <a:pt x="f98" y="f16"/>
                      <a:pt x="f98" y="f16"/>
                    </a:cubicBezTo>
                    <a:cubicBezTo>
                      <a:pt x="f97" y="f16"/>
                      <a:pt x="f97" y="f26"/>
                      <a:pt x="f96" y="f26"/>
                    </a:cubicBezTo>
                    <a:cubicBezTo>
                      <a:pt x="f128" y="f8"/>
                      <a:pt x="f43" y="f21"/>
                      <a:pt x="f181" y="f24"/>
                    </a:cubicBezTo>
                    <a:cubicBezTo>
                      <a:pt x="f41" y="f24"/>
                      <a:pt x="f40" y="f24"/>
                      <a:pt x="f145" y="f24"/>
                    </a:cubicBezTo>
                    <a:cubicBezTo>
                      <a:pt x="f76" y="f25"/>
                      <a:pt x="f74" y="f24"/>
                      <a:pt x="f35" y="f24"/>
                    </a:cubicBezTo>
                    <a:cubicBezTo>
                      <a:pt x="f67" y="f10"/>
                      <a:pt x="f54" y="f467"/>
                      <a:pt x="f210" y="f26"/>
                    </a:cubicBezTo>
                    <a:lnTo>
                      <a:pt x="f394" y="f19"/>
                    </a:lnTo>
                    <a:cubicBezTo>
                      <a:pt x="f151" y="f22"/>
                      <a:pt x="f152" y="f159"/>
                      <a:pt x="f152" y="f491"/>
                    </a:cubicBezTo>
                    <a:cubicBezTo>
                      <a:pt x="f152" y="f468"/>
                      <a:pt x="f151" y="f219"/>
                      <a:pt x="f394" y="f219"/>
                    </a:cubicBezTo>
                    <a:cubicBezTo>
                      <a:pt x="f380" y="f161"/>
                      <a:pt x="f377" y="f470"/>
                      <a:pt x="f377" y="f162"/>
                    </a:cubicBezTo>
                    <a:cubicBezTo>
                      <a:pt x="f377" y="f163"/>
                      <a:pt x="f377" y="f163"/>
                      <a:pt x="f377" y="f15"/>
                    </a:cubicBezTo>
                    <a:cubicBezTo>
                      <a:pt x="f377" y="f15"/>
                      <a:pt x="f377" y="f15"/>
                      <a:pt x="f377" y="f15"/>
                    </a:cubicBezTo>
                    <a:cubicBezTo>
                      <a:pt x="f377" y="f164"/>
                      <a:pt x="f377" y="f164"/>
                      <a:pt x="f377" y="f164"/>
                    </a:cubicBezTo>
                    <a:cubicBezTo>
                      <a:pt x="f377" y="f165"/>
                      <a:pt x="f33" y="f473"/>
                      <a:pt x="f385" y="f475"/>
                    </a:cubicBezTo>
                    <a:cubicBezTo>
                      <a:pt x="f385" y="f475"/>
                      <a:pt x="f407" y="f212"/>
                      <a:pt x="f210" y="f475"/>
                    </a:cubicBezTo>
                    <a:cubicBezTo>
                      <a:pt x="f34" y="f475"/>
                      <a:pt x="f221" y="f475"/>
                      <a:pt x="f48" y="f475"/>
                    </a:cubicBezTo>
                    <a:lnTo>
                      <a:pt x="f374" y="f473"/>
                    </a:lnTo>
                    <a:cubicBezTo>
                      <a:pt x="f223" y="f165"/>
                      <a:pt x="f208" y="f165"/>
                      <a:pt x="f52" y="f473"/>
                    </a:cubicBezTo>
                    <a:cubicBezTo>
                      <a:pt x="f60" y="f212"/>
                      <a:pt x="f170" y="f477"/>
                      <a:pt x="f65" y="f217"/>
                    </a:cubicBezTo>
                    <a:cubicBezTo>
                      <a:pt x="f207" y="f517"/>
                      <a:pt x="f148" y="f518"/>
                      <a:pt x="f176" y="f519"/>
                    </a:cubicBezTo>
                    <a:cubicBezTo>
                      <a:pt x="f177" y="f9"/>
                      <a:pt x="f177" y="f7"/>
                      <a:pt x="f176" y="f7"/>
                    </a:cubicBezTo>
                    <a:cubicBezTo>
                      <a:pt x="f176" y="f4"/>
                      <a:pt x="f148" y="f4"/>
                      <a:pt x="f174" y="f4"/>
                    </a:cubicBezTo>
                    <a:cubicBezTo>
                      <a:pt x="f69" y="f4"/>
                      <a:pt x="f172" y="f520"/>
                      <a:pt x="f230" y="f7"/>
                    </a:cubicBezTo>
                    <a:lnTo>
                      <a:pt x="f46" y="f521"/>
                    </a:lnTo>
                    <a:cubicBezTo>
                      <a:pt x="f44" y="f218"/>
                      <a:pt x="f44" y="f218"/>
                      <a:pt x="f32" y="f217"/>
                    </a:cubicBezTo>
                    <a:cubicBezTo>
                      <a:pt x="f36" y="f215"/>
                      <a:pt x="f398" y="f214"/>
                      <a:pt x="f31" y="f214"/>
                    </a:cubicBezTo>
                    <a:lnTo>
                      <a:pt x="f155" y="f214"/>
                    </a:lnTo>
                    <a:cubicBezTo>
                      <a:pt x="f166" y="f214"/>
                      <a:pt x="f404" y="f477"/>
                      <a:pt x="f211" y="f476"/>
                    </a:cubicBezTo>
                    <a:cubicBezTo>
                      <a:pt x="f211" y="f212"/>
                      <a:pt x="f27" y="f475"/>
                      <a:pt x="f25" y="f475"/>
                    </a:cubicBezTo>
                    <a:cubicBezTo>
                      <a:pt x="f21" y="f473"/>
                      <a:pt x="f10" y="f165"/>
                      <a:pt x="f29" y="f165"/>
                    </a:cubicBezTo>
                    <a:cubicBezTo>
                      <a:pt x="f161" y="f15"/>
                      <a:pt x="f477" y="f161"/>
                      <a:pt x="f518" y="f19"/>
                    </a:cubicBezTo>
                    <a:cubicBezTo>
                      <a:pt x="f12" y="f16"/>
                      <a:pt x="f9" y="f18"/>
                      <a:pt x="f7" y="f17"/>
                    </a:cubicBezTo>
                    <a:cubicBezTo>
                      <a:pt x="f520" y="f467"/>
                      <a:pt x="f4" y="f29"/>
                      <a:pt x="f4" y="f29"/>
                    </a:cubicBezTo>
                    <a:cubicBezTo>
                      <a:pt x="f4" y="f466"/>
                      <a:pt x="f520" y="f8"/>
                      <a:pt x="f7" y="f8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13" name="Freeform 11"/>
              <p:cNvSpPr/>
              <p:nvPr/>
            </p:nvSpPr>
            <p:spPr>
              <a:xfrm>
                <a:off x="3700800" y="1489680"/>
                <a:ext cx="74880" cy="1224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3"/>
                  <a:gd name="f5" fmla="val 9"/>
                  <a:gd name="f6" fmla="val 12"/>
                  <a:gd name="f7" fmla="val 15"/>
                  <a:gd name="f8" fmla="val 1"/>
                  <a:gd name="f9" fmla="val 17"/>
                  <a:gd name="f10" fmla="val 16"/>
                  <a:gd name="f11" fmla="val 14"/>
                  <a:gd name="f12" fmla="val 2"/>
                  <a:gd name="f13" fmla="val 7"/>
                  <a:gd name="f14" fmla="val 4"/>
                  <a:gd name="f15" fmla="val 6"/>
                  <a:gd name="f16" fmla="*/ f0 1 18"/>
                  <a:gd name="f17" fmla="*/ f1 1 3"/>
                  <a:gd name="f18" fmla="+- f4 0 f2"/>
                  <a:gd name="f19" fmla="+- f3 0 f2"/>
                  <a:gd name="f20" fmla="*/ f18 1 3"/>
                  <a:gd name="f21" fmla="*/ f19 1 18"/>
                  <a:gd name="f22" fmla="*/ f2 1 f21"/>
                  <a:gd name="f23" fmla="*/ f3 1 f21"/>
                  <a:gd name="f24" fmla="*/ f2 1 f20"/>
                  <a:gd name="f25" fmla="*/ f4 1 f20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8" h="3">
                    <a:moveTo>
                      <a:pt x="f5" y="f4"/>
                    </a:moveTo>
                    <a:cubicBezTo>
                      <a:pt x="f6" y="f4"/>
                      <a:pt x="f7" y="f4"/>
                      <a:pt x="f3" y="f8"/>
                    </a:cubicBezTo>
                    <a:cubicBezTo>
                      <a:pt x="f3" y="f8"/>
                      <a:pt x="f3" y="f2"/>
                      <a:pt x="f3" y="f2"/>
                    </a:cubicBezTo>
                    <a:cubicBezTo>
                      <a:pt x="f9" y="f2"/>
                      <a:pt x="f10" y="f2"/>
                      <a:pt x="f10" y="f2"/>
                    </a:cubicBezTo>
                    <a:cubicBezTo>
                      <a:pt x="f11" y="f8"/>
                      <a:pt x="f6" y="f12"/>
                      <a:pt x="f5" y="f12"/>
                    </a:cubicBezTo>
                    <a:cubicBezTo>
                      <a:pt x="f13" y="f12"/>
                      <a:pt x="f14" y="f8"/>
                      <a:pt x="f4" y="f2"/>
                    </a:cubicBezTo>
                    <a:cubicBezTo>
                      <a:pt x="f12" y="f2"/>
                      <a:pt x="f8" y="f2"/>
                      <a:pt x="f8" y="f2"/>
                    </a:cubicBezTo>
                    <a:cubicBezTo>
                      <a:pt x="f2" y="f2"/>
                      <a:pt x="f2" y="f8"/>
                      <a:pt x="f8" y="f8"/>
                    </a:cubicBezTo>
                    <a:cubicBezTo>
                      <a:pt x="f4" y="f4"/>
                      <a:pt x="f15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14" name="Freeform 12"/>
              <p:cNvSpPr/>
              <p:nvPr/>
            </p:nvSpPr>
            <p:spPr>
              <a:xfrm>
                <a:off x="3805560" y="1489680"/>
                <a:ext cx="74880" cy="1224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3"/>
                  <a:gd name="f5" fmla="val 9"/>
                  <a:gd name="f6" fmla="val 12"/>
                  <a:gd name="f7" fmla="val 15"/>
                  <a:gd name="f8" fmla="val 1"/>
                  <a:gd name="f9" fmla="val 17"/>
                  <a:gd name="f10" fmla="val 16"/>
                  <a:gd name="f11" fmla="val 14"/>
                  <a:gd name="f12" fmla="val 2"/>
                  <a:gd name="f13" fmla="val 7"/>
                  <a:gd name="f14" fmla="val 4"/>
                  <a:gd name="f15" fmla="val 6"/>
                  <a:gd name="f16" fmla="*/ f0 1 18"/>
                  <a:gd name="f17" fmla="*/ f1 1 3"/>
                  <a:gd name="f18" fmla="+- f4 0 f2"/>
                  <a:gd name="f19" fmla="+- f3 0 f2"/>
                  <a:gd name="f20" fmla="*/ f18 1 3"/>
                  <a:gd name="f21" fmla="*/ f19 1 18"/>
                  <a:gd name="f22" fmla="*/ f2 1 f21"/>
                  <a:gd name="f23" fmla="*/ f3 1 f21"/>
                  <a:gd name="f24" fmla="*/ f2 1 f20"/>
                  <a:gd name="f25" fmla="*/ f4 1 f20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8" h="3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4"/>
                      <a:pt x="f3" y="f8"/>
                    </a:cubicBezTo>
                    <a:cubicBezTo>
                      <a:pt x="f3" y="f8"/>
                      <a:pt x="f3" y="f2"/>
                      <a:pt x="f3" y="f2"/>
                    </a:cubicBezTo>
                    <a:cubicBezTo>
                      <a:pt x="f9" y="f2"/>
                      <a:pt x="f9" y="f2"/>
                      <a:pt x="f9" y="f2"/>
                    </a:cubicBezTo>
                    <a:cubicBezTo>
                      <a:pt x="f10" y="f2"/>
                      <a:pt x="f10" y="f2"/>
                      <a:pt x="f10" y="f2"/>
                    </a:cubicBezTo>
                    <a:cubicBezTo>
                      <a:pt x="f11" y="f8"/>
                      <a:pt x="f6" y="f12"/>
                      <a:pt x="f5" y="f12"/>
                    </a:cubicBezTo>
                    <a:cubicBezTo>
                      <a:pt x="f13" y="f12"/>
                      <a:pt x="f14" y="f8"/>
                      <a:pt x="f4" y="f2"/>
                    </a:cubicBezTo>
                    <a:cubicBezTo>
                      <a:pt x="f12" y="f2"/>
                      <a:pt x="f12" y="f2"/>
                      <a:pt x="f12" y="f2"/>
                    </a:cubicBezTo>
                    <a:cubicBezTo>
                      <a:pt x="f8" y="f2"/>
                      <a:pt x="f8" y="f2"/>
                      <a:pt x="f8" y="f2"/>
                    </a:cubicBezTo>
                    <a:cubicBezTo>
                      <a:pt x="f2" y="f2"/>
                      <a:pt x="f2" y="f8"/>
                      <a:pt x="f8" y="f8"/>
                    </a:cubicBezTo>
                    <a:cubicBezTo>
                      <a:pt x="f4" y="f4"/>
                      <a:pt x="f15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15" name="Freeform 13"/>
              <p:cNvSpPr/>
              <p:nvPr/>
            </p:nvSpPr>
            <p:spPr>
              <a:xfrm>
                <a:off x="3909960" y="1489680"/>
                <a:ext cx="74880" cy="1224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3"/>
                  <a:gd name="f5" fmla="val 9"/>
                  <a:gd name="f6" fmla="val 12"/>
                  <a:gd name="f7" fmla="val 15"/>
                  <a:gd name="f8" fmla="val 1"/>
                  <a:gd name="f9" fmla="val 17"/>
                  <a:gd name="f10" fmla="val 16"/>
                  <a:gd name="f11" fmla="val 14"/>
                  <a:gd name="f12" fmla="val 2"/>
                  <a:gd name="f13" fmla="val 7"/>
                  <a:gd name="f14" fmla="val 4"/>
                  <a:gd name="f15" fmla="val 6"/>
                  <a:gd name="f16" fmla="*/ f0 1 18"/>
                  <a:gd name="f17" fmla="*/ f1 1 3"/>
                  <a:gd name="f18" fmla="+- f4 0 f2"/>
                  <a:gd name="f19" fmla="+- f3 0 f2"/>
                  <a:gd name="f20" fmla="*/ f18 1 3"/>
                  <a:gd name="f21" fmla="*/ f19 1 18"/>
                  <a:gd name="f22" fmla="*/ f2 1 f21"/>
                  <a:gd name="f23" fmla="*/ f3 1 f21"/>
                  <a:gd name="f24" fmla="*/ f2 1 f20"/>
                  <a:gd name="f25" fmla="*/ f4 1 f20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8" h="3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4"/>
                      <a:pt x="f3" y="f8"/>
                    </a:cubicBezTo>
                    <a:cubicBezTo>
                      <a:pt x="f3" y="f8"/>
                      <a:pt x="f3" y="f2"/>
                      <a:pt x="f3" y="f2"/>
                    </a:cubicBezTo>
                    <a:cubicBezTo>
                      <a:pt x="f9" y="f2"/>
                      <a:pt x="f9" y="f2"/>
                      <a:pt x="f9" y="f2"/>
                    </a:cubicBezTo>
                    <a:cubicBezTo>
                      <a:pt x="f10" y="f2"/>
                      <a:pt x="f10" y="f2"/>
                      <a:pt x="f10" y="f2"/>
                    </a:cubicBezTo>
                    <a:cubicBezTo>
                      <a:pt x="f11" y="f8"/>
                      <a:pt x="f6" y="f12"/>
                      <a:pt x="f5" y="f12"/>
                    </a:cubicBezTo>
                    <a:cubicBezTo>
                      <a:pt x="f13" y="f12"/>
                      <a:pt x="f14" y="f8"/>
                      <a:pt x="f4" y="f2"/>
                    </a:cubicBezTo>
                    <a:cubicBezTo>
                      <a:pt x="f4" y="f2"/>
                      <a:pt x="f12" y="f2"/>
                      <a:pt x="f12" y="f2"/>
                    </a:cubicBezTo>
                    <a:cubicBezTo>
                      <a:pt x="f8" y="f2"/>
                      <a:pt x="f8" y="f2"/>
                      <a:pt x="f8" y="f2"/>
                    </a:cubicBezTo>
                    <a:cubicBezTo>
                      <a:pt x="f2" y="f2"/>
                      <a:pt x="f2" y="f8"/>
                      <a:pt x="f8" y="f8"/>
                    </a:cubicBezTo>
                    <a:cubicBezTo>
                      <a:pt x="f4" y="f4"/>
                      <a:pt x="f15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16" name="Freeform 14"/>
              <p:cNvSpPr/>
              <p:nvPr/>
            </p:nvSpPr>
            <p:spPr>
              <a:xfrm>
                <a:off x="4014720" y="1489680"/>
                <a:ext cx="74880" cy="1224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3"/>
                  <a:gd name="f5" fmla="val 9"/>
                  <a:gd name="f6" fmla="val 13"/>
                  <a:gd name="f7" fmla="val 16"/>
                  <a:gd name="f8" fmla="val 1"/>
                  <a:gd name="f9" fmla="val 17"/>
                  <a:gd name="f10" fmla="val 14"/>
                  <a:gd name="f11" fmla="val 12"/>
                  <a:gd name="f12" fmla="val 2"/>
                  <a:gd name="f13" fmla="val 7"/>
                  <a:gd name="f14" fmla="val 5"/>
                  <a:gd name="f15" fmla="val 6"/>
                  <a:gd name="f16" fmla="*/ f0 1 18"/>
                  <a:gd name="f17" fmla="*/ f1 1 3"/>
                  <a:gd name="f18" fmla="+- f4 0 f2"/>
                  <a:gd name="f19" fmla="+- f3 0 f2"/>
                  <a:gd name="f20" fmla="*/ f18 1 3"/>
                  <a:gd name="f21" fmla="*/ f19 1 18"/>
                  <a:gd name="f22" fmla="*/ f2 1 f21"/>
                  <a:gd name="f23" fmla="*/ f3 1 f21"/>
                  <a:gd name="f24" fmla="*/ f2 1 f20"/>
                  <a:gd name="f25" fmla="*/ f4 1 f20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8" h="3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4"/>
                      <a:pt x="f3" y="f8"/>
                    </a:cubicBezTo>
                    <a:cubicBezTo>
                      <a:pt x="f3" y="f8"/>
                      <a:pt x="f3" y="f2"/>
                      <a:pt x="f3" y="f2"/>
                    </a:cubicBezTo>
                    <a:cubicBezTo>
                      <a:pt x="f9" y="f2"/>
                      <a:pt x="f9" y="f2"/>
                      <a:pt x="f9" y="f2"/>
                    </a:cubicBezTo>
                    <a:cubicBezTo>
                      <a:pt x="f7" y="f2"/>
                      <a:pt x="f7" y="f2"/>
                      <a:pt x="f7" y="f2"/>
                    </a:cubicBezTo>
                    <a:cubicBezTo>
                      <a:pt x="f10" y="f8"/>
                      <a:pt x="f11" y="f12"/>
                      <a:pt x="f5" y="f12"/>
                    </a:cubicBezTo>
                    <a:cubicBezTo>
                      <a:pt x="f13" y="f12"/>
                      <a:pt x="f14" y="f8"/>
                      <a:pt x="f4" y="f2"/>
                    </a:cubicBezTo>
                    <a:cubicBezTo>
                      <a:pt x="f4" y="f2"/>
                      <a:pt x="f12" y="f2"/>
                      <a:pt x="f12" y="f2"/>
                    </a:cubicBezTo>
                    <a:cubicBezTo>
                      <a:pt x="f8" y="f2"/>
                      <a:pt x="f8" y="f2"/>
                      <a:pt x="f8" y="f2"/>
                    </a:cubicBezTo>
                    <a:cubicBezTo>
                      <a:pt x="f2" y="f2"/>
                      <a:pt x="f2" y="f8"/>
                      <a:pt x="f8" y="f8"/>
                    </a:cubicBezTo>
                    <a:cubicBezTo>
                      <a:pt x="f4" y="f4"/>
                      <a:pt x="f15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17" name="Freeform 15"/>
              <p:cNvSpPr/>
              <p:nvPr/>
            </p:nvSpPr>
            <p:spPr>
              <a:xfrm>
                <a:off x="4119480" y="1489680"/>
                <a:ext cx="74880" cy="1224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3"/>
                  <a:gd name="f5" fmla="val 9"/>
                  <a:gd name="f6" fmla="val 13"/>
                  <a:gd name="f7" fmla="val 16"/>
                  <a:gd name="f8" fmla="val 1"/>
                  <a:gd name="f9" fmla="val 17"/>
                  <a:gd name="f10" fmla="val 14"/>
                  <a:gd name="f11" fmla="val 12"/>
                  <a:gd name="f12" fmla="val 2"/>
                  <a:gd name="f13" fmla="val 7"/>
                  <a:gd name="f14" fmla="val 5"/>
                  <a:gd name="f15" fmla="val 6"/>
                  <a:gd name="f16" fmla="*/ f0 1 18"/>
                  <a:gd name="f17" fmla="*/ f1 1 3"/>
                  <a:gd name="f18" fmla="+- f4 0 f2"/>
                  <a:gd name="f19" fmla="+- f3 0 f2"/>
                  <a:gd name="f20" fmla="*/ f18 1 3"/>
                  <a:gd name="f21" fmla="*/ f19 1 18"/>
                  <a:gd name="f22" fmla="*/ f2 1 f21"/>
                  <a:gd name="f23" fmla="*/ f3 1 f21"/>
                  <a:gd name="f24" fmla="*/ f2 1 f20"/>
                  <a:gd name="f25" fmla="*/ f4 1 f20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8" h="3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4"/>
                      <a:pt x="f3" y="f8"/>
                    </a:cubicBezTo>
                    <a:cubicBezTo>
                      <a:pt x="f3" y="f8"/>
                      <a:pt x="f3" y="f2"/>
                      <a:pt x="f3" y="f2"/>
                    </a:cubicBezTo>
                    <a:cubicBezTo>
                      <a:pt x="f9" y="f2"/>
                      <a:pt x="f9" y="f2"/>
                      <a:pt x="f9" y="f2"/>
                    </a:cubicBezTo>
                    <a:cubicBezTo>
                      <a:pt x="f7" y="f2"/>
                      <a:pt x="f7" y="f2"/>
                      <a:pt x="f7" y="f2"/>
                    </a:cubicBezTo>
                    <a:cubicBezTo>
                      <a:pt x="f10" y="f8"/>
                      <a:pt x="f11" y="f12"/>
                      <a:pt x="f5" y="f12"/>
                    </a:cubicBezTo>
                    <a:cubicBezTo>
                      <a:pt x="f13" y="f12"/>
                      <a:pt x="f14" y="f8"/>
                      <a:pt x="f4" y="f2"/>
                    </a:cubicBezTo>
                    <a:cubicBezTo>
                      <a:pt x="f4" y="f2"/>
                      <a:pt x="f12" y="f2"/>
                      <a:pt x="f12" y="f2"/>
                    </a:cubicBezTo>
                    <a:cubicBezTo>
                      <a:pt x="f8" y="f2"/>
                      <a:pt x="f8" y="f2"/>
                      <a:pt x="f8" y="f2"/>
                    </a:cubicBezTo>
                    <a:cubicBezTo>
                      <a:pt x="f2" y="f2"/>
                      <a:pt x="f2" y="f8"/>
                      <a:pt x="f8" y="f8"/>
                    </a:cubicBezTo>
                    <a:cubicBezTo>
                      <a:pt x="f4" y="f4"/>
                      <a:pt x="f15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18" name="Freeform 16"/>
              <p:cNvSpPr/>
              <p:nvPr/>
            </p:nvSpPr>
            <p:spPr>
              <a:xfrm>
                <a:off x="4224239" y="1489680"/>
                <a:ext cx="74880" cy="1224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3"/>
                  <a:gd name="f5" fmla="val 9"/>
                  <a:gd name="f6" fmla="val 13"/>
                  <a:gd name="f7" fmla="val 16"/>
                  <a:gd name="f8" fmla="val 1"/>
                  <a:gd name="f9" fmla="val 17"/>
                  <a:gd name="f10" fmla="val 14"/>
                  <a:gd name="f11" fmla="val 12"/>
                  <a:gd name="f12" fmla="val 2"/>
                  <a:gd name="f13" fmla="val 7"/>
                  <a:gd name="f14" fmla="val 5"/>
                  <a:gd name="f15" fmla="val 6"/>
                  <a:gd name="f16" fmla="*/ f0 1 18"/>
                  <a:gd name="f17" fmla="*/ f1 1 3"/>
                  <a:gd name="f18" fmla="+- f4 0 f2"/>
                  <a:gd name="f19" fmla="+- f3 0 f2"/>
                  <a:gd name="f20" fmla="*/ f18 1 3"/>
                  <a:gd name="f21" fmla="*/ f19 1 18"/>
                  <a:gd name="f22" fmla="*/ f2 1 f21"/>
                  <a:gd name="f23" fmla="*/ f3 1 f21"/>
                  <a:gd name="f24" fmla="*/ f2 1 f20"/>
                  <a:gd name="f25" fmla="*/ f4 1 f20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8" h="3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4"/>
                      <a:pt x="f3" y="f8"/>
                    </a:cubicBezTo>
                    <a:cubicBezTo>
                      <a:pt x="f3" y="f8"/>
                      <a:pt x="f3" y="f2"/>
                      <a:pt x="f3" y="f2"/>
                    </a:cubicBezTo>
                    <a:cubicBezTo>
                      <a:pt x="f9" y="f2"/>
                      <a:pt x="f9" y="f2"/>
                      <a:pt x="f9" y="f2"/>
                    </a:cubicBezTo>
                    <a:cubicBezTo>
                      <a:pt x="f7" y="f2"/>
                      <a:pt x="f7" y="f2"/>
                      <a:pt x="f7" y="f2"/>
                    </a:cubicBezTo>
                    <a:cubicBezTo>
                      <a:pt x="f10" y="f8"/>
                      <a:pt x="f11" y="f12"/>
                      <a:pt x="f5" y="f12"/>
                    </a:cubicBezTo>
                    <a:cubicBezTo>
                      <a:pt x="f13" y="f12"/>
                      <a:pt x="f14" y="f8"/>
                      <a:pt x="f4" y="f2"/>
                    </a:cubicBezTo>
                    <a:cubicBezTo>
                      <a:pt x="f4" y="f2"/>
                      <a:pt x="f12" y="f2"/>
                      <a:pt x="f12" y="f2"/>
                    </a:cubicBezTo>
                    <a:cubicBezTo>
                      <a:pt x="f8" y="f2"/>
                      <a:pt x="f8" y="f2"/>
                      <a:pt x="f8" y="f2"/>
                    </a:cubicBezTo>
                    <a:cubicBezTo>
                      <a:pt x="f2" y="f2"/>
                      <a:pt x="f2" y="f8"/>
                      <a:pt x="f8" y="f8"/>
                    </a:cubicBezTo>
                    <a:cubicBezTo>
                      <a:pt x="f4" y="f4"/>
                      <a:pt x="f15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19" name="Freeform 17"/>
              <p:cNvSpPr/>
              <p:nvPr/>
            </p:nvSpPr>
            <p:spPr>
              <a:xfrm>
                <a:off x="4329000" y="1489680"/>
                <a:ext cx="74880" cy="1224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3"/>
                  <a:gd name="f5" fmla="val 9"/>
                  <a:gd name="f6" fmla="val 13"/>
                  <a:gd name="f7" fmla="val 16"/>
                  <a:gd name="f8" fmla="val 1"/>
                  <a:gd name="f9" fmla="val 17"/>
                  <a:gd name="f10" fmla="val 14"/>
                  <a:gd name="f11" fmla="val 12"/>
                  <a:gd name="f12" fmla="val 2"/>
                  <a:gd name="f13" fmla="val 7"/>
                  <a:gd name="f14" fmla="val 5"/>
                  <a:gd name="f15" fmla="val 6"/>
                  <a:gd name="f16" fmla="*/ f0 1 18"/>
                  <a:gd name="f17" fmla="*/ f1 1 3"/>
                  <a:gd name="f18" fmla="+- f4 0 f2"/>
                  <a:gd name="f19" fmla="+- f3 0 f2"/>
                  <a:gd name="f20" fmla="*/ f18 1 3"/>
                  <a:gd name="f21" fmla="*/ f19 1 18"/>
                  <a:gd name="f22" fmla="*/ f2 1 f21"/>
                  <a:gd name="f23" fmla="*/ f3 1 f21"/>
                  <a:gd name="f24" fmla="*/ f2 1 f20"/>
                  <a:gd name="f25" fmla="*/ f4 1 f20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8" h="3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4"/>
                      <a:pt x="f3" y="f8"/>
                    </a:cubicBezTo>
                    <a:cubicBezTo>
                      <a:pt x="f3" y="f8"/>
                      <a:pt x="f3" y="f2"/>
                      <a:pt x="f3" y="f2"/>
                    </a:cubicBezTo>
                    <a:cubicBezTo>
                      <a:pt x="f9" y="f2"/>
                      <a:pt x="f9" y="f2"/>
                      <a:pt x="f9" y="f2"/>
                    </a:cubicBezTo>
                    <a:cubicBezTo>
                      <a:pt x="f7" y="f2"/>
                      <a:pt x="f7" y="f2"/>
                      <a:pt x="f7" y="f2"/>
                    </a:cubicBezTo>
                    <a:cubicBezTo>
                      <a:pt x="f10" y="f8"/>
                      <a:pt x="f11" y="f12"/>
                      <a:pt x="f5" y="f12"/>
                    </a:cubicBezTo>
                    <a:cubicBezTo>
                      <a:pt x="f13" y="f12"/>
                      <a:pt x="f14" y="f8"/>
                      <a:pt x="f4" y="f2"/>
                    </a:cubicBezTo>
                    <a:cubicBezTo>
                      <a:pt x="f4" y="f2"/>
                      <a:pt x="f12" y="f2"/>
                      <a:pt x="f12" y="f2"/>
                    </a:cubicBezTo>
                    <a:cubicBezTo>
                      <a:pt x="f8" y="f2"/>
                      <a:pt x="f8" y="f2"/>
                      <a:pt x="f8" y="f2"/>
                    </a:cubicBezTo>
                    <a:cubicBezTo>
                      <a:pt x="f2" y="f2"/>
                      <a:pt x="f2" y="f8"/>
                      <a:pt x="f8" y="f8"/>
                    </a:cubicBezTo>
                    <a:cubicBezTo>
                      <a:pt x="f4" y="f4"/>
                      <a:pt x="f15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20" name="Freeform 18"/>
              <p:cNvSpPr/>
              <p:nvPr/>
            </p:nvSpPr>
            <p:spPr>
              <a:xfrm>
                <a:off x="4433400" y="1489680"/>
                <a:ext cx="74880" cy="1224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3"/>
                  <a:gd name="f5" fmla="val 9"/>
                  <a:gd name="f6" fmla="val 13"/>
                  <a:gd name="f7" fmla="val 16"/>
                  <a:gd name="f8" fmla="val 1"/>
                  <a:gd name="f9" fmla="val 17"/>
                  <a:gd name="f10" fmla="val 14"/>
                  <a:gd name="f11" fmla="val 12"/>
                  <a:gd name="f12" fmla="val 2"/>
                  <a:gd name="f13" fmla="val 7"/>
                  <a:gd name="f14" fmla="val 5"/>
                  <a:gd name="f15" fmla="val 6"/>
                  <a:gd name="f16" fmla="*/ f0 1 18"/>
                  <a:gd name="f17" fmla="*/ f1 1 3"/>
                  <a:gd name="f18" fmla="+- f4 0 f2"/>
                  <a:gd name="f19" fmla="+- f3 0 f2"/>
                  <a:gd name="f20" fmla="*/ f18 1 3"/>
                  <a:gd name="f21" fmla="*/ f19 1 18"/>
                  <a:gd name="f22" fmla="*/ f2 1 f21"/>
                  <a:gd name="f23" fmla="*/ f3 1 f21"/>
                  <a:gd name="f24" fmla="*/ f2 1 f20"/>
                  <a:gd name="f25" fmla="*/ f4 1 f20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8" h="3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4"/>
                      <a:pt x="f3" y="f8"/>
                    </a:cubicBezTo>
                    <a:cubicBezTo>
                      <a:pt x="f3" y="f8"/>
                      <a:pt x="f3" y="f2"/>
                      <a:pt x="f3" y="f2"/>
                    </a:cubicBezTo>
                    <a:cubicBezTo>
                      <a:pt x="f3" y="f2"/>
                      <a:pt x="f9" y="f2"/>
                      <a:pt x="f9" y="f2"/>
                    </a:cubicBezTo>
                    <a:cubicBezTo>
                      <a:pt x="f7" y="f2"/>
                      <a:pt x="f7" y="f2"/>
                      <a:pt x="f7" y="f2"/>
                    </a:cubicBezTo>
                    <a:cubicBezTo>
                      <a:pt x="f10" y="f8"/>
                      <a:pt x="f11" y="f12"/>
                      <a:pt x="f5" y="f12"/>
                    </a:cubicBezTo>
                    <a:cubicBezTo>
                      <a:pt x="f13" y="f12"/>
                      <a:pt x="f14" y="f8"/>
                      <a:pt x="f4" y="f2"/>
                    </a:cubicBezTo>
                    <a:cubicBezTo>
                      <a:pt x="f4" y="f2"/>
                      <a:pt x="f12" y="f2"/>
                      <a:pt x="f12" y="f2"/>
                    </a:cubicBezTo>
                    <a:cubicBezTo>
                      <a:pt x="f12" y="f2"/>
                      <a:pt x="f8" y="f2"/>
                      <a:pt x="f8" y="f2"/>
                    </a:cubicBezTo>
                    <a:cubicBezTo>
                      <a:pt x="f2" y="f2"/>
                      <a:pt x="f2" y="f8"/>
                      <a:pt x="f8" y="f8"/>
                    </a:cubicBezTo>
                    <a:cubicBezTo>
                      <a:pt x="f4" y="f4"/>
                      <a:pt x="f15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21" name="Freeform 19"/>
              <p:cNvSpPr/>
              <p:nvPr/>
            </p:nvSpPr>
            <p:spPr>
              <a:xfrm>
                <a:off x="4538160" y="1489680"/>
                <a:ext cx="74880" cy="1224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3"/>
                  <a:gd name="f5" fmla="val 9"/>
                  <a:gd name="f6" fmla="val 13"/>
                  <a:gd name="f7" fmla="val 16"/>
                  <a:gd name="f8" fmla="val 1"/>
                  <a:gd name="f9" fmla="val 17"/>
                  <a:gd name="f10" fmla="val 14"/>
                  <a:gd name="f11" fmla="val 12"/>
                  <a:gd name="f12" fmla="val 2"/>
                  <a:gd name="f13" fmla="val 7"/>
                  <a:gd name="f14" fmla="val 5"/>
                  <a:gd name="f15" fmla="val 6"/>
                  <a:gd name="f16" fmla="*/ f0 1 18"/>
                  <a:gd name="f17" fmla="*/ f1 1 3"/>
                  <a:gd name="f18" fmla="+- f4 0 f2"/>
                  <a:gd name="f19" fmla="+- f3 0 f2"/>
                  <a:gd name="f20" fmla="*/ f18 1 3"/>
                  <a:gd name="f21" fmla="*/ f19 1 18"/>
                  <a:gd name="f22" fmla="*/ f2 1 f21"/>
                  <a:gd name="f23" fmla="*/ f3 1 f21"/>
                  <a:gd name="f24" fmla="*/ f2 1 f20"/>
                  <a:gd name="f25" fmla="*/ f4 1 f20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8" h="3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4"/>
                      <a:pt x="f3" y="f8"/>
                    </a:cubicBezTo>
                    <a:cubicBezTo>
                      <a:pt x="f3" y="f8"/>
                      <a:pt x="f3" y="f2"/>
                      <a:pt x="f3" y="f2"/>
                    </a:cubicBezTo>
                    <a:cubicBezTo>
                      <a:pt x="f3" y="f2"/>
                      <a:pt x="f9" y="f2"/>
                      <a:pt x="f9" y="f2"/>
                    </a:cubicBezTo>
                    <a:cubicBezTo>
                      <a:pt x="f7" y="f2"/>
                      <a:pt x="f7" y="f2"/>
                      <a:pt x="f7" y="f2"/>
                    </a:cubicBezTo>
                    <a:cubicBezTo>
                      <a:pt x="f10" y="f8"/>
                      <a:pt x="f11" y="f12"/>
                      <a:pt x="f5" y="f12"/>
                    </a:cubicBezTo>
                    <a:cubicBezTo>
                      <a:pt x="f13" y="f12"/>
                      <a:pt x="f14" y="f8"/>
                      <a:pt x="f4" y="f2"/>
                    </a:cubicBezTo>
                    <a:cubicBezTo>
                      <a:pt x="f4" y="f2"/>
                      <a:pt x="f12" y="f2"/>
                      <a:pt x="f12" y="f2"/>
                    </a:cubicBezTo>
                    <a:cubicBezTo>
                      <a:pt x="f12" y="f2"/>
                      <a:pt x="f8" y="f2"/>
                      <a:pt x="f8" y="f2"/>
                    </a:cubicBezTo>
                    <a:cubicBezTo>
                      <a:pt x="f2" y="f2"/>
                      <a:pt x="f2" y="f8"/>
                      <a:pt x="f8" y="f8"/>
                    </a:cubicBezTo>
                    <a:cubicBezTo>
                      <a:pt x="f4" y="f4"/>
                      <a:pt x="f15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22" name="Freeform 20"/>
              <p:cNvSpPr/>
              <p:nvPr/>
            </p:nvSpPr>
            <p:spPr>
              <a:xfrm>
                <a:off x="4642920" y="1489680"/>
                <a:ext cx="74880" cy="1224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3"/>
                  <a:gd name="f5" fmla="val 9"/>
                  <a:gd name="f6" fmla="val 13"/>
                  <a:gd name="f7" fmla="val 16"/>
                  <a:gd name="f8" fmla="val 1"/>
                  <a:gd name="f9" fmla="val 17"/>
                  <a:gd name="f10" fmla="val 14"/>
                  <a:gd name="f11" fmla="val 12"/>
                  <a:gd name="f12" fmla="val 2"/>
                  <a:gd name="f13" fmla="val 7"/>
                  <a:gd name="f14" fmla="val 5"/>
                  <a:gd name="f15" fmla="val 6"/>
                  <a:gd name="f16" fmla="*/ f0 1 18"/>
                  <a:gd name="f17" fmla="*/ f1 1 3"/>
                  <a:gd name="f18" fmla="+- f4 0 f2"/>
                  <a:gd name="f19" fmla="+- f3 0 f2"/>
                  <a:gd name="f20" fmla="*/ f18 1 3"/>
                  <a:gd name="f21" fmla="*/ f19 1 18"/>
                  <a:gd name="f22" fmla="*/ f2 1 f21"/>
                  <a:gd name="f23" fmla="*/ f3 1 f21"/>
                  <a:gd name="f24" fmla="*/ f2 1 f20"/>
                  <a:gd name="f25" fmla="*/ f4 1 f20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8" h="3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4"/>
                      <a:pt x="f3" y="f8"/>
                    </a:cubicBezTo>
                    <a:cubicBezTo>
                      <a:pt x="f3" y="f8"/>
                      <a:pt x="f3" y="f2"/>
                      <a:pt x="f3" y="f2"/>
                    </a:cubicBezTo>
                    <a:cubicBezTo>
                      <a:pt x="f3" y="f2"/>
                      <a:pt x="f9" y="f2"/>
                      <a:pt x="f9" y="f2"/>
                    </a:cubicBezTo>
                    <a:cubicBezTo>
                      <a:pt x="f7" y="f2"/>
                      <a:pt x="f7" y="f2"/>
                      <a:pt x="f7" y="f2"/>
                    </a:cubicBezTo>
                    <a:cubicBezTo>
                      <a:pt x="f10" y="f8"/>
                      <a:pt x="f11" y="f12"/>
                      <a:pt x="f5" y="f12"/>
                    </a:cubicBezTo>
                    <a:cubicBezTo>
                      <a:pt x="f13" y="f12"/>
                      <a:pt x="f14" y="f8"/>
                      <a:pt x="f4" y="f2"/>
                    </a:cubicBezTo>
                    <a:cubicBezTo>
                      <a:pt x="f4" y="f2"/>
                      <a:pt x="f12" y="f2"/>
                      <a:pt x="f12" y="f2"/>
                    </a:cubicBezTo>
                    <a:cubicBezTo>
                      <a:pt x="f12" y="f2"/>
                      <a:pt x="f8" y="f2"/>
                      <a:pt x="f8" y="f2"/>
                    </a:cubicBezTo>
                    <a:cubicBezTo>
                      <a:pt x="f2" y="f2"/>
                      <a:pt x="f2" y="f8"/>
                      <a:pt x="f8" y="f8"/>
                    </a:cubicBezTo>
                    <a:cubicBezTo>
                      <a:pt x="f4" y="f4"/>
                      <a:pt x="f15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23" name="Freeform 21"/>
              <p:cNvSpPr/>
              <p:nvPr/>
            </p:nvSpPr>
            <p:spPr>
              <a:xfrm>
                <a:off x="4747680" y="1489680"/>
                <a:ext cx="74880" cy="1224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3"/>
                  <a:gd name="f5" fmla="val 9"/>
                  <a:gd name="f6" fmla="val 10"/>
                  <a:gd name="f7" fmla="val 13"/>
                  <a:gd name="f8" fmla="val 16"/>
                  <a:gd name="f9" fmla="val 1"/>
                  <a:gd name="f10" fmla="val 17"/>
                  <a:gd name="f11" fmla="val 14"/>
                  <a:gd name="f12" fmla="val 12"/>
                  <a:gd name="f13" fmla="val 2"/>
                  <a:gd name="f14" fmla="val 7"/>
                  <a:gd name="f15" fmla="val 5"/>
                  <a:gd name="f16" fmla="val 6"/>
                  <a:gd name="f17" fmla="*/ f0 1 18"/>
                  <a:gd name="f18" fmla="*/ f1 1 3"/>
                  <a:gd name="f19" fmla="+- f4 0 f2"/>
                  <a:gd name="f20" fmla="+- f3 0 f2"/>
                  <a:gd name="f21" fmla="*/ f19 1 3"/>
                  <a:gd name="f22" fmla="*/ f20 1 18"/>
                  <a:gd name="f23" fmla="*/ f2 1 f22"/>
                  <a:gd name="f24" fmla="*/ f3 1 f22"/>
                  <a:gd name="f25" fmla="*/ f2 1 f21"/>
                  <a:gd name="f26" fmla="*/ f4 1 f21"/>
                  <a:gd name="f27" fmla="*/ f23 f17 1"/>
                  <a:gd name="f28" fmla="*/ f24 f17 1"/>
                  <a:gd name="f29" fmla="*/ f26 f18 1"/>
                  <a:gd name="f30" fmla="*/ f25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" t="f30" r="f28" b="f29"/>
                <a:pathLst>
                  <a:path w="18" h="3">
                    <a:moveTo>
                      <a:pt x="f5" y="f4"/>
                    </a:moveTo>
                    <a:cubicBezTo>
                      <a:pt x="f5" y="f4"/>
                      <a:pt x="f5" y="f4"/>
                      <a:pt x="f6" y="f4"/>
                    </a:cubicBezTo>
                    <a:cubicBezTo>
                      <a:pt x="f7" y="f4"/>
                      <a:pt x="f8" y="f4"/>
                      <a:pt x="f3" y="f9"/>
                    </a:cubicBezTo>
                    <a:cubicBezTo>
                      <a:pt x="f3" y="f9"/>
                      <a:pt x="f3" y="f2"/>
                      <a:pt x="f3" y="f2"/>
                    </a:cubicBezTo>
                    <a:cubicBezTo>
                      <a:pt x="f3" y="f2"/>
                      <a:pt x="f10" y="f2"/>
                      <a:pt x="f10" y="f2"/>
                    </a:cubicBezTo>
                    <a:cubicBezTo>
                      <a:pt x="f8" y="f2"/>
                      <a:pt x="f8" y="f2"/>
                      <a:pt x="f8" y="f2"/>
                    </a:cubicBezTo>
                    <a:cubicBezTo>
                      <a:pt x="f11" y="f9"/>
                      <a:pt x="f12" y="f13"/>
                      <a:pt x="f5" y="f13"/>
                    </a:cubicBezTo>
                    <a:cubicBezTo>
                      <a:pt x="f14" y="f13"/>
                      <a:pt x="f15" y="f9"/>
                      <a:pt x="f4" y="f2"/>
                    </a:cubicBezTo>
                    <a:cubicBezTo>
                      <a:pt x="f4" y="f2"/>
                      <a:pt x="f13" y="f2"/>
                      <a:pt x="f13" y="f2"/>
                    </a:cubicBezTo>
                    <a:cubicBezTo>
                      <a:pt x="f13" y="f2"/>
                      <a:pt x="f9" y="f2"/>
                      <a:pt x="f9" y="f2"/>
                    </a:cubicBezTo>
                    <a:cubicBezTo>
                      <a:pt x="f2" y="f2"/>
                      <a:pt x="f2" y="f9"/>
                      <a:pt x="f9" y="f9"/>
                    </a:cubicBezTo>
                    <a:cubicBezTo>
                      <a:pt x="f4" y="f4"/>
                      <a:pt x="f16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24" name="Freeform 22"/>
              <p:cNvSpPr/>
              <p:nvPr/>
            </p:nvSpPr>
            <p:spPr>
              <a:xfrm>
                <a:off x="4852080" y="1489680"/>
                <a:ext cx="74880" cy="1224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3"/>
                  <a:gd name="f5" fmla="val 9"/>
                  <a:gd name="f6" fmla="val 10"/>
                  <a:gd name="f7" fmla="val 13"/>
                  <a:gd name="f8" fmla="val 16"/>
                  <a:gd name="f9" fmla="val 1"/>
                  <a:gd name="f10" fmla="val 17"/>
                  <a:gd name="f11" fmla="val 14"/>
                  <a:gd name="f12" fmla="val 12"/>
                  <a:gd name="f13" fmla="val 2"/>
                  <a:gd name="f14" fmla="val 7"/>
                  <a:gd name="f15" fmla="val 5"/>
                  <a:gd name="f16" fmla="val 6"/>
                  <a:gd name="f17" fmla="*/ f0 1 18"/>
                  <a:gd name="f18" fmla="*/ f1 1 3"/>
                  <a:gd name="f19" fmla="+- f4 0 f2"/>
                  <a:gd name="f20" fmla="+- f3 0 f2"/>
                  <a:gd name="f21" fmla="*/ f19 1 3"/>
                  <a:gd name="f22" fmla="*/ f20 1 18"/>
                  <a:gd name="f23" fmla="*/ f2 1 f22"/>
                  <a:gd name="f24" fmla="*/ f3 1 f22"/>
                  <a:gd name="f25" fmla="*/ f2 1 f21"/>
                  <a:gd name="f26" fmla="*/ f4 1 f21"/>
                  <a:gd name="f27" fmla="*/ f23 f17 1"/>
                  <a:gd name="f28" fmla="*/ f24 f17 1"/>
                  <a:gd name="f29" fmla="*/ f26 f18 1"/>
                  <a:gd name="f30" fmla="*/ f25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" t="f30" r="f28" b="f29"/>
                <a:pathLst>
                  <a:path w="18" h="3">
                    <a:moveTo>
                      <a:pt x="f5" y="f4"/>
                    </a:moveTo>
                    <a:cubicBezTo>
                      <a:pt x="f5" y="f4"/>
                      <a:pt x="f6" y="f4"/>
                      <a:pt x="f6" y="f4"/>
                    </a:cubicBezTo>
                    <a:cubicBezTo>
                      <a:pt x="f7" y="f4"/>
                      <a:pt x="f8" y="f4"/>
                      <a:pt x="f3" y="f9"/>
                    </a:cubicBezTo>
                    <a:cubicBezTo>
                      <a:pt x="f3" y="f9"/>
                      <a:pt x="f3" y="f2"/>
                      <a:pt x="f3" y="f2"/>
                    </a:cubicBezTo>
                    <a:cubicBezTo>
                      <a:pt x="f3" y="f2"/>
                      <a:pt x="f10" y="f2"/>
                      <a:pt x="f10" y="f2"/>
                    </a:cubicBezTo>
                    <a:cubicBezTo>
                      <a:pt x="f10" y="f2"/>
                      <a:pt x="f8" y="f2"/>
                      <a:pt x="f8" y="f2"/>
                    </a:cubicBezTo>
                    <a:cubicBezTo>
                      <a:pt x="f11" y="f9"/>
                      <a:pt x="f12" y="f13"/>
                      <a:pt x="f5" y="f13"/>
                    </a:cubicBezTo>
                    <a:cubicBezTo>
                      <a:pt x="f14" y="f13"/>
                      <a:pt x="f15" y="f9"/>
                      <a:pt x="f4" y="f2"/>
                    </a:cubicBezTo>
                    <a:cubicBezTo>
                      <a:pt x="f4" y="f2"/>
                      <a:pt x="f13" y="f2"/>
                      <a:pt x="f13" y="f2"/>
                    </a:cubicBezTo>
                    <a:cubicBezTo>
                      <a:pt x="f13" y="f2"/>
                      <a:pt x="f9" y="f2"/>
                      <a:pt x="f9" y="f2"/>
                    </a:cubicBezTo>
                    <a:cubicBezTo>
                      <a:pt x="f2" y="f2"/>
                      <a:pt x="f2" y="f9"/>
                      <a:pt x="f9" y="f9"/>
                    </a:cubicBezTo>
                    <a:cubicBezTo>
                      <a:pt x="f4" y="f4"/>
                      <a:pt x="f16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25" name="Freeform 23"/>
              <p:cNvSpPr/>
              <p:nvPr/>
            </p:nvSpPr>
            <p:spPr>
              <a:xfrm>
                <a:off x="4956840" y="1489680"/>
                <a:ext cx="74880" cy="1224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3"/>
                  <a:gd name="f5" fmla="val 9"/>
                  <a:gd name="f6" fmla="val 10"/>
                  <a:gd name="f7" fmla="val 13"/>
                  <a:gd name="f8" fmla="val 16"/>
                  <a:gd name="f9" fmla="val 1"/>
                  <a:gd name="f10" fmla="val 17"/>
                  <a:gd name="f11" fmla="val 14"/>
                  <a:gd name="f12" fmla="val 12"/>
                  <a:gd name="f13" fmla="val 2"/>
                  <a:gd name="f14" fmla="val 7"/>
                  <a:gd name="f15" fmla="val 5"/>
                  <a:gd name="f16" fmla="val 6"/>
                  <a:gd name="f17" fmla="*/ f0 1 18"/>
                  <a:gd name="f18" fmla="*/ f1 1 3"/>
                  <a:gd name="f19" fmla="+- f4 0 f2"/>
                  <a:gd name="f20" fmla="+- f3 0 f2"/>
                  <a:gd name="f21" fmla="*/ f19 1 3"/>
                  <a:gd name="f22" fmla="*/ f20 1 18"/>
                  <a:gd name="f23" fmla="*/ f2 1 f22"/>
                  <a:gd name="f24" fmla="*/ f3 1 f22"/>
                  <a:gd name="f25" fmla="*/ f2 1 f21"/>
                  <a:gd name="f26" fmla="*/ f4 1 f21"/>
                  <a:gd name="f27" fmla="*/ f23 f17 1"/>
                  <a:gd name="f28" fmla="*/ f24 f17 1"/>
                  <a:gd name="f29" fmla="*/ f26 f18 1"/>
                  <a:gd name="f30" fmla="*/ f25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" t="f30" r="f28" b="f29"/>
                <a:pathLst>
                  <a:path w="18" h="3">
                    <a:moveTo>
                      <a:pt x="f5" y="f4"/>
                    </a:moveTo>
                    <a:cubicBezTo>
                      <a:pt x="f6" y="f4"/>
                      <a:pt x="f6" y="f4"/>
                      <a:pt x="f6" y="f4"/>
                    </a:cubicBezTo>
                    <a:cubicBezTo>
                      <a:pt x="f7" y="f4"/>
                      <a:pt x="f8" y="f4"/>
                      <a:pt x="f3" y="f9"/>
                    </a:cubicBezTo>
                    <a:cubicBezTo>
                      <a:pt x="f3" y="f9"/>
                      <a:pt x="f3" y="f2"/>
                      <a:pt x="f3" y="f2"/>
                    </a:cubicBezTo>
                    <a:cubicBezTo>
                      <a:pt x="f3" y="f2"/>
                      <a:pt x="f10" y="f2"/>
                      <a:pt x="f10" y="f2"/>
                    </a:cubicBezTo>
                    <a:cubicBezTo>
                      <a:pt x="f10" y="f2"/>
                      <a:pt x="f8" y="f2"/>
                      <a:pt x="f8" y="f2"/>
                    </a:cubicBezTo>
                    <a:cubicBezTo>
                      <a:pt x="f11" y="f9"/>
                      <a:pt x="f12" y="f13"/>
                      <a:pt x="f5" y="f13"/>
                    </a:cubicBezTo>
                    <a:cubicBezTo>
                      <a:pt x="f14" y="f13"/>
                      <a:pt x="f15" y="f9"/>
                      <a:pt x="f4" y="f2"/>
                    </a:cubicBezTo>
                    <a:cubicBezTo>
                      <a:pt x="f4" y="f2"/>
                      <a:pt x="f13" y="f2"/>
                      <a:pt x="f13" y="f2"/>
                    </a:cubicBezTo>
                    <a:cubicBezTo>
                      <a:pt x="f13" y="f2"/>
                      <a:pt x="f9" y="f2"/>
                      <a:pt x="f9" y="f2"/>
                    </a:cubicBezTo>
                    <a:cubicBezTo>
                      <a:pt x="f2" y="f2"/>
                      <a:pt x="f2" y="f9"/>
                      <a:pt x="f9" y="f9"/>
                    </a:cubicBezTo>
                    <a:cubicBezTo>
                      <a:pt x="f4" y="f4"/>
                      <a:pt x="f16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26" name="Freeform 24"/>
              <p:cNvSpPr/>
              <p:nvPr/>
            </p:nvSpPr>
            <p:spPr>
              <a:xfrm>
                <a:off x="5061600" y="1489680"/>
                <a:ext cx="79200" cy="1224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9"/>
                  <a:gd name="f4" fmla="val 3"/>
                  <a:gd name="f5" fmla="val 10"/>
                  <a:gd name="f6" fmla="val 13"/>
                  <a:gd name="f7" fmla="val 16"/>
                  <a:gd name="f8" fmla="val 18"/>
                  <a:gd name="f9" fmla="val 1"/>
                  <a:gd name="f10" fmla="val 17"/>
                  <a:gd name="f11" fmla="val 14"/>
                  <a:gd name="f12" fmla="val 12"/>
                  <a:gd name="f13" fmla="val 2"/>
                  <a:gd name="f14" fmla="val 7"/>
                  <a:gd name="f15" fmla="val 5"/>
                  <a:gd name="f16" fmla="val 6"/>
                  <a:gd name="f17" fmla="val 9"/>
                  <a:gd name="f18" fmla="*/ f0 1 19"/>
                  <a:gd name="f19" fmla="*/ f1 1 3"/>
                  <a:gd name="f20" fmla="+- f4 0 f2"/>
                  <a:gd name="f21" fmla="+- f3 0 f2"/>
                  <a:gd name="f22" fmla="*/ f20 1 3"/>
                  <a:gd name="f23" fmla="*/ f21 1 19"/>
                  <a:gd name="f24" fmla="*/ f2 1 f23"/>
                  <a:gd name="f25" fmla="*/ f3 1 f23"/>
                  <a:gd name="f26" fmla="*/ f2 1 f22"/>
                  <a:gd name="f27" fmla="*/ f4 1 f22"/>
                  <a:gd name="f28" fmla="*/ f24 f18 1"/>
                  <a:gd name="f29" fmla="*/ f25 f18 1"/>
                  <a:gd name="f30" fmla="*/ f27 f19 1"/>
                  <a:gd name="f31" fmla="*/ f26 f1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8" t="f31" r="f29" b="f30"/>
                <a:pathLst>
                  <a:path w="19" h="3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4"/>
                      <a:pt x="f8" y="f9"/>
                    </a:cubicBezTo>
                    <a:cubicBezTo>
                      <a:pt x="f3" y="f9"/>
                      <a:pt x="f8" y="f2"/>
                      <a:pt x="f8" y="f2"/>
                    </a:cubicBezTo>
                    <a:cubicBezTo>
                      <a:pt x="f8" y="f2"/>
                      <a:pt x="f10" y="f2"/>
                      <a:pt x="f10" y="f2"/>
                    </a:cubicBezTo>
                    <a:cubicBezTo>
                      <a:pt x="f10" y="f2"/>
                      <a:pt x="f7" y="f2"/>
                      <a:pt x="f7" y="f2"/>
                    </a:cubicBezTo>
                    <a:cubicBezTo>
                      <a:pt x="f11" y="f9"/>
                      <a:pt x="f12" y="f13"/>
                      <a:pt x="f5" y="f13"/>
                    </a:cubicBezTo>
                    <a:cubicBezTo>
                      <a:pt x="f14" y="f13"/>
                      <a:pt x="f15" y="f9"/>
                      <a:pt x="f4" y="f2"/>
                    </a:cubicBezTo>
                    <a:cubicBezTo>
                      <a:pt x="f4" y="f2"/>
                      <a:pt x="f13" y="f2"/>
                      <a:pt x="f13" y="f2"/>
                    </a:cubicBezTo>
                    <a:cubicBezTo>
                      <a:pt x="f13" y="f2"/>
                      <a:pt x="f9" y="f2"/>
                      <a:pt x="f9" y="f2"/>
                    </a:cubicBezTo>
                    <a:cubicBezTo>
                      <a:pt x="f9" y="f2"/>
                      <a:pt x="f2" y="f9"/>
                      <a:pt x="f9" y="f9"/>
                    </a:cubicBezTo>
                    <a:cubicBezTo>
                      <a:pt x="f4" y="f4"/>
                      <a:pt x="f16" y="f4"/>
                      <a:pt x="f17" y="f4"/>
                    </a:cubicBezTo>
                    <a:cubicBezTo>
                      <a:pt x="f17" y="f4"/>
                      <a:pt x="f17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27" name="Freeform 25"/>
              <p:cNvSpPr/>
              <p:nvPr/>
            </p:nvSpPr>
            <p:spPr>
              <a:xfrm>
                <a:off x="3491279" y="141840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1"/>
                  <a:gd name="f6" fmla="val 2"/>
                  <a:gd name="f7" fmla="val 3"/>
                  <a:gd name="f8" fmla="val 6"/>
                  <a:gd name="f9" fmla="val 9"/>
                  <a:gd name="f10" fmla="val 12"/>
                  <a:gd name="f11" fmla="val 15"/>
                  <a:gd name="f12" fmla="val 17"/>
                  <a:gd name="f13" fmla="val 16"/>
                  <a:gd name="f14" fmla="val 14"/>
                  <a:gd name="f15" fmla="val 7"/>
                  <a:gd name="f16" fmla="*/ f0 1 18"/>
                  <a:gd name="f17" fmla="*/ f1 1 4"/>
                  <a:gd name="f18" fmla="+- f4 0 f2"/>
                  <a:gd name="f19" fmla="+- f3 0 f2"/>
                  <a:gd name="f20" fmla="*/ f18 1 4"/>
                  <a:gd name="f21" fmla="*/ f19 1 18"/>
                  <a:gd name="f22" fmla="*/ f2 1 f21"/>
                  <a:gd name="f23" fmla="*/ f3 1 f21"/>
                  <a:gd name="f24" fmla="*/ f2 1 f20"/>
                  <a:gd name="f25" fmla="*/ f4 1 f20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8" h="4">
                    <a:moveTo>
                      <a:pt x="f5" y="f5"/>
                    </a:moveTo>
                    <a:cubicBezTo>
                      <a:pt x="f2" y="f5"/>
                      <a:pt x="f2" y="f6"/>
                      <a:pt x="f5" y="f6"/>
                    </a:cubicBezTo>
                    <a:cubicBezTo>
                      <a:pt x="f7" y="f7"/>
                      <a:pt x="f8" y="f4"/>
                      <a:pt x="f9" y="f4"/>
                    </a:cubicBezTo>
                    <a:cubicBezTo>
                      <a:pt x="f10" y="f4"/>
                      <a:pt x="f11" y="f7"/>
                      <a:pt x="f3" y="f6"/>
                    </a:cubicBezTo>
                    <a:cubicBezTo>
                      <a:pt x="f3" y="f6"/>
                      <a:pt x="f3" y="f5"/>
                      <a:pt x="f3" y="f5"/>
                    </a:cubicBezTo>
                    <a:cubicBezTo>
                      <a:pt x="f12" y="f2"/>
                      <a:pt x="f13" y="f2"/>
                      <a:pt x="f13" y="f5"/>
                    </a:cubicBezTo>
                    <a:cubicBezTo>
                      <a:pt x="f14" y="f6"/>
                      <a:pt x="f10" y="f6"/>
                      <a:pt x="f9" y="f6"/>
                    </a:cubicBezTo>
                    <a:cubicBezTo>
                      <a:pt x="f15" y="f6"/>
                      <a:pt x="f4" y="f6"/>
                      <a:pt x="f7" y="f5"/>
                    </a:cubicBezTo>
                    <a:cubicBezTo>
                      <a:pt x="f6" y="f2"/>
                      <a:pt x="f5" y="f2"/>
                      <a:pt x="f5" y="f5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28" name="Freeform 26"/>
              <p:cNvSpPr/>
              <p:nvPr/>
            </p:nvSpPr>
            <p:spPr>
              <a:xfrm>
                <a:off x="3596040" y="141840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1"/>
                  <a:gd name="f6" fmla="val 2"/>
                  <a:gd name="f7" fmla="val 3"/>
                  <a:gd name="f8" fmla="val 6"/>
                  <a:gd name="f9" fmla="val 9"/>
                  <a:gd name="f10" fmla="val 12"/>
                  <a:gd name="f11" fmla="val 15"/>
                  <a:gd name="f12" fmla="val 17"/>
                  <a:gd name="f13" fmla="val 16"/>
                  <a:gd name="f14" fmla="val 14"/>
                  <a:gd name="f15" fmla="val 7"/>
                  <a:gd name="f16" fmla="*/ f0 1 18"/>
                  <a:gd name="f17" fmla="*/ f1 1 4"/>
                  <a:gd name="f18" fmla="+- f4 0 f2"/>
                  <a:gd name="f19" fmla="+- f3 0 f2"/>
                  <a:gd name="f20" fmla="*/ f18 1 4"/>
                  <a:gd name="f21" fmla="*/ f19 1 18"/>
                  <a:gd name="f22" fmla="*/ f2 1 f21"/>
                  <a:gd name="f23" fmla="*/ f3 1 f21"/>
                  <a:gd name="f24" fmla="*/ f2 1 f20"/>
                  <a:gd name="f25" fmla="*/ f4 1 f20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8" h="4">
                    <a:moveTo>
                      <a:pt x="f5" y="f5"/>
                    </a:moveTo>
                    <a:cubicBezTo>
                      <a:pt x="f2" y="f5"/>
                      <a:pt x="f2" y="f6"/>
                      <a:pt x="f5" y="f6"/>
                    </a:cubicBezTo>
                    <a:cubicBezTo>
                      <a:pt x="f7" y="f7"/>
                      <a:pt x="f8" y="f4"/>
                      <a:pt x="f9" y="f4"/>
                    </a:cubicBezTo>
                    <a:cubicBezTo>
                      <a:pt x="f10" y="f4"/>
                      <a:pt x="f11" y="f7"/>
                      <a:pt x="f3" y="f6"/>
                    </a:cubicBezTo>
                    <a:cubicBezTo>
                      <a:pt x="f3" y="f6"/>
                      <a:pt x="f3" y="f5"/>
                      <a:pt x="f3" y="f5"/>
                    </a:cubicBezTo>
                    <a:cubicBezTo>
                      <a:pt x="f12" y="f2"/>
                      <a:pt x="f13" y="f2"/>
                      <a:pt x="f13" y="f5"/>
                    </a:cubicBezTo>
                    <a:cubicBezTo>
                      <a:pt x="f14" y="f6"/>
                      <a:pt x="f10" y="f6"/>
                      <a:pt x="f9" y="f6"/>
                    </a:cubicBezTo>
                    <a:cubicBezTo>
                      <a:pt x="f15" y="f6"/>
                      <a:pt x="f4" y="f6"/>
                      <a:pt x="f7" y="f5"/>
                    </a:cubicBezTo>
                    <a:cubicBezTo>
                      <a:pt x="f6" y="f2"/>
                      <a:pt x="f5" y="f2"/>
                      <a:pt x="f5" y="f5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29" name="Freeform 27"/>
              <p:cNvSpPr/>
              <p:nvPr/>
            </p:nvSpPr>
            <p:spPr>
              <a:xfrm>
                <a:off x="3546000" y="1456200"/>
                <a:ext cx="74880" cy="1224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3"/>
                  <a:gd name="f5" fmla="val 15"/>
                  <a:gd name="f6" fmla="val 13"/>
                  <a:gd name="f7" fmla="val 1"/>
                  <a:gd name="f8" fmla="val 11"/>
                  <a:gd name="f9" fmla="val 2"/>
                  <a:gd name="f10" fmla="val 9"/>
                  <a:gd name="f11" fmla="val 6"/>
                  <a:gd name="f12" fmla="val 4"/>
                  <a:gd name="f13" fmla="val 5"/>
                  <a:gd name="f14" fmla="val 12"/>
                  <a:gd name="f15" fmla="val 17"/>
                  <a:gd name="f16" fmla="val 16"/>
                  <a:gd name="f17" fmla="*/ f0 1 18"/>
                  <a:gd name="f18" fmla="*/ f1 1 3"/>
                  <a:gd name="f19" fmla="+- f4 0 f2"/>
                  <a:gd name="f20" fmla="+- f3 0 f2"/>
                  <a:gd name="f21" fmla="*/ f19 1 3"/>
                  <a:gd name="f22" fmla="*/ f20 1 18"/>
                  <a:gd name="f23" fmla="*/ f2 1 f22"/>
                  <a:gd name="f24" fmla="*/ f3 1 f22"/>
                  <a:gd name="f25" fmla="*/ f2 1 f21"/>
                  <a:gd name="f26" fmla="*/ f4 1 f21"/>
                  <a:gd name="f27" fmla="*/ f23 f17 1"/>
                  <a:gd name="f28" fmla="*/ f24 f17 1"/>
                  <a:gd name="f29" fmla="*/ f26 f18 1"/>
                  <a:gd name="f30" fmla="*/ f25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" t="f30" r="f28" b="f29"/>
                <a:pathLst>
                  <a:path w="18" h="3">
                    <a:moveTo>
                      <a:pt x="f5" y="f2"/>
                    </a:moveTo>
                    <a:cubicBezTo>
                      <a:pt x="f6" y="f7"/>
                      <a:pt x="f8" y="f9"/>
                      <a:pt x="f10" y="f9"/>
                    </a:cubicBezTo>
                    <a:cubicBezTo>
                      <a:pt x="f11" y="f9"/>
                      <a:pt x="f12" y="f7"/>
                      <a:pt x="f9" y="f2"/>
                    </a:cubicBezTo>
                    <a:cubicBezTo>
                      <a:pt x="f9" y="f2"/>
                      <a:pt x="f7" y="f2"/>
                      <a:pt x="f2" y="f2"/>
                    </a:cubicBezTo>
                    <a:cubicBezTo>
                      <a:pt x="f2" y="f2"/>
                      <a:pt x="f2" y="f7"/>
                      <a:pt x="f2" y="f7"/>
                    </a:cubicBezTo>
                    <a:cubicBezTo>
                      <a:pt x="f9" y="f9"/>
                      <a:pt x="f13" y="f4"/>
                      <a:pt x="f10" y="f4"/>
                    </a:cubicBezTo>
                    <a:cubicBezTo>
                      <a:pt x="f14" y="f4"/>
                      <a:pt x="f5" y="f9"/>
                      <a:pt x="f15" y="f7"/>
                    </a:cubicBezTo>
                    <a:cubicBezTo>
                      <a:pt x="f3" y="f7"/>
                      <a:pt x="f3" y="f2"/>
                      <a:pt x="f15" y="f2"/>
                    </a:cubicBezTo>
                    <a:cubicBezTo>
                      <a:pt x="f15" y="f2"/>
                      <a:pt x="f16" y="f2"/>
                      <a:pt x="f5" y="f2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30" name="Freeform 28"/>
              <p:cNvSpPr/>
              <p:nvPr/>
            </p:nvSpPr>
            <p:spPr>
              <a:xfrm>
                <a:off x="3650399" y="1456200"/>
                <a:ext cx="74880" cy="1224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3"/>
                  <a:gd name="f5" fmla="val 17"/>
                  <a:gd name="f6" fmla="val 16"/>
                  <a:gd name="f7" fmla="val 15"/>
                  <a:gd name="f8" fmla="val 13"/>
                  <a:gd name="f9" fmla="val 1"/>
                  <a:gd name="f10" fmla="val 11"/>
                  <a:gd name="f11" fmla="val 2"/>
                  <a:gd name="f12" fmla="val 9"/>
                  <a:gd name="f13" fmla="val 6"/>
                  <a:gd name="f14" fmla="val 4"/>
                  <a:gd name="f15" fmla="val 5"/>
                  <a:gd name="f16" fmla="val 12"/>
                  <a:gd name="f17" fmla="*/ f0 1 18"/>
                  <a:gd name="f18" fmla="*/ f1 1 3"/>
                  <a:gd name="f19" fmla="+- f4 0 f2"/>
                  <a:gd name="f20" fmla="+- f3 0 f2"/>
                  <a:gd name="f21" fmla="*/ f19 1 3"/>
                  <a:gd name="f22" fmla="*/ f20 1 18"/>
                  <a:gd name="f23" fmla="*/ f2 1 f22"/>
                  <a:gd name="f24" fmla="*/ f3 1 f22"/>
                  <a:gd name="f25" fmla="*/ f2 1 f21"/>
                  <a:gd name="f26" fmla="*/ f4 1 f21"/>
                  <a:gd name="f27" fmla="*/ f23 f17 1"/>
                  <a:gd name="f28" fmla="*/ f24 f17 1"/>
                  <a:gd name="f29" fmla="*/ f26 f18 1"/>
                  <a:gd name="f30" fmla="*/ f25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" t="f30" r="f28" b="f29"/>
                <a:pathLst>
                  <a:path w="18" h="3">
                    <a:moveTo>
                      <a:pt x="f5" y="f2"/>
                    </a:moveTo>
                    <a:cubicBezTo>
                      <a:pt x="f5" y="f2"/>
                      <a:pt x="f6" y="f2"/>
                      <a:pt x="f7" y="f2"/>
                    </a:cubicBezTo>
                    <a:cubicBezTo>
                      <a:pt x="f8" y="f9"/>
                      <a:pt x="f10" y="f11"/>
                      <a:pt x="f12" y="f11"/>
                    </a:cubicBezTo>
                    <a:cubicBezTo>
                      <a:pt x="f13" y="f11"/>
                      <a:pt x="f14" y="f9"/>
                      <a:pt x="f11" y="f2"/>
                    </a:cubicBezTo>
                    <a:cubicBezTo>
                      <a:pt x="f11" y="f2"/>
                      <a:pt x="f9" y="f2"/>
                      <a:pt x="f2" y="f2"/>
                    </a:cubicBezTo>
                    <a:cubicBezTo>
                      <a:pt x="f2" y="f2"/>
                      <a:pt x="f2" y="f9"/>
                      <a:pt x="f2" y="f9"/>
                    </a:cubicBezTo>
                    <a:cubicBezTo>
                      <a:pt x="f4" y="f11"/>
                      <a:pt x="f15" y="f4"/>
                      <a:pt x="f12" y="f4"/>
                    </a:cubicBezTo>
                    <a:cubicBezTo>
                      <a:pt x="f16" y="f4"/>
                      <a:pt x="f7" y="f11"/>
                      <a:pt x="f5" y="f9"/>
                    </a:cubicBezTo>
                    <a:cubicBezTo>
                      <a:pt x="f3" y="f9"/>
                      <a:pt x="f3" y="f2"/>
                      <a:pt x="f5" y="f2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31" name="Freeform 29"/>
              <p:cNvSpPr/>
              <p:nvPr/>
            </p:nvSpPr>
            <p:spPr>
              <a:xfrm>
                <a:off x="3231720" y="138492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9"/>
                  <a:gd name="f6" fmla="val 12"/>
                  <a:gd name="f7" fmla="val 15"/>
                  <a:gd name="f8" fmla="val 3"/>
                  <a:gd name="f9" fmla="val 17"/>
                  <a:gd name="f10" fmla="val 2"/>
                  <a:gd name="f11" fmla="val 1"/>
                  <a:gd name="f12" fmla="val 16"/>
                  <a:gd name="f13" fmla="val 13"/>
                  <a:gd name="f14" fmla="val 11"/>
                  <a:gd name="f15" fmla="val 6"/>
                  <a:gd name="f16" fmla="val 5"/>
                  <a:gd name="f17" fmla="*/ f0 1 18"/>
                  <a:gd name="f18" fmla="*/ f1 1 4"/>
                  <a:gd name="f19" fmla="+- f4 0 f2"/>
                  <a:gd name="f20" fmla="+- f3 0 f2"/>
                  <a:gd name="f21" fmla="*/ f19 1 4"/>
                  <a:gd name="f22" fmla="*/ f20 1 18"/>
                  <a:gd name="f23" fmla="*/ f2 1 f22"/>
                  <a:gd name="f24" fmla="*/ f3 1 f22"/>
                  <a:gd name="f25" fmla="*/ f2 1 f21"/>
                  <a:gd name="f26" fmla="*/ f4 1 f21"/>
                  <a:gd name="f27" fmla="*/ f23 f17 1"/>
                  <a:gd name="f28" fmla="*/ f24 f17 1"/>
                  <a:gd name="f29" fmla="*/ f26 f18 1"/>
                  <a:gd name="f30" fmla="*/ f25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" t="f30" r="f28" b="f29"/>
                <a:pathLst>
                  <a:path w="18" h="4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3" y="f11"/>
                      <a:pt x="f3" y="f11"/>
                      <a:pt x="f9" y="f11"/>
                    </a:cubicBezTo>
                    <a:cubicBezTo>
                      <a:pt x="f12" y="f2"/>
                      <a:pt x="f12" y="f2"/>
                      <a:pt x="f7" y="f11"/>
                    </a:cubicBezTo>
                    <a:cubicBezTo>
                      <a:pt x="f13" y="f10"/>
                      <a:pt x="f14" y="f10"/>
                      <a:pt x="f5" y="f10"/>
                    </a:cubicBezTo>
                    <a:cubicBezTo>
                      <a:pt x="f15" y="f10"/>
                      <a:pt x="f4" y="f10"/>
                      <a:pt x="f10" y="f11"/>
                    </a:cubicBezTo>
                    <a:cubicBezTo>
                      <a:pt x="f10" y="f2"/>
                      <a:pt x="f11" y="f2"/>
                      <a:pt x="f2" y="f11"/>
                    </a:cubicBezTo>
                    <a:cubicBezTo>
                      <a:pt x="f2" y="f11"/>
                      <a:pt x="f2" y="f11"/>
                      <a:pt x="f2" y="f10"/>
                    </a:cubicBezTo>
                    <a:cubicBezTo>
                      <a:pt x="f10" y="f8"/>
                      <a:pt x="f16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32" name="Freeform 30"/>
              <p:cNvSpPr/>
              <p:nvPr/>
            </p:nvSpPr>
            <p:spPr>
              <a:xfrm>
                <a:off x="3336479" y="138492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9"/>
                  <a:gd name="f6" fmla="val 12"/>
                  <a:gd name="f7" fmla="val 15"/>
                  <a:gd name="f8" fmla="val 3"/>
                  <a:gd name="f9" fmla="val 17"/>
                  <a:gd name="f10" fmla="val 2"/>
                  <a:gd name="f11" fmla="val 1"/>
                  <a:gd name="f12" fmla="val 16"/>
                  <a:gd name="f13" fmla="val 13"/>
                  <a:gd name="f14" fmla="val 11"/>
                  <a:gd name="f15" fmla="val 6"/>
                  <a:gd name="f16" fmla="val 5"/>
                  <a:gd name="f17" fmla="*/ f0 1 18"/>
                  <a:gd name="f18" fmla="*/ f1 1 4"/>
                  <a:gd name="f19" fmla="+- f4 0 f2"/>
                  <a:gd name="f20" fmla="+- f3 0 f2"/>
                  <a:gd name="f21" fmla="*/ f19 1 4"/>
                  <a:gd name="f22" fmla="*/ f20 1 18"/>
                  <a:gd name="f23" fmla="*/ f2 1 f22"/>
                  <a:gd name="f24" fmla="*/ f3 1 f22"/>
                  <a:gd name="f25" fmla="*/ f2 1 f21"/>
                  <a:gd name="f26" fmla="*/ f4 1 f21"/>
                  <a:gd name="f27" fmla="*/ f23 f17 1"/>
                  <a:gd name="f28" fmla="*/ f24 f17 1"/>
                  <a:gd name="f29" fmla="*/ f26 f18 1"/>
                  <a:gd name="f30" fmla="*/ f25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" t="f30" r="f28" b="f29"/>
                <a:pathLst>
                  <a:path w="18" h="4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3" y="f11"/>
                      <a:pt x="f3" y="f11"/>
                      <a:pt x="f9" y="f11"/>
                    </a:cubicBezTo>
                    <a:cubicBezTo>
                      <a:pt x="f12" y="f2"/>
                      <a:pt x="f12" y="f2"/>
                      <a:pt x="f7" y="f11"/>
                    </a:cubicBezTo>
                    <a:cubicBezTo>
                      <a:pt x="f13" y="f10"/>
                      <a:pt x="f14" y="f10"/>
                      <a:pt x="f5" y="f10"/>
                    </a:cubicBezTo>
                    <a:cubicBezTo>
                      <a:pt x="f15" y="f10"/>
                      <a:pt x="f4" y="f10"/>
                      <a:pt x="f10" y="f11"/>
                    </a:cubicBezTo>
                    <a:cubicBezTo>
                      <a:pt x="f10" y="f2"/>
                      <a:pt x="f11" y="f2"/>
                      <a:pt x="f2" y="f11"/>
                    </a:cubicBezTo>
                    <a:cubicBezTo>
                      <a:pt x="f2" y="f11"/>
                      <a:pt x="f2" y="f11"/>
                      <a:pt x="f2" y="f10"/>
                    </a:cubicBezTo>
                    <a:cubicBezTo>
                      <a:pt x="f10" y="f8"/>
                      <a:pt x="f16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33" name="Freeform 31"/>
              <p:cNvSpPr/>
              <p:nvPr/>
            </p:nvSpPr>
            <p:spPr>
              <a:xfrm>
                <a:off x="3441240" y="138492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9"/>
                  <a:gd name="f6" fmla="val 12"/>
                  <a:gd name="f7" fmla="val 15"/>
                  <a:gd name="f8" fmla="val 3"/>
                  <a:gd name="f9" fmla="val 17"/>
                  <a:gd name="f10" fmla="val 2"/>
                  <a:gd name="f11" fmla="val 1"/>
                  <a:gd name="f12" fmla="val 16"/>
                  <a:gd name="f13" fmla="val 13"/>
                  <a:gd name="f14" fmla="val 11"/>
                  <a:gd name="f15" fmla="val 6"/>
                  <a:gd name="f16" fmla="val 5"/>
                  <a:gd name="f17" fmla="*/ f0 1 18"/>
                  <a:gd name="f18" fmla="*/ f1 1 4"/>
                  <a:gd name="f19" fmla="+- f4 0 f2"/>
                  <a:gd name="f20" fmla="+- f3 0 f2"/>
                  <a:gd name="f21" fmla="*/ f19 1 4"/>
                  <a:gd name="f22" fmla="*/ f20 1 18"/>
                  <a:gd name="f23" fmla="*/ f2 1 f22"/>
                  <a:gd name="f24" fmla="*/ f3 1 f22"/>
                  <a:gd name="f25" fmla="*/ f2 1 f21"/>
                  <a:gd name="f26" fmla="*/ f4 1 f21"/>
                  <a:gd name="f27" fmla="*/ f23 f17 1"/>
                  <a:gd name="f28" fmla="*/ f24 f17 1"/>
                  <a:gd name="f29" fmla="*/ f26 f18 1"/>
                  <a:gd name="f30" fmla="*/ f25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" t="f30" r="f28" b="f29"/>
                <a:pathLst>
                  <a:path w="18" h="4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3" y="f11"/>
                      <a:pt x="f3" y="f11"/>
                      <a:pt x="f9" y="f11"/>
                    </a:cubicBezTo>
                    <a:cubicBezTo>
                      <a:pt x="f9" y="f2"/>
                      <a:pt x="f12" y="f2"/>
                      <a:pt x="f7" y="f11"/>
                    </a:cubicBezTo>
                    <a:cubicBezTo>
                      <a:pt x="f13" y="f10"/>
                      <a:pt x="f14" y="f10"/>
                      <a:pt x="f5" y="f10"/>
                    </a:cubicBezTo>
                    <a:cubicBezTo>
                      <a:pt x="f15" y="f10"/>
                      <a:pt x="f4" y="f10"/>
                      <a:pt x="f10" y="f11"/>
                    </a:cubicBezTo>
                    <a:cubicBezTo>
                      <a:pt x="f10" y="f2"/>
                      <a:pt x="f11" y="f2"/>
                      <a:pt x="f2" y="f11"/>
                    </a:cubicBezTo>
                    <a:cubicBezTo>
                      <a:pt x="f2" y="f11"/>
                      <a:pt x="f2" y="f11"/>
                      <a:pt x="f2" y="f10"/>
                    </a:cubicBezTo>
                    <a:cubicBezTo>
                      <a:pt x="f10" y="f8"/>
                      <a:pt x="f16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34" name="Freeform 32"/>
              <p:cNvSpPr/>
              <p:nvPr/>
            </p:nvSpPr>
            <p:spPr>
              <a:xfrm>
                <a:off x="3546000" y="138492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9"/>
                  <a:gd name="f6" fmla="val 12"/>
                  <a:gd name="f7" fmla="val 15"/>
                  <a:gd name="f8" fmla="val 3"/>
                  <a:gd name="f9" fmla="val 17"/>
                  <a:gd name="f10" fmla="val 2"/>
                  <a:gd name="f11" fmla="val 1"/>
                  <a:gd name="f12" fmla="val 16"/>
                  <a:gd name="f13" fmla="val 13"/>
                  <a:gd name="f14" fmla="val 11"/>
                  <a:gd name="f15" fmla="val 6"/>
                  <a:gd name="f16" fmla="val 5"/>
                  <a:gd name="f17" fmla="*/ f0 1 18"/>
                  <a:gd name="f18" fmla="*/ f1 1 4"/>
                  <a:gd name="f19" fmla="+- f4 0 f2"/>
                  <a:gd name="f20" fmla="+- f3 0 f2"/>
                  <a:gd name="f21" fmla="*/ f19 1 4"/>
                  <a:gd name="f22" fmla="*/ f20 1 18"/>
                  <a:gd name="f23" fmla="*/ f2 1 f22"/>
                  <a:gd name="f24" fmla="*/ f3 1 f22"/>
                  <a:gd name="f25" fmla="*/ f2 1 f21"/>
                  <a:gd name="f26" fmla="*/ f4 1 f21"/>
                  <a:gd name="f27" fmla="*/ f23 f17 1"/>
                  <a:gd name="f28" fmla="*/ f24 f17 1"/>
                  <a:gd name="f29" fmla="*/ f26 f18 1"/>
                  <a:gd name="f30" fmla="*/ f25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" t="f30" r="f28" b="f29"/>
                <a:pathLst>
                  <a:path w="18" h="4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3" y="f11"/>
                      <a:pt x="f3" y="f11"/>
                      <a:pt x="f9" y="f11"/>
                    </a:cubicBezTo>
                    <a:cubicBezTo>
                      <a:pt x="f9" y="f2"/>
                      <a:pt x="f12" y="f2"/>
                      <a:pt x="f7" y="f11"/>
                    </a:cubicBezTo>
                    <a:cubicBezTo>
                      <a:pt x="f13" y="f10"/>
                      <a:pt x="f14" y="f10"/>
                      <a:pt x="f5" y="f10"/>
                    </a:cubicBezTo>
                    <a:cubicBezTo>
                      <a:pt x="f15" y="f10"/>
                      <a:pt x="f4" y="f10"/>
                      <a:pt x="f10" y="f11"/>
                    </a:cubicBezTo>
                    <a:cubicBezTo>
                      <a:pt x="f10" y="f2"/>
                      <a:pt x="f11" y="f2"/>
                      <a:pt x="f2" y="f11"/>
                    </a:cubicBezTo>
                    <a:cubicBezTo>
                      <a:pt x="f2" y="f11"/>
                      <a:pt x="f2" y="f11"/>
                      <a:pt x="f2" y="f10"/>
                    </a:cubicBezTo>
                    <a:cubicBezTo>
                      <a:pt x="f8" y="f8"/>
                      <a:pt x="f16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35" name="Freeform 33"/>
              <p:cNvSpPr/>
              <p:nvPr/>
            </p:nvSpPr>
            <p:spPr>
              <a:xfrm>
                <a:off x="3650399" y="138492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9"/>
                  <a:gd name="f6" fmla="val 12"/>
                  <a:gd name="f7" fmla="val 15"/>
                  <a:gd name="f8" fmla="val 3"/>
                  <a:gd name="f9" fmla="val 17"/>
                  <a:gd name="f10" fmla="val 2"/>
                  <a:gd name="f11" fmla="val 1"/>
                  <a:gd name="f12" fmla="val 16"/>
                  <a:gd name="f13" fmla="val 13"/>
                  <a:gd name="f14" fmla="val 11"/>
                  <a:gd name="f15" fmla="val 6"/>
                  <a:gd name="f16" fmla="*/ f0 1 18"/>
                  <a:gd name="f17" fmla="*/ f1 1 4"/>
                  <a:gd name="f18" fmla="+- f4 0 f2"/>
                  <a:gd name="f19" fmla="+- f3 0 f2"/>
                  <a:gd name="f20" fmla="*/ f18 1 4"/>
                  <a:gd name="f21" fmla="*/ f19 1 18"/>
                  <a:gd name="f22" fmla="*/ f2 1 f21"/>
                  <a:gd name="f23" fmla="*/ f3 1 f21"/>
                  <a:gd name="f24" fmla="*/ f2 1 f20"/>
                  <a:gd name="f25" fmla="*/ f4 1 f20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8" h="4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3" y="f11"/>
                      <a:pt x="f3" y="f11"/>
                      <a:pt x="f9" y="f11"/>
                    </a:cubicBezTo>
                    <a:cubicBezTo>
                      <a:pt x="f9" y="f2"/>
                      <a:pt x="f12" y="f2"/>
                      <a:pt x="f7" y="f11"/>
                    </a:cubicBezTo>
                    <a:cubicBezTo>
                      <a:pt x="f13" y="f10"/>
                      <a:pt x="f14" y="f10"/>
                      <a:pt x="f5" y="f10"/>
                    </a:cubicBezTo>
                    <a:cubicBezTo>
                      <a:pt x="f15" y="f10"/>
                      <a:pt x="f4" y="f10"/>
                      <a:pt x="f10" y="f11"/>
                    </a:cubicBezTo>
                    <a:cubicBezTo>
                      <a:pt x="f10" y="f2"/>
                      <a:pt x="f11" y="f2"/>
                      <a:pt x="f2" y="f11"/>
                    </a:cubicBezTo>
                    <a:cubicBezTo>
                      <a:pt x="f2" y="f11"/>
                      <a:pt x="f2" y="f11"/>
                      <a:pt x="f2" y="f10"/>
                    </a:cubicBezTo>
                    <a:cubicBezTo>
                      <a:pt x="f8" y="f8"/>
                      <a:pt x="f15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36" name="Freeform 34"/>
              <p:cNvSpPr/>
              <p:nvPr/>
            </p:nvSpPr>
            <p:spPr>
              <a:xfrm>
                <a:off x="3755159" y="152316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9"/>
                  <a:gd name="f6" fmla="val 12"/>
                  <a:gd name="f7" fmla="val 15"/>
                  <a:gd name="f8" fmla="val 3"/>
                  <a:gd name="f9" fmla="val 17"/>
                  <a:gd name="f10" fmla="val 1"/>
                  <a:gd name="f11" fmla="val 16"/>
                  <a:gd name="f12" fmla="val 14"/>
                  <a:gd name="f13" fmla="val 11"/>
                  <a:gd name="f14" fmla="val 2"/>
                  <a:gd name="f15" fmla="val 6"/>
                  <a:gd name="f16" fmla="*/ f0 1 18"/>
                  <a:gd name="f17" fmla="*/ f1 1 4"/>
                  <a:gd name="f18" fmla="+- f4 0 f2"/>
                  <a:gd name="f19" fmla="+- f3 0 f2"/>
                  <a:gd name="f20" fmla="*/ f18 1 4"/>
                  <a:gd name="f21" fmla="*/ f19 1 18"/>
                  <a:gd name="f22" fmla="*/ f2 1 f21"/>
                  <a:gd name="f23" fmla="*/ f3 1 f21"/>
                  <a:gd name="f24" fmla="*/ f2 1 f20"/>
                  <a:gd name="f25" fmla="*/ f4 1 f20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8" h="4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3" y="f10"/>
                      <a:pt x="f3" y="f2"/>
                      <a:pt x="f9" y="f2"/>
                    </a:cubicBezTo>
                    <a:cubicBezTo>
                      <a:pt x="f9" y="f2"/>
                      <a:pt x="f11" y="f2"/>
                      <a:pt x="f7" y="f2"/>
                    </a:cubicBezTo>
                    <a:cubicBezTo>
                      <a:pt x="f12" y="f10"/>
                      <a:pt x="f13" y="f14"/>
                      <a:pt x="f5" y="f14"/>
                    </a:cubicBezTo>
                    <a:cubicBezTo>
                      <a:pt x="f15" y="f14"/>
                      <a:pt x="f4" y="f10"/>
                      <a:pt x="f14" y="f2"/>
                    </a:cubicBezTo>
                    <a:cubicBezTo>
                      <a:pt x="f14" y="f2"/>
                      <a:pt x="f10" y="f2"/>
                      <a:pt x="f2" y="f2"/>
                    </a:cubicBezTo>
                    <a:cubicBezTo>
                      <a:pt x="f2" y="f2"/>
                      <a:pt x="f2" y="f10"/>
                      <a:pt x="f2" y="f10"/>
                    </a:cubicBezTo>
                    <a:cubicBezTo>
                      <a:pt x="f8" y="f8"/>
                      <a:pt x="f15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37" name="Freeform 35"/>
              <p:cNvSpPr/>
              <p:nvPr/>
            </p:nvSpPr>
            <p:spPr>
              <a:xfrm>
                <a:off x="3859920" y="152316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9"/>
                  <a:gd name="f6" fmla="val 12"/>
                  <a:gd name="f7" fmla="val 15"/>
                  <a:gd name="f8" fmla="val 3"/>
                  <a:gd name="f9" fmla="val 17"/>
                  <a:gd name="f10" fmla="val 1"/>
                  <a:gd name="f11" fmla="val 16"/>
                  <a:gd name="f12" fmla="val 13"/>
                  <a:gd name="f13" fmla="val 11"/>
                  <a:gd name="f14" fmla="val 2"/>
                  <a:gd name="f15" fmla="val 6"/>
                  <a:gd name="f16" fmla="val 5"/>
                  <a:gd name="f17" fmla="*/ f0 1 18"/>
                  <a:gd name="f18" fmla="*/ f1 1 4"/>
                  <a:gd name="f19" fmla="+- f4 0 f2"/>
                  <a:gd name="f20" fmla="+- f3 0 f2"/>
                  <a:gd name="f21" fmla="*/ f19 1 4"/>
                  <a:gd name="f22" fmla="*/ f20 1 18"/>
                  <a:gd name="f23" fmla="*/ f2 1 f22"/>
                  <a:gd name="f24" fmla="*/ f3 1 f22"/>
                  <a:gd name="f25" fmla="*/ f2 1 f21"/>
                  <a:gd name="f26" fmla="*/ f4 1 f21"/>
                  <a:gd name="f27" fmla="*/ f23 f17 1"/>
                  <a:gd name="f28" fmla="*/ f24 f17 1"/>
                  <a:gd name="f29" fmla="*/ f26 f18 1"/>
                  <a:gd name="f30" fmla="*/ f25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" t="f30" r="f28" b="f29"/>
                <a:pathLst>
                  <a:path w="18" h="4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8"/>
                      <a:pt x="f9" y="f10"/>
                    </a:cubicBezTo>
                    <a:cubicBezTo>
                      <a:pt x="f3" y="f10"/>
                      <a:pt x="f3" y="f2"/>
                      <a:pt x="f9" y="f2"/>
                    </a:cubicBezTo>
                    <a:cubicBezTo>
                      <a:pt x="f9" y="f2"/>
                      <a:pt x="f11" y="f2"/>
                      <a:pt x="f11" y="f2"/>
                    </a:cubicBezTo>
                    <a:cubicBezTo>
                      <a:pt x="f11" y="f2"/>
                      <a:pt x="f7" y="f2"/>
                      <a:pt x="f7" y="f2"/>
                    </a:cubicBezTo>
                    <a:cubicBezTo>
                      <a:pt x="f12" y="f10"/>
                      <a:pt x="f13" y="f14"/>
                      <a:pt x="f5" y="f14"/>
                    </a:cubicBezTo>
                    <a:cubicBezTo>
                      <a:pt x="f15" y="f14"/>
                      <a:pt x="f4" y="f10"/>
                      <a:pt x="f14" y="f2"/>
                    </a:cubicBezTo>
                    <a:cubicBezTo>
                      <a:pt x="f14" y="f2"/>
                      <a:pt x="f14" y="f2"/>
                      <a:pt x="f10" y="f2"/>
                    </a:cubicBezTo>
                    <a:cubicBezTo>
                      <a:pt x="f10" y="f2"/>
                      <a:pt x="f10" y="f2"/>
                      <a:pt x="f2" y="f2"/>
                    </a:cubicBezTo>
                    <a:cubicBezTo>
                      <a:pt x="f2" y="f2"/>
                      <a:pt x="f2" y="f10"/>
                      <a:pt x="f2" y="f10"/>
                    </a:cubicBezTo>
                    <a:cubicBezTo>
                      <a:pt x="f14" y="f8"/>
                      <a:pt x="f16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38" name="Freeform 36"/>
              <p:cNvSpPr/>
              <p:nvPr/>
            </p:nvSpPr>
            <p:spPr>
              <a:xfrm>
                <a:off x="3964680" y="152316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9"/>
                  <a:gd name="f6" fmla="val 12"/>
                  <a:gd name="f7" fmla="val 15"/>
                  <a:gd name="f8" fmla="val 3"/>
                  <a:gd name="f9" fmla="val 17"/>
                  <a:gd name="f10" fmla="val 1"/>
                  <a:gd name="f11" fmla="val 16"/>
                  <a:gd name="f12" fmla="val 13"/>
                  <a:gd name="f13" fmla="val 11"/>
                  <a:gd name="f14" fmla="val 2"/>
                  <a:gd name="f15" fmla="val 6"/>
                  <a:gd name="f16" fmla="val 5"/>
                  <a:gd name="f17" fmla="*/ f0 1 18"/>
                  <a:gd name="f18" fmla="*/ f1 1 4"/>
                  <a:gd name="f19" fmla="+- f4 0 f2"/>
                  <a:gd name="f20" fmla="+- f3 0 f2"/>
                  <a:gd name="f21" fmla="*/ f19 1 4"/>
                  <a:gd name="f22" fmla="*/ f20 1 18"/>
                  <a:gd name="f23" fmla="*/ f2 1 f22"/>
                  <a:gd name="f24" fmla="*/ f3 1 f22"/>
                  <a:gd name="f25" fmla="*/ f2 1 f21"/>
                  <a:gd name="f26" fmla="*/ f4 1 f21"/>
                  <a:gd name="f27" fmla="*/ f23 f17 1"/>
                  <a:gd name="f28" fmla="*/ f24 f17 1"/>
                  <a:gd name="f29" fmla="*/ f26 f18 1"/>
                  <a:gd name="f30" fmla="*/ f25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" t="f30" r="f28" b="f29"/>
                <a:pathLst>
                  <a:path w="18" h="4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8"/>
                      <a:pt x="f9" y="f10"/>
                    </a:cubicBezTo>
                    <a:cubicBezTo>
                      <a:pt x="f3" y="f10"/>
                      <a:pt x="f3" y="f2"/>
                      <a:pt x="f9" y="f2"/>
                    </a:cubicBezTo>
                    <a:cubicBezTo>
                      <a:pt x="f9" y="f2"/>
                      <a:pt x="f9" y="f2"/>
                      <a:pt x="f11" y="f2"/>
                    </a:cubicBezTo>
                    <a:cubicBezTo>
                      <a:pt x="f11" y="f2"/>
                      <a:pt x="f7" y="f2"/>
                      <a:pt x="f7" y="f2"/>
                    </a:cubicBezTo>
                    <a:cubicBezTo>
                      <a:pt x="f12" y="f10"/>
                      <a:pt x="f13" y="f14"/>
                      <a:pt x="f5" y="f14"/>
                    </a:cubicBezTo>
                    <a:cubicBezTo>
                      <a:pt x="f15" y="f14"/>
                      <a:pt x="f4" y="f10"/>
                      <a:pt x="f14" y="f2"/>
                    </a:cubicBezTo>
                    <a:cubicBezTo>
                      <a:pt x="f14" y="f2"/>
                      <a:pt x="f14" y="f2"/>
                      <a:pt x="f10" y="f2"/>
                    </a:cubicBezTo>
                    <a:cubicBezTo>
                      <a:pt x="f10" y="f2"/>
                      <a:pt x="f10" y="f2"/>
                      <a:pt x="f2" y="f2"/>
                    </a:cubicBezTo>
                    <a:cubicBezTo>
                      <a:pt x="f2" y="f2"/>
                      <a:pt x="f2" y="f10"/>
                      <a:pt x="f2" y="f10"/>
                    </a:cubicBezTo>
                    <a:cubicBezTo>
                      <a:pt x="f14" y="f8"/>
                      <a:pt x="f16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39" name="Freeform 37"/>
              <p:cNvSpPr/>
              <p:nvPr/>
            </p:nvSpPr>
            <p:spPr>
              <a:xfrm>
                <a:off x="4069080" y="152316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9"/>
                  <a:gd name="f6" fmla="val 12"/>
                  <a:gd name="f7" fmla="val 15"/>
                  <a:gd name="f8" fmla="val 3"/>
                  <a:gd name="f9" fmla="val 17"/>
                  <a:gd name="f10" fmla="val 1"/>
                  <a:gd name="f11" fmla="val 16"/>
                  <a:gd name="f12" fmla="val 13"/>
                  <a:gd name="f13" fmla="val 11"/>
                  <a:gd name="f14" fmla="val 2"/>
                  <a:gd name="f15" fmla="val 6"/>
                  <a:gd name="f16" fmla="val 5"/>
                  <a:gd name="f17" fmla="*/ f0 1 18"/>
                  <a:gd name="f18" fmla="*/ f1 1 4"/>
                  <a:gd name="f19" fmla="+- f4 0 f2"/>
                  <a:gd name="f20" fmla="+- f3 0 f2"/>
                  <a:gd name="f21" fmla="*/ f19 1 4"/>
                  <a:gd name="f22" fmla="*/ f20 1 18"/>
                  <a:gd name="f23" fmla="*/ f2 1 f22"/>
                  <a:gd name="f24" fmla="*/ f3 1 f22"/>
                  <a:gd name="f25" fmla="*/ f2 1 f21"/>
                  <a:gd name="f26" fmla="*/ f4 1 f21"/>
                  <a:gd name="f27" fmla="*/ f23 f17 1"/>
                  <a:gd name="f28" fmla="*/ f24 f17 1"/>
                  <a:gd name="f29" fmla="*/ f26 f18 1"/>
                  <a:gd name="f30" fmla="*/ f25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" t="f30" r="f28" b="f29"/>
                <a:pathLst>
                  <a:path w="18" h="4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8"/>
                      <a:pt x="f9" y="f10"/>
                    </a:cubicBezTo>
                    <a:cubicBezTo>
                      <a:pt x="f3" y="f10"/>
                      <a:pt x="f3" y="f2"/>
                      <a:pt x="f9" y="f2"/>
                    </a:cubicBezTo>
                    <a:cubicBezTo>
                      <a:pt x="f9" y="f2"/>
                      <a:pt x="f9" y="f2"/>
                      <a:pt x="f11" y="f2"/>
                    </a:cubicBezTo>
                    <a:cubicBezTo>
                      <a:pt x="f11" y="f2"/>
                      <a:pt x="f7" y="f2"/>
                      <a:pt x="f7" y="f2"/>
                    </a:cubicBezTo>
                    <a:cubicBezTo>
                      <a:pt x="f12" y="f10"/>
                      <a:pt x="f13" y="f14"/>
                      <a:pt x="f5" y="f14"/>
                    </a:cubicBezTo>
                    <a:cubicBezTo>
                      <a:pt x="f15" y="f14"/>
                      <a:pt x="f4" y="f10"/>
                      <a:pt x="f14" y="f2"/>
                    </a:cubicBezTo>
                    <a:cubicBezTo>
                      <a:pt x="f14" y="f2"/>
                      <a:pt x="f14" y="f2"/>
                      <a:pt x="f10" y="f2"/>
                    </a:cubicBezTo>
                    <a:cubicBezTo>
                      <a:pt x="f10" y="f2"/>
                      <a:pt x="f10" y="f2"/>
                      <a:pt x="f2" y="f2"/>
                    </a:cubicBezTo>
                    <a:cubicBezTo>
                      <a:pt x="f2" y="f2"/>
                      <a:pt x="f2" y="f10"/>
                      <a:pt x="f2" y="f10"/>
                    </a:cubicBezTo>
                    <a:cubicBezTo>
                      <a:pt x="f14" y="f8"/>
                      <a:pt x="f16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40" name="Freeform 38"/>
              <p:cNvSpPr/>
              <p:nvPr/>
            </p:nvSpPr>
            <p:spPr>
              <a:xfrm>
                <a:off x="4173840" y="152316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9"/>
                  <a:gd name="f6" fmla="val 12"/>
                  <a:gd name="f7" fmla="val 15"/>
                  <a:gd name="f8" fmla="val 3"/>
                  <a:gd name="f9" fmla="val 17"/>
                  <a:gd name="f10" fmla="val 1"/>
                  <a:gd name="f11" fmla="val 16"/>
                  <a:gd name="f12" fmla="val 13"/>
                  <a:gd name="f13" fmla="val 11"/>
                  <a:gd name="f14" fmla="val 2"/>
                  <a:gd name="f15" fmla="val 6"/>
                  <a:gd name="f16" fmla="val 5"/>
                  <a:gd name="f17" fmla="*/ f0 1 18"/>
                  <a:gd name="f18" fmla="*/ f1 1 4"/>
                  <a:gd name="f19" fmla="+- f4 0 f2"/>
                  <a:gd name="f20" fmla="+- f3 0 f2"/>
                  <a:gd name="f21" fmla="*/ f19 1 4"/>
                  <a:gd name="f22" fmla="*/ f20 1 18"/>
                  <a:gd name="f23" fmla="*/ f2 1 f22"/>
                  <a:gd name="f24" fmla="*/ f3 1 f22"/>
                  <a:gd name="f25" fmla="*/ f2 1 f21"/>
                  <a:gd name="f26" fmla="*/ f4 1 f21"/>
                  <a:gd name="f27" fmla="*/ f23 f17 1"/>
                  <a:gd name="f28" fmla="*/ f24 f17 1"/>
                  <a:gd name="f29" fmla="*/ f26 f18 1"/>
                  <a:gd name="f30" fmla="*/ f25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" t="f30" r="f28" b="f29"/>
                <a:pathLst>
                  <a:path w="18" h="4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8"/>
                      <a:pt x="f9" y="f10"/>
                    </a:cubicBezTo>
                    <a:cubicBezTo>
                      <a:pt x="f3" y="f10"/>
                      <a:pt x="f3" y="f2"/>
                      <a:pt x="f9" y="f2"/>
                    </a:cubicBezTo>
                    <a:cubicBezTo>
                      <a:pt x="f9" y="f2"/>
                      <a:pt x="f9" y="f2"/>
                      <a:pt x="f11" y="f2"/>
                    </a:cubicBezTo>
                    <a:cubicBezTo>
                      <a:pt x="f11" y="f2"/>
                      <a:pt x="f7" y="f2"/>
                      <a:pt x="f7" y="f2"/>
                    </a:cubicBezTo>
                    <a:cubicBezTo>
                      <a:pt x="f12" y="f10"/>
                      <a:pt x="f13" y="f14"/>
                      <a:pt x="f5" y="f14"/>
                    </a:cubicBezTo>
                    <a:cubicBezTo>
                      <a:pt x="f15" y="f14"/>
                      <a:pt x="f4" y="f10"/>
                      <a:pt x="f14" y="f2"/>
                    </a:cubicBezTo>
                    <a:cubicBezTo>
                      <a:pt x="f14" y="f2"/>
                      <a:pt x="f14" y="f2"/>
                      <a:pt x="f10" y="f2"/>
                    </a:cubicBezTo>
                    <a:cubicBezTo>
                      <a:pt x="f10" y="f2"/>
                      <a:pt x="f10" y="f2"/>
                      <a:pt x="f2" y="f2"/>
                    </a:cubicBezTo>
                    <a:cubicBezTo>
                      <a:pt x="f2" y="f2"/>
                      <a:pt x="f2" y="f10"/>
                      <a:pt x="f2" y="f10"/>
                    </a:cubicBezTo>
                    <a:cubicBezTo>
                      <a:pt x="f14" y="f8"/>
                      <a:pt x="f16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41" name="Freeform 39"/>
              <p:cNvSpPr/>
              <p:nvPr/>
            </p:nvSpPr>
            <p:spPr>
              <a:xfrm>
                <a:off x="4278600" y="152316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9"/>
                  <a:gd name="f6" fmla="val 12"/>
                  <a:gd name="f7" fmla="val 15"/>
                  <a:gd name="f8" fmla="val 3"/>
                  <a:gd name="f9" fmla="val 17"/>
                  <a:gd name="f10" fmla="val 1"/>
                  <a:gd name="f11" fmla="val 16"/>
                  <a:gd name="f12" fmla="val 14"/>
                  <a:gd name="f13" fmla="val 11"/>
                  <a:gd name="f14" fmla="val 2"/>
                  <a:gd name="f15" fmla="val 6"/>
                  <a:gd name="f16" fmla="val 5"/>
                  <a:gd name="f17" fmla="*/ f0 1 18"/>
                  <a:gd name="f18" fmla="*/ f1 1 4"/>
                  <a:gd name="f19" fmla="+- f4 0 f2"/>
                  <a:gd name="f20" fmla="+- f3 0 f2"/>
                  <a:gd name="f21" fmla="*/ f19 1 4"/>
                  <a:gd name="f22" fmla="*/ f20 1 18"/>
                  <a:gd name="f23" fmla="*/ f2 1 f22"/>
                  <a:gd name="f24" fmla="*/ f3 1 f22"/>
                  <a:gd name="f25" fmla="*/ f2 1 f21"/>
                  <a:gd name="f26" fmla="*/ f4 1 f21"/>
                  <a:gd name="f27" fmla="*/ f23 f17 1"/>
                  <a:gd name="f28" fmla="*/ f24 f17 1"/>
                  <a:gd name="f29" fmla="*/ f26 f18 1"/>
                  <a:gd name="f30" fmla="*/ f25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" t="f30" r="f28" b="f29"/>
                <a:pathLst>
                  <a:path w="18" h="4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8"/>
                      <a:pt x="f9" y="f10"/>
                    </a:cubicBezTo>
                    <a:cubicBezTo>
                      <a:pt x="f3" y="f10"/>
                      <a:pt x="f3" y="f2"/>
                      <a:pt x="f9" y="f2"/>
                    </a:cubicBezTo>
                    <a:cubicBezTo>
                      <a:pt x="f9" y="f2"/>
                      <a:pt x="f9" y="f2"/>
                      <a:pt x="f11" y="f2"/>
                    </a:cubicBezTo>
                    <a:cubicBezTo>
                      <a:pt x="f11" y="f2"/>
                      <a:pt x="f7" y="f2"/>
                      <a:pt x="f7" y="f2"/>
                    </a:cubicBezTo>
                    <a:cubicBezTo>
                      <a:pt x="f12" y="f10"/>
                      <a:pt x="f13" y="f14"/>
                      <a:pt x="f5" y="f14"/>
                    </a:cubicBezTo>
                    <a:cubicBezTo>
                      <a:pt x="f15" y="f14"/>
                      <a:pt x="f4" y="f10"/>
                      <a:pt x="f14" y="f2"/>
                    </a:cubicBezTo>
                    <a:cubicBezTo>
                      <a:pt x="f14" y="f2"/>
                      <a:pt x="f14" y="f2"/>
                      <a:pt x="f10" y="f2"/>
                    </a:cubicBezTo>
                    <a:cubicBezTo>
                      <a:pt x="f10" y="f2"/>
                      <a:pt x="f10" y="f2"/>
                      <a:pt x="f2" y="f2"/>
                    </a:cubicBezTo>
                    <a:cubicBezTo>
                      <a:pt x="f2" y="f2"/>
                      <a:pt x="f2" y="f10"/>
                      <a:pt x="f2" y="f10"/>
                    </a:cubicBezTo>
                    <a:cubicBezTo>
                      <a:pt x="f8" y="f8"/>
                      <a:pt x="f16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42" name="Freeform 40"/>
              <p:cNvSpPr/>
              <p:nvPr/>
            </p:nvSpPr>
            <p:spPr>
              <a:xfrm>
                <a:off x="4383360" y="152316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9"/>
                  <a:gd name="f6" fmla="val 12"/>
                  <a:gd name="f7" fmla="val 15"/>
                  <a:gd name="f8" fmla="val 3"/>
                  <a:gd name="f9" fmla="val 17"/>
                  <a:gd name="f10" fmla="val 1"/>
                  <a:gd name="f11" fmla="val 16"/>
                  <a:gd name="f12" fmla="val 14"/>
                  <a:gd name="f13" fmla="val 11"/>
                  <a:gd name="f14" fmla="val 2"/>
                  <a:gd name="f15" fmla="val 6"/>
                  <a:gd name="f16" fmla="*/ f0 1 18"/>
                  <a:gd name="f17" fmla="*/ f1 1 4"/>
                  <a:gd name="f18" fmla="+- f4 0 f2"/>
                  <a:gd name="f19" fmla="+- f3 0 f2"/>
                  <a:gd name="f20" fmla="*/ f18 1 4"/>
                  <a:gd name="f21" fmla="*/ f19 1 18"/>
                  <a:gd name="f22" fmla="*/ f2 1 f21"/>
                  <a:gd name="f23" fmla="*/ f3 1 f21"/>
                  <a:gd name="f24" fmla="*/ f2 1 f20"/>
                  <a:gd name="f25" fmla="*/ f4 1 f20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8" h="4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8"/>
                      <a:pt x="f9" y="f10"/>
                    </a:cubicBezTo>
                    <a:cubicBezTo>
                      <a:pt x="f3" y="f10"/>
                      <a:pt x="f3" y="f2"/>
                      <a:pt x="f9" y="f2"/>
                    </a:cubicBezTo>
                    <a:cubicBezTo>
                      <a:pt x="f9" y="f2"/>
                      <a:pt x="f9" y="f2"/>
                      <a:pt x="f11" y="f2"/>
                    </a:cubicBezTo>
                    <a:cubicBezTo>
                      <a:pt x="f11" y="f2"/>
                      <a:pt x="f11" y="f2"/>
                      <a:pt x="f7" y="f2"/>
                    </a:cubicBezTo>
                    <a:cubicBezTo>
                      <a:pt x="f12" y="f10"/>
                      <a:pt x="f13" y="f14"/>
                      <a:pt x="f5" y="f14"/>
                    </a:cubicBezTo>
                    <a:cubicBezTo>
                      <a:pt x="f15" y="f14"/>
                      <a:pt x="f4" y="f10"/>
                      <a:pt x="f14" y="f2"/>
                    </a:cubicBezTo>
                    <a:cubicBezTo>
                      <a:pt x="f14" y="f2"/>
                      <a:pt x="f14" y="f2"/>
                      <a:pt x="f10" y="f2"/>
                    </a:cubicBezTo>
                    <a:cubicBezTo>
                      <a:pt x="f10" y="f2"/>
                      <a:pt x="f10" y="f2"/>
                      <a:pt x="f2" y="f2"/>
                    </a:cubicBezTo>
                    <a:cubicBezTo>
                      <a:pt x="f2" y="f2"/>
                      <a:pt x="f2" y="f10"/>
                      <a:pt x="f2" y="f10"/>
                    </a:cubicBezTo>
                    <a:cubicBezTo>
                      <a:pt x="f8" y="f8"/>
                      <a:pt x="f15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43" name="Freeform 41"/>
              <p:cNvSpPr/>
              <p:nvPr/>
            </p:nvSpPr>
            <p:spPr>
              <a:xfrm>
                <a:off x="4488120" y="152316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9"/>
                  <a:gd name="f6" fmla="val 12"/>
                  <a:gd name="f7" fmla="val 15"/>
                  <a:gd name="f8" fmla="val 3"/>
                  <a:gd name="f9" fmla="val 17"/>
                  <a:gd name="f10" fmla="val 1"/>
                  <a:gd name="f11" fmla="val 16"/>
                  <a:gd name="f12" fmla="val 14"/>
                  <a:gd name="f13" fmla="val 11"/>
                  <a:gd name="f14" fmla="val 2"/>
                  <a:gd name="f15" fmla="val 6"/>
                  <a:gd name="f16" fmla="*/ f0 1 18"/>
                  <a:gd name="f17" fmla="*/ f1 1 4"/>
                  <a:gd name="f18" fmla="+- f4 0 f2"/>
                  <a:gd name="f19" fmla="+- f3 0 f2"/>
                  <a:gd name="f20" fmla="*/ f18 1 4"/>
                  <a:gd name="f21" fmla="*/ f19 1 18"/>
                  <a:gd name="f22" fmla="*/ f2 1 f21"/>
                  <a:gd name="f23" fmla="*/ f3 1 f21"/>
                  <a:gd name="f24" fmla="*/ f2 1 f20"/>
                  <a:gd name="f25" fmla="*/ f4 1 f20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8" h="4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8"/>
                      <a:pt x="f9" y="f10"/>
                    </a:cubicBezTo>
                    <a:cubicBezTo>
                      <a:pt x="f3" y="f10"/>
                      <a:pt x="f3" y="f2"/>
                      <a:pt x="f9" y="f2"/>
                    </a:cubicBezTo>
                    <a:cubicBezTo>
                      <a:pt x="f9" y="f2"/>
                      <a:pt x="f9" y="f2"/>
                      <a:pt x="f11" y="f2"/>
                    </a:cubicBezTo>
                    <a:cubicBezTo>
                      <a:pt x="f11" y="f2"/>
                      <a:pt x="f11" y="f2"/>
                      <a:pt x="f7" y="f2"/>
                    </a:cubicBezTo>
                    <a:cubicBezTo>
                      <a:pt x="f12" y="f10"/>
                      <a:pt x="f13" y="f14"/>
                      <a:pt x="f5" y="f14"/>
                    </a:cubicBezTo>
                    <a:cubicBezTo>
                      <a:pt x="f15" y="f14"/>
                      <a:pt x="f4" y="f10"/>
                      <a:pt x="f14" y="f2"/>
                    </a:cubicBezTo>
                    <a:cubicBezTo>
                      <a:pt x="f14" y="f2"/>
                      <a:pt x="f14" y="f2"/>
                      <a:pt x="f10" y="f2"/>
                    </a:cubicBezTo>
                    <a:cubicBezTo>
                      <a:pt x="f10" y="f2"/>
                      <a:pt x="f10" y="f2"/>
                      <a:pt x="f2" y="f2"/>
                    </a:cubicBezTo>
                    <a:cubicBezTo>
                      <a:pt x="f2" y="f2"/>
                      <a:pt x="f2" y="f10"/>
                      <a:pt x="f2" y="f10"/>
                    </a:cubicBezTo>
                    <a:cubicBezTo>
                      <a:pt x="f8" y="f8"/>
                      <a:pt x="f15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44" name="Freeform 42"/>
              <p:cNvSpPr/>
              <p:nvPr/>
            </p:nvSpPr>
            <p:spPr>
              <a:xfrm>
                <a:off x="4592520" y="152316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9"/>
                  <a:gd name="f6" fmla="val 12"/>
                  <a:gd name="f7" fmla="val 15"/>
                  <a:gd name="f8" fmla="val 3"/>
                  <a:gd name="f9" fmla="val 17"/>
                  <a:gd name="f10" fmla="val 1"/>
                  <a:gd name="f11" fmla="val 16"/>
                  <a:gd name="f12" fmla="val 14"/>
                  <a:gd name="f13" fmla="val 11"/>
                  <a:gd name="f14" fmla="val 2"/>
                  <a:gd name="f15" fmla="val 6"/>
                  <a:gd name="f16" fmla="*/ f0 1 18"/>
                  <a:gd name="f17" fmla="*/ f1 1 4"/>
                  <a:gd name="f18" fmla="+- f4 0 f2"/>
                  <a:gd name="f19" fmla="+- f3 0 f2"/>
                  <a:gd name="f20" fmla="*/ f18 1 4"/>
                  <a:gd name="f21" fmla="*/ f19 1 18"/>
                  <a:gd name="f22" fmla="*/ f2 1 f21"/>
                  <a:gd name="f23" fmla="*/ f3 1 f21"/>
                  <a:gd name="f24" fmla="*/ f2 1 f20"/>
                  <a:gd name="f25" fmla="*/ f4 1 f20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8" h="4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8"/>
                      <a:pt x="f9" y="f10"/>
                    </a:cubicBezTo>
                    <a:cubicBezTo>
                      <a:pt x="f3" y="f10"/>
                      <a:pt x="f3" y="f2"/>
                      <a:pt x="f9" y="f2"/>
                    </a:cubicBezTo>
                    <a:cubicBezTo>
                      <a:pt x="f9" y="f2"/>
                      <a:pt x="f9" y="f2"/>
                      <a:pt x="f11" y="f2"/>
                    </a:cubicBezTo>
                    <a:cubicBezTo>
                      <a:pt x="f11" y="f2"/>
                      <a:pt x="f11" y="f2"/>
                      <a:pt x="f7" y="f2"/>
                    </a:cubicBezTo>
                    <a:cubicBezTo>
                      <a:pt x="f12" y="f10"/>
                      <a:pt x="f13" y="f14"/>
                      <a:pt x="f5" y="f14"/>
                    </a:cubicBezTo>
                    <a:cubicBezTo>
                      <a:pt x="f15" y="f14"/>
                      <a:pt x="f4" y="f10"/>
                      <a:pt x="f14" y="f2"/>
                    </a:cubicBezTo>
                    <a:cubicBezTo>
                      <a:pt x="f14" y="f2"/>
                      <a:pt x="f14" y="f2"/>
                      <a:pt x="f10" y="f2"/>
                    </a:cubicBezTo>
                    <a:cubicBezTo>
                      <a:pt x="f10" y="f2"/>
                      <a:pt x="f10" y="f2"/>
                      <a:pt x="f2" y="f2"/>
                    </a:cubicBezTo>
                    <a:cubicBezTo>
                      <a:pt x="f2" y="f2"/>
                      <a:pt x="f2" y="f10"/>
                      <a:pt x="f2" y="f10"/>
                    </a:cubicBezTo>
                    <a:cubicBezTo>
                      <a:pt x="f8" y="f8"/>
                      <a:pt x="f15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45" name="Freeform 43"/>
              <p:cNvSpPr/>
              <p:nvPr/>
            </p:nvSpPr>
            <p:spPr>
              <a:xfrm>
                <a:off x="4697279" y="152316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9"/>
                  <a:gd name="f6" fmla="val 12"/>
                  <a:gd name="f7" fmla="val 15"/>
                  <a:gd name="f8" fmla="val 3"/>
                  <a:gd name="f9" fmla="val 17"/>
                  <a:gd name="f10" fmla="val 1"/>
                  <a:gd name="f11" fmla="val 16"/>
                  <a:gd name="f12" fmla="val 14"/>
                  <a:gd name="f13" fmla="val 11"/>
                  <a:gd name="f14" fmla="val 2"/>
                  <a:gd name="f15" fmla="val 6"/>
                  <a:gd name="f16" fmla="*/ f0 1 18"/>
                  <a:gd name="f17" fmla="*/ f1 1 4"/>
                  <a:gd name="f18" fmla="+- f4 0 f2"/>
                  <a:gd name="f19" fmla="+- f3 0 f2"/>
                  <a:gd name="f20" fmla="*/ f18 1 4"/>
                  <a:gd name="f21" fmla="*/ f19 1 18"/>
                  <a:gd name="f22" fmla="*/ f2 1 f21"/>
                  <a:gd name="f23" fmla="*/ f3 1 f21"/>
                  <a:gd name="f24" fmla="*/ f2 1 f20"/>
                  <a:gd name="f25" fmla="*/ f4 1 f20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8" h="4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8"/>
                      <a:pt x="f9" y="f10"/>
                    </a:cubicBezTo>
                    <a:cubicBezTo>
                      <a:pt x="f3" y="f10"/>
                      <a:pt x="f3" y="f2"/>
                      <a:pt x="f9" y="f2"/>
                    </a:cubicBezTo>
                    <a:cubicBezTo>
                      <a:pt x="f9" y="f2"/>
                      <a:pt x="f9" y="f2"/>
                      <a:pt x="f11" y="f2"/>
                    </a:cubicBezTo>
                    <a:cubicBezTo>
                      <a:pt x="f11" y="f2"/>
                      <a:pt x="f11" y="f2"/>
                      <a:pt x="f7" y="f2"/>
                    </a:cubicBezTo>
                    <a:cubicBezTo>
                      <a:pt x="f12" y="f10"/>
                      <a:pt x="f13" y="f14"/>
                      <a:pt x="f5" y="f14"/>
                    </a:cubicBezTo>
                    <a:cubicBezTo>
                      <a:pt x="f15" y="f14"/>
                      <a:pt x="f4" y="f10"/>
                      <a:pt x="f8" y="f2"/>
                    </a:cubicBezTo>
                    <a:cubicBezTo>
                      <a:pt x="f14" y="f2"/>
                      <a:pt x="f14" y="f2"/>
                      <a:pt x="f10" y="f2"/>
                    </a:cubicBezTo>
                    <a:cubicBezTo>
                      <a:pt x="f10" y="f2"/>
                      <a:pt x="f10" y="f2"/>
                      <a:pt x="f2" y="f2"/>
                    </a:cubicBezTo>
                    <a:cubicBezTo>
                      <a:pt x="f2" y="f2"/>
                      <a:pt x="f2" y="f10"/>
                      <a:pt x="f2" y="f10"/>
                    </a:cubicBezTo>
                    <a:cubicBezTo>
                      <a:pt x="f8" y="f8"/>
                      <a:pt x="f15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46" name="Freeform 44"/>
              <p:cNvSpPr/>
              <p:nvPr/>
            </p:nvSpPr>
            <p:spPr>
              <a:xfrm>
                <a:off x="4802040" y="152316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9"/>
                  <a:gd name="f6" fmla="val 12"/>
                  <a:gd name="f7" fmla="val 15"/>
                  <a:gd name="f8" fmla="val 3"/>
                  <a:gd name="f9" fmla="val 17"/>
                  <a:gd name="f10" fmla="val 1"/>
                  <a:gd name="f11" fmla="val 16"/>
                  <a:gd name="f12" fmla="val 14"/>
                  <a:gd name="f13" fmla="val 11"/>
                  <a:gd name="f14" fmla="val 2"/>
                  <a:gd name="f15" fmla="val 6"/>
                  <a:gd name="f16" fmla="*/ f0 1 18"/>
                  <a:gd name="f17" fmla="*/ f1 1 4"/>
                  <a:gd name="f18" fmla="+- f4 0 f2"/>
                  <a:gd name="f19" fmla="+- f3 0 f2"/>
                  <a:gd name="f20" fmla="*/ f18 1 4"/>
                  <a:gd name="f21" fmla="*/ f19 1 18"/>
                  <a:gd name="f22" fmla="*/ f2 1 f21"/>
                  <a:gd name="f23" fmla="*/ f3 1 f21"/>
                  <a:gd name="f24" fmla="*/ f2 1 f20"/>
                  <a:gd name="f25" fmla="*/ f4 1 f20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8" h="4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8"/>
                      <a:pt x="f9" y="f10"/>
                    </a:cubicBezTo>
                    <a:cubicBezTo>
                      <a:pt x="f3" y="f10"/>
                      <a:pt x="f3" y="f2"/>
                      <a:pt x="f9" y="f2"/>
                    </a:cubicBezTo>
                    <a:cubicBezTo>
                      <a:pt x="f9" y="f2"/>
                      <a:pt x="f9" y="f2"/>
                      <a:pt x="f11" y="f2"/>
                    </a:cubicBezTo>
                    <a:cubicBezTo>
                      <a:pt x="f11" y="f2"/>
                      <a:pt x="f11" y="f2"/>
                      <a:pt x="f7" y="f2"/>
                    </a:cubicBezTo>
                    <a:cubicBezTo>
                      <a:pt x="f12" y="f10"/>
                      <a:pt x="f13" y="f14"/>
                      <a:pt x="f5" y="f14"/>
                    </a:cubicBezTo>
                    <a:cubicBezTo>
                      <a:pt x="f15" y="f14"/>
                      <a:pt x="f4" y="f10"/>
                      <a:pt x="f8" y="f2"/>
                    </a:cubicBezTo>
                    <a:cubicBezTo>
                      <a:pt x="f14" y="f2"/>
                      <a:pt x="f14" y="f2"/>
                      <a:pt x="f14" y="f2"/>
                    </a:cubicBezTo>
                    <a:cubicBezTo>
                      <a:pt x="f10" y="f2"/>
                      <a:pt x="f10" y="f2"/>
                      <a:pt x="f2" y="f2"/>
                    </a:cubicBezTo>
                    <a:cubicBezTo>
                      <a:pt x="f2" y="f2"/>
                      <a:pt x="f2" y="f10"/>
                      <a:pt x="f2" y="f10"/>
                    </a:cubicBezTo>
                    <a:cubicBezTo>
                      <a:pt x="f8" y="f8"/>
                      <a:pt x="f15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47" name="Freeform 45"/>
              <p:cNvSpPr/>
              <p:nvPr/>
            </p:nvSpPr>
            <p:spPr>
              <a:xfrm>
                <a:off x="4906800" y="152316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9"/>
                  <a:gd name="f6" fmla="val 12"/>
                  <a:gd name="f7" fmla="val 15"/>
                  <a:gd name="f8" fmla="val 3"/>
                  <a:gd name="f9" fmla="val 17"/>
                  <a:gd name="f10" fmla="val 1"/>
                  <a:gd name="f11" fmla="val 16"/>
                  <a:gd name="f12" fmla="val 14"/>
                  <a:gd name="f13" fmla="val 11"/>
                  <a:gd name="f14" fmla="val 2"/>
                  <a:gd name="f15" fmla="val 7"/>
                  <a:gd name="f16" fmla="val 6"/>
                  <a:gd name="f17" fmla="*/ f0 1 18"/>
                  <a:gd name="f18" fmla="*/ f1 1 4"/>
                  <a:gd name="f19" fmla="+- f4 0 f2"/>
                  <a:gd name="f20" fmla="+- f3 0 f2"/>
                  <a:gd name="f21" fmla="*/ f19 1 4"/>
                  <a:gd name="f22" fmla="*/ f20 1 18"/>
                  <a:gd name="f23" fmla="*/ f2 1 f22"/>
                  <a:gd name="f24" fmla="*/ f3 1 f22"/>
                  <a:gd name="f25" fmla="*/ f2 1 f21"/>
                  <a:gd name="f26" fmla="*/ f4 1 f21"/>
                  <a:gd name="f27" fmla="*/ f23 f17 1"/>
                  <a:gd name="f28" fmla="*/ f24 f17 1"/>
                  <a:gd name="f29" fmla="*/ f26 f18 1"/>
                  <a:gd name="f30" fmla="*/ f25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" t="f30" r="f28" b="f29"/>
                <a:pathLst>
                  <a:path w="18" h="4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8"/>
                      <a:pt x="f9" y="f10"/>
                    </a:cubicBezTo>
                    <a:cubicBezTo>
                      <a:pt x="f3" y="f10"/>
                      <a:pt x="f3" y="f2"/>
                      <a:pt x="f9" y="f2"/>
                    </a:cubicBezTo>
                    <a:cubicBezTo>
                      <a:pt x="f9" y="f2"/>
                      <a:pt x="f9" y="f2"/>
                      <a:pt x="f11" y="f2"/>
                    </a:cubicBezTo>
                    <a:cubicBezTo>
                      <a:pt x="f11" y="f2"/>
                      <a:pt x="f11" y="f2"/>
                      <a:pt x="f7" y="f2"/>
                    </a:cubicBezTo>
                    <a:cubicBezTo>
                      <a:pt x="f12" y="f10"/>
                      <a:pt x="f13" y="f14"/>
                      <a:pt x="f5" y="f14"/>
                    </a:cubicBezTo>
                    <a:cubicBezTo>
                      <a:pt x="f15" y="f14"/>
                      <a:pt x="f4" y="f10"/>
                      <a:pt x="f8" y="f2"/>
                    </a:cubicBezTo>
                    <a:cubicBezTo>
                      <a:pt x="f14" y="f2"/>
                      <a:pt x="f14" y="f2"/>
                      <a:pt x="f14" y="f2"/>
                    </a:cubicBezTo>
                    <a:cubicBezTo>
                      <a:pt x="f10" y="f2"/>
                      <a:pt x="f10" y="f2"/>
                      <a:pt x="f10" y="f2"/>
                    </a:cubicBezTo>
                    <a:cubicBezTo>
                      <a:pt x="f2" y="f2"/>
                      <a:pt x="f2" y="f10"/>
                      <a:pt x="f2" y="f10"/>
                    </a:cubicBezTo>
                    <a:cubicBezTo>
                      <a:pt x="f8" y="f8"/>
                      <a:pt x="f16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48" name="Freeform 46"/>
              <p:cNvSpPr/>
              <p:nvPr/>
            </p:nvSpPr>
            <p:spPr>
              <a:xfrm>
                <a:off x="5011200" y="152316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9"/>
                  <a:gd name="f6" fmla="val 12"/>
                  <a:gd name="f7" fmla="val 15"/>
                  <a:gd name="f8" fmla="val 3"/>
                  <a:gd name="f9" fmla="val 17"/>
                  <a:gd name="f10" fmla="val 1"/>
                  <a:gd name="f11" fmla="val 16"/>
                  <a:gd name="f12" fmla="val 14"/>
                  <a:gd name="f13" fmla="val 11"/>
                  <a:gd name="f14" fmla="val 2"/>
                  <a:gd name="f15" fmla="val 7"/>
                  <a:gd name="f16" fmla="val 6"/>
                  <a:gd name="f17" fmla="*/ f0 1 18"/>
                  <a:gd name="f18" fmla="*/ f1 1 4"/>
                  <a:gd name="f19" fmla="+- f4 0 f2"/>
                  <a:gd name="f20" fmla="+- f3 0 f2"/>
                  <a:gd name="f21" fmla="*/ f19 1 4"/>
                  <a:gd name="f22" fmla="*/ f20 1 18"/>
                  <a:gd name="f23" fmla="*/ f2 1 f22"/>
                  <a:gd name="f24" fmla="*/ f3 1 f22"/>
                  <a:gd name="f25" fmla="*/ f2 1 f21"/>
                  <a:gd name="f26" fmla="*/ f4 1 f21"/>
                  <a:gd name="f27" fmla="*/ f23 f17 1"/>
                  <a:gd name="f28" fmla="*/ f24 f17 1"/>
                  <a:gd name="f29" fmla="*/ f26 f18 1"/>
                  <a:gd name="f30" fmla="*/ f25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" t="f30" r="f28" b="f29"/>
                <a:pathLst>
                  <a:path w="18" h="4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8"/>
                      <a:pt x="f9" y="f10"/>
                    </a:cubicBezTo>
                    <a:cubicBezTo>
                      <a:pt x="f3" y="f10"/>
                      <a:pt x="f3" y="f2"/>
                      <a:pt x="f9" y="f2"/>
                    </a:cubicBezTo>
                    <a:cubicBezTo>
                      <a:pt x="f9" y="f2"/>
                      <a:pt x="f9" y="f2"/>
                      <a:pt x="f11" y="f2"/>
                    </a:cubicBezTo>
                    <a:cubicBezTo>
                      <a:pt x="f11" y="f2"/>
                      <a:pt x="f11" y="f2"/>
                      <a:pt x="f7" y="f2"/>
                    </a:cubicBezTo>
                    <a:cubicBezTo>
                      <a:pt x="f12" y="f10"/>
                      <a:pt x="f13" y="f14"/>
                      <a:pt x="f5" y="f14"/>
                    </a:cubicBezTo>
                    <a:cubicBezTo>
                      <a:pt x="f15" y="f14"/>
                      <a:pt x="f4" y="f10"/>
                      <a:pt x="f8" y="f2"/>
                    </a:cubicBezTo>
                    <a:cubicBezTo>
                      <a:pt x="f14" y="f2"/>
                      <a:pt x="f14" y="f2"/>
                      <a:pt x="f14" y="f2"/>
                    </a:cubicBezTo>
                    <a:cubicBezTo>
                      <a:pt x="f10" y="f2"/>
                      <a:pt x="f10" y="f2"/>
                      <a:pt x="f10" y="f2"/>
                    </a:cubicBezTo>
                    <a:cubicBezTo>
                      <a:pt x="f2" y="f2"/>
                      <a:pt x="f2" y="f10"/>
                      <a:pt x="f2" y="f10"/>
                    </a:cubicBezTo>
                    <a:cubicBezTo>
                      <a:pt x="f8" y="f8"/>
                      <a:pt x="f16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49" name="Freeform 47"/>
              <p:cNvSpPr/>
              <p:nvPr/>
            </p:nvSpPr>
            <p:spPr>
              <a:xfrm>
                <a:off x="5115959" y="152316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9"/>
                  <a:gd name="f6" fmla="val 12"/>
                  <a:gd name="f7" fmla="val 15"/>
                  <a:gd name="f8" fmla="val 3"/>
                  <a:gd name="f9" fmla="val 1"/>
                  <a:gd name="f10" fmla="val 17"/>
                  <a:gd name="f11" fmla="val 16"/>
                  <a:gd name="f12" fmla="val 14"/>
                  <a:gd name="f13" fmla="val 11"/>
                  <a:gd name="f14" fmla="val 2"/>
                  <a:gd name="f15" fmla="val 7"/>
                  <a:gd name="f16" fmla="val 6"/>
                  <a:gd name="f17" fmla="*/ f0 1 18"/>
                  <a:gd name="f18" fmla="*/ f1 1 4"/>
                  <a:gd name="f19" fmla="+- f4 0 f2"/>
                  <a:gd name="f20" fmla="+- f3 0 f2"/>
                  <a:gd name="f21" fmla="*/ f19 1 4"/>
                  <a:gd name="f22" fmla="*/ f20 1 18"/>
                  <a:gd name="f23" fmla="*/ f2 1 f22"/>
                  <a:gd name="f24" fmla="*/ f3 1 f22"/>
                  <a:gd name="f25" fmla="*/ f2 1 f21"/>
                  <a:gd name="f26" fmla="*/ f4 1 f21"/>
                  <a:gd name="f27" fmla="*/ f23 f17 1"/>
                  <a:gd name="f28" fmla="*/ f24 f17 1"/>
                  <a:gd name="f29" fmla="*/ f26 f18 1"/>
                  <a:gd name="f30" fmla="*/ f25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" t="f30" r="f28" b="f29"/>
                <a:pathLst>
                  <a:path w="18" h="4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8"/>
                      <a:pt x="f3" y="f9"/>
                    </a:cubicBezTo>
                    <a:cubicBezTo>
                      <a:pt x="f3" y="f9"/>
                      <a:pt x="f3" y="f2"/>
                      <a:pt x="f10" y="f2"/>
                    </a:cubicBezTo>
                    <a:cubicBezTo>
                      <a:pt x="f10" y="f2"/>
                      <a:pt x="f10" y="f2"/>
                      <a:pt x="f11" y="f2"/>
                    </a:cubicBezTo>
                    <a:cubicBezTo>
                      <a:pt x="f11" y="f2"/>
                      <a:pt x="f11" y="f2"/>
                      <a:pt x="f7" y="f2"/>
                    </a:cubicBezTo>
                    <a:cubicBezTo>
                      <a:pt x="f12" y="f9"/>
                      <a:pt x="f13" y="f14"/>
                      <a:pt x="f5" y="f14"/>
                    </a:cubicBezTo>
                    <a:cubicBezTo>
                      <a:pt x="f15" y="f14"/>
                      <a:pt x="f4" y="f9"/>
                      <a:pt x="f8" y="f2"/>
                    </a:cubicBezTo>
                    <a:cubicBezTo>
                      <a:pt x="f14" y="f2"/>
                      <a:pt x="f14" y="f2"/>
                      <a:pt x="f14" y="f2"/>
                    </a:cubicBezTo>
                    <a:cubicBezTo>
                      <a:pt x="f9" y="f2"/>
                      <a:pt x="f9" y="f2"/>
                      <a:pt x="f9" y="f2"/>
                    </a:cubicBezTo>
                    <a:cubicBezTo>
                      <a:pt x="f2" y="f2"/>
                      <a:pt x="f2" y="f9"/>
                      <a:pt x="f9" y="f9"/>
                    </a:cubicBezTo>
                    <a:cubicBezTo>
                      <a:pt x="f8" y="f8"/>
                      <a:pt x="f16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50" name="Freeform 48"/>
              <p:cNvSpPr/>
              <p:nvPr/>
            </p:nvSpPr>
            <p:spPr>
              <a:xfrm>
                <a:off x="5170320" y="1489680"/>
                <a:ext cx="70920" cy="1224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7"/>
                  <a:gd name="f4" fmla="val 3"/>
                  <a:gd name="f5" fmla="val 1"/>
                  <a:gd name="f6" fmla="val 16"/>
                  <a:gd name="f7" fmla="val 15"/>
                  <a:gd name="f8" fmla="val 13"/>
                  <a:gd name="f9" fmla="val 11"/>
                  <a:gd name="f10" fmla="val 2"/>
                  <a:gd name="f11" fmla="val 8"/>
                  <a:gd name="f12" fmla="val 6"/>
                  <a:gd name="f13" fmla="val 4"/>
                  <a:gd name="f14" fmla="val 5"/>
                  <a:gd name="f15" fmla="val 12"/>
                  <a:gd name="f16" fmla="*/ f0 1 17"/>
                  <a:gd name="f17" fmla="*/ f1 1 3"/>
                  <a:gd name="f18" fmla="+- f4 0 f2"/>
                  <a:gd name="f19" fmla="+- f3 0 f2"/>
                  <a:gd name="f20" fmla="*/ f18 1 3"/>
                  <a:gd name="f21" fmla="*/ f19 1 17"/>
                  <a:gd name="f22" fmla="*/ f2 1 f21"/>
                  <a:gd name="f23" fmla="*/ f3 1 f21"/>
                  <a:gd name="f24" fmla="*/ f2 1 f20"/>
                  <a:gd name="f25" fmla="*/ f4 1 f20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7" h="3">
                    <a:moveTo>
                      <a:pt x="f3" y="f5"/>
                    </a:moveTo>
                    <a:cubicBezTo>
                      <a:pt x="f3" y="f5"/>
                      <a:pt x="f3" y="f2"/>
                      <a:pt x="f3" y="f2"/>
                    </a:cubicBezTo>
                    <a:cubicBezTo>
                      <a:pt x="f6" y="f2"/>
                      <a:pt x="f7" y="f2"/>
                      <a:pt x="f7" y="f2"/>
                    </a:cubicBezTo>
                    <a:cubicBezTo>
                      <a:pt x="f8" y="f5"/>
                      <a:pt x="f9" y="f10"/>
                      <a:pt x="f11" y="f10"/>
                    </a:cubicBezTo>
                    <a:cubicBezTo>
                      <a:pt x="f12" y="f10"/>
                      <a:pt x="f13" y="f5"/>
                      <a:pt x="f10" y="f2"/>
                    </a:cubicBezTo>
                    <a:cubicBezTo>
                      <a:pt x="f5" y="f2"/>
                      <a:pt x="f5" y="f2"/>
                      <a:pt x="f2" y="f2"/>
                    </a:cubicBezTo>
                    <a:cubicBezTo>
                      <a:pt x="f2" y="f2"/>
                      <a:pt x="f2" y="f5"/>
                      <a:pt x="f2" y="f5"/>
                    </a:cubicBezTo>
                    <a:cubicBezTo>
                      <a:pt x="f10" y="f4"/>
                      <a:pt x="f14" y="f4"/>
                      <a:pt x="f11" y="f4"/>
                    </a:cubicBezTo>
                    <a:cubicBezTo>
                      <a:pt x="f15" y="f4"/>
                      <a:pt x="f7" y="f4"/>
                      <a:pt x="f3" y="f5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51" name="Freeform 49"/>
              <p:cNvSpPr/>
              <p:nvPr/>
            </p:nvSpPr>
            <p:spPr>
              <a:xfrm>
                <a:off x="5275080" y="1489680"/>
                <a:ext cx="70920" cy="1224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7"/>
                  <a:gd name="f4" fmla="val 3"/>
                  <a:gd name="f5" fmla="val 1"/>
                  <a:gd name="f6" fmla="val 16"/>
                  <a:gd name="f7" fmla="val 15"/>
                  <a:gd name="f8" fmla="val 13"/>
                  <a:gd name="f9" fmla="val 11"/>
                  <a:gd name="f10" fmla="val 2"/>
                  <a:gd name="f11" fmla="val 8"/>
                  <a:gd name="f12" fmla="val 6"/>
                  <a:gd name="f13" fmla="val 4"/>
                  <a:gd name="f14" fmla="val 5"/>
                  <a:gd name="f15" fmla="val 12"/>
                  <a:gd name="f16" fmla="*/ f0 1 17"/>
                  <a:gd name="f17" fmla="*/ f1 1 3"/>
                  <a:gd name="f18" fmla="+- f4 0 f2"/>
                  <a:gd name="f19" fmla="+- f3 0 f2"/>
                  <a:gd name="f20" fmla="*/ f18 1 3"/>
                  <a:gd name="f21" fmla="*/ f19 1 17"/>
                  <a:gd name="f22" fmla="*/ f2 1 f21"/>
                  <a:gd name="f23" fmla="*/ f3 1 f21"/>
                  <a:gd name="f24" fmla="*/ f2 1 f20"/>
                  <a:gd name="f25" fmla="*/ f4 1 f20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7" h="3">
                    <a:moveTo>
                      <a:pt x="f3" y="f5"/>
                    </a:moveTo>
                    <a:cubicBezTo>
                      <a:pt x="f3" y="f5"/>
                      <a:pt x="f3" y="f2"/>
                      <a:pt x="f3" y="f2"/>
                    </a:cubicBezTo>
                    <a:cubicBezTo>
                      <a:pt x="f6" y="f2"/>
                      <a:pt x="f7" y="f2"/>
                      <a:pt x="f7" y="f2"/>
                    </a:cubicBezTo>
                    <a:cubicBezTo>
                      <a:pt x="f8" y="f5"/>
                      <a:pt x="f9" y="f10"/>
                      <a:pt x="f11" y="f10"/>
                    </a:cubicBezTo>
                    <a:cubicBezTo>
                      <a:pt x="f12" y="f10"/>
                      <a:pt x="f13" y="f5"/>
                      <a:pt x="f10" y="f2"/>
                    </a:cubicBezTo>
                    <a:cubicBezTo>
                      <a:pt x="f5" y="f2"/>
                      <a:pt x="f5" y="f2"/>
                      <a:pt x="f2" y="f2"/>
                    </a:cubicBezTo>
                    <a:cubicBezTo>
                      <a:pt x="f2" y="f2"/>
                      <a:pt x="f2" y="f5"/>
                      <a:pt x="f2" y="f5"/>
                    </a:cubicBezTo>
                    <a:cubicBezTo>
                      <a:pt x="f10" y="f4"/>
                      <a:pt x="f14" y="f4"/>
                      <a:pt x="f11" y="f4"/>
                    </a:cubicBezTo>
                    <a:cubicBezTo>
                      <a:pt x="f15" y="f4"/>
                      <a:pt x="f7" y="f4"/>
                      <a:pt x="f3" y="f5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52" name="Freeform 50"/>
              <p:cNvSpPr/>
              <p:nvPr/>
            </p:nvSpPr>
            <p:spPr>
              <a:xfrm>
                <a:off x="3700800" y="141840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2"/>
                  <a:gd name="f6" fmla="val 1"/>
                  <a:gd name="f7" fmla="val 3"/>
                  <a:gd name="f8" fmla="val 6"/>
                  <a:gd name="f9" fmla="val 9"/>
                  <a:gd name="f10" fmla="val 12"/>
                  <a:gd name="f11" fmla="val 15"/>
                  <a:gd name="f12" fmla="val 17"/>
                  <a:gd name="f13" fmla="val 16"/>
                  <a:gd name="f14" fmla="val 14"/>
                  <a:gd name="f15" fmla="val 7"/>
                  <a:gd name="f16" fmla="*/ f0 1 18"/>
                  <a:gd name="f17" fmla="*/ f1 1 4"/>
                  <a:gd name="f18" fmla="+- f4 0 f2"/>
                  <a:gd name="f19" fmla="+- f3 0 f2"/>
                  <a:gd name="f20" fmla="*/ f18 1 4"/>
                  <a:gd name="f21" fmla="*/ f19 1 18"/>
                  <a:gd name="f22" fmla="*/ f2 1 f21"/>
                  <a:gd name="f23" fmla="*/ f3 1 f21"/>
                  <a:gd name="f24" fmla="*/ f2 1 f20"/>
                  <a:gd name="f25" fmla="*/ f4 1 f20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8" h="4">
                    <a:moveTo>
                      <a:pt x="f5" y="f2"/>
                    </a:moveTo>
                    <a:cubicBezTo>
                      <a:pt x="f6" y="f2"/>
                      <a:pt x="f6" y="f6"/>
                      <a:pt x="f6" y="f6"/>
                    </a:cubicBezTo>
                    <a:cubicBezTo>
                      <a:pt x="f2" y="f6"/>
                      <a:pt x="f2" y="f6"/>
                      <a:pt x="f6" y="f5"/>
                    </a:cubicBezTo>
                    <a:cubicBezTo>
                      <a:pt x="f7" y="f7"/>
                      <a:pt x="f8" y="f4"/>
                      <a:pt x="f9" y="f4"/>
                    </a:cubicBezTo>
                    <a:cubicBezTo>
                      <a:pt x="f9" y="f4"/>
                      <a:pt x="f9" y="f4"/>
                      <a:pt x="f9" y="f4"/>
                    </a:cubicBezTo>
                    <a:cubicBezTo>
                      <a:pt x="f9" y="f4"/>
                      <a:pt x="f9" y="f4"/>
                      <a:pt x="f9" y="f4"/>
                    </a:cubicBezTo>
                    <a:cubicBezTo>
                      <a:pt x="f10" y="f4"/>
                      <a:pt x="f11" y="f7"/>
                      <a:pt x="f3" y="f5"/>
                    </a:cubicBezTo>
                    <a:cubicBezTo>
                      <a:pt x="f3" y="f5"/>
                      <a:pt x="f3" y="f6"/>
                      <a:pt x="f3" y="f6"/>
                    </a:cubicBezTo>
                    <a:cubicBezTo>
                      <a:pt x="f12" y="f6"/>
                      <a:pt x="f12" y="f2"/>
                      <a:pt x="f12" y="f2"/>
                    </a:cubicBezTo>
                    <a:cubicBezTo>
                      <a:pt x="f13" y="f2"/>
                      <a:pt x="f13" y="f6"/>
                      <a:pt x="f13" y="f6"/>
                    </a:cubicBezTo>
                    <a:cubicBezTo>
                      <a:pt x="f14" y="f5"/>
                      <a:pt x="f10" y="f5"/>
                      <a:pt x="f9" y="f5"/>
                    </a:cubicBezTo>
                    <a:cubicBezTo>
                      <a:pt x="f15" y="f5"/>
                      <a:pt x="f4" y="f5"/>
                      <a:pt x="f7" y="f6"/>
                    </a:cubicBezTo>
                    <a:cubicBezTo>
                      <a:pt x="f5" y="f6"/>
                      <a:pt x="f5" y="f2"/>
                      <a:pt x="f5" y="f2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53" name="Freeform 51"/>
              <p:cNvSpPr/>
              <p:nvPr/>
            </p:nvSpPr>
            <p:spPr>
              <a:xfrm>
                <a:off x="3805560" y="141840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2"/>
                  <a:gd name="f6" fmla="val 1"/>
                  <a:gd name="f7" fmla="val 3"/>
                  <a:gd name="f8" fmla="val 6"/>
                  <a:gd name="f9" fmla="val 9"/>
                  <a:gd name="f10" fmla="val 12"/>
                  <a:gd name="f11" fmla="val 15"/>
                  <a:gd name="f12" fmla="val 17"/>
                  <a:gd name="f13" fmla="val 16"/>
                  <a:gd name="f14" fmla="val 14"/>
                  <a:gd name="f15" fmla="val 7"/>
                  <a:gd name="f16" fmla="*/ f0 1 18"/>
                  <a:gd name="f17" fmla="*/ f1 1 4"/>
                  <a:gd name="f18" fmla="+- f4 0 f2"/>
                  <a:gd name="f19" fmla="+- f3 0 f2"/>
                  <a:gd name="f20" fmla="*/ f18 1 4"/>
                  <a:gd name="f21" fmla="*/ f19 1 18"/>
                  <a:gd name="f22" fmla="*/ f2 1 f21"/>
                  <a:gd name="f23" fmla="*/ f3 1 f21"/>
                  <a:gd name="f24" fmla="*/ f2 1 f20"/>
                  <a:gd name="f25" fmla="*/ f4 1 f20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8" h="4">
                    <a:moveTo>
                      <a:pt x="f5" y="f2"/>
                    </a:moveTo>
                    <a:cubicBezTo>
                      <a:pt x="f6" y="f2"/>
                      <a:pt x="f6" y="f6"/>
                      <a:pt x="f6" y="f6"/>
                    </a:cubicBezTo>
                    <a:cubicBezTo>
                      <a:pt x="f2" y="f6"/>
                      <a:pt x="f2" y="f6"/>
                      <a:pt x="f6" y="f5"/>
                    </a:cubicBezTo>
                    <a:cubicBezTo>
                      <a:pt x="f7" y="f7"/>
                      <a:pt x="f8" y="f4"/>
                      <a:pt x="f9" y="f4"/>
                    </a:cubicBezTo>
                    <a:cubicBezTo>
                      <a:pt x="f9" y="f4"/>
                      <a:pt x="f9" y="f4"/>
                      <a:pt x="f9" y="f4"/>
                    </a:cubicBezTo>
                    <a:cubicBezTo>
                      <a:pt x="f9" y="f4"/>
                      <a:pt x="f9" y="f4"/>
                      <a:pt x="f9" y="f4"/>
                    </a:cubicBezTo>
                    <a:cubicBezTo>
                      <a:pt x="f10" y="f4"/>
                      <a:pt x="f11" y="f7"/>
                      <a:pt x="f3" y="f5"/>
                    </a:cubicBezTo>
                    <a:cubicBezTo>
                      <a:pt x="f3" y="f5"/>
                      <a:pt x="f3" y="f6"/>
                      <a:pt x="f3" y="f6"/>
                    </a:cubicBezTo>
                    <a:cubicBezTo>
                      <a:pt x="f12" y="f6"/>
                      <a:pt x="f12" y="f2"/>
                      <a:pt x="f12" y="f2"/>
                    </a:cubicBezTo>
                    <a:cubicBezTo>
                      <a:pt x="f13" y="f2"/>
                      <a:pt x="f13" y="f6"/>
                      <a:pt x="f13" y="f6"/>
                    </a:cubicBezTo>
                    <a:cubicBezTo>
                      <a:pt x="f14" y="f5"/>
                      <a:pt x="f10" y="f5"/>
                      <a:pt x="f9" y="f5"/>
                    </a:cubicBezTo>
                    <a:cubicBezTo>
                      <a:pt x="f15" y="f5"/>
                      <a:pt x="f4" y="f5"/>
                      <a:pt x="f7" y="f6"/>
                    </a:cubicBezTo>
                    <a:cubicBezTo>
                      <a:pt x="f5" y="f6"/>
                      <a:pt x="f5" y="f2"/>
                      <a:pt x="f5" y="f2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54" name="Freeform 52"/>
              <p:cNvSpPr/>
              <p:nvPr/>
            </p:nvSpPr>
            <p:spPr>
              <a:xfrm>
                <a:off x="3909960" y="141840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2"/>
                  <a:gd name="f6" fmla="val 1"/>
                  <a:gd name="f7" fmla="val 3"/>
                  <a:gd name="f8" fmla="val 6"/>
                  <a:gd name="f9" fmla="val 9"/>
                  <a:gd name="f10" fmla="val 12"/>
                  <a:gd name="f11" fmla="val 15"/>
                  <a:gd name="f12" fmla="val 17"/>
                  <a:gd name="f13" fmla="val 16"/>
                  <a:gd name="f14" fmla="val 14"/>
                  <a:gd name="f15" fmla="val 7"/>
                  <a:gd name="f16" fmla="*/ f0 1 18"/>
                  <a:gd name="f17" fmla="*/ f1 1 4"/>
                  <a:gd name="f18" fmla="+- f4 0 f2"/>
                  <a:gd name="f19" fmla="+- f3 0 f2"/>
                  <a:gd name="f20" fmla="*/ f18 1 4"/>
                  <a:gd name="f21" fmla="*/ f19 1 18"/>
                  <a:gd name="f22" fmla="*/ f2 1 f21"/>
                  <a:gd name="f23" fmla="*/ f3 1 f21"/>
                  <a:gd name="f24" fmla="*/ f2 1 f20"/>
                  <a:gd name="f25" fmla="*/ f4 1 f20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8" h="4">
                    <a:moveTo>
                      <a:pt x="f5" y="f2"/>
                    </a:moveTo>
                    <a:cubicBezTo>
                      <a:pt x="f6" y="f2"/>
                      <a:pt x="f6" y="f6"/>
                      <a:pt x="f6" y="f6"/>
                    </a:cubicBezTo>
                    <a:cubicBezTo>
                      <a:pt x="f2" y="f6"/>
                      <a:pt x="f2" y="f6"/>
                      <a:pt x="f6" y="f5"/>
                    </a:cubicBezTo>
                    <a:cubicBezTo>
                      <a:pt x="f7" y="f7"/>
                      <a:pt x="f8" y="f4"/>
                      <a:pt x="f9" y="f4"/>
                    </a:cubicBezTo>
                    <a:cubicBezTo>
                      <a:pt x="f9" y="f4"/>
                      <a:pt x="f9" y="f4"/>
                      <a:pt x="f9" y="f4"/>
                    </a:cubicBezTo>
                    <a:cubicBezTo>
                      <a:pt x="f9" y="f4"/>
                      <a:pt x="f9" y="f4"/>
                      <a:pt x="f9" y="f4"/>
                    </a:cubicBezTo>
                    <a:cubicBezTo>
                      <a:pt x="f10" y="f4"/>
                      <a:pt x="f11" y="f7"/>
                      <a:pt x="f3" y="f5"/>
                    </a:cubicBezTo>
                    <a:cubicBezTo>
                      <a:pt x="f3" y="f5"/>
                      <a:pt x="f3" y="f6"/>
                      <a:pt x="f3" y="f6"/>
                    </a:cubicBezTo>
                    <a:cubicBezTo>
                      <a:pt x="f12" y="f6"/>
                      <a:pt x="f12" y="f2"/>
                      <a:pt x="f12" y="f2"/>
                    </a:cubicBezTo>
                    <a:cubicBezTo>
                      <a:pt x="f13" y="f2"/>
                      <a:pt x="f13" y="f6"/>
                      <a:pt x="f13" y="f6"/>
                    </a:cubicBezTo>
                    <a:cubicBezTo>
                      <a:pt x="f14" y="f5"/>
                      <a:pt x="f10" y="f5"/>
                      <a:pt x="f9" y="f5"/>
                    </a:cubicBezTo>
                    <a:cubicBezTo>
                      <a:pt x="f15" y="f5"/>
                      <a:pt x="f4" y="f5"/>
                      <a:pt x="f7" y="f6"/>
                    </a:cubicBezTo>
                    <a:cubicBezTo>
                      <a:pt x="f7" y="f6"/>
                      <a:pt x="f5" y="f2"/>
                      <a:pt x="f5" y="f2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55" name="Freeform 53"/>
              <p:cNvSpPr/>
              <p:nvPr/>
            </p:nvSpPr>
            <p:spPr>
              <a:xfrm>
                <a:off x="4014720" y="141840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2"/>
                  <a:gd name="f6" fmla="val 1"/>
                  <a:gd name="f7" fmla="val 3"/>
                  <a:gd name="f8" fmla="val 6"/>
                  <a:gd name="f9" fmla="val 9"/>
                  <a:gd name="f10" fmla="val 13"/>
                  <a:gd name="f11" fmla="val 16"/>
                  <a:gd name="f12" fmla="val 17"/>
                  <a:gd name="f13" fmla="val 14"/>
                  <a:gd name="f14" fmla="val 12"/>
                  <a:gd name="f15" fmla="val 7"/>
                  <a:gd name="f16" fmla="val 5"/>
                  <a:gd name="f17" fmla="*/ f0 1 18"/>
                  <a:gd name="f18" fmla="*/ f1 1 4"/>
                  <a:gd name="f19" fmla="+- f4 0 f2"/>
                  <a:gd name="f20" fmla="+- f3 0 f2"/>
                  <a:gd name="f21" fmla="*/ f19 1 4"/>
                  <a:gd name="f22" fmla="*/ f20 1 18"/>
                  <a:gd name="f23" fmla="*/ f2 1 f22"/>
                  <a:gd name="f24" fmla="*/ f3 1 f22"/>
                  <a:gd name="f25" fmla="*/ f2 1 f21"/>
                  <a:gd name="f26" fmla="*/ f4 1 f21"/>
                  <a:gd name="f27" fmla="*/ f23 f17 1"/>
                  <a:gd name="f28" fmla="*/ f24 f17 1"/>
                  <a:gd name="f29" fmla="*/ f26 f18 1"/>
                  <a:gd name="f30" fmla="*/ f25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" t="f30" r="f28" b="f29"/>
                <a:pathLst>
                  <a:path w="18" h="4">
                    <a:moveTo>
                      <a:pt x="f5" y="f2"/>
                    </a:moveTo>
                    <a:cubicBezTo>
                      <a:pt x="f6" y="f2"/>
                      <a:pt x="f6" y="f6"/>
                      <a:pt x="f6" y="f6"/>
                    </a:cubicBezTo>
                    <a:cubicBezTo>
                      <a:pt x="f2" y="f6"/>
                      <a:pt x="f2" y="f6"/>
                      <a:pt x="f6" y="f5"/>
                    </a:cubicBezTo>
                    <a:cubicBezTo>
                      <a:pt x="f7" y="f7"/>
                      <a:pt x="f8" y="f4"/>
                      <a:pt x="f9" y="f4"/>
                    </a:cubicBezTo>
                    <a:cubicBezTo>
                      <a:pt x="f9" y="f4"/>
                      <a:pt x="f9" y="f4"/>
                      <a:pt x="f9" y="f4"/>
                    </a:cubicBezTo>
                    <a:cubicBezTo>
                      <a:pt x="f9" y="f4"/>
                      <a:pt x="f9" y="f4"/>
                      <a:pt x="f9" y="f4"/>
                    </a:cubicBezTo>
                    <a:cubicBezTo>
                      <a:pt x="f10" y="f4"/>
                      <a:pt x="f11" y="f7"/>
                      <a:pt x="f3" y="f5"/>
                    </a:cubicBezTo>
                    <a:cubicBezTo>
                      <a:pt x="f3" y="f5"/>
                      <a:pt x="f3" y="f6"/>
                      <a:pt x="f3" y="f6"/>
                    </a:cubicBezTo>
                    <a:cubicBezTo>
                      <a:pt x="f12" y="f6"/>
                      <a:pt x="f12" y="f2"/>
                      <a:pt x="f12" y="f2"/>
                    </a:cubicBezTo>
                    <a:cubicBezTo>
                      <a:pt x="f11" y="f2"/>
                      <a:pt x="f11" y="f6"/>
                      <a:pt x="f11" y="f6"/>
                    </a:cubicBezTo>
                    <a:cubicBezTo>
                      <a:pt x="f13" y="f5"/>
                      <a:pt x="f14" y="f5"/>
                      <a:pt x="f9" y="f5"/>
                    </a:cubicBezTo>
                    <a:cubicBezTo>
                      <a:pt x="f15" y="f5"/>
                      <a:pt x="f16" y="f5"/>
                      <a:pt x="f7" y="f6"/>
                    </a:cubicBezTo>
                    <a:cubicBezTo>
                      <a:pt x="f7" y="f6"/>
                      <a:pt x="f5" y="f2"/>
                      <a:pt x="f5" y="f2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56" name="Freeform 54"/>
              <p:cNvSpPr/>
              <p:nvPr/>
            </p:nvSpPr>
            <p:spPr>
              <a:xfrm>
                <a:off x="4119480" y="141840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2"/>
                  <a:gd name="f6" fmla="val 1"/>
                  <a:gd name="f7" fmla="val 3"/>
                  <a:gd name="f8" fmla="val 6"/>
                  <a:gd name="f9" fmla="val 9"/>
                  <a:gd name="f10" fmla="val 13"/>
                  <a:gd name="f11" fmla="val 16"/>
                  <a:gd name="f12" fmla="val 17"/>
                  <a:gd name="f13" fmla="val 14"/>
                  <a:gd name="f14" fmla="val 12"/>
                  <a:gd name="f15" fmla="val 7"/>
                  <a:gd name="f16" fmla="val 5"/>
                  <a:gd name="f17" fmla="*/ f0 1 18"/>
                  <a:gd name="f18" fmla="*/ f1 1 4"/>
                  <a:gd name="f19" fmla="+- f4 0 f2"/>
                  <a:gd name="f20" fmla="+- f3 0 f2"/>
                  <a:gd name="f21" fmla="*/ f19 1 4"/>
                  <a:gd name="f22" fmla="*/ f20 1 18"/>
                  <a:gd name="f23" fmla="*/ f2 1 f22"/>
                  <a:gd name="f24" fmla="*/ f3 1 f22"/>
                  <a:gd name="f25" fmla="*/ f2 1 f21"/>
                  <a:gd name="f26" fmla="*/ f4 1 f21"/>
                  <a:gd name="f27" fmla="*/ f23 f17 1"/>
                  <a:gd name="f28" fmla="*/ f24 f17 1"/>
                  <a:gd name="f29" fmla="*/ f26 f18 1"/>
                  <a:gd name="f30" fmla="*/ f25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" t="f30" r="f28" b="f29"/>
                <a:pathLst>
                  <a:path w="18" h="4">
                    <a:moveTo>
                      <a:pt x="f5" y="f2"/>
                    </a:moveTo>
                    <a:cubicBezTo>
                      <a:pt x="f6" y="f2"/>
                      <a:pt x="f6" y="f6"/>
                      <a:pt x="f6" y="f6"/>
                    </a:cubicBezTo>
                    <a:cubicBezTo>
                      <a:pt x="f2" y="f6"/>
                      <a:pt x="f2" y="f6"/>
                      <a:pt x="f6" y="f5"/>
                    </a:cubicBezTo>
                    <a:cubicBezTo>
                      <a:pt x="f7" y="f7"/>
                      <a:pt x="f8" y="f4"/>
                      <a:pt x="f9" y="f4"/>
                    </a:cubicBezTo>
                    <a:cubicBezTo>
                      <a:pt x="f9" y="f4"/>
                      <a:pt x="f9" y="f4"/>
                      <a:pt x="f9" y="f4"/>
                    </a:cubicBezTo>
                    <a:cubicBezTo>
                      <a:pt x="f9" y="f4"/>
                      <a:pt x="f9" y="f4"/>
                      <a:pt x="f9" y="f4"/>
                    </a:cubicBezTo>
                    <a:cubicBezTo>
                      <a:pt x="f10" y="f4"/>
                      <a:pt x="f11" y="f7"/>
                      <a:pt x="f3" y="f5"/>
                    </a:cubicBezTo>
                    <a:cubicBezTo>
                      <a:pt x="f3" y="f5"/>
                      <a:pt x="f3" y="f6"/>
                      <a:pt x="f3" y="f6"/>
                    </a:cubicBezTo>
                    <a:cubicBezTo>
                      <a:pt x="f12" y="f6"/>
                      <a:pt x="f12" y="f2"/>
                      <a:pt x="f12" y="f2"/>
                    </a:cubicBezTo>
                    <a:cubicBezTo>
                      <a:pt x="f11" y="f2"/>
                      <a:pt x="f11" y="f6"/>
                      <a:pt x="f11" y="f6"/>
                    </a:cubicBezTo>
                    <a:cubicBezTo>
                      <a:pt x="f13" y="f5"/>
                      <a:pt x="f14" y="f5"/>
                      <a:pt x="f9" y="f5"/>
                    </a:cubicBezTo>
                    <a:cubicBezTo>
                      <a:pt x="f15" y="f5"/>
                      <a:pt x="f16" y="f5"/>
                      <a:pt x="f7" y="f6"/>
                    </a:cubicBezTo>
                    <a:cubicBezTo>
                      <a:pt x="f7" y="f6"/>
                      <a:pt x="f5" y="f2"/>
                      <a:pt x="f5" y="f2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57" name="Freeform 55"/>
              <p:cNvSpPr/>
              <p:nvPr/>
            </p:nvSpPr>
            <p:spPr>
              <a:xfrm>
                <a:off x="4224239" y="141840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2"/>
                  <a:gd name="f6" fmla="val 1"/>
                  <a:gd name="f7" fmla="val 3"/>
                  <a:gd name="f8" fmla="val 6"/>
                  <a:gd name="f9" fmla="val 9"/>
                  <a:gd name="f10" fmla="val 13"/>
                  <a:gd name="f11" fmla="val 16"/>
                  <a:gd name="f12" fmla="val 17"/>
                  <a:gd name="f13" fmla="val 14"/>
                  <a:gd name="f14" fmla="val 12"/>
                  <a:gd name="f15" fmla="val 7"/>
                  <a:gd name="f16" fmla="val 5"/>
                  <a:gd name="f17" fmla="*/ f0 1 18"/>
                  <a:gd name="f18" fmla="*/ f1 1 4"/>
                  <a:gd name="f19" fmla="+- f4 0 f2"/>
                  <a:gd name="f20" fmla="+- f3 0 f2"/>
                  <a:gd name="f21" fmla="*/ f19 1 4"/>
                  <a:gd name="f22" fmla="*/ f20 1 18"/>
                  <a:gd name="f23" fmla="*/ f2 1 f22"/>
                  <a:gd name="f24" fmla="*/ f3 1 f22"/>
                  <a:gd name="f25" fmla="*/ f2 1 f21"/>
                  <a:gd name="f26" fmla="*/ f4 1 f21"/>
                  <a:gd name="f27" fmla="*/ f23 f17 1"/>
                  <a:gd name="f28" fmla="*/ f24 f17 1"/>
                  <a:gd name="f29" fmla="*/ f26 f18 1"/>
                  <a:gd name="f30" fmla="*/ f25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" t="f30" r="f28" b="f29"/>
                <a:pathLst>
                  <a:path w="18" h="4">
                    <a:moveTo>
                      <a:pt x="f5" y="f2"/>
                    </a:moveTo>
                    <a:cubicBezTo>
                      <a:pt x="f6" y="f2"/>
                      <a:pt x="f6" y="f6"/>
                      <a:pt x="f6" y="f6"/>
                    </a:cubicBezTo>
                    <a:cubicBezTo>
                      <a:pt x="f2" y="f6"/>
                      <a:pt x="f2" y="f6"/>
                      <a:pt x="f6" y="f5"/>
                    </a:cubicBezTo>
                    <a:cubicBezTo>
                      <a:pt x="f7" y="f7"/>
                      <a:pt x="f8" y="f4"/>
                      <a:pt x="f9" y="f4"/>
                    </a:cubicBezTo>
                    <a:cubicBezTo>
                      <a:pt x="f9" y="f4"/>
                      <a:pt x="f9" y="f4"/>
                      <a:pt x="f9" y="f4"/>
                    </a:cubicBezTo>
                    <a:cubicBezTo>
                      <a:pt x="f9" y="f4"/>
                      <a:pt x="f9" y="f4"/>
                      <a:pt x="f9" y="f4"/>
                    </a:cubicBezTo>
                    <a:cubicBezTo>
                      <a:pt x="f10" y="f4"/>
                      <a:pt x="f11" y="f7"/>
                      <a:pt x="f3" y="f5"/>
                    </a:cubicBezTo>
                    <a:cubicBezTo>
                      <a:pt x="f3" y="f5"/>
                      <a:pt x="f3" y="f6"/>
                      <a:pt x="f3" y="f6"/>
                    </a:cubicBezTo>
                    <a:cubicBezTo>
                      <a:pt x="f12" y="f6"/>
                      <a:pt x="f12" y="f2"/>
                      <a:pt x="f12" y="f2"/>
                    </a:cubicBezTo>
                    <a:cubicBezTo>
                      <a:pt x="f11" y="f2"/>
                      <a:pt x="f11" y="f6"/>
                      <a:pt x="f11" y="f6"/>
                    </a:cubicBezTo>
                    <a:cubicBezTo>
                      <a:pt x="f13" y="f5"/>
                      <a:pt x="f14" y="f5"/>
                      <a:pt x="f9" y="f5"/>
                    </a:cubicBezTo>
                    <a:cubicBezTo>
                      <a:pt x="f15" y="f5"/>
                      <a:pt x="f16" y="f5"/>
                      <a:pt x="f7" y="f6"/>
                    </a:cubicBezTo>
                    <a:cubicBezTo>
                      <a:pt x="f7" y="f6"/>
                      <a:pt x="f5" y="f2"/>
                      <a:pt x="f5" y="f2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58" name="Freeform 56"/>
              <p:cNvSpPr/>
              <p:nvPr/>
            </p:nvSpPr>
            <p:spPr>
              <a:xfrm>
                <a:off x="4329000" y="141840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2"/>
                  <a:gd name="f6" fmla="val 1"/>
                  <a:gd name="f7" fmla="val 3"/>
                  <a:gd name="f8" fmla="val 6"/>
                  <a:gd name="f9" fmla="val 9"/>
                  <a:gd name="f10" fmla="val 13"/>
                  <a:gd name="f11" fmla="val 16"/>
                  <a:gd name="f12" fmla="val 17"/>
                  <a:gd name="f13" fmla="val 14"/>
                  <a:gd name="f14" fmla="val 12"/>
                  <a:gd name="f15" fmla="val 7"/>
                  <a:gd name="f16" fmla="val 5"/>
                  <a:gd name="f17" fmla="*/ f0 1 18"/>
                  <a:gd name="f18" fmla="*/ f1 1 4"/>
                  <a:gd name="f19" fmla="+- f4 0 f2"/>
                  <a:gd name="f20" fmla="+- f3 0 f2"/>
                  <a:gd name="f21" fmla="*/ f19 1 4"/>
                  <a:gd name="f22" fmla="*/ f20 1 18"/>
                  <a:gd name="f23" fmla="*/ f2 1 f22"/>
                  <a:gd name="f24" fmla="*/ f3 1 f22"/>
                  <a:gd name="f25" fmla="*/ f2 1 f21"/>
                  <a:gd name="f26" fmla="*/ f4 1 f21"/>
                  <a:gd name="f27" fmla="*/ f23 f17 1"/>
                  <a:gd name="f28" fmla="*/ f24 f17 1"/>
                  <a:gd name="f29" fmla="*/ f26 f18 1"/>
                  <a:gd name="f30" fmla="*/ f25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" t="f30" r="f28" b="f29"/>
                <a:pathLst>
                  <a:path w="18" h="4">
                    <a:moveTo>
                      <a:pt x="f5" y="f2"/>
                    </a:moveTo>
                    <a:cubicBezTo>
                      <a:pt x="f5" y="f2"/>
                      <a:pt x="f6" y="f6"/>
                      <a:pt x="f6" y="f6"/>
                    </a:cubicBezTo>
                    <a:cubicBezTo>
                      <a:pt x="f2" y="f6"/>
                      <a:pt x="f2" y="f6"/>
                      <a:pt x="f6" y="f5"/>
                    </a:cubicBezTo>
                    <a:cubicBezTo>
                      <a:pt x="f7" y="f7"/>
                      <a:pt x="f8" y="f4"/>
                      <a:pt x="f9" y="f4"/>
                    </a:cubicBezTo>
                    <a:cubicBezTo>
                      <a:pt x="f9" y="f4"/>
                      <a:pt x="f9" y="f4"/>
                      <a:pt x="f9" y="f4"/>
                    </a:cubicBezTo>
                    <a:cubicBezTo>
                      <a:pt x="f9" y="f4"/>
                      <a:pt x="f9" y="f4"/>
                      <a:pt x="f9" y="f4"/>
                    </a:cubicBezTo>
                    <a:cubicBezTo>
                      <a:pt x="f10" y="f4"/>
                      <a:pt x="f11" y="f7"/>
                      <a:pt x="f3" y="f5"/>
                    </a:cubicBezTo>
                    <a:cubicBezTo>
                      <a:pt x="f3" y="f5"/>
                      <a:pt x="f3" y="f6"/>
                      <a:pt x="f3" y="f6"/>
                    </a:cubicBezTo>
                    <a:cubicBezTo>
                      <a:pt x="f12" y="f6"/>
                      <a:pt x="f12" y="f2"/>
                      <a:pt x="f12" y="f2"/>
                    </a:cubicBezTo>
                    <a:cubicBezTo>
                      <a:pt x="f11" y="f2"/>
                      <a:pt x="f11" y="f6"/>
                      <a:pt x="f11" y="f6"/>
                    </a:cubicBezTo>
                    <a:cubicBezTo>
                      <a:pt x="f13" y="f5"/>
                      <a:pt x="f14" y="f5"/>
                      <a:pt x="f9" y="f5"/>
                    </a:cubicBezTo>
                    <a:cubicBezTo>
                      <a:pt x="f15" y="f5"/>
                      <a:pt x="f16" y="f5"/>
                      <a:pt x="f7" y="f6"/>
                    </a:cubicBezTo>
                    <a:cubicBezTo>
                      <a:pt x="f7" y="f6"/>
                      <a:pt x="f5" y="f2"/>
                      <a:pt x="f5" y="f2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59" name="Freeform 57"/>
              <p:cNvSpPr/>
              <p:nvPr/>
            </p:nvSpPr>
            <p:spPr>
              <a:xfrm>
                <a:off x="4433400" y="141840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2"/>
                  <a:gd name="f6" fmla="val 1"/>
                  <a:gd name="f7" fmla="val 3"/>
                  <a:gd name="f8" fmla="val 6"/>
                  <a:gd name="f9" fmla="val 9"/>
                  <a:gd name="f10" fmla="val 13"/>
                  <a:gd name="f11" fmla="val 16"/>
                  <a:gd name="f12" fmla="val 17"/>
                  <a:gd name="f13" fmla="val 14"/>
                  <a:gd name="f14" fmla="val 12"/>
                  <a:gd name="f15" fmla="val 7"/>
                  <a:gd name="f16" fmla="val 5"/>
                  <a:gd name="f17" fmla="*/ f0 1 18"/>
                  <a:gd name="f18" fmla="*/ f1 1 4"/>
                  <a:gd name="f19" fmla="+- f4 0 f2"/>
                  <a:gd name="f20" fmla="+- f3 0 f2"/>
                  <a:gd name="f21" fmla="*/ f19 1 4"/>
                  <a:gd name="f22" fmla="*/ f20 1 18"/>
                  <a:gd name="f23" fmla="*/ f2 1 f22"/>
                  <a:gd name="f24" fmla="*/ f3 1 f22"/>
                  <a:gd name="f25" fmla="*/ f2 1 f21"/>
                  <a:gd name="f26" fmla="*/ f4 1 f21"/>
                  <a:gd name="f27" fmla="*/ f23 f17 1"/>
                  <a:gd name="f28" fmla="*/ f24 f17 1"/>
                  <a:gd name="f29" fmla="*/ f26 f18 1"/>
                  <a:gd name="f30" fmla="*/ f25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" t="f30" r="f28" b="f29"/>
                <a:pathLst>
                  <a:path w="18" h="4">
                    <a:moveTo>
                      <a:pt x="f5" y="f2"/>
                    </a:moveTo>
                    <a:cubicBezTo>
                      <a:pt x="f5" y="f2"/>
                      <a:pt x="f6" y="f6"/>
                      <a:pt x="f6" y="f6"/>
                    </a:cubicBezTo>
                    <a:cubicBezTo>
                      <a:pt x="f2" y="f6"/>
                      <a:pt x="f2" y="f6"/>
                      <a:pt x="f6" y="f5"/>
                    </a:cubicBezTo>
                    <a:cubicBezTo>
                      <a:pt x="f7" y="f7"/>
                      <a:pt x="f8" y="f4"/>
                      <a:pt x="f9" y="f4"/>
                    </a:cubicBezTo>
                    <a:cubicBezTo>
                      <a:pt x="f9" y="f4"/>
                      <a:pt x="f9" y="f4"/>
                      <a:pt x="f9" y="f4"/>
                    </a:cubicBezTo>
                    <a:cubicBezTo>
                      <a:pt x="f9" y="f4"/>
                      <a:pt x="f9" y="f4"/>
                      <a:pt x="f9" y="f4"/>
                    </a:cubicBezTo>
                    <a:cubicBezTo>
                      <a:pt x="f10" y="f4"/>
                      <a:pt x="f11" y="f7"/>
                      <a:pt x="f3" y="f5"/>
                    </a:cubicBezTo>
                    <a:cubicBezTo>
                      <a:pt x="f3" y="f5"/>
                      <a:pt x="f3" y="f6"/>
                      <a:pt x="f3" y="f6"/>
                    </a:cubicBezTo>
                    <a:cubicBezTo>
                      <a:pt x="f3" y="f6"/>
                      <a:pt x="f12" y="f2"/>
                      <a:pt x="f12" y="f2"/>
                    </a:cubicBezTo>
                    <a:cubicBezTo>
                      <a:pt x="f11" y="f2"/>
                      <a:pt x="f11" y="f6"/>
                      <a:pt x="f11" y="f6"/>
                    </a:cubicBezTo>
                    <a:cubicBezTo>
                      <a:pt x="f13" y="f5"/>
                      <a:pt x="f14" y="f5"/>
                      <a:pt x="f9" y="f5"/>
                    </a:cubicBezTo>
                    <a:cubicBezTo>
                      <a:pt x="f15" y="f5"/>
                      <a:pt x="f16" y="f5"/>
                      <a:pt x="f7" y="f6"/>
                    </a:cubicBezTo>
                    <a:cubicBezTo>
                      <a:pt x="f7" y="f6"/>
                      <a:pt x="f5" y="f2"/>
                      <a:pt x="f5" y="f2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60" name="Freeform 58"/>
              <p:cNvSpPr/>
              <p:nvPr/>
            </p:nvSpPr>
            <p:spPr>
              <a:xfrm>
                <a:off x="4538160" y="141840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2"/>
                  <a:gd name="f6" fmla="val 1"/>
                  <a:gd name="f7" fmla="val 3"/>
                  <a:gd name="f8" fmla="val 6"/>
                  <a:gd name="f9" fmla="val 9"/>
                  <a:gd name="f10" fmla="val 13"/>
                  <a:gd name="f11" fmla="val 16"/>
                  <a:gd name="f12" fmla="val 17"/>
                  <a:gd name="f13" fmla="val 14"/>
                  <a:gd name="f14" fmla="val 12"/>
                  <a:gd name="f15" fmla="val 7"/>
                  <a:gd name="f16" fmla="val 5"/>
                  <a:gd name="f17" fmla="*/ f0 1 18"/>
                  <a:gd name="f18" fmla="*/ f1 1 4"/>
                  <a:gd name="f19" fmla="+- f4 0 f2"/>
                  <a:gd name="f20" fmla="+- f3 0 f2"/>
                  <a:gd name="f21" fmla="*/ f19 1 4"/>
                  <a:gd name="f22" fmla="*/ f20 1 18"/>
                  <a:gd name="f23" fmla="*/ f2 1 f22"/>
                  <a:gd name="f24" fmla="*/ f3 1 f22"/>
                  <a:gd name="f25" fmla="*/ f2 1 f21"/>
                  <a:gd name="f26" fmla="*/ f4 1 f21"/>
                  <a:gd name="f27" fmla="*/ f23 f17 1"/>
                  <a:gd name="f28" fmla="*/ f24 f17 1"/>
                  <a:gd name="f29" fmla="*/ f26 f18 1"/>
                  <a:gd name="f30" fmla="*/ f25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" t="f30" r="f28" b="f29"/>
                <a:pathLst>
                  <a:path w="18" h="4">
                    <a:moveTo>
                      <a:pt x="f5" y="f2"/>
                    </a:moveTo>
                    <a:cubicBezTo>
                      <a:pt x="f5" y="f2"/>
                      <a:pt x="f6" y="f6"/>
                      <a:pt x="f6" y="f6"/>
                    </a:cubicBezTo>
                    <a:cubicBezTo>
                      <a:pt x="f2" y="f6"/>
                      <a:pt x="f2" y="f6"/>
                      <a:pt x="f6" y="f5"/>
                    </a:cubicBezTo>
                    <a:cubicBezTo>
                      <a:pt x="f7" y="f7"/>
                      <a:pt x="f8" y="f4"/>
                      <a:pt x="f9" y="f4"/>
                    </a:cubicBezTo>
                    <a:cubicBezTo>
                      <a:pt x="f9" y="f4"/>
                      <a:pt x="f9" y="f4"/>
                      <a:pt x="f9" y="f4"/>
                    </a:cubicBezTo>
                    <a:cubicBezTo>
                      <a:pt x="f9" y="f4"/>
                      <a:pt x="f9" y="f4"/>
                      <a:pt x="f9" y="f4"/>
                    </a:cubicBezTo>
                    <a:cubicBezTo>
                      <a:pt x="f10" y="f4"/>
                      <a:pt x="f11" y="f7"/>
                      <a:pt x="f3" y="f5"/>
                    </a:cubicBezTo>
                    <a:cubicBezTo>
                      <a:pt x="f3" y="f5"/>
                      <a:pt x="f3" y="f6"/>
                      <a:pt x="f3" y="f6"/>
                    </a:cubicBezTo>
                    <a:cubicBezTo>
                      <a:pt x="f3" y="f6"/>
                      <a:pt x="f12" y="f2"/>
                      <a:pt x="f12" y="f2"/>
                    </a:cubicBezTo>
                    <a:cubicBezTo>
                      <a:pt x="f11" y="f2"/>
                      <a:pt x="f11" y="f6"/>
                      <a:pt x="f11" y="f6"/>
                    </a:cubicBezTo>
                    <a:cubicBezTo>
                      <a:pt x="f13" y="f5"/>
                      <a:pt x="f14" y="f5"/>
                      <a:pt x="f9" y="f5"/>
                    </a:cubicBezTo>
                    <a:cubicBezTo>
                      <a:pt x="f15" y="f5"/>
                      <a:pt x="f16" y="f5"/>
                      <a:pt x="f7" y="f6"/>
                    </a:cubicBezTo>
                    <a:cubicBezTo>
                      <a:pt x="f7" y="f6"/>
                      <a:pt x="f5" y="f2"/>
                      <a:pt x="f5" y="f2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61" name="Freeform 59"/>
              <p:cNvSpPr/>
              <p:nvPr/>
            </p:nvSpPr>
            <p:spPr>
              <a:xfrm>
                <a:off x="4642920" y="141840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2"/>
                  <a:gd name="f6" fmla="val 1"/>
                  <a:gd name="f7" fmla="val 3"/>
                  <a:gd name="f8" fmla="val 6"/>
                  <a:gd name="f9" fmla="val 9"/>
                  <a:gd name="f10" fmla="val 13"/>
                  <a:gd name="f11" fmla="val 16"/>
                  <a:gd name="f12" fmla="val 17"/>
                  <a:gd name="f13" fmla="val 14"/>
                  <a:gd name="f14" fmla="val 12"/>
                  <a:gd name="f15" fmla="val 7"/>
                  <a:gd name="f16" fmla="val 5"/>
                  <a:gd name="f17" fmla="*/ f0 1 18"/>
                  <a:gd name="f18" fmla="*/ f1 1 4"/>
                  <a:gd name="f19" fmla="+- f4 0 f2"/>
                  <a:gd name="f20" fmla="+- f3 0 f2"/>
                  <a:gd name="f21" fmla="*/ f19 1 4"/>
                  <a:gd name="f22" fmla="*/ f20 1 18"/>
                  <a:gd name="f23" fmla="*/ f2 1 f22"/>
                  <a:gd name="f24" fmla="*/ f3 1 f22"/>
                  <a:gd name="f25" fmla="*/ f2 1 f21"/>
                  <a:gd name="f26" fmla="*/ f4 1 f21"/>
                  <a:gd name="f27" fmla="*/ f23 f17 1"/>
                  <a:gd name="f28" fmla="*/ f24 f17 1"/>
                  <a:gd name="f29" fmla="*/ f26 f18 1"/>
                  <a:gd name="f30" fmla="*/ f25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" t="f30" r="f28" b="f29"/>
                <a:pathLst>
                  <a:path w="18" h="4">
                    <a:moveTo>
                      <a:pt x="f5" y="f2"/>
                    </a:moveTo>
                    <a:cubicBezTo>
                      <a:pt x="f5" y="f2"/>
                      <a:pt x="f6" y="f6"/>
                      <a:pt x="f6" y="f6"/>
                    </a:cubicBezTo>
                    <a:cubicBezTo>
                      <a:pt x="f2" y="f6"/>
                      <a:pt x="f2" y="f6"/>
                      <a:pt x="f6" y="f5"/>
                    </a:cubicBezTo>
                    <a:cubicBezTo>
                      <a:pt x="f7" y="f7"/>
                      <a:pt x="f8" y="f4"/>
                      <a:pt x="f9" y="f4"/>
                    </a:cubicBezTo>
                    <a:cubicBezTo>
                      <a:pt x="f9" y="f4"/>
                      <a:pt x="f9" y="f4"/>
                      <a:pt x="f9" y="f4"/>
                    </a:cubicBezTo>
                    <a:cubicBezTo>
                      <a:pt x="f9" y="f4"/>
                      <a:pt x="f9" y="f4"/>
                      <a:pt x="f9" y="f4"/>
                    </a:cubicBezTo>
                    <a:cubicBezTo>
                      <a:pt x="f10" y="f4"/>
                      <a:pt x="f11" y="f7"/>
                      <a:pt x="f3" y="f5"/>
                    </a:cubicBezTo>
                    <a:cubicBezTo>
                      <a:pt x="f3" y="f5"/>
                      <a:pt x="f3" y="f6"/>
                      <a:pt x="f3" y="f6"/>
                    </a:cubicBezTo>
                    <a:cubicBezTo>
                      <a:pt x="f3" y="f6"/>
                      <a:pt x="f12" y="f2"/>
                      <a:pt x="f12" y="f2"/>
                    </a:cubicBezTo>
                    <a:cubicBezTo>
                      <a:pt x="f11" y="f2"/>
                      <a:pt x="f11" y="f6"/>
                      <a:pt x="f11" y="f6"/>
                    </a:cubicBezTo>
                    <a:cubicBezTo>
                      <a:pt x="f13" y="f5"/>
                      <a:pt x="f14" y="f5"/>
                      <a:pt x="f9" y="f5"/>
                    </a:cubicBezTo>
                    <a:cubicBezTo>
                      <a:pt x="f15" y="f5"/>
                      <a:pt x="f16" y="f5"/>
                      <a:pt x="f7" y="f6"/>
                    </a:cubicBezTo>
                    <a:cubicBezTo>
                      <a:pt x="f7" y="f6"/>
                      <a:pt x="f5" y="f2"/>
                      <a:pt x="f5" y="f2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62" name="Freeform 60"/>
              <p:cNvSpPr/>
              <p:nvPr/>
            </p:nvSpPr>
            <p:spPr>
              <a:xfrm>
                <a:off x="4747680" y="141840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2"/>
                  <a:gd name="f6" fmla="val 1"/>
                  <a:gd name="f7" fmla="val 3"/>
                  <a:gd name="f8" fmla="val 6"/>
                  <a:gd name="f9" fmla="val 9"/>
                  <a:gd name="f10" fmla="val 10"/>
                  <a:gd name="f11" fmla="val 13"/>
                  <a:gd name="f12" fmla="val 16"/>
                  <a:gd name="f13" fmla="val 17"/>
                  <a:gd name="f14" fmla="val 14"/>
                  <a:gd name="f15" fmla="val 12"/>
                  <a:gd name="f16" fmla="val 7"/>
                  <a:gd name="f17" fmla="val 5"/>
                  <a:gd name="f18" fmla="*/ f0 1 18"/>
                  <a:gd name="f19" fmla="*/ f1 1 4"/>
                  <a:gd name="f20" fmla="+- f4 0 f2"/>
                  <a:gd name="f21" fmla="+- f3 0 f2"/>
                  <a:gd name="f22" fmla="*/ f20 1 4"/>
                  <a:gd name="f23" fmla="*/ f21 1 18"/>
                  <a:gd name="f24" fmla="*/ f2 1 f23"/>
                  <a:gd name="f25" fmla="*/ f3 1 f23"/>
                  <a:gd name="f26" fmla="*/ f2 1 f22"/>
                  <a:gd name="f27" fmla="*/ f4 1 f22"/>
                  <a:gd name="f28" fmla="*/ f24 f18 1"/>
                  <a:gd name="f29" fmla="*/ f25 f18 1"/>
                  <a:gd name="f30" fmla="*/ f27 f19 1"/>
                  <a:gd name="f31" fmla="*/ f26 f1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8" t="f31" r="f29" b="f30"/>
                <a:pathLst>
                  <a:path w="18" h="4">
                    <a:moveTo>
                      <a:pt x="f5" y="f2"/>
                    </a:moveTo>
                    <a:cubicBezTo>
                      <a:pt x="f5" y="f2"/>
                      <a:pt x="f6" y="f6"/>
                      <a:pt x="f6" y="f6"/>
                    </a:cubicBezTo>
                    <a:cubicBezTo>
                      <a:pt x="f2" y="f6"/>
                      <a:pt x="f2" y="f6"/>
                      <a:pt x="f6" y="f5"/>
                    </a:cubicBezTo>
                    <a:cubicBezTo>
                      <a:pt x="f7" y="f7"/>
                      <a:pt x="f8" y="f4"/>
                      <a:pt x="f9" y="f4"/>
                    </a:cubicBezTo>
                    <a:cubicBezTo>
                      <a:pt x="f9" y="f4"/>
                      <a:pt x="f9" y="f4"/>
                      <a:pt x="f9" y="f4"/>
                    </a:cubicBezTo>
                    <a:cubicBezTo>
                      <a:pt x="f9" y="f4"/>
                      <a:pt x="f9" y="f4"/>
                      <a:pt x="f10" y="f4"/>
                    </a:cubicBezTo>
                    <a:cubicBezTo>
                      <a:pt x="f11" y="f4"/>
                      <a:pt x="f12" y="f7"/>
                      <a:pt x="f3" y="f5"/>
                    </a:cubicBezTo>
                    <a:cubicBezTo>
                      <a:pt x="f3" y="f5"/>
                      <a:pt x="f3" y="f6"/>
                      <a:pt x="f3" y="f6"/>
                    </a:cubicBezTo>
                    <a:cubicBezTo>
                      <a:pt x="f3" y="f6"/>
                      <a:pt x="f13" y="f2"/>
                      <a:pt x="f13" y="f2"/>
                    </a:cubicBezTo>
                    <a:cubicBezTo>
                      <a:pt x="f12" y="f2"/>
                      <a:pt x="f12" y="f6"/>
                      <a:pt x="f12" y="f6"/>
                    </a:cubicBezTo>
                    <a:cubicBezTo>
                      <a:pt x="f14" y="f5"/>
                      <a:pt x="f15" y="f5"/>
                      <a:pt x="f9" y="f5"/>
                    </a:cubicBezTo>
                    <a:cubicBezTo>
                      <a:pt x="f16" y="f5"/>
                      <a:pt x="f17" y="f5"/>
                      <a:pt x="f7" y="f6"/>
                    </a:cubicBezTo>
                    <a:cubicBezTo>
                      <a:pt x="f7" y="f6"/>
                      <a:pt x="f5" y="f2"/>
                      <a:pt x="f5" y="f2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63" name="Freeform 61"/>
              <p:cNvSpPr/>
              <p:nvPr/>
            </p:nvSpPr>
            <p:spPr>
              <a:xfrm>
                <a:off x="4852080" y="141840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2"/>
                  <a:gd name="f6" fmla="val 1"/>
                  <a:gd name="f7" fmla="val 3"/>
                  <a:gd name="f8" fmla="val 6"/>
                  <a:gd name="f9" fmla="val 9"/>
                  <a:gd name="f10" fmla="val 10"/>
                  <a:gd name="f11" fmla="val 13"/>
                  <a:gd name="f12" fmla="val 16"/>
                  <a:gd name="f13" fmla="val 17"/>
                  <a:gd name="f14" fmla="val 14"/>
                  <a:gd name="f15" fmla="val 12"/>
                  <a:gd name="f16" fmla="val 7"/>
                  <a:gd name="f17" fmla="val 5"/>
                  <a:gd name="f18" fmla="*/ f0 1 18"/>
                  <a:gd name="f19" fmla="*/ f1 1 4"/>
                  <a:gd name="f20" fmla="+- f4 0 f2"/>
                  <a:gd name="f21" fmla="+- f3 0 f2"/>
                  <a:gd name="f22" fmla="*/ f20 1 4"/>
                  <a:gd name="f23" fmla="*/ f21 1 18"/>
                  <a:gd name="f24" fmla="*/ f2 1 f23"/>
                  <a:gd name="f25" fmla="*/ f3 1 f23"/>
                  <a:gd name="f26" fmla="*/ f2 1 f22"/>
                  <a:gd name="f27" fmla="*/ f4 1 f22"/>
                  <a:gd name="f28" fmla="*/ f24 f18 1"/>
                  <a:gd name="f29" fmla="*/ f25 f18 1"/>
                  <a:gd name="f30" fmla="*/ f27 f19 1"/>
                  <a:gd name="f31" fmla="*/ f26 f1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8" t="f31" r="f29" b="f30"/>
                <a:pathLst>
                  <a:path w="18" h="4">
                    <a:moveTo>
                      <a:pt x="f5" y="f2"/>
                    </a:moveTo>
                    <a:cubicBezTo>
                      <a:pt x="f5" y="f2"/>
                      <a:pt x="f6" y="f6"/>
                      <a:pt x="f6" y="f6"/>
                    </a:cubicBezTo>
                    <a:cubicBezTo>
                      <a:pt x="f2" y="f6"/>
                      <a:pt x="f2" y="f6"/>
                      <a:pt x="f6" y="f5"/>
                    </a:cubicBezTo>
                    <a:cubicBezTo>
                      <a:pt x="f7" y="f7"/>
                      <a:pt x="f8" y="f4"/>
                      <a:pt x="f9" y="f4"/>
                    </a:cubicBezTo>
                    <a:cubicBezTo>
                      <a:pt x="f9" y="f4"/>
                      <a:pt x="f9" y="f4"/>
                      <a:pt x="f9" y="f4"/>
                    </a:cubicBezTo>
                    <a:cubicBezTo>
                      <a:pt x="f9" y="f4"/>
                      <a:pt x="f10" y="f4"/>
                      <a:pt x="f10" y="f4"/>
                    </a:cubicBezTo>
                    <a:cubicBezTo>
                      <a:pt x="f11" y="f4"/>
                      <a:pt x="f12" y="f7"/>
                      <a:pt x="f3" y="f5"/>
                    </a:cubicBezTo>
                    <a:cubicBezTo>
                      <a:pt x="f3" y="f5"/>
                      <a:pt x="f3" y="f6"/>
                      <a:pt x="f3" y="f6"/>
                    </a:cubicBezTo>
                    <a:cubicBezTo>
                      <a:pt x="f3" y="f6"/>
                      <a:pt x="f13" y="f2"/>
                      <a:pt x="f13" y="f2"/>
                    </a:cubicBezTo>
                    <a:cubicBezTo>
                      <a:pt x="f13" y="f2"/>
                      <a:pt x="f12" y="f6"/>
                      <a:pt x="f12" y="f6"/>
                    </a:cubicBezTo>
                    <a:cubicBezTo>
                      <a:pt x="f14" y="f5"/>
                      <a:pt x="f15" y="f5"/>
                      <a:pt x="f9" y="f5"/>
                    </a:cubicBezTo>
                    <a:cubicBezTo>
                      <a:pt x="f16" y="f5"/>
                      <a:pt x="f17" y="f5"/>
                      <a:pt x="f7" y="f6"/>
                    </a:cubicBezTo>
                    <a:cubicBezTo>
                      <a:pt x="f7" y="f6"/>
                      <a:pt x="f5" y="f2"/>
                      <a:pt x="f5" y="f2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64" name="Freeform 62"/>
              <p:cNvSpPr/>
              <p:nvPr/>
            </p:nvSpPr>
            <p:spPr>
              <a:xfrm>
                <a:off x="4956840" y="141840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2"/>
                  <a:gd name="f6" fmla="val 1"/>
                  <a:gd name="f7" fmla="val 3"/>
                  <a:gd name="f8" fmla="val 6"/>
                  <a:gd name="f9" fmla="val 9"/>
                  <a:gd name="f10" fmla="val 10"/>
                  <a:gd name="f11" fmla="val 13"/>
                  <a:gd name="f12" fmla="val 16"/>
                  <a:gd name="f13" fmla="val 17"/>
                  <a:gd name="f14" fmla="val 14"/>
                  <a:gd name="f15" fmla="val 12"/>
                  <a:gd name="f16" fmla="val 7"/>
                  <a:gd name="f17" fmla="val 5"/>
                  <a:gd name="f18" fmla="*/ f0 1 18"/>
                  <a:gd name="f19" fmla="*/ f1 1 4"/>
                  <a:gd name="f20" fmla="+- f4 0 f2"/>
                  <a:gd name="f21" fmla="+- f3 0 f2"/>
                  <a:gd name="f22" fmla="*/ f20 1 4"/>
                  <a:gd name="f23" fmla="*/ f21 1 18"/>
                  <a:gd name="f24" fmla="*/ f2 1 f23"/>
                  <a:gd name="f25" fmla="*/ f3 1 f23"/>
                  <a:gd name="f26" fmla="*/ f2 1 f22"/>
                  <a:gd name="f27" fmla="*/ f4 1 f22"/>
                  <a:gd name="f28" fmla="*/ f24 f18 1"/>
                  <a:gd name="f29" fmla="*/ f25 f18 1"/>
                  <a:gd name="f30" fmla="*/ f27 f19 1"/>
                  <a:gd name="f31" fmla="*/ f26 f1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8" t="f31" r="f29" b="f30"/>
                <a:pathLst>
                  <a:path w="18" h="4">
                    <a:moveTo>
                      <a:pt x="f5" y="f2"/>
                    </a:moveTo>
                    <a:cubicBezTo>
                      <a:pt x="f5" y="f2"/>
                      <a:pt x="f6" y="f6"/>
                      <a:pt x="f6" y="f6"/>
                    </a:cubicBezTo>
                    <a:cubicBezTo>
                      <a:pt x="f2" y="f6"/>
                      <a:pt x="f2" y="f6"/>
                      <a:pt x="f6" y="f5"/>
                    </a:cubicBezTo>
                    <a:cubicBezTo>
                      <a:pt x="f7" y="f7"/>
                      <a:pt x="f8" y="f4"/>
                      <a:pt x="f9" y="f4"/>
                    </a:cubicBezTo>
                    <a:cubicBezTo>
                      <a:pt x="f9" y="f4"/>
                      <a:pt x="f9" y="f4"/>
                      <a:pt x="f9" y="f4"/>
                    </a:cubicBezTo>
                    <a:cubicBezTo>
                      <a:pt x="f10" y="f4"/>
                      <a:pt x="f10" y="f4"/>
                      <a:pt x="f10" y="f4"/>
                    </a:cubicBezTo>
                    <a:cubicBezTo>
                      <a:pt x="f11" y="f4"/>
                      <a:pt x="f12" y="f7"/>
                      <a:pt x="f3" y="f5"/>
                    </a:cubicBezTo>
                    <a:cubicBezTo>
                      <a:pt x="f3" y="f5"/>
                      <a:pt x="f3" y="f6"/>
                      <a:pt x="f3" y="f6"/>
                    </a:cubicBezTo>
                    <a:cubicBezTo>
                      <a:pt x="f3" y="f6"/>
                      <a:pt x="f13" y="f2"/>
                      <a:pt x="f13" y="f2"/>
                    </a:cubicBezTo>
                    <a:cubicBezTo>
                      <a:pt x="f13" y="f2"/>
                      <a:pt x="f12" y="f6"/>
                      <a:pt x="f12" y="f6"/>
                    </a:cubicBezTo>
                    <a:cubicBezTo>
                      <a:pt x="f14" y="f5"/>
                      <a:pt x="f15" y="f5"/>
                      <a:pt x="f9" y="f5"/>
                    </a:cubicBezTo>
                    <a:cubicBezTo>
                      <a:pt x="f16" y="f5"/>
                      <a:pt x="f17" y="f5"/>
                      <a:pt x="f7" y="f6"/>
                    </a:cubicBezTo>
                    <a:cubicBezTo>
                      <a:pt x="f7" y="f6"/>
                      <a:pt x="f5" y="f2"/>
                      <a:pt x="f5" y="f2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65" name="Freeform 63"/>
              <p:cNvSpPr/>
              <p:nvPr/>
            </p:nvSpPr>
            <p:spPr>
              <a:xfrm>
                <a:off x="5061600" y="1418400"/>
                <a:ext cx="7920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9"/>
                  <a:gd name="f4" fmla="val 4"/>
                  <a:gd name="f5" fmla="val 2"/>
                  <a:gd name="f6" fmla="val 1"/>
                  <a:gd name="f7" fmla="val 3"/>
                  <a:gd name="f8" fmla="val 6"/>
                  <a:gd name="f9" fmla="val 9"/>
                  <a:gd name="f10" fmla="val 10"/>
                  <a:gd name="f11" fmla="val 13"/>
                  <a:gd name="f12" fmla="val 16"/>
                  <a:gd name="f13" fmla="val 18"/>
                  <a:gd name="f14" fmla="val 17"/>
                  <a:gd name="f15" fmla="val 14"/>
                  <a:gd name="f16" fmla="val 12"/>
                  <a:gd name="f17" fmla="val 7"/>
                  <a:gd name="f18" fmla="val 5"/>
                  <a:gd name="f19" fmla="*/ f0 1 19"/>
                  <a:gd name="f20" fmla="*/ f1 1 4"/>
                  <a:gd name="f21" fmla="+- f4 0 f2"/>
                  <a:gd name="f22" fmla="+- f3 0 f2"/>
                  <a:gd name="f23" fmla="*/ f21 1 4"/>
                  <a:gd name="f24" fmla="*/ f22 1 19"/>
                  <a:gd name="f25" fmla="*/ f2 1 f24"/>
                  <a:gd name="f26" fmla="*/ f3 1 f24"/>
                  <a:gd name="f27" fmla="*/ f2 1 f23"/>
                  <a:gd name="f28" fmla="*/ f4 1 f23"/>
                  <a:gd name="f29" fmla="*/ f25 f19 1"/>
                  <a:gd name="f30" fmla="*/ f26 f19 1"/>
                  <a:gd name="f31" fmla="*/ f28 f20 1"/>
                  <a:gd name="f32" fmla="*/ f27 f2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9" t="f32" r="f30" b="f31"/>
                <a:pathLst>
                  <a:path w="19" h="4">
                    <a:moveTo>
                      <a:pt x="f5" y="f2"/>
                    </a:moveTo>
                    <a:cubicBezTo>
                      <a:pt x="f5" y="f2"/>
                      <a:pt x="f6" y="f6"/>
                      <a:pt x="f6" y="f6"/>
                    </a:cubicBezTo>
                    <a:cubicBezTo>
                      <a:pt x="f6" y="f6"/>
                      <a:pt x="f2" y="f6"/>
                      <a:pt x="f6" y="f5"/>
                    </a:cubicBezTo>
                    <a:cubicBezTo>
                      <a:pt x="f7" y="f7"/>
                      <a:pt x="f8" y="f4"/>
                      <a:pt x="f9" y="f4"/>
                    </a:cubicBezTo>
                    <a:cubicBezTo>
                      <a:pt x="f9" y="f4"/>
                      <a:pt x="f9" y="f4"/>
                      <a:pt x="f10" y="f4"/>
                    </a:cubicBezTo>
                    <a:cubicBezTo>
                      <a:pt x="f10" y="f4"/>
                      <a:pt x="f10" y="f4"/>
                      <a:pt x="f10" y="f4"/>
                    </a:cubicBezTo>
                    <a:cubicBezTo>
                      <a:pt x="f11" y="f4"/>
                      <a:pt x="f12" y="f7"/>
                      <a:pt x="f13" y="f5"/>
                    </a:cubicBezTo>
                    <a:cubicBezTo>
                      <a:pt x="f3" y="f5"/>
                      <a:pt x="f13" y="f6"/>
                      <a:pt x="f13" y="f6"/>
                    </a:cubicBezTo>
                    <a:cubicBezTo>
                      <a:pt x="f13" y="f6"/>
                      <a:pt x="f14" y="f2"/>
                      <a:pt x="f14" y="f2"/>
                    </a:cubicBezTo>
                    <a:cubicBezTo>
                      <a:pt x="f14" y="f2"/>
                      <a:pt x="f12" y="f6"/>
                      <a:pt x="f12" y="f6"/>
                    </a:cubicBezTo>
                    <a:cubicBezTo>
                      <a:pt x="f15" y="f5"/>
                      <a:pt x="f16" y="f5"/>
                      <a:pt x="f10" y="f5"/>
                    </a:cubicBezTo>
                    <a:cubicBezTo>
                      <a:pt x="f17" y="f5"/>
                      <a:pt x="f18" y="f5"/>
                      <a:pt x="f7" y="f6"/>
                    </a:cubicBezTo>
                    <a:cubicBezTo>
                      <a:pt x="f7" y="f6"/>
                      <a:pt x="f5" y="f2"/>
                      <a:pt x="f5" y="f2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66" name="Freeform 64"/>
              <p:cNvSpPr/>
              <p:nvPr/>
            </p:nvSpPr>
            <p:spPr>
              <a:xfrm>
                <a:off x="5170320" y="141840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1"/>
                  <a:gd name="f6" fmla="val 2"/>
                  <a:gd name="f7" fmla="val 3"/>
                  <a:gd name="f8" fmla="val 5"/>
                  <a:gd name="f9" fmla="val 8"/>
                  <a:gd name="f10" fmla="val 9"/>
                  <a:gd name="f11" fmla="val 12"/>
                  <a:gd name="f12" fmla="val 15"/>
                  <a:gd name="f13" fmla="val 17"/>
                  <a:gd name="f14" fmla="val 16"/>
                  <a:gd name="f15" fmla="val 13"/>
                  <a:gd name="f16" fmla="val 11"/>
                  <a:gd name="f17" fmla="val 6"/>
                  <a:gd name="f18" fmla="*/ f0 1 18"/>
                  <a:gd name="f19" fmla="*/ f1 1 4"/>
                  <a:gd name="f20" fmla="+- f4 0 f2"/>
                  <a:gd name="f21" fmla="+- f3 0 f2"/>
                  <a:gd name="f22" fmla="*/ f20 1 4"/>
                  <a:gd name="f23" fmla="*/ f21 1 18"/>
                  <a:gd name="f24" fmla="*/ f2 1 f23"/>
                  <a:gd name="f25" fmla="*/ f3 1 f23"/>
                  <a:gd name="f26" fmla="*/ f2 1 f22"/>
                  <a:gd name="f27" fmla="*/ f4 1 f22"/>
                  <a:gd name="f28" fmla="*/ f24 f18 1"/>
                  <a:gd name="f29" fmla="*/ f25 f18 1"/>
                  <a:gd name="f30" fmla="*/ f27 f19 1"/>
                  <a:gd name="f31" fmla="*/ f26 f1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8" t="f31" r="f29" b="f30"/>
                <a:pathLst>
                  <a:path w="18" h="4">
                    <a:moveTo>
                      <a:pt x="f5" y="f2"/>
                    </a:moveTo>
                    <a:cubicBezTo>
                      <a:pt x="f5" y="f2"/>
                      <a:pt x="f2" y="f5"/>
                      <a:pt x="f2" y="f5"/>
                    </a:cubicBezTo>
                    <a:cubicBezTo>
                      <a:pt x="f2" y="f5"/>
                      <a:pt x="f2" y="f5"/>
                      <a:pt x="f2" y="f6"/>
                    </a:cubicBezTo>
                    <a:cubicBezTo>
                      <a:pt x="f6" y="f7"/>
                      <a:pt x="f8" y="f4"/>
                      <a:pt x="f9" y="f4"/>
                    </a:cubicBezTo>
                    <a:cubicBezTo>
                      <a:pt x="f9" y="f4"/>
                      <a:pt x="f9" y="f4"/>
                      <a:pt x="f10" y="f4"/>
                    </a:cubicBezTo>
                    <a:cubicBezTo>
                      <a:pt x="f10" y="f4"/>
                      <a:pt x="f10" y="f4"/>
                      <a:pt x="f10" y="f4"/>
                    </a:cubicBezTo>
                    <a:cubicBezTo>
                      <a:pt x="f11" y="f4"/>
                      <a:pt x="f12" y="f7"/>
                      <a:pt x="f13" y="f6"/>
                    </a:cubicBezTo>
                    <a:cubicBezTo>
                      <a:pt x="f3" y="f6"/>
                      <a:pt x="f3" y="f5"/>
                      <a:pt x="f13" y="f5"/>
                    </a:cubicBezTo>
                    <a:cubicBezTo>
                      <a:pt x="f13" y="f5"/>
                      <a:pt x="f14" y="f2"/>
                      <a:pt x="f14" y="f2"/>
                    </a:cubicBezTo>
                    <a:cubicBezTo>
                      <a:pt x="f14" y="f2"/>
                      <a:pt x="f12" y="f5"/>
                      <a:pt x="f12" y="f5"/>
                    </a:cubicBezTo>
                    <a:cubicBezTo>
                      <a:pt x="f15" y="f6"/>
                      <a:pt x="f16" y="f6"/>
                      <a:pt x="f10" y="f6"/>
                    </a:cubicBezTo>
                    <a:cubicBezTo>
                      <a:pt x="f17" y="f6"/>
                      <a:pt x="f4" y="f6"/>
                      <a:pt x="f6" y="f5"/>
                    </a:cubicBezTo>
                    <a:cubicBezTo>
                      <a:pt x="f6" y="f5"/>
                      <a:pt x="f5" y="f2"/>
                      <a:pt x="f5" y="f2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67" name="Freeform 65"/>
              <p:cNvSpPr/>
              <p:nvPr/>
            </p:nvSpPr>
            <p:spPr>
              <a:xfrm>
                <a:off x="5275080" y="141840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1"/>
                  <a:gd name="f6" fmla="val 2"/>
                  <a:gd name="f7" fmla="val 3"/>
                  <a:gd name="f8" fmla="val 5"/>
                  <a:gd name="f9" fmla="val 8"/>
                  <a:gd name="f10" fmla="val 9"/>
                  <a:gd name="f11" fmla="val 12"/>
                  <a:gd name="f12" fmla="val 15"/>
                  <a:gd name="f13" fmla="val 17"/>
                  <a:gd name="f14" fmla="val 16"/>
                  <a:gd name="f15" fmla="val 13"/>
                  <a:gd name="f16" fmla="val 11"/>
                  <a:gd name="f17" fmla="val 6"/>
                  <a:gd name="f18" fmla="*/ f0 1 18"/>
                  <a:gd name="f19" fmla="*/ f1 1 4"/>
                  <a:gd name="f20" fmla="+- f4 0 f2"/>
                  <a:gd name="f21" fmla="+- f3 0 f2"/>
                  <a:gd name="f22" fmla="*/ f20 1 4"/>
                  <a:gd name="f23" fmla="*/ f21 1 18"/>
                  <a:gd name="f24" fmla="*/ f2 1 f23"/>
                  <a:gd name="f25" fmla="*/ f3 1 f23"/>
                  <a:gd name="f26" fmla="*/ f2 1 f22"/>
                  <a:gd name="f27" fmla="*/ f4 1 f22"/>
                  <a:gd name="f28" fmla="*/ f24 f18 1"/>
                  <a:gd name="f29" fmla="*/ f25 f18 1"/>
                  <a:gd name="f30" fmla="*/ f27 f19 1"/>
                  <a:gd name="f31" fmla="*/ f26 f1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8" t="f31" r="f29" b="f30"/>
                <a:pathLst>
                  <a:path w="18" h="4">
                    <a:moveTo>
                      <a:pt x="f5" y="f2"/>
                    </a:moveTo>
                    <a:cubicBezTo>
                      <a:pt x="f5" y="f2"/>
                      <a:pt x="f2" y="f5"/>
                      <a:pt x="f2" y="f5"/>
                    </a:cubicBezTo>
                    <a:cubicBezTo>
                      <a:pt x="f2" y="f5"/>
                      <a:pt x="f2" y="f5"/>
                      <a:pt x="f2" y="f6"/>
                    </a:cubicBezTo>
                    <a:cubicBezTo>
                      <a:pt x="f6" y="f7"/>
                      <a:pt x="f8" y="f4"/>
                      <a:pt x="f9" y="f4"/>
                    </a:cubicBezTo>
                    <a:cubicBezTo>
                      <a:pt x="f9" y="f4"/>
                      <a:pt x="f10" y="f4"/>
                      <a:pt x="f10" y="f4"/>
                    </a:cubicBezTo>
                    <a:cubicBezTo>
                      <a:pt x="f10" y="f4"/>
                      <a:pt x="f10" y="f4"/>
                      <a:pt x="f10" y="f4"/>
                    </a:cubicBezTo>
                    <a:cubicBezTo>
                      <a:pt x="f11" y="f4"/>
                      <a:pt x="f12" y="f7"/>
                      <a:pt x="f13" y="f6"/>
                    </a:cubicBezTo>
                    <a:cubicBezTo>
                      <a:pt x="f3" y="f6"/>
                      <a:pt x="f3" y="f5"/>
                      <a:pt x="f13" y="f5"/>
                    </a:cubicBezTo>
                    <a:cubicBezTo>
                      <a:pt x="f13" y="f5"/>
                      <a:pt x="f14" y="f2"/>
                      <a:pt x="f14" y="f2"/>
                    </a:cubicBezTo>
                    <a:cubicBezTo>
                      <a:pt x="f14" y="f2"/>
                      <a:pt x="f12" y="f5"/>
                      <a:pt x="f12" y="f5"/>
                    </a:cubicBezTo>
                    <a:cubicBezTo>
                      <a:pt x="f15" y="f6"/>
                      <a:pt x="f16" y="f6"/>
                      <a:pt x="f10" y="f6"/>
                    </a:cubicBezTo>
                    <a:cubicBezTo>
                      <a:pt x="f17" y="f6"/>
                      <a:pt x="f4" y="f6"/>
                      <a:pt x="f6" y="f5"/>
                    </a:cubicBezTo>
                    <a:cubicBezTo>
                      <a:pt x="f6" y="f5"/>
                      <a:pt x="f5" y="f2"/>
                      <a:pt x="f5" y="f2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68" name="Freeform 66"/>
              <p:cNvSpPr/>
              <p:nvPr/>
            </p:nvSpPr>
            <p:spPr>
              <a:xfrm>
                <a:off x="5379840" y="1418400"/>
                <a:ext cx="7092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7"/>
                  <a:gd name="f4" fmla="val 4"/>
                  <a:gd name="f5" fmla="val 1"/>
                  <a:gd name="f6" fmla="val 2"/>
                  <a:gd name="f7" fmla="val 3"/>
                  <a:gd name="f8" fmla="val 5"/>
                  <a:gd name="f9" fmla="val 8"/>
                  <a:gd name="f10" fmla="val 12"/>
                  <a:gd name="f11" fmla="val 15"/>
                  <a:gd name="f12" fmla="val 16"/>
                  <a:gd name="f13" fmla="val 13"/>
                  <a:gd name="f14" fmla="val 11"/>
                  <a:gd name="f15" fmla="val 6"/>
                  <a:gd name="f16" fmla="*/ f0 1 17"/>
                  <a:gd name="f17" fmla="*/ f1 1 4"/>
                  <a:gd name="f18" fmla="+- f4 0 f2"/>
                  <a:gd name="f19" fmla="+- f3 0 f2"/>
                  <a:gd name="f20" fmla="*/ f18 1 4"/>
                  <a:gd name="f21" fmla="*/ f19 1 17"/>
                  <a:gd name="f22" fmla="*/ f2 1 f21"/>
                  <a:gd name="f23" fmla="*/ f3 1 f21"/>
                  <a:gd name="f24" fmla="*/ f2 1 f20"/>
                  <a:gd name="f25" fmla="*/ f4 1 f20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7" h="4">
                    <a:moveTo>
                      <a:pt x="f2" y="f5"/>
                    </a:moveTo>
                    <a:cubicBezTo>
                      <a:pt x="f2" y="f5"/>
                      <a:pt x="f2" y="f6"/>
                      <a:pt x="f2" y="f6"/>
                    </a:cubicBezTo>
                    <a:cubicBezTo>
                      <a:pt x="f6" y="f7"/>
                      <a:pt x="f8" y="f4"/>
                      <a:pt x="f9" y="f4"/>
                    </a:cubicBezTo>
                    <a:cubicBezTo>
                      <a:pt x="f10" y="f4"/>
                      <a:pt x="f11" y="f7"/>
                      <a:pt x="f3" y="f6"/>
                    </a:cubicBezTo>
                    <a:cubicBezTo>
                      <a:pt x="f3" y="f6"/>
                      <a:pt x="f3" y="f5"/>
                      <a:pt x="f3" y="f5"/>
                    </a:cubicBezTo>
                    <a:cubicBezTo>
                      <a:pt x="f12" y="f2"/>
                      <a:pt x="f12" y="f2"/>
                      <a:pt x="f11" y="f5"/>
                    </a:cubicBezTo>
                    <a:cubicBezTo>
                      <a:pt x="f13" y="f6"/>
                      <a:pt x="f14" y="f6"/>
                      <a:pt x="f9" y="f6"/>
                    </a:cubicBezTo>
                    <a:cubicBezTo>
                      <a:pt x="f15" y="f6"/>
                      <a:pt x="f4" y="f6"/>
                      <a:pt x="f6" y="f5"/>
                    </a:cubicBezTo>
                    <a:cubicBezTo>
                      <a:pt x="f6" y="f2"/>
                      <a:pt x="f5" y="f2"/>
                      <a:pt x="f2" y="f5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69" name="Freeform 67"/>
              <p:cNvSpPr/>
              <p:nvPr/>
            </p:nvSpPr>
            <p:spPr>
              <a:xfrm>
                <a:off x="5484600" y="1418400"/>
                <a:ext cx="7092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7"/>
                  <a:gd name="f4" fmla="val 4"/>
                  <a:gd name="f5" fmla="val 1"/>
                  <a:gd name="f6" fmla="val 2"/>
                  <a:gd name="f7" fmla="val 3"/>
                  <a:gd name="f8" fmla="val 5"/>
                  <a:gd name="f9" fmla="val 9"/>
                  <a:gd name="f10" fmla="val 12"/>
                  <a:gd name="f11" fmla="val 15"/>
                  <a:gd name="f12" fmla="val 16"/>
                  <a:gd name="f13" fmla="val 13"/>
                  <a:gd name="f14" fmla="val 11"/>
                  <a:gd name="f15" fmla="val 6"/>
                  <a:gd name="f16" fmla="*/ f0 1 17"/>
                  <a:gd name="f17" fmla="*/ f1 1 4"/>
                  <a:gd name="f18" fmla="+- f4 0 f2"/>
                  <a:gd name="f19" fmla="+- f3 0 f2"/>
                  <a:gd name="f20" fmla="*/ f18 1 4"/>
                  <a:gd name="f21" fmla="*/ f19 1 17"/>
                  <a:gd name="f22" fmla="*/ f2 1 f21"/>
                  <a:gd name="f23" fmla="*/ f3 1 f21"/>
                  <a:gd name="f24" fmla="*/ f2 1 f20"/>
                  <a:gd name="f25" fmla="*/ f4 1 f20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7" h="4">
                    <a:moveTo>
                      <a:pt x="f2" y="f5"/>
                    </a:moveTo>
                    <a:cubicBezTo>
                      <a:pt x="f2" y="f5"/>
                      <a:pt x="f2" y="f6"/>
                      <a:pt x="f2" y="f6"/>
                    </a:cubicBezTo>
                    <a:cubicBezTo>
                      <a:pt x="f6" y="f7"/>
                      <a:pt x="f8" y="f4"/>
                      <a:pt x="f9" y="f4"/>
                    </a:cubicBezTo>
                    <a:cubicBezTo>
                      <a:pt x="f10" y="f4"/>
                      <a:pt x="f11" y="f7"/>
                      <a:pt x="f3" y="f6"/>
                    </a:cubicBezTo>
                    <a:cubicBezTo>
                      <a:pt x="f3" y="f6"/>
                      <a:pt x="f3" y="f5"/>
                      <a:pt x="f3" y="f5"/>
                    </a:cubicBezTo>
                    <a:cubicBezTo>
                      <a:pt x="f12" y="f2"/>
                      <a:pt x="f12" y="f2"/>
                      <a:pt x="f11" y="f5"/>
                    </a:cubicBezTo>
                    <a:cubicBezTo>
                      <a:pt x="f13" y="f6"/>
                      <a:pt x="f14" y="f6"/>
                      <a:pt x="f9" y="f6"/>
                    </a:cubicBezTo>
                    <a:cubicBezTo>
                      <a:pt x="f15" y="f6"/>
                      <a:pt x="f4" y="f6"/>
                      <a:pt x="f6" y="f5"/>
                    </a:cubicBezTo>
                    <a:cubicBezTo>
                      <a:pt x="f6" y="f2"/>
                      <a:pt x="f5" y="f2"/>
                      <a:pt x="f2" y="f5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70" name="Freeform 68"/>
              <p:cNvSpPr/>
              <p:nvPr/>
            </p:nvSpPr>
            <p:spPr>
              <a:xfrm>
                <a:off x="5589000" y="1418400"/>
                <a:ext cx="7092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7"/>
                  <a:gd name="f4" fmla="val 4"/>
                  <a:gd name="f5" fmla="val 1"/>
                  <a:gd name="f6" fmla="val 2"/>
                  <a:gd name="f7" fmla="val 3"/>
                  <a:gd name="f8" fmla="val 5"/>
                  <a:gd name="f9" fmla="val 9"/>
                  <a:gd name="f10" fmla="val 12"/>
                  <a:gd name="f11" fmla="val 15"/>
                  <a:gd name="f12" fmla="val 16"/>
                  <a:gd name="f13" fmla="val 13"/>
                  <a:gd name="f14" fmla="val 11"/>
                  <a:gd name="f15" fmla="val 6"/>
                  <a:gd name="f16" fmla="*/ f0 1 17"/>
                  <a:gd name="f17" fmla="*/ f1 1 4"/>
                  <a:gd name="f18" fmla="+- f4 0 f2"/>
                  <a:gd name="f19" fmla="+- f3 0 f2"/>
                  <a:gd name="f20" fmla="*/ f18 1 4"/>
                  <a:gd name="f21" fmla="*/ f19 1 17"/>
                  <a:gd name="f22" fmla="*/ f2 1 f21"/>
                  <a:gd name="f23" fmla="*/ f3 1 f21"/>
                  <a:gd name="f24" fmla="*/ f2 1 f20"/>
                  <a:gd name="f25" fmla="*/ f4 1 f20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7" h="4">
                    <a:moveTo>
                      <a:pt x="f2" y="f5"/>
                    </a:moveTo>
                    <a:cubicBezTo>
                      <a:pt x="f2" y="f5"/>
                      <a:pt x="f2" y="f6"/>
                      <a:pt x="f2" y="f6"/>
                    </a:cubicBezTo>
                    <a:cubicBezTo>
                      <a:pt x="f6" y="f7"/>
                      <a:pt x="f8" y="f4"/>
                      <a:pt x="f9" y="f4"/>
                    </a:cubicBezTo>
                    <a:cubicBezTo>
                      <a:pt x="f10" y="f4"/>
                      <a:pt x="f11" y="f7"/>
                      <a:pt x="f3" y="f6"/>
                    </a:cubicBezTo>
                    <a:cubicBezTo>
                      <a:pt x="f3" y="f6"/>
                      <a:pt x="f3" y="f5"/>
                      <a:pt x="f3" y="f5"/>
                    </a:cubicBezTo>
                    <a:cubicBezTo>
                      <a:pt x="f12" y="f2"/>
                      <a:pt x="f12" y="f2"/>
                      <a:pt x="f11" y="f5"/>
                    </a:cubicBezTo>
                    <a:cubicBezTo>
                      <a:pt x="f13" y="f6"/>
                      <a:pt x="f14" y="f6"/>
                      <a:pt x="f9" y="f6"/>
                    </a:cubicBezTo>
                    <a:cubicBezTo>
                      <a:pt x="f15" y="f6"/>
                      <a:pt x="f4" y="f6"/>
                      <a:pt x="f6" y="f5"/>
                    </a:cubicBezTo>
                    <a:cubicBezTo>
                      <a:pt x="f6" y="f2"/>
                      <a:pt x="f5" y="f2"/>
                      <a:pt x="f2" y="f5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71" name="Freeform 69"/>
              <p:cNvSpPr/>
              <p:nvPr/>
            </p:nvSpPr>
            <p:spPr>
              <a:xfrm>
                <a:off x="3755159" y="1456200"/>
                <a:ext cx="74880" cy="1224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3"/>
                  <a:gd name="f5" fmla="val 9"/>
                  <a:gd name="f6" fmla="val 12"/>
                  <a:gd name="f7" fmla="val 15"/>
                  <a:gd name="f8" fmla="val 2"/>
                  <a:gd name="f9" fmla="val 17"/>
                  <a:gd name="f10" fmla="val 1"/>
                  <a:gd name="f11" fmla="val 16"/>
                  <a:gd name="f12" fmla="val 13"/>
                  <a:gd name="f13" fmla="val 11"/>
                  <a:gd name="f14" fmla="val 6"/>
                  <a:gd name="f15" fmla="val 4"/>
                  <a:gd name="f16" fmla="val 5"/>
                  <a:gd name="f17" fmla="*/ f0 1 18"/>
                  <a:gd name="f18" fmla="*/ f1 1 3"/>
                  <a:gd name="f19" fmla="+- f4 0 f2"/>
                  <a:gd name="f20" fmla="+- f3 0 f2"/>
                  <a:gd name="f21" fmla="*/ f19 1 3"/>
                  <a:gd name="f22" fmla="*/ f20 1 18"/>
                  <a:gd name="f23" fmla="*/ f2 1 f22"/>
                  <a:gd name="f24" fmla="*/ f3 1 f22"/>
                  <a:gd name="f25" fmla="*/ f2 1 f21"/>
                  <a:gd name="f26" fmla="*/ f4 1 f21"/>
                  <a:gd name="f27" fmla="*/ f23 f17 1"/>
                  <a:gd name="f28" fmla="*/ f24 f17 1"/>
                  <a:gd name="f29" fmla="*/ f26 f18 1"/>
                  <a:gd name="f30" fmla="*/ f25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" t="f30" r="f28" b="f29"/>
                <a:pathLst>
                  <a:path w="18" h="3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8"/>
                      <a:pt x="f9" y="f10"/>
                    </a:cubicBezTo>
                    <a:cubicBezTo>
                      <a:pt x="f3" y="f10"/>
                      <a:pt x="f3" y="f2"/>
                      <a:pt x="f9" y="f2"/>
                    </a:cubicBezTo>
                    <a:cubicBezTo>
                      <a:pt x="f9" y="f2"/>
                      <a:pt x="f11" y="f2"/>
                      <a:pt x="f11" y="f2"/>
                    </a:cubicBezTo>
                    <a:cubicBezTo>
                      <a:pt x="f11" y="f2"/>
                      <a:pt x="f7" y="f2"/>
                      <a:pt x="f7" y="f2"/>
                    </a:cubicBezTo>
                    <a:cubicBezTo>
                      <a:pt x="f12" y="f10"/>
                      <a:pt x="f13" y="f8"/>
                      <a:pt x="f5" y="f8"/>
                    </a:cubicBezTo>
                    <a:cubicBezTo>
                      <a:pt x="f14" y="f8"/>
                      <a:pt x="f15" y="f10"/>
                      <a:pt x="f8" y="f2"/>
                    </a:cubicBezTo>
                    <a:cubicBezTo>
                      <a:pt x="f8" y="f2"/>
                      <a:pt x="f8" y="f2"/>
                      <a:pt x="f10" y="f2"/>
                    </a:cubicBezTo>
                    <a:cubicBezTo>
                      <a:pt x="f10" y="f2"/>
                      <a:pt x="f2" y="f2"/>
                      <a:pt x="f2" y="f2"/>
                    </a:cubicBezTo>
                    <a:cubicBezTo>
                      <a:pt x="f2" y="f2"/>
                      <a:pt x="f2" y="f10"/>
                      <a:pt x="f2" y="f10"/>
                    </a:cubicBezTo>
                    <a:cubicBezTo>
                      <a:pt x="f8" y="f8"/>
                      <a:pt x="f16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72" name="Freeform 70"/>
              <p:cNvSpPr/>
              <p:nvPr/>
            </p:nvSpPr>
            <p:spPr>
              <a:xfrm>
                <a:off x="3859920" y="1456200"/>
                <a:ext cx="74880" cy="1224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3"/>
                  <a:gd name="f5" fmla="val 9"/>
                  <a:gd name="f6" fmla="val 12"/>
                  <a:gd name="f7" fmla="val 15"/>
                  <a:gd name="f8" fmla="val 2"/>
                  <a:gd name="f9" fmla="val 17"/>
                  <a:gd name="f10" fmla="val 1"/>
                  <a:gd name="f11" fmla="val 16"/>
                  <a:gd name="f12" fmla="val 13"/>
                  <a:gd name="f13" fmla="val 11"/>
                  <a:gd name="f14" fmla="val 6"/>
                  <a:gd name="f15" fmla="val 4"/>
                  <a:gd name="f16" fmla="val 5"/>
                  <a:gd name="f17" fmla="*/ f0 1 18"/>
                  <a:gd name="f18" fmla="*/ f1 1 3"/>
                  <a:gd name="f19" fmla="+- f4 0 f2"/>
                  <a:gd name="f20" fmla="+- f3 0 f2"/>
                  <a:gd name="f21" fmla="*/ f19 1 3"/>
                  <a:gd name="f22" fmla="*/ f20 1 18"/>
                  <a:gd name="f23" fmla="*/ f2 1 f22"/>
                  <a:gd name="f24" fmla="*/ f3 1 f22"/>
                  <a:gd name="f25" fmla="*/ f2 1 f21"/>
                  <a:gd name="f26" fmla="*/ f4 1 f21"/>
                  <a:gd name="f27" fmla="*/ f23 f17 1"/>
                  <a:gd name="f28" fmla="*/ f24 f17 1"/>
                  <a:gd name="f29" fmla="*/ f26 f18 1"/>
                  <a:gd name="f30" fmla="*/ f25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" t="f30" r="f28" b="f29"/>
                <a:pathLst>
                  <a:path w="18" h="3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8"/>
                      <a:pt x="f9" y="f10"/>
                    </a:cubicBezTo>
                    <a:cubicBezTo>
                      <a:pt x="f3" y="f10"/>
                      <a:pt x="f3" y="f2"/>
                      <a:pt x="f9" y="f2"/>
                    </a:cubicBezTo>
                    <a:cubicBezTo>
                      <a:pt x="f9" y="f2"/>
                      <a:pt x="f11" y="f2"/>
                      <a:pt x="f11" y="f2"/>
                    </a:cubicBezTo>
                    <a:cubicBezTo>
                      <a:pt x="f11" y="f2"/>
                      <a:pt x="f7" y="f2"/>
                      <a:pt x="f7" y="f2"/>
                    </a:cubicBezTo>
                    <a:cubicBezTo>
                      <a:pt x="f12" y="f10"/>
                      <a:pt x="f13" y="f8"/>
                      <a:pt x="f5" y="f8"/>
                    </a:cubicBezTo>
                    <a:cubicBezTo>
                      <a:pt x="f14" y="f8"/>
                      <a:pt x="f15" y="f10"/>
                      <a:pt x="f8" y="f2"/>
                    </a:cubicBezTo>
                    <a:cubicBezTo>
                      <a:pt x="f8" y="f2"/>
                      <a:pt x="f8" y="f2"/>
                      <a:pt x="f10" y="f2"/>
                    </a:cubicBezTo>
                    <a:cubicBezTo>
                      <a:pt x="f10" y="f2"/>
                      <a:pt x="f10" y="f2"/>
                      <a:pt x="f2" y="f2"/>
                    </a:cubicBezTo>
                    <a:cubicBezTo>
                      <a:pt x="f2" y="f2"/>
                      <a:pt x="f2" y="f10"/>
                      <a:pt x="f2" y="f10"/>
                    </a:cubicBezTo>
                    <a:cubicBezTo>
                      <a:pt x="f8" y="f8"/>
                      <a:pt x="f16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73" name="Freeform 71"/>
              <p:cNvSpPr/>
              <p:nvPr/>
            </p:nvSpPr>
            <p:spPr>
              <a:xfrm>
                <a:off x="3964680" y="1456200"/>
                <a:ext cx="74880" cy="1224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3"/>
                  <a:gd name="f5" fmla="val 9"/>
                  <a:gd name="f6" fmla="val 12"/>
                  <a:gd name="f7" fmla="val 15"/>
                  <a:gd name="f8" fmla="val 2"/>
                  <a:gd name="f9" fmla="val 17"/>
                  <a:gd name="f10" fmla="val 1"/>
                  <a:gd name="f11" fmla="val 16"/>
                  <a:gd name="f12" fmla="val 13"/>
                  <a:gd name="f13" fmla="val 11"/>
                  <a:gd name="f14" fmla="val 6"/>
                  <a:gd name="f15" fmla="val 4"/>
                  <a:gd name="f16" fmla="val 5"/>
                  <a:gd name="f17" fmla="*/ f0 1 18"/>
                  <a:gd name="f18" fmla="*/ f1 1 3"/>
                  <a:gd name="f19" fmla="+- f4 0 f2"/>
                  <a:gd name="f20" fmla="+- f3 0 f2"/>
                  <a:gd name="f21" fmla="*/ f19 1 3"/>
                  <a:gd name="f22" fmla="*/ f20 1 18"/>
                  <a:gd name="f23" fmla="*/ f2 1 f22"/>
                  <a:gd name="f24" fmla="*/ f3 1 f22"/>
                  <a:gd name="f25" fmla="*/ f2 1 f21"/>
                  <a:gd name="f26" fmla="*/ f4 1 f21"/>
                  <a:gd name="f27" fmla="*/ f23 f17 1"/>
                  <a:gd name="f28" fmla="*/ f24 f17 1"/>
                  <a:gd name="f29" fmla="*/ f26 f18 1"/>
                  <a:gd name="f30" fmla="*/ f25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" t="f30" r="f28" b="f29"/>
                <a:pathLst>
                  <a:path w="18" h="3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8"/>
                      <a:pt x="f9" y="f10"/>
                    </a:cubicBezTo>
                    <a:cubicBezTo>
                      <a:pt x="f3" y="f10"/>
                      <a:pt x="f3" y="f2"/>
                      <a:pt x="f9" y="f2"/>
                    </a:cubicBezTo>
                    <a:cubicBezTo>
                      <a:pt x="f9" y="f2"/>
                      <a:pt x="f9" y="f2"/>
                      <a:pt x="f11" y="f2"/>
                    </a:cubicBezTo>
                    <a:cubicBezTo>
                      <a:pt x="f11" y="f2"/>
                      <a:pt x="f7" y="f2"/>
                      <a:pt x="f7" y="f2"/>
                    </a:cubicBezTo>
                    <a:cubicBezTo>
                      <a:pt x="f12" y="f10"/>
                      <a:pt x="f13" y="f8"/>
                      <a:pt x="f5" y="f8"/>
                    </a:cubicBezTo>
                    <a:cubicBezTo>
                      <a:pt x="f14" y="f8"/>
                      <a:pt x="f15" y="f10"/>
                      <a:pt x="f8" y="f2"/>
                    </a:cubicBezTo>
                    <a:cubicBezTo>
                      <a:pt x="f8" y="f2"/>
                      <a:pt x="f8" y="f2"/>
                      <a:pt x="f10" y="f2"/>
                    </a:cubicBezTo>
                    <a:cubicBezTo>
                      <a:pt x="f10" y="f2"/>
                      <a:pt x="f10" y="f2"/>
                      <a:pt x="f2" y="f2"/>
                    </a:cubicBezTo>
                    <a:cubicBezTo>
                      <a:pt x="f2" y="f2"/>
                      <a:pt x="f2" y="f10"/>
                      <a:pt x="f2" y="f10"/>
                    </a:cubicBezTo>
                    <a:cubicBezTo>
                      <a:pt x="f8" y="f8"/>
                      <a:pt x="f16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74" name="Freeform 72"/>
              <p:cNvSpPr/>
              <p:nvPr/>
            </p:nvSpPr>
            <p:spPr>
              <a:xfrm>
                <a:off x="4069080" y="1456200"/>
                <a:ext cx="74880" cy="1224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3"/>
                  <a:gd name="f5" fmla="val 9"/>
                  <a:gd name="f6" fmla="val 12"/>
                  <a:gd name="f7" fmla="val 15"/>
                  <a:gd name="f8" fmla="val 2"/>
                  <a:gd name="f9" fmla="val 17"/>
                  <a:gd name="f10" fmla="val 1"/>
                  <a:gd name="f11" fmla="val 16"/>
                  <a:gd name="f12" fmla="val 13"/>
                  <a:gd name="f13" fmla="val 11"/>
                  <a:gd name="f14" fmla="val 6"/>
                  <a:gd name="f15" fmla="val 4"/>
                  <a:gd name="f16" fmla="val 5"/>
                  <a:gd name="f17" fmla="*/ f0 1 18"/>
                  <a:gd name="f18" fmla="*/ f1 1 3"/>
                  <a:gd name="f19" fmla="+- f4 0 f2"/>
                  <a:gd name="f20" fmla="+- f3 0 f2"/>
                  <a:gd name="f21" fmla="*/ f19 1 3"/>
                  <a:gd name="f22" fmla="*/ f20 1 18"/>
                  <a:gd name="f23" fmla="*/ f2 1 f22"/>
                  <a:gd name="f24" fmla="*/ f3 1 f22"/>
                  <a:gd name="f25" fmla="*/ f2 1 f21"/>
                  <a:gd name="f26" fmla="*/ f4 1 f21"/>
                  <a:gd name="f27" fmla="*/ f23 f17 1"/>
                  <a:gd name="f28" fmla="*/ f24 f17 1"/>
                  <a:gd name="f29" fmla="*/ f26 f18 1"/>
                  <a:gd name="f30" fmla="*/ f25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" t="f30" r="f28" b="f29"/>
                <a:pathLst>
                  <a:path w="18" h="3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8"/>
                      <a:pt x="f9" y="f10"/>
                    </a:cubicBezTo>
                    <a:cubicBezTo>
                      <a:pt x="f3" y="f10"/>
                      <a:pt x="f3" y="f2"/>
                      <a:pt x="f9" y="f2"/>
                    </a:cubicBezTo>
                    <a:cubicBezTo>
                      <a:pt x="f9" y="f2"/>
                      <a:pt x="f9" y="f2"/>
                      <a:pt x="f11" y="f2"/>
                    </a:cubicBezTo>
                    <a:cubicBezTo>
                      <a:pt x="f11" y="f2"/>
                      <a:pt x="f7" y="f2"/>
                      <a:pt x="f7" y="f2"/>
                    </a:cubicBezTo>
                    <a:cubicBezTo>
                      <a:pt x="f12" y="f10"/>
                      <a:pt x="f13" y="f8"/>
                      <a:pt x="f5" y="f8"/>
                    </a:cubicBezTo>
                    <a:cubicBezTo>
                      <a:pt x="f14" y="f8"/>
                      <a:pt x="f15" y="f10"/>
                      <a:pt x="f8" y="f2"/>
                    </a:cubicBezTo>
                    <a:cubicBezTo>
                      <a:pt x="f8" y="f2"/>
                      <a:pt x="f8" y="f2"/>
                      <a:pt x="f10" y="f2"/>
                    </a:cubicBezTo>
                    <a:cubicBezTo>
                      <a:pt x="f10" y="f2"/>
                      <a:pt x="f10" y="f2"/>
                      <a:pt x="f2" y="f2"/>
                    </a:cubicBezTo>
                    <a:cubicBezTo>
                      <a:pt x="f2" y="f2"/>
                      <a:pt x="f2" y="f10"/>
                      <a:pt x="f2" y="f10"/>
                    </a:cubicBezTo>
                    <a:cubicBezTo>
                      <a:pt x="f8" y="f8"/>
                      <a:pt x="f16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75" name="Freeform 73"/>
              <p:cNvSpPr/>
              <p:nvPr/>
            </p:nvSpPr>
            <p:spPr>
              <a:xfrm>
                <a:off x="4173840" y="1456200"/>
                <a:ext cx="74880" cy="1224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3"/>
                  <a:gd name="f5" fmla="val 9"/>
                  <a:gd name="f6" fmla="val 12"/>
                  <a:gd name="f7" fmla="val 15"/>
                  <a:gd name="f8" fmla="val 2"/>
                  <a:gd name="f9" fmla="val 17"/>
                  <a:gd name="f10" fmla="val 1"/>
                  <a:gd name="f11" fmla="val 16"/>
                  <a:gd name="f12" fmla="val 13"/>
                  <a:gd name="f13" fmla="val 11"/>
                  <a:gd name="f14" fmla="val 6"/>
                  <a:gd name="f15" fmla="val 4"/>
                  <a:gd name="f16" fmla="val 5"/>
                  <a:gd name="f17" fmla="*/ f0 1 18"/>
                  <a:gd name="f18" fmla="*/ f1 1 3"/>
                  <a:gd name="f19" fmla="+- f4 0 f2"/>
                  <a:gd name="f20" fmla="+- f3 0 f2"/>
                  <a:gd name="f21" fmla="*/ f19 1 3"/>
                  <a:gd name="f22" fmla="*/ f20 1 18"/>
                  <a:gd name="f23" fmla="*/ f2 1 f22"/>
                  <a:gd name="f24" fmla="*/ f3 1 f22"/>
                  <a:gd name="f25" fmla="*/ f2 1 f21"/>
                  <a:gd name="f26" fmla="*/ f4 1 f21"/>
                  <a:gd name="f27" fmla="*/ f23 f17 1"/>
                  <a:gd name="f28" fmla="*/ f24 f17 1"/>
                  <a:gd name="f29" fmla="*/ f26 f18 1"/>
                  <a:gd name="f30" fmla="*/ f25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" t="f30" r="f28" b="f29"/>
                <a:pathLst>
                  <a:path w="18" h="3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8"/>
                      <a:pt x="f9" y="f10"/>
                    </a:cubicBezTo>
                    <a:cubicBezTo>
                      <a:pt x="f3" y="f10"/>
                      <a:pt x="f3" y="f2"/>
                      <a:pt x="f9" y="f2"/>
                    </a:cubicBezTo>
                    <a:cubicBezTo>
                      <a:pt x="f9" y="f2"/>
                      <a:pt x="f9" y="f2"/>
                      <a:pt x="f11" y="f2"/>
                    </a:cubicBezTo>
                    <a:cubicBezTo>
                      <a:pt x="f11" y="f2"/>
                      <a:pt x="f7" y="f2"/>
                      <a:pt x="f7" y="f2"/>
                    </a:cubicBezTo>
                    <a:cubicBezTo>
                      <a:pt x="f12" y="f10"/>
                      <a:pt x="f13" y="f8"/>
                      <a:pt x="f5" y="f8"/>
                    </a:cubicBezTo>
                    <a:cubicBezTo>
                      <a:pt x="f14" y="f8"/>
                      <a:pt x="f15" y="f10"/>
                      <a:pt x="f8" y="f2"/>
                    </a:cubicBezTo>
                    <a:cubicBezTo>
                      <a:pt x="f8" y="f2"/>
                      <a:pt x="f8" y="f2"/>
                      <a:pt x="f10" y="f2"/>
                    </a:cubicBezTo>
                    <a:cubicBezTo>
                      <a:pt x="f10" y="f2"/>
                      <a:pt x="f10" y="f2"/>
                      <a:pt x="f2" y="f2"/>
                    </a:cubicBezTo>
                    <a:cubicBezTo>
                      <a:pt x="f2" y="f2"/>
                      <a:pt x="f2" y="f10"/>
                      <a:pt x="f2" y="f10"/>
                    </a:cubicBezTo>
                    <a:cubicBezTo>
                      <a:pt x="f8" y="f8"/>
                      <a:pt x="f16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76" name="Freeform 74"/>
              <p:cNvSpPr/>
              <p:nvPr/>
            </p:nvSpPr>
            <p:spPr>
              <a:xfrm>
                <a:off x="4278600" y="1456200"/>
                <a:ext cx="74880" cy="1224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3"/>
                  <a:gd name="f5" fmla="val 9"/>
                  <a:gd name="f6" fmla="val 12"/>
                  <a:gd name="f7" fmla="val 15"/>
                  <a:gd name="f8" fmla="val 2"/>
                  <a:gd name="f9" fmla="val 17"/>
                  <a:gd name="f10" fmla="val 1"/>
                  <a:gd name="f11" fmla="val 16"/>
                  <a:gd name="f12" fmla="val 13"/>
                  <a:gd name="f13" fmla="val 11"/>
                  <a:gd name="f14" fmla="val 6"/>
                  <a:gd name="f15" fmla="val 4"/>
                  <a:gd name="f16" fmla="val 5"/>
                  <a:gd name="f17" fmla="*/ f0 1 18"/>
                  <a:gd name="f18" fmla="*/ f1 1 3"/>
                  <a:gd name="f19" fmla="+- f4 0 f2"/>
                  <a:gd name="f20" fmla="+- f3 0 f2"/>
                  <a:gd name="f21" fmla="*/ f19 1 3"/>
                  <a:gd name="f22" fmla="*/ f20 1 18"/>
                  <a:gd name="f23" fmla="*/ f2 1 f22"/>
                  <a:gd name="f24" fmla="*/ f3 1 f22"/>
                  <a:gd name="f25" fmla="*/ f2 1 f21"/>
                  <a:gd name="f26" fmla="*/ f4 1 f21"/>
                  <a:gd name="f27" fmla="*/ f23 f17 1"/>
                  <a:gd name="f28" fmla="*/ f24 f17 1"/>
                  <a:gd name="f29" fmla="*/ f26 f18 1"/>
                  <a:gd name="f30" fmla="*/ f25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" t="f30" r="f28" b="f29"/>
                <a:pathLst>
                  <a:path w="18" h="3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8"/>
                      <a:pt x="f9" y="f10"/>
                    </a:cubicBezTo>
                    <a:cubicBezTo>
                      <a:pt x="f3" y="f10"/>
                      <a:pt x="f3" y="f2"/>
                      <a:pt x="f9" y="f2"/>
                    </a:cubicBezTo>
                    <a:cubicBezTo>
                      <a:pt x="f9" y="f2"/>
                      <a:pt x="f9" y="f2"/>
                      <a:pt x="f11" y="f2"/>
                    </a:cubicBezTo>
                    <a:cubicBezTo>
                      <a:pt x="f11" y="f2"/>
                      <a:pt x="f7" y="f2"/>
                      <a:pt x="f7" y="f2"/>
                    </a:cubicBezTo>
                    <a:cubicBezTo>
                      <a:pt x="f12" y="f10"/>
                      <a:pt x="f13" y="f8"/>
                      <a:pt x="f5" y="f8"/>
                    </a:cubicBezTo>
                    <a:cubicBezTo>
                      <a:pt x="f14" y="f8"/>
                      <a:pt x="f15" y="f10"/>
                      <a:pt x="f8" y="f2"/>
                    </a:cubicBezTo>
                    <a:cubicBezTo>
                      <a:pt x="f8" y="f2"/>
                      <a:pt x="f8" y="f2"/>
                      <a:pt x="f10" y="f2"/>
                    </a:cubicBezTo>
                    <a:cubicBezTo>
                      <a:pt x="f10" y="f2"/>
                      <a:pt x="f10" y="f2"/>
                      <a:pt x="f2" y="f2"/>
                    </a:cubicBezTo>
                    <a:cubicBezTo>
                      <a:pt x="f2" y="f2"/>
                      <a:pt x="f2" y="f10"/>
                      <a:pt x="f2" y="f10"/>
                    </a:cubicBezTo>
                    <a:cubicBezTo>
                      <a:pt x="f4" y="f8"/>
                      <a:pt x="f16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77" name="Freeform 75"/>
              <p:cNvSpPr/>
              <p:nvPr/>
            </p:nvSpPr>
            <p:spPr>
              <a:xfrm>
                <a:off x="4383360" y="1456200"/>
                <a:ext cx="74880" cy="1224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3"/>
                  <a:gd name="f5" fmla="val 9"/>
                  <a:gd name="f6" fmla="val 12"/>
                  <a:gd name="f7" fmla="val 15"/>
                  <a:gd name="f8" fmla="val 2"/>
                  <a:gd name="f9" fmla="val 17"/>
                  <a:gd name="f10" fmla="val 1"/>
                  <a:gd name="f11" fmla="val 16"/>
                  <a:gd name="f12" fmla="val 14"/>
                  <a:gd name="f13" fmla="val 11"/>
                  <a:gd name="f14" fmla="val 6"/>
                  <a:gd name="f15" fmla="val 4"/>
                  <a:gd name="f16" fmla="*/ f0 1 18"/>
                  <a:gd name="f17" fmla="*/ f1 1 3"/>
                  <a:gd name="f18" fmla="+- f4 0 f2"/>
                  <a:gd name="f19" fmla="+- f3 0 f2"/>
                  <a:gd name="f20" fmla="*/ f18 1 3"/>
                  <a:gd name="f21" fmla="*/ f19 1 18"/>
                  <a:gd name="f22" fmla="*/ f2 1 f21"/>
                  <a:gd name="f23" fmla="*/ f3 1 f21"/>
                  <a:gd name="f24" fmla="*/ f2 1 f20"/>
                  <a:gd name="f25" fmla="*/ f4 1 f20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8" h="3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8"/>
                      <a:pt x="f9" y="f10"/>
                    </a:cubicBezTo>
                    <a:cubicBezTo>
                      <a:pt x="f3" y="f10"/>
                      <a:pt x="f3" y="f2"/>
                      <a:pt x="f9" y="f2"/>
                    </a:cubicBezTo>
                    <a:cubicBezTo>
                      <a:pt x="f9" y="f2"/>
                      <a:pt x="f9" y="f2"/>
                      <a:pt x="f11" y="f2"/>
                    </a:cubicBezTo>
                    <a:cubicBezTo>
                      <a:pt x="f11" y="f2"/>
                      <a:pt x="f11" y="f2"/>
                      <a:pt x="f7" y="f2"/>
                    </a:cubicBezTo>
                    <a:cubicBezTo>
                      <a:pt x="f12" y="f10"/>
                      <a:pt x="f13" y="f8"/>
                      <a:pt x="f5" y="f8"/>
                    </a:cubicBezTo>
                    <a:cubicBezTo>
                      <a:pt x="f14" y="f8"/>
                      <a:pt x="f15" y="f10"/>
                      <a:pt x="f8" y="f2"/>
                    </a:cubicBezTo>
                    <a:cubicBezTo>
                      <a:pt x="f8" y="f2"/>
                      <a:pt x="f8" y="f2"/>
                      <a:pt x="f10" y="f2"/>
                    </a:cubicBezTo>
                    <a:cubicBezTo>
                      <a:pt x="f10" y="f2"/>
                      <a:pt x="f10" y="f2"/>
                      <a:pt x="f2" y="f2"/>
                    </a:cubicBezTo>
                    <a:cubicBezTo>
                      <a:pt x="f2" y="f2"/>
                      <a:pt x="f2" y="f10"/>
                      <a:pt x="f2" y="f10"/>
                    </a:cubicBezTo>
                    <a:cubicBezTo>
                      <a:pt x="f4" y="f8"/>
                      <a:pt x="f14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78" name="Freeform 76"/>
              <p:cNvSpPr/>
              <p:nvPr/>
            </p:nvSpPr>
            <p:spPr>
              <a:xfrm>
                <a:off x="4488120" y="1456200"/>
                <a:ext cx="74880" cy="1224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3"/>
                  <a:gd name="f5" fmla="val 9"/>
                  <a:gd name="f6" fmla="val 12"/>
                  <a:gd name="f7" fmla="val 15"/>
                  <a:gd name="f8" fmla="val 2"/>
                  <a:gd name="f9" fmla="val 17"/>
                  <a:gd name="f10" fmla="val 1"/>
                  <a:gd name="f11" fmla="val 16"/>
                  <a:gd name="f12" fmla="val 14"/>
                  <a:gd name="f13" fmla="val 11"/>
                  <a:gd name="f14" fmla="val 6"/>
                  <a:gd name="f15" fmla="val 4"/>
                  <a:gd name="f16" fmla="*/ f0 1 18"/>
                  <a:gd name="f17" fmla="*/ f1 1 3"/>
                  <a:gd name="f18" fmla="+- f4 0 f2"/>
                  <a:gd name="f19" fmla="+- f3 0 f2"/>
                  <a:gd name="f20" fmla="*/ f18 1 3"/>
                  <a:gd name="f21" fmla="*/ f19 1 18"/>
                  <a:gd name="f22" fmla="*/ f2 1 f21"/>
                  <a:gd name="f23" fmla="*/ f3 1 f21"/>
                  <a:gd name="f24" fmla="*/ f2 1 f20"/>
                  <a:gd name="f25" fmla="*/ f4 1 f20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8" h="3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8"/>
                      <a:pt x="f9" y="f10"/>
                    </a:cubicBezTo>
                    <a:cubicBezTo>
                      <a:pt x="f3" y="f10"/>
                      <a:pt x="f3" y="f2"/>
                      <a:pt x="f9" y="f2"/>
                    </a:cubicBezTo>
                    <a:cubicBezTo>
                      <a:pt x="f9" y="f2"/>
                      <a:pt x="f9" y="f2"/>
                      <a:pt x="f11" y="f2"/>
                    </a:cubicBezTo>
                    <a:cubicBezTo>
                      <a:pt x="f11" y="f2"/>
                      <a:pt x="f11" y="f2"/>
                      <a:pt x="f7" y="f2"/>
                    </a:cubicBezTo>
                    <a:cubicBezTo>
                      <a:pt x="f12" y="f10"/>
                      <a:pt x="f13" y="f8"/>
                      <a:pt x="f5" y="f8"/>
                    </a:cubicBezTo>
                    <a:cubicBezTo>
                      <a:pt x="f14" y="f8"/>
                      <a:pt x="f15" y="f10"/>
                      <a:pt x="f8" y="f2"/>
                    </a:cubicBezTo>
                    <a:cubicBezTo>
                      <a:pt x="f8" y="f2"/>
                      <a:pt x="f8" y="f2"/>
                      <a:pt x="f10" y="f2"/>
                    </a:cubicBezTo>
                    <a:cubicBezTo>
                      <a:pt x="f10" y="f2"/>
                      <a:pt x="f10" y="f2"/>
                      <a:pt x="f2" y="f2"/>
                    </a:cubicBezTo>
                    <a:cubicBezTo>
                      <a:pt x="f2" y="f2"/>
                      <a:pt x="f2" y="f10"/>
                      <a:pt x="f2" y="f10"/>
                    </a:cubicBezTo>
                    <a:cubicBezTo>
                      <a:pt x="f4" y="f8"/>
                      <a:pt x="f14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79" name="Freeform 77"/>
              <p:cNvSpPr/>
              <p:nvPr/>
            </p:nvSpPr>
            <p:spPr>
              <a:xfrm>
                <a:off x="4592520" y="1456200"/>
                <a:ext cx="74880" cy="1224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3"/>
                  <a:gd name="f5" fmla="val 9"/>
                  <a:gd name="f6" fmla="val 12"/>
                  <a:gd name="f7" fmla="val 15"/>
                  <a:gd name="f8" fmla="val 2"/>
                  <a:gd name="f9" fmla="val 17"/>
                  <a:gd name="f10" fmla="val 1"/>
                  <a:gd name="f11" fmla="val 16"/>
                  <a:gd name="f12" fmla="val 14"/>
                  <a:gd name="f13" fmla="val 11"/>
                  <a:gd name="f14" fmla="val 6"/>
                  <a:gd name="f15" fmla="val 4"/>
                  <a:gd name="f16" fmla="*/ f0 1 18"/>
                  <a:gd name="f17" fmla="*/ f1 1 3"/>
                  <a:gd name="f18" fmla="+- f4 0 f2"/>
                  <a:gd name="f19" fmla="+- f3 0 f2"/>
                  <a:gd name="f20" fmla="*/ f18 1 3"/>
                  <a:gd name="f21" fmla="*/ f19 1 18"/>
                  <a:gd name="f22" fmla="*/ f2 1 f21"/>
                  <a:gd name="f23" fmla="*/ f3 1 f21"/>
                  <a:gd name="f24" fmla="*/ f2 1 f20"/>
                  <a:gd name="f25" fmla="*/ f4 1 f20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8" h="3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8"/>
                      <a:pt x="f9" y="f10"/>
                    </a:cubicBezTo>
                    <a:cubicBezTo>
                      <a:pt x="f3" y="f10"/>
                      <a:pt x="f3" y="f2"/>
                      <a:pt x="f9" y="f2"/>
                    </a:cubicBezTo>
                    <a:cubicBezTo>
                      <a:pt x="f9" y="f2"/>
                      <a:pt x="f9" y="f2"/>
                      <a:pt x="f11" y="f2"/>
                    </a:cubicBezTo>
                    <a:cubicBezTo>
                      <a:pt x="f11" y="f2"/>
                      <a:pt x="f11" y="f2"/>
                      <a:pt x="f7" y="f2"/>
                    </a:cubicBezTo>
                    <a:cubicBezTo>
                      <a:pt x="f12" y="f10"/>
                      <a:pt x="f13" y="f8"/>
                      <a:pt x="f5" y="f8"/>
                    </a:cubicBezTo>
                    <a:cubicBezTo>
                      <a:pt x="f14" y="f8"/>
                      <a:pt x="f15" y="f10"/>
                      <a:pt x="f8" y="f2"/>
                    </a:cubicBezTo>
                    <a:cubicBezTo>
                      <a:pt x="f8" y="f2"/>
                      <a:pt x="f8" y="f2"/>
                      <a:pt x="f10" y="f2"/>
                    </a:cubicBezTo>
                    <a:cubicBezTo>
                      <a:pt x="f10" y="f2"/>
                      <a:pt x="f10" y="f2"/>
                      <a:pt x="f2" y="f2"/>
                    </a:cubicBezTo>
                    <a:cubicBezTo>
                      <a:pt x="f2" y="f2"/>
                      <a:pt x="f2" y="f10"/>
                      <a:pt x="f2" y="f10"/>
                    </a:cubicBezTo>
                    <a:cubicBezTo>
                      <a:pt x="f4" y="f8"/>
                      <a:pt x="f14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80" name="Freeform 78"/>
              <p:cNvSpPr/>
              <p:nvPr/>
            </p:nvSpPr>
            <p:spPr>
              <a:xfrm>
                <a:off x="4697279" y="1456200"/>
                <a:ext cx="74880" cy="1224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3"/>
                  <a:gd name="f5" fmla="val 9"/>
                  <a:gd name="f6" fmla="val 12"/>
                  <a:gd name="f7" fmla="val 15"/>
                  <a:gd name="f8" fmla="val 2"/>
                  <a:gd name="f9" fmla="val 17"/>
                  <a:gd name="f10" fmla="val 1"/>
                  <a:gd name="f11" fmla="val 16"/>
                  <a:gd name="f12" fmla="val 14"/>
                  <a:gd name="f13" fmla="val 11"/>
                  <a:gd name="f14" fmla="val 6"/>
                  <a:gd name="f15" fmla="val 4"/>
                  <a:gd name="f16" fmla="*/ f0 1 18"/>
                  <a:gd name="f17" fmla="*/ f1 1 3"/>
                  <a:gd name="f18" fmla="+- f4 0 f2"/>
                  <a:gd name="f19" fmla="+- f3 0 f2"/>
                  <a:gd name="f20" fmla="*/ f18 1 3"/>
                  <a:gd name="f21" fmla="*/ f19 1 18"/>
                  <a:gd name="f22" fmla="*/ f2 1 f21"/>
                  <a:gd name="f23" fmla="*/ f3 1 f21"/>
                  <a:gd name="f24" fmla="*/ f2 1 f20"/>
                  <a:gd name="f25" fmla="*/ f4 1 f20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8" h="3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8"/>
                      <a:pt x="f9" y="f10"/>
                    </a:cubicBezTo>
                    <a:cubicBezTo>
                      <a:pt x="f3" y="f10"/>
                      <a:pt x="f3" y="f2"/>
                      <a:pt x="f9" y="f2"/>
                    </a:cubicBezTo>
                    <a:cubicBezTo>
                      <a:pt x="f9" y="f2"/>
                      <a:pt x="f9" y="f2"/>
                      <a:pt x="f11" y="f2"/>
                    </a:cubicBezTo>
                    <a:cubicBezTo>
                      <a:pt x="f11" y="f2"/>
                      <a:pt x="f11" y="f2"/>
                      <a:pt x="f7" y="f2"/>
                    </a:cubicBezTo>
                    <a:cubicBezTo>
                      <a:pt x="f12" y="f10"/>
                      <a:pt x="f13" y="f8"/>
                      <a:pt x="f5" y="f8"/>
                    </a:cubicBezTo>
                    <a:cubicBezTo>
                      <a:pt x="f14" y="f8"/>
                      <a:pt x="f15" y="f10"/>
                      <a:pt x="f4" y="f2"/>
                    </a:cubicBezTo>
                    <a:cubicBezTo>
                      <a:pt x="f8" y="f2"/>
                      <a:pt x="f8" y="f2"/>
                      <a:pt x="f10" y="f2"/>
                    </a:cubicBezTo>
                    <a:cubicBezTo>
                      <a:pt x="f10" y="f2"/>
                      <a:pt x="f10" y="f2"/>
                      <a:pt x="f2" y="f2"/>
                    </a:cubicBezTo>
                    <a:cubicBezTo>
                      <a:pt x="f2" y="f2"/>
                      <a:pt x="f2" y="f10"/>
                      <a:pt x="f2" y="f10"/>
                    </a:cubicBezTo>
                    <a:cubicBezTo>
                      <a:pt x="f4" y="f8"/>
                      <a:pt x="f14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81" name="Freeform 79"/>
              <p:cNvSpPr/>
              <p:nvPr/>
            </p:nvSpPr>
            <p:spPr>
              <a:xfrm>
                <a:off x="4802040" y="1456200"/>
                <a:ext cx="74880" cy="1224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3"/>
                  <a:gd name="f5" fmla="val 9"/>
                  <a:gd name="f6" fmla="val 12"/>
                  <a:gd name="f7" fmla="val 15"/>
                  <a:gd name="f8" fmla="val 2"/>
                  <a:gd name="f9" fmla="val 17"/>
                  <a:gd name="f10" fmla="val 1"/>
                  <a:gd name="f11" fmla="val 16"/>
                  <a:gd name="f12" fmla="val 14"/>
                  <a:gd name="f13" fmla="val 11"/>
                  <a:gd name="f14" fmla="val 6"/>
                  <a:gd name="f15" fmla="val 4"/>
                  <a:gd name="f16" fmla="*/ f0 1 18"/>
                  <a:gd name="f17" fmla="*/ f1 1 3"/>
                  <a:gd name="f18" fmla="+- f4 0 f2"/>
                  <a:gd name="f19" fmla="+- f3 0 f2"/>
                  <a:gd name="f20" fmla="*/ f18 1 3"/>
                  <a:gd name="f21" fmla="*/ f19 1 18"/>
                  <a:gd name="f22" fmla="*/ f2 1 f21"/>
                  <a:gd name="f23" fmla="*/ f3 1 f21"/>
                  <a:gd name="f24" fmla="*/ f2 1 f20"/>
                  <a:gd name="f25" fmla="*/ f4 1 f20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8" h="3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8"/>
                      <a:pt x="f9" y="f10"/>
                    </a:cubicBezTo>
                    <a:cubicBezTo>
                      <a:pt x="f3" y="f10"/>
                      <a:pt x="f3" y="f2"/>
                      <a:pt x="f9" y="f2"/>
                    </a:cubicBezTo>
                    <a:cubicBezTo>
                      <a:pt x="f9" y="f2"/>
                      <a:pt x="f9" y="f2"/>
                      <a:pt x="f11" y="f2"/>
                    </a:cubicBezTo>
                    <a:cubicBezTo>
                      <a:pt x="f11" y="f2"/>
                      <a:pt x="f11" y="f2"/>
                      <a:pt x="f7" y="f2"/>
                    </a:cubicBezTo>
                    <a:cubicBezTo>
                      <a:pt x="f12" y="f10"/>
                      <a:pt x="f13" y="f8"/>
                      <a:pt x="f5" y="f8"/>
                    </a:cubicBezTo>
                    <a:cubicBezTo>
                      <a:pt x="f14" y="f8"/>
                      <a:pt x="f15" y="f10"/>
                      <a:pt x="f4" y="f2"/>
                    </a:cubicBezTo>
                    <a:cubicBezTo>
                      <a:pt x="f8" y="f2"/>
                      <a:pt x="f8" y="f2"/>
                      <a:pt x="f8" y="f2"/>
                    </a:cubicBezTo>
                    <a:cubicBezTo>
                      <a:pt x="f10" y="f2"/>
                      <a:pt x="f10" y="f2"/>
                      <a:pt x="f2" y="f2"/>
                    </a:cubicBezTo>
                    <a:cubicBezTo>
                      <a:pt x="f2" y="f2"/>
                      <a:pt x="f2" y="f10"/>
                      <a:pt x="f2" y="f10"/>
                    </a:cubicBezTo>
                    <a:cubicBezTo>
                      <a:pt x="f4" y="f8"/>
                      <a:pt x="f14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82" name="Freeform 80"/>
              <p:cNvSpPr/>
              <p:nvPr/>
            </p:nvSpPr>
            <p:spPr>
              <a:xfrm>
                <a:off x="4906800" y="1456200"/>
                <a:ext cx="74880" cy="1224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3"/>
                  <a:gd name="f5" fmla="val 9"/>
                  <a:gd name="f6" fmla="val 12"/>
                  <a:gd name="f7" fmla="val 15"/>
                  <a:gd name="f8" fmla="val 2"/>
                  <a:gd name="f9" fmla="val 17"/>
                  <a:gd name="f10" fmla="val 1"/>
                  <a:gd name="f11" fmla="val 16"/>
                  <a:gd name="f12" fmla="val 14"/>
                  <a:gd name="f13" fmla="val 11"/>
                  <a:gd name="f14" fmla="val 7"/>
                  <a:gd name="f15" fmla="val 4"/>
                  <a:gd name="f16" fmla="val 6"/>
                  <a:gd name="f17" fmla="*/ f0 1 18"/>
                  <a:gd name="f18" fmla="*/ f1 1 3"/>
                  <a:gd name="f19" fmla="+- f4 0 f2"/>
                  <a:gd name="f20" fmla="+- f3 0 f2"/>
                  <a:gd name="f21" fmla="*/ f19 1 3"/>
                  <a:gd name="f22" fmla="*/ f20 1 18"/>
                  <a:gd name="f23" fmla="*/ f2 1 f22"/>
                  <a:gd name="f24" fmla="*/ f3 1 f22"/>
                  <a:gd name="f25" fmla="*/ f2 1 f21"/>
                  <a:gd name="f26" fmla="*/ f4 1 f21"/>
                  <a:gd name="f27" fmla="*/ f23 f17 1"/>
                  <a:gd name="f28" fmla="*/ f24 f17 1"/>
                  <a:gd name="f29" fmla="*/ f26 f18 1"/>
                  <a:gd name="f30" fmla="*/ f25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" t="f30" r="f28" b="f29"/>
                <a:pathLst>
                  <a:path w="18" h="3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8"/>
                      <a:pt x="f9" y="f10"/>
                    </a:cubicBezTo>
                    <a:cubicBezTo>
                      <a:pt x="f3" y="f10"/>
                      <a:pt x="f3" y="f2"/>
                      <a:pt x="f9" y="f2"/>
                    </a:cubicBezTo>
                    <a:cubicBezTo>
                      <a:pt x="f9" y="f2"/>
                      <a:pt x="f9" y="f2"/>
                      <a:pt x="f11" y="f2"/>
                    </a:cubicBezTo>
                    <a:cubicBezTo>
                      <a:pt x="f11" y="f2"/>
                      <a:pt x="f11" y="f2"/>
                      <a:pt x="f7" y="f2"/>
                    </a:cubicBezTo>
                    <a:cubicBezTo>
                      <a:pt x="f12" y="f10"/>
                      <a:pt x="f13" y="f8"/>
                      <a:pt x="f5" y="f8"/>
                    </a:cubicBezTo>
                    <a:cubicBezTo>
                      <a:pt x="f14" y="f8"/>
                      <a:pt x="f15" y="f10"/>
                      <a:pt x="f4" y="f2"/>
                    </a:cubicBezTo>
                    <a:cubicBezTo>
                      <a:pt x="f8" y="f2"/>
                      <a:pt x="f8" y="f2"/>
                      <a:pt x="f8" y="f2"/>
                    </a:cubicBezTo>
                    <a:cubicBezTo>
                      <a:pt x="f10" y="f2"/>
                      <a:pt x="f10" y="f2"/>
                      <a:pt x="f10" y="f2"/>
                    </a:cubicBezTo>
                    <a:cubicBezTo>
                      <a:pt x="f2" y="f2"/>
                      <a:pt x="f2" y="f10"/>
                      <a:pt x="f2" y="f10"/>
                    </a:cubicBezTo>
                    <a:cubicBezTo>
                      <a:pt x="f4" y="f8"/>
                      <a:pt x="f16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83" name="Freeform 81"/>
              <p:cNvSpPr/>
              <p:nvPr/>
            </p:nvSpPr>
            <p:spPr>
              <a:xfrm>
                <a:off x="5011200" y="1456200"/>
                <a:ext cx="74880" cy="1224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3"/>
                  <a:gd name="f5" fmla="val 9"/>
                  <a:gd name="f6" fmla="val 12"/>
                  <a:gd name="f7" fmla="val 15"/>
                  <a:gd name="f8" fmla="val 2"/>
                  <a:gd name="f9" fmla="val 17"/>
                  <a:gd name="f10" fmla="val 1"/>
                  <a:gd name="f11" fmla="val 16"/>
                  <a:gd name="f12" fmla="val 14"/>
                  <a:gd name="f13" fmla="val 11"/>
                  <a:gd name="f14" fmla="val 7"/>
                  <a:gd name="f15" fmla="val 4"/>
                  <a:gd name="f16" fmla="val 6"/>
                  <a:gd name="f17" fmla="*/ f0 1 18"/>
                  <a:gd name="f18" fmla="*/ f1 1 3"/>
                  <a:gd name="f19" fmla="+- f4 0 f2"/>
                  <a:gd name="f20" fmla="+- f3 0 f2"/>
                  <a:gd name="f21" fmla="*/ f19 1 3"/>
                  <a:gd name="f22" fmla="*/ f20 1 18"/>
                  <a:gd name="f23" fmla="*/ f2 1 f22"/>
                  <a:gd name="f24" fmla="*/ f3 1 f22"/>
                  <a:gd name="f25" fmla="*/ f2 1 f21"/>
                  <a:gd name="f26" fmla="*/ f4 1 f21"/>
                  <a:gd name="f27" fmla="*/ f23 f17 1"/>
                  <a:gd name="f28" fmla="*/ f24 f17 1"/>
                  <a:gd name="f29" fmla="*/ f26 f18 1"/>
                  <a:gd name="f30" fmla="*/ f25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" t="f30" r="f28" b="f29"/>
                <a:pathLst>
                  <a:path w="18" h="3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8"/>
                      <a:pt x="f9" y="f10"/>
                    </a:cubicBezTo>
                    <a:cubicBezTo>
                      <a:pt x="f3" y="f10"/>
                      <a:pt x="f3" y="f2"/>
                      <a:pt x="f9" y="f2"/>
                    </a:cubicBezTo>
                    <a:cubicBezTo>
                      <a:pt x="f9" y="f2"/>
                      <a:pt x="f9" y="f2"/>
                      <a:pt x="f11" y="f2"/>
                    </a:cubicBezTo>
                    <a:cubicBezTo>
                      <a:pt x="f11" y="f2"/>
                      <a:pt x="f11" y="f2"/>
                      <a:pt x="f7" y="f2"/>
                    </a:cubicBezTo>
                    <a:cubicBezTo>
                      <a:pt x="f12" y="f10"/>
                      <a:pt x="f13" y="f8"/>
                      <a:pt x="f5" y="f8"/>
                    </a:cubicBezTo>
                    <a:cubicBezTo>
                      <a:pt x="f14" y="f8"/>
                      <a:pt x="f15" y="f10"/>
                      <a:pt x="f4" y="f2"/>
                    </a:cubicBezTo>
                    <a:cubicBezTo>
                      <a:pt x="f8" y="f2"/>
                      <a:pt x="f8" y="f2"/>
                      <a:pt x="f8" y="f2"/>
                    </a:cubicBezTo>
                    <a:cubicBezTo>
                      <a:pt x="f10" y="f2"/>
                      <a:pt x="f10" y="f2"/>
                      <a:pt x="f10" y="f2"/>
                    </a:cubicBezTo>
                    <a:cubicBezTo>
                      <a:pt x="f2" y="f2"/>
                      <a:pt x="f2" y="f10"/>
                      <a:pt x="f2" y="f10"/>
                    </a:cubicBezTo>
                    <a:cubicBezTo>
                      <a:pt x="f4" y="f8"/>
                      <a:pt x="f16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84" name="Freeform 82"/>
              <p:cNvSpPr/>
              <p:nvPr/>
            </p:nvSpPr>
            <p:spPr>
              <a:xfrm>
                <a:off x="5115959" y="1456200"/>
                <a:ext cx="74880" cy="1224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3"/>
                  <a:gd name="f5" fmla="val 9"/>
                  <a:gd name="f6" fmla="val 12"/>
                  <a:gd name="f7" fmla="val 15"/>
                  <a:gd name="f8" fmla="val 2"/>
                  <a:gd name="f9" fmla="val 1"/>
                  <a:gd name="f10" fmla="val 17"/>
                  <a:gd name="f11" fmla="val 16"/>
                  <a:gd name="f12" fmla="val 14"/>
                  <a:gd name="f13" fmla="val 11"/>
                  <a:gd name="f14" fmla="val 7"/>
                  <a:gd name="f15" fmla="val 4"/>
                  <a:gd name="f16" fmla="val 6"/>
                  <a:gd name="f17" fmla="*/ f0 1 18"/>
                  <a:gd name="f18" fmla="*/ f1 1 3"/>
                  <a:gd name="f19" fmla="+- f4 0 f2"/>
                  <a:gd name="f20" fmla="+- f3 0 f2"/>
                  <a:gd name="f21" fmla="*/ f19 1 3"/>
                  <a:gd name="f22" fmla="*/ f20 1 18"/>
                  <a:gd name="f23" fmla="*/ f2 1 f22"/>
                  <a:gd name="f24" fmla="*/ f3 1 f22"/>
                  <a:gd name="f25" fmla="*/ f2 1 f21"/>
                  <a:gd name="f26" fmla="*/ f4 1 f21"/>
                  <a:gd name="f27" fmla="*/ f23 f17 1"/>
                  <a:gd name="f28" fmla="*/ f24 f17 1"/>
                  <a:gd name="f29" fmla="*/ f26 f18 1"/>
                  <a:gd name="f30" fmla="*/ f25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" t="f30" r="f28" b="f29"/>
                <a:pathLst>
                  <a:path w="18" h="3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8"/>
                      <a:pt x="f3" y="f9"/>
                    </a:cubicBezTo>
                    <a:cubicBezTo>
                      <a:pt x="f3" y="f9"/>
                      <a:pt x="f3" y="f2"/>
                      <a:pt x="f10" y="f2"/>
                    </a:cubicBezTo>
                    <a:cubicBezTo>
                      <a:pt x="f10" y="f2"/>
                      <a:pt x="f10" y="f2"/>
                      <a:pt x="f11" y="f2"/>
                    </a:cubicBezTo>
                    <a:cubicBezTo>
                      <a:pt x="f11" y="f2"/>
                      <a:pt x="f11" y="f2"/>
                      <a:pt x="f7" y="f2"/>
                    </a:cubicBezTo>
                    <a:cubicBezTo>
                      <a:pt x="f12" y="f9"/>
                      <a:pt x="f13" y="f8"/>
                      <a:pt x="f5" y="f8"/>
                    </a:cubicBezTo>
                    <a:cubicBezTo>
                      <a:pt x="f14" y="f8"/>
                      <a:pt x="f15" y="f9"/>
                      <a:pt x="f4" y="f2"/>
                    </a:cubicBezTo>
                    <a:cubicBezTo>
                      <a:pt x="f8" y="f2"/>
                      <a:pt x="f8" y="f2"/>
                      <a:pt x="f8" y="f2"/>
                    </a:cubicBezTo>
                    <a:cubicBezTo>
                      <a:pt x="f9" y="f2"/>
                      <a:pt x="f9" y="f2"/>
                      <a:pt x="f9" y="f2"/>
                    </a:cubicBezTo>
                    <a:cubicBezTo>
                      <a:pt x="f2" y="f2"/>
                      <a:pt x="f2" y="f9"/>
                      <a:pt x="f9" y="f9"/>
                    </a:cubicBezTo>
                    <a:cubicBezTo>
                      <a:pt x="f4" y="f8"/>
                      <a:pt x="f16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85" name="Freeform 83"/>
              <p:cNvSpPr/>
              <p:nvPr/>
            </p:nvSpPr>
            <p:spPr>
              <a:xfrm>
                <a:off x="5220720" y="1456200"/>
                <a:ext cx="74880" cy="1224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3"/>
                  <a:gd name="f5" fmla="val 9"/>
                  <a:gd name="f6" fmla="val 12"/>
                  <a:gd name="f7" fmla="val 15"/>
                  <a:gd name="f8" fmla="val 2"/>
                  <a:gd name="f9" fmla="val 1"/>
                  <a:gd name="f10" fmla="val 17"/>
                  <a:gd name="f11" fmla="val 16"/>
                  <a:gd name="f12" fmla="val 14"/>
                  <a:gd name="f13" fmla="val 11"/>
                  <a:gd name="f14" fmla="val 7"/>
                  <a:gd name="f15" fmla="val 4"/>
                  <a:gd name="f16" fmla="val 6"/>
                  <a:gd name="f17" fmla="*/ f0 1 18"/>
                  <a:gd name="f18" fmla="*/ f1 1 3"/>
                  <a:gd name="f19" fmla="+- f4 0 f2"/>
                  <a:gd name="f20" fmla="+- f3 0 f2"/>
                  <a:gd name="f21" fmla="*/ f19 1 3"/>
                  <a:gd name="f22" fmla="*/ f20 1 18"/>
                  <a:gd name="f23" fmla="*/ f2 1 f22"/>
                  <a:gd name="f24" fmla="*/ f3 1 f22"/>
                  <a:gd name="f25" fmla="*/ f2 1 f21"/>
                  <a:gd name="f26" fmla="*/ f4 1 f21"/>
                  <a:gd name="f27" fmla="*/ f23 f17 1"/>
                  <a:gd name="f28" fmla="*/ f24 f17 1"/>
                  <a:gd name="f29" fmla="*/ f26 f18 1"/>
                  <a:gd name="f30" fmla="*/ f25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" t="f30" r="f28" b="f29"/>
                <a:pathLst>
                  <a:path w="18" h="3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8"/>
                      <a:pt x="f3" y="f9"/>
                    </a:cubicBezTo>
                    <a:cubicBezTo>
                      <a:pt x="f3" y="f9"/>
                      <a:pt x="f3" y="f2"/>
                      <a:pt x="f10" y="f2"/>
                    </a:cubicBezTo>
                    <a:cubicBezTo>
                      <a:pt x="f10" y="f2"/>
                      <a:pt x="f10" y="f2"/>
                      <a:pt x="f11" y="f2"/>
                    </a:cubicBezTo>
                    <a:cubicBezTo>
                      <a:pt x="f11" y="f2"/>
                      <a:pt x="f11" y="f2"/>
                      <a:pt x="f7" y="f2"/>
                    </a:cubicBezTo>
                    <a:cubicBezTo>
                      <a:pt x="f12" y="f9"/>
                      <a:pt x="f13" y="f8"/>
                      <a:pt x="f5" y="f8"/>
                    </a:cubicBezTo>
                    <a:cubicBezTo>
                      <a:pt x="f14" y="f8"/>
                      <a:pt x="f15" y="f9"/>
                      <a:pt x="f4" y="f2"/>
                    </a:cubicBezTo>
                    <a:cubicBezTo>
                      <a:pt x="f8" y="f2"/>
                      <a:pt x="f8" y="f2"/>
                      <a:pt x="f8" y="f2"/>
                    </a:cubicBezTo>
                    <a:cubicBezTo>
                      <a:pt x="f9" y="f2"/>
                      <a:pt x="f9" y="f2"/>
                      <a:pt x="f9" y="f2"/>
                    </a:cubicBezTo>
                    <a:cubicBezTo>
                      <a:pt x="f2" y="f2"/>
                      <a:pt x="f2" y="f9"/>
                      <a:pt x="f9" y="f9"/>
                    </a:cubicBezTo>
                    <a:cubicBezTo>
                      <a:pt x="f4" y="f8"/>
                      <a:pt x="f16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86" name="Freeform 84"/>
              <p:cNvSpPr/>
              <p:nvPr/>
            </p:nvSpPr>
            <p:spPr>
              <a:xfrm>
                <a:off x="5325480" y="1456200"/>
                <a:ext cx="74880" cy="1224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3"/>
                  <a:gd name="f5" fmla="val 17"/>
                  <a:gd name="f6" fmla="val 1"/>
                  <a:gd name="f7" fmla="val 16"/>
                  <a:gd name="f8" fmla="val 15"/>
                  <a:gd name="f9" fmla="val 14"/>
                  <a:gd name="f10" fmla="val 11"/>
                  <a:gd name="f11" fmla="val 2"/>
                  <a:gd name="f12" fmla="val 9"/>
                  <a:gd name="f13" fmla="val 7"/>
                  <a:gd name="f14" fmla="val 4"/>
                  <a:gd name="f15" fmla="val 6"/>
                  <a:gd name="f16" fmla="val 12"/>
                  <a:gd name="f17" fmla="*/ f0 1 18"/>
                  <a:gd name="f18" fmla="*/ f1 1 3"/>
                  <a:gd name="f19" fmla="+- f4 0 f2"/>
                  <a:gd name="f20" fmla="+- f3 0 f2"/>
                  <a:gd name="f21" fmla="*/ f19 1 3"/>
                  <a:gd name="f22" fmla="*/ f20 1 18"/>
                  <a:gd name="f23" fmla="*/ f2 1 f22"/>
                  <a:gd name="f24" fmla="*/ f3 1 f22"/>
                  <a:gd name="f25" fmla="*/ f2 1 f21"/>
                  <a:gd name="f26" fmla="*/ f4 1 f21"/>
                  <a:gd name="f27" fmla="*/ f23 f17 1"/>
                  <a:gd name="f28" fmla="*/ f24 f17 1"/>
                  <a:gd name="f29" fmla="*/ f26 f18 1"/>
                  <a:gd name="f30" fmla="*/ f25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" t="f30" r="f28" b="f29"/>
                <a:pathLst>
                  <a:path w="18" h="3">
                    <a:moveTo>
                      <a:pt x="f5" y="f6"/>
                    </a:moveTo>
                    <a:cubicBezTo>
                      <a:pt x="f3" y="f6"/>
                      <a:pt x="f3" y="f2"/>
                      <a:pt x="f5" y="f2"/>
                    </a:cubicBezTo>
                    <a:cubicBezTo>
                      <a:pt x="f5" y="f2"/>
                      <a:pt x="f7" y="f2"/>
                      <a:pt x="f8" y="f2"/>
                    </a:cubicBezTo>
                    <a:cubicBezTo>
                      <a:pt x="f9" y="f6"/>
                      <a:pt x="f10" y="f11"/>
                      <a:pt x="f12" y="f11"/>
                    </a:cubicBezTo>
                    <a:cubicBezTo>
                      <a:pt x="f13" y="f11"/>
                      <a:pt x="f14" y="f6"/>
                      <a:pt x="f11" y="f2"/>
                    </a:cubicBezTo>
                    <a:cubicBezTo>
                      <a:pt x="f11" y="f2"/>
                      <a:pt x="f6" y="f2"/>
                      <a:pt x="f6" y="f2"/>
                    </a:cubicBezTo>
                    <a:cubicBezTo>
                      <a:pt x="f2" y="f2"/>
                      <a:pt x="f2" y="f6"/>
                      <a:pt x="f6" y="f6"/>
                    </a:cubicBezTo>
                    <a:cubicBezTo>
                      <a:pt x="f4" y="f11"/>
                      <a:pt x="f15" y="f4"/>
                      <a:pt x="f12" y="f4"/>
                    </a:cubicBezTo>
                    <a:cubicBezTo>
                      <a:pt x="f16" y="f4"/>
                      <a:pt x="f8" y="f11"/>
                      <a:pt x="f5" y="f6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87" name="Freeform 85"/>
              <p:cNvSpPr/>
              <p:nvPr/>
            </p:nvSpPr>
            <p:spPr>
              <a:xfrm>
                <a:off x="5429880" y="1456200"/>
                <a:ext cx="74880" cy="1224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3"/>
                  <a:gd name="f5" fmla="val 16"/>
                  <a:gd name="f6" fmla="val 14"/>
                  <a:gd name="f7" fmla="val 1"/>
                  <a:gd name="f8" fmla="val 11"/>
                  <a:gd name="f9" fmla="val 2"/>
                  <a:gd name="f10" fmla="val 9"/>
                  <a:gd name="f11" fmla="val 7"/>
                  <a:gd name="f12" fmla="val 4"/>
                  <a:gd name="f13" fmla="val 6"/>
                  <a:gd name="f14" fmla="val 12"/>
                  <a:gd name="f15" fmla="val 15"/>
                  <a:gd name="f16" fmla="val 17"/>
                  <a:gd name="f17" fmla="*/ f0 1 18"/>
                  <a:gd name="f18" fmla="*/ f1 1 3"/>
                  <a:gd name="f19" fmla="+- f4 0 f2"/>
                  <a:gd name="f20" fmla="+- f3 0 f2"/>
                  <a:gd name="f21" fmla="*/ f19 1 3"/>
                  <a:gd name="f22" fmla="*/ f20 1 18"/>
                  <a:gd name="f23" fmla="*/ f2 1 f22"/>
                  <a:gd name="f24" fmla="*/ f3 1 f22"/>
                  <a:gd name="f25" fmla="*/ f2 1 f21"/>
                  <a:gd name="f26" fmla="*/ f4 1 f21"/>
                  <a:gd name="f27" fmla="*/ f23 f17 1"/>
                  <a:gd name="f28" fmla="*/ f24 f17 1"/>
                  <a:gd name="f29" fmla="*/ f26 f18 1"/>
                  <a:gd name="f30" fmla="*/ f25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" t="f30" r="f28" b="f29"/>
                <a:pathLst>
                  <a:path w="18" h="3">
                    <a:moveTo>
                      <a:pt x="f5" y="f2"/>
                    </a:moveTo>
                    <a:cubicBezTo>
                      <a:pt x="f6" y="f7"/>
                      <a:pt x="f8" y="f9"/>
                      <a:pt x="f10" y="f9"/>
                    </a:cubicBezTo>
                    <a:cubicBezTo>
                      <a:pt x="f11" y="f9"/>
                      <a:pt x="f12" y="f7"/>
                      <a:pt x="f4" y="f2"/>
                    </a:cubicBezTo>
                    <a:cubicBezTo>
                      <a:pt x="f9" y="f2"/>
                      <a:pt x="f7" y="f2"/>
                      <a:pt x="f7" y="f2"/>
                    </a:cubicBezTo>
                    <a:cubicBezTo>
                      <a:pt x="f2" y="f2"/>
                      <a:pt x="f2" y="f7"/>
                      <a:pt x="f7" y="f7"/>
                    </a:cubicBezTo>
                    <a:cubicBezTo>
                      <a:pt x="f4" y="f9"/>
                      <a:pt x="f13" y="f4"/>
                      <a:pt x="f10" y="f4"/>
                    </a:cubicBezTo>
                    <a:cubicBezTo>
                      <a:pt x="f14" y="f4"/>
                      <a:pt x="f15" y="f9"/>
                      <a:pt x="f16" y="f7"/>
                    </a:cubicBezTo>
                    <a:cubicBezTo>
                      <a:pt x="f3" y="f7"/>
                      <a:pt x="f3" y="f2"/>
                      <a:pt x="f16" y="f2"/>
                    </a:cubicBezTo>
                    <a:cubicBezTo>
                      <a:pt x="f16" y="f2"/>
                      <a:pt x="f5" y="f2"/>
                      <a:pt x="f5" y="f2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88" name="Freeform 86"/>
              <p:cNvSpPr/>
              <p:nvPr/>
            </p:nvSpPr>
            <p:spPr>
              <a:xfrm>
                <a:off x="5534640" y="1456200"/>
                <a:ext cx="74880" cy="1224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3"/>
                  <a:gd name="f5" fmla="val 16"/>
                  <a:gd name="f6" fmla="val 14"/>
                  <a:gd name="f7" fmla="val 1"/>
                  <a:gd name="f8" fmla="val 12"/>
                  <a:gd name="f9" fmla="val 2"/>
                  <a:gd name="f10" fmla="val 9"/>
                  <a:gd name="f11" fmla="val 7"/>
                  <a:gd name="f12" fmla="val 4"/>
                  <a:gd name="f13" fmla="val 6"/>
                  <a:gd name="f14" fmla="val 15"/>
                  <a:gd name="f15" fmla="val 17"/>
                  <a:gd name="f16" fmla="*/ f0 1 18"/>
                  <a:gd name="f17" fmla="*/ f1 1 3"/>
                  <a:gd name="f18" fmla="+- f4 0 f2"/>
                  <a:gd name="f19" fmla="+- f3 0 f2"/>
                  <a:gd name="f20" fmla="*/ f18 1 3"/>
                  <a:gd name="f21" fmla="*/ f19 1 18"/>
                  <a:gd name="f22" fmla="*/ f2 1 f21"/>
                  <a:gd name="f23" fmla="*/ f3 1 f21"/>
                  <a:gd name="f24" fmla="*/ f2 1 f20"/>
                  <a:gd name="f25" fmla="*/ f4 1 f20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8" h="3">
                    <a:moveTo>
                      <a:pt x="f5" y="f2"/>
                    </a:moveTo>
                    <a:cubicBezTo>
                      <a:pt x="f6" y="f7"/>
                      <a:pt x="f8" y="f9"/>
                      <a:pt x="f10" y="f9"/>
                    </a:cubicBezTo>
                    <a:cubicBezTo>
                      <a:pt x="f11" y="f9"/>
                      <a:pt x="f12" y="f7"/>
                      <a:pt x="f4" y="f2"/>
                    </a:cubicBezTo>
                    <a:cubicBezTo>
                      <a:pt x="f9" y="f2"/>
                      <a:pt x="f7" y="f2"/>
                      <a:pt x="f7" y="f2"/>
                    </a:cubicBezTo>
                    <a:cubicBezTo>
                      <a:pt x="f2" y="f2"/>
                      <a:pt x="f2" y="f7"/>
                      <a:pt x="f7" y="f7"/>
                    </a:cubicBezTo>
                    <a:cubicBezTo>
                      <a:pt x="f4" y="f9"/>
                      <a:pt x="f13" y="f4"/>
                      <a:pt x="f10" y="f4"/>
                    </a:cubicBezTo>
                    <a:cubicBezTo>
                      <a:pt x="f8" y="f4"/>
                      <a:pt x="f14" y="f9"/>
                      <a:pt x="f15" y="f7"/>
                    </a:cubicBezTo>
                    <a:cubicBezTo>
                      <a:pt x="f3" y="f7"/>
                      <a:pt x="f3" y="f2"/>
                      <a:pt x="f15" y="f2"/>
                    </a:cubicBezTo>
                    <a:cubicBezTo>
                      <a:pt x="f15" y="f2"/>
                      <a:pt x="f5" y="f2"/>
                      <a:pt x="f5" y="f2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89" name="Freeform 87"/>
              <p:cNvSpPr/>
              <p:nvPr/>
            </p:nvSpPr>
            <p:spPr>
              <a:xfrm>
                <a:off x="3755159" y="138492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9"/>
                  <a:gd name="f6" fmla="val 12"/>
                  <a:gd name="f7" fmla="val 15"/>
                  <a:gd name="f8" fmla="val 3"/>
                  <a:gd name="f9" fmla="val 17"/>
                  <a:gd name="f10" fmla="val 2"/>
                  <a:gd name="f11" fmla="val 1"/>
                  <a:gd name="f12" fmla="val 16"/>
                  <a:gd name="f13" fmla="val 13"/>
                  <a:gd name="f14" fmla="val 11"/>
                  <a:gd name="f15" fmla="val 6"/>
                  <a:gd name="f16" fmla="val 5"/>
                  <a:gd name="f17" fmla="*/ f0 1 18"/>
                  <a:gd name="f18" fmla="*/ f1 1 4"/>
                  <a:gd name="f19" fmla="+- f4 0 f2"/>
                  <a:gd name="f20" fmla="+- f3 0 f2"/>
                  <a:gd name="f21" fmla="*/ f19 1 4"/>
                  <a:gd name="f22" fmla="*/ f20 1 18"/>
                  <a:gd name="f23" fmla="*/ f2 1 f22"/>
                  <a:gd name="f24" fmla="*/ f3 1 f22"/>
                  <a:gd name="f25" fmla="*/ f2 1 f21"/>
                  <a:gd name="f26" fmla="*/ f4 1 f21"/>
                  <a:gd name="f27" fmla="*/ f23 f17 1"/>
                  <a:gd name="f28" fmla="*/ f24 f17 1"/>
                  <a:gd name="f29" fmla="*/ f26 f18 1"/>
                  <a:gd name="f30" fmla="*/ f25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" t="f30" r="f28" b="f29"/>
                <a:pathLst>
                  <a:path w="18" h="4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8"/>
                      <a:pt x="f9" y="f10"/>
                    </a:cubicBezTo>
                    <a:cubicBezTo>
                      <a:pt x="f3" y="f11"/>
                      <a:pt x="f3" y="f11"/>
                      <a:pt x="f9" y="f11"/>
                    </a:cubicBezTo>
                    <a:cubicBezTo>
                      <a:pt x="f9" y="f2"/>
                      <a:pt x="f12" y="f2"/>
                      <a:pt x="f12" y="f2"/>
                    </a:cubicBezTo>
                    <a:cubicBezTo>
                      <a:pt x="f12" y="f2"/>
                      <a:pt x="f7" y="f2"/>
                      <a:pt x="f7" y="f11"/>
                    </a:cubicBezTo>
                    <a:cubicBezTo>
                      <a:pt x="f13" y="f10"/>
                      <a:pt x="f14" y="f10"/>
                      <a:pt x="f5" y="f10"/>
                    </a:cubicBezTo>
                    <a:cubicBezTo>
                      <a:pt x="f15" y="f10"/>
                      <a:pt x="f4" y="f10"/>
                      <a:pt x="f10" y="f11"/>
                    </a:cubicBezTo>
                    <a:cubicBezTo>
                      <a:pt x="f10" y="f2"/>
                      <a:pt x="f10" y="f2"/>
                      <a:pt x="f11" y="f2"/>
                    </a:cubicBezTo>
                    <a:cubicBezTo>
                      <a:pt x="f11" y="f2"/>
                      <a:pt x="f2" y="f2"/>
                      <a:pt x="f2" y="f11"/>
                    </a:cubicBezTo>
                    <a:cubicBezTo>
                      <a:pt x="f2" y="f11"/>
                      <a:pt x="f2" y="f11"/>
                      <a:pt x="f2" y="f10"/>
                    </a:cubicBezTo>
                    <a:cubicBezTo>
                      <a:pt x="f10" y="f8"/>
                      <a:pt x="f16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90" name="Freeform 88"/>
              <p:cNvSpPr/>
              <p:nvPr/>
            </p:nvSpPr>
            <p:spPr>
              <a:xfrm>
                <a:off x="3859920" y="138492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9"/>
                  <a:gd name="f6" fmla="val 12"/>
                  <a:gd name="f7" fmla="val 15"/>
                  <a:gd name="f8" fmla="val 3"/>
                  <a:gd name="f9" fmla="val 17"/>
                  <a:gd name="f10" fmla="val 2"/>
                  <a:gd name="f11" fmla="val 1"/>
                  <a:gd name="f12" fmla="val 16"/>
                  <a:gd name="f13" fmla="val 13"/>
                  <a:gd name="f14" fmla="val 11"/>
                  <a:gd name="f15" fmla="val 6"/>
                  <a:gd name="f16" fmla="val 5"/>
                  <a:gd name="f17" fmla="*/ f0 1 18"/>
                  <a:gd name="f18" fmla="*/ f1 1 4"/>
                  <a:gd name="f19" fmla="+- f4 0 f2"/>
                  <a:gd name="f20" fmla="+- f3 0 f2"/>
                  <a:gd name="f21" fmla="*/ f19 1 4"/>
                  <a:gd name="f22" fmla="*/ f20 1 18"/>
                  <a:gd name="f23" fmla="*/ f2 1 f22"/>
                  <a:gd name="f24" fmla="*/ f3 1 f22"/>
                  <a:gd name="f25" fmla="*/ f2 1 f21"/>
                  <a:gd name="f26" fmla="*/ f4 1 f21"/>
                  <a:gd name="f27" fmla="*/ f23 f17 1"/>
                  <a:gd name="f28" fmla="*/ f24 f17 1"/>
                  <a:gd name="f29" fmla="*/ f26 f18 1"/>
                  <a:gd name="f30" fmla="*/ f25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" t="f30" r="f28" b="f29"/>
                <a:pathLst>
                  <a:path w="18" h="4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8"/>
                      <a:pt x="f9" y="f10"/>
                    </a:cubicBezTo>
                    <a:cubicBezTo>
                      <a:pt x="f3" y="f11"/>
                      <a:pt x="f3" y="f11"/>
                      <a:pt x="f9" y="f11"/>
                    </a:cubicBezTo>
                    <a:cubicBezTo>
                      <a:pt x="f9" y="f2"/>
                      <a:pt x="f12" y="f2"/>
                      <a:pt x="f12" y="f2"/>
                    </a:cubicBezTo>
                    <a:cubicBezTo>
                      <a:pt x="f12" y="f2"/>
                      <a:pt x="f7" y="f2"/>
                      <a:pt x="f7" y="f11"/>
                    </a:cubicBezTo>
                    <a:cubicBezTo>
                      <a:pt x="f13" y="f10"/>
                      <a:pt x="f14" y="f10"/>
                      <a:pt x="f5" y="f10"/>
                    </a:cubicBezTo>
                    <a:cubicBezTo>
                      <a:pt x="f15" y="f10"/>
                      <a:pt x="f4" y="f10"/>
                      <a:pt x="f10" y="f11"/>
                    </a:cubicBezTo>
                    <a:cubicBezTo>
                      <a:pt x="f10" y="f2"/>
                      <a:pt x="f10" y="f2"/>
                      <a:pt x="f11" y="f2"/>
                    </a:cubicBezTo>
                    <a:cubicBezTo>
                      <a:pt x="f11" y="f2"/>
                      <a:pt x="f11" y="f2"/>
                      <a:pt x="f2" y="f11"/>
                    </a:cubicBezTo>
                    <a:cubicBezTo>
                      <a:pt x="f2" y="f11"/>
                      <a:pt x="f2" y="f11"/>
                      <a:pt x="f2" y="f10"/>
                    </a:cubicBezTo>
                    <a:cubicBezTo>
                      <a:pt x="f10" y="f8"/>
                      <a:pt x="f16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91" name="Freeform 89"/>
              <p:cNvSpPr/>
              <p:nvPr/>
            </p:nvSpPr>
            <p:spPr>
              <a:xfrm>
                <a:off x="3964680" y="138492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9"/>
                  <a:gd name="f6" fmla="val 12"/>
                  <a:gd name="f7" fmla="val 15"/>
                  <a:gd name="f8" fmla="val 3"/>
                  <a:gd name="f9" fmla="val 17"/>
                  <a:gd name="f10" fmla="val 2"/>
                  <a:gd name="f11" fmla="val 1"/>
                  <a:gd name="f12" fmla="val 16"/>
                  <a:gd name="f13" fmla="val 13"/>
                  <a:gd name="f14" fmla="val 11"/>
                  <a:gd name="f15" fmla="val 6"/>
                  <a:gd name="f16" fmla="val 5"/>
                  <a:gd name="f17" fmla="*/ f0 1 18"/>
                  <a:gd name="f18" fmla="*/ f1 1 4"/>
                  <a:gd name="f19" fmla="+- f4 0 f2"/>
                  <a:gd name="f20" fmla="+- f3 0 f2"/>
                  <a:gd name="f21" fmla="*/ f19 1 4"/>
                  <a:gd name="f22" fmla="*/ f20 1 18"/>
                  <a:gd name="f23" fmla="*/ f2 1 f22"/>
                  <a:gd name="f24" fmla="*/ f3 1 f22"/>
                  <a:gd name="f25" fmla="*/ f2 1 f21"/>
                  <a:gd name="f26" fmla="*/ f4 1 f21"/>
                  <a:gd name="f27" fmla="*/ f23 f17 1"/>
                  <a:gd name="f28" fmla="*/ f24 f17 1"/>
                  <a:gd name="f29" fmla="*/ f26 f18 1"/>
                  <a:gd name="f30" fmla="*/ f25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" t="f30" r="f28" b="f29"/>
                <a:pathLst>
                  <a:path w="18" h="4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8"/>
                      <a:pt x="f9" y="f10"/>
                    </a:cubicBezTo>
                    <a:cubicBezTo>
                      <a:pt x="f3" y="f11"/>
                      <a:pt x="f3" y="f11"/>
                      <a:pt x="f9" y="f11"/>
                    </a:cubicBezTo>
                    <a:cubicBezTo>
                      <a:pt x="f9" y="f2"/>
                      <a:pt x="f9" y="f2"/>
                      <a:pt x="f12" y="f2"/>
                    </a:cubicBezTo>
                    <a:cubicBezTo>
                      <a:pt x="f12" y="f2"/>
                      <a:pt x="f7" y="f2"/>
                      <a:pt x="f7" y="f11"/>
                    </a:cubicBezTo>
                    <a:cubicBezTo>
                      <a:pt x="f13" y="f10"/>
                      <a:pt x="f14" y="f10"/>
                      <a:pt x="f5" y="f10"/>
                    </a:cubicBezTo>
                    <a:cubicBezTo>
                      <a:pt x="f15" y="f10"/>
                      <a:pt x="f4" y="f10"/>
                      <a:pt x="f10" y="f11"/>
                    </a:cubicBezTo>
                    <a:cubicBezTo>
                      <a:pt x="f10" y="f2"/>
                      <a:pt x="f10" y="f2"/>
                      <a:pt x="f11" y="f2"/>
                    </a:cubicBezTo>
                    <a:cubicBezTo>
                      <a:pt x="f11" y="f2"/>
                      <a:pt x="f11" y="f2"/>
                      <a:pt x="f2" y="f11"/>
                    </a:cubicBezTo>
                    <a:cubicBezTo>
                      <a:pt x="f2" y="f11"/>
                      <a:pt x="f2" y="f11"/>
                      <a:pt x="f2" y="f10"/>
                    </a:cubicBezTo>
                    <a:cubicBezTo>
                      <a:pt x="f10" y="f8"/>
                      <a:pt x="f16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92" name="Freeform 90"/>
              <p:cNvSpPr/>
              <p:nvPr/>
            </p:nvSpPr>
            <p:spPr>
              <a:xfrm>
                <a:off x="4069080" y="138492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9"/>
                  <a:gd name="f6" fmla="val 12"/>
                  <a:gd name="f7" fmla="val 15"/>
                  <a:gd name="f8" fmla="val 3"/>
                  <a:gd name="f9" fmla="val 17"/>
                  <a:gd name="f10" fmla="val 2"/>
                  <a:gd name="f11" fmla="val 1"/>
                  <a:gd name="f12" fmla="val 16"/>
                  <a:gd name="f13" fmla="val 13"/>
                  <a:gd name="f14" fmla="val 11"/>
                  <a:gd name="f15" fmla="val 6"/>
                  <a:gd name="f16" fmla="val 5"/>
                  <a:gd name="f17" fmla="*/ f0 1 18"/>
                  <a:gd name="f18" fmla="*/ f1 1 4"/>
                  <a:gd name="f19" fmla="+- f4 0 f2"/>
                  <a:gd name="f20" fmla="+- f3 0 f2"/>
                  <a:gd name="f21" fmla="*/ f19 1 4"/>
                  <a:gd name="f22" fmla="*/ f20 1 18"/>
                  <a:gd name="f23" fmla="*/ f2 1 f22"/>
                  <a:gd name="f24" fmla="*/ f3 1 f22"/>
                  <a:gd name="f25" fmla="*/ f2 1 f21"/>
                  <a:gd name="f26" fmla="*/ f4 1 f21"/>
                  <a:gd name="f27" fmla="*/ f23 f17 1"/>
                  <a:gd name="f28" fmla="*/ f24 f17 1"/>
                  <a:gd name="f29" fmla="*/ f26 f18 1"/>
                  <a:gd name="f30" fmla="*/ f25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" t="f30" r="f28" b="f29"/>
                <a:pathLst>
                  <a:path w="18" h="4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8"/>
                      <a:pt x="f9" y="f10"/>
                    </a:cubicBezTo>
                    <a:cubicBezTo>
                      <a:pt x="f3" y="f11"/>
                      <a:pt x="f3" y="f11"/>
                      <a:pt x="f9" y="f11"/>
                    </a:cubicBezTo>
                    <a:cubicBezTo>
                      <a:pt x="f9" y="f2"/>
                      <a:pt x="f9" y="f2"/>
                      <a:pt x="f12" y="f2"/>
                    </a:cubicBezTo>
                    <a:cubicBezTo>
                      <a:pt x="f12" y="f2"/>
                      <a:pt x="f7" y="f2"/>
                      <a:pt x="f7" y="f11"/>
                    </a:cubicBezTo>
                    <a:cubicBezTo>
                      <a:pt x="f13" y="f10"/>
                      <a:pt x="f14" y="f10"/>
                      <a:pt x="f5" y="f10"/>
                    </a:cubicBezTo>
                    <a:cubicBezTo>
                      <a:pt x="f15" y="f10"/>
                      <a:pt x="f4" y="f10"/>
                      <a:pt x="f10" y="f11"/>
                    </a:cubicBezTo>
                    <a:cubicBezTo>
                      <a:pt x="f10" y="f2"/>
                      <a:pt x="f10" y="f2"/>
                      <a:pt x="f11" y="f2"/>
                    </a:cubicBezTo>
                    <a:cubicBezTo>
                      <a:pt x="f11" y="f2"/>
                      <a:pt x="f11" y="f2"/>
                      <a:pt x="f2" y="f11"/>
                    </a:cubicBezTo>
                    <a:cubicBezTo>
                      <a:pt x="f2" y="f11"/>
                      <a:pt x="f2" y="f11"/>
                      <a:pt x="f2" y="f10"/>
                    </a:cubicBezTo>
                    <a:cubicBezTo>
                      <a:pt x="f10" y="f8"/>
                      <a:pt x="f16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93" name="Freeform 91"/>
              <p:cNvSpPr/>
              <p:nvPr/>
            </p:nvSpPr>
            <p:spPr>
              <a:xfrm>
                <a:off x="4173840" y="138492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9"/>
                  <a:gd name="f6" fmla="val 12"/>
                  <a:gd name="f7" fmla="val 15"/>
                  <a:gd name="f8" fmla="val 3"/>
                  <a:gd name="f9" fmla="val 17"/>
                  <a:gd name="f10" fmla="val 2"/>
                  <a:gd name="f11" fmla="val 1"/>
                  <a:gd name="f12" fmla="val 16"/>
                  <a:gd name="f13" fmla="val 13"/>
                  <a:gd name="f14" fmla="val 11"/>
                  <a:gd name="f15" fmla="val 6"/>
                  <a:gd name="f16" fmla="val 5"/>
                  <a:gd name="f17" fmla="*/ f0 1 18"/>
                  <a:gd name="f18" fmla="*/ f1 1 4"/>
                  <a:gd name="f19" fmla="+- f4 0 f2"/>
                  <a:gd name="f20" fmla="+- f3 0 f2"/>
                  <a:gd name="f21" fmla="*/ f19 1 4"/>
                  <a:gd name="f22" fmla="*/ f20 1 18"/>
                  <a:gd name="f23" fmla="*/ f2 1 f22"/>
                  <a:gd name="f24" fmla="*/ f3 1 f22"/>
                  <a:gd name="f25" fmla="*/ f2 1 f21"/>
                  <a:gd name="f26" fmla="*/ f4 1 f21"/>
                  <a:gd name="f27" fmla="*/ f23 f17 1"/>
                  <a:gd name="f28" fmla="*/ f24 f17 1"/>
                  <a:gd name="f29" fmla="*/ f26 f18 1"/>
                  <a:gd name="f30" fmla="*/ f25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" t="f30" r="f28" b="f29"/>
                <a:pathLst>
                  <a:path w="18" h="4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8"/>
                      <a:pt x="f9" y="f10"/>
                    </a:cubicBezTo>
                    <a:cubicBezTo>
                      <a:pt x="f3" y="f11"/>
                      <a:pt x="f3" y="f11"/>
                      <a:pt x="f9" y="f11"/>
                    </a:cubicBezTo>
                    <a:cubicBezTo>
                      <a:pt x="f9" y="f2"/>
                      <a:pt x="f9" y="f2"/>
                      <a:pt x="f12" y="f2"/>
                    </a:cubicBezTo>
                    <a:cubicBezTo>
                      <a:pt x="f12" y="f2"/>
                      <a:pt x="f7" y="f2"/>
                      <a:pt x="f7" y="f11"/>
                    </a:cubicBezTo>
                    <a:cubicBezTo>
                      <a:pt x="f13" y="f10"/>
                      <a:pt x="f14" y="f10"/>
                      <a:pt x="f5" y="f10"/>
                    </a:cubicBezTo>
                    <a:cubicBezTo>
                      <a:pt x="f15" y="f10"/>
                      <a:pt x="f4" y="f10"/>
                      <a:pt x="f10" y="f11"/>
                    </a:cubicBezTo>
                    <a:cubicBezTo>
                      <a:pt x="f10" y="f2"/>
                      <a:pt x="f10" y="f2"/>
                      <a:pt x="f11" y="f2"/>
                    </a:cubicBezTo>
                    <a:cubicBezTo>
                      <a:pt x="f11" y="f2"/>
                      <a:pt x="f11" y="f2"/>
                      <a:pt x="f2" y="f11"/>
                    </a:cubicBezTo>
                    <a:cubicBezTo>
                      <a:pt x="f2" y="f11"/>
                      <a:pt x="f2" y="f11"/>
                      <a:pt x="f2" y="f10"/>
                    </a:cubicBezTo>
                    <a:cubicBezTo>
                      <a:pt x="f10" y="f8"/>
                      <a:pt x="f16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94" name="Freeform 92"/>
              <p:cNvSpPr/>
              <p:nvPr/>
            </p:nvSpPr>
            <p:spPr>
              <a:xfrm>
                <a:off x="4278600" y="138492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9"/>
                  <a:gd name="f6" fmla="val 12"/>
                  <a:gd name="f7" fmla="val 15"/>
                  <a:gd name="f8" fmla="val 3"/>
                  <a:gd name="f9" fmla="val 17"/>
                  <a:gd name="f10" fmla="val 2"/>
                  <a:gd name="f11" fmla="val 1"/>
                  <a:gd name="f12" fmla="val 16"/>
                  <a:gd name="f13" fmla="val 14"/>
                  <a:gd name="f14" fmla="val 11"/>
                  <a:gd name="f15" fmla="val 6"/>
                  <a:gd name="f16" fmla="val 5"/>
                  <a:gd name="f17" fmla="*/ f0 1 18"/>
                  <a:gd name="f18" fmla="*/ f1 1 4"/>
                  <a:gd name="f19" fmla="+- f4 0 f2"/>
                  <a:gd name="f20" fmla="+- f3 0 f2"/>
                  <a:gd name="f21" fmla="*/ f19 1 4"/>
                  <a:gd name="f22" fmla="*/ f20 1 18"/>
                  <a:gd name="f23" fmla="*/ f2 1 f22"/>
                  <a:gd name="f24" fmla="*/ f3 1 f22"/>
                  <a:gd name="f25" fmla="*/ f2 1 f21"/>
                  <a:gd name="f26" fmla="*/ f4 1 f21"/>
                  <a:gd name="f27" fmla="*/ f23 f17 1"/>
                  <a:gd name="f28" fmla="*/ f24 f17 1"/>
                  <a:gd name="f29" fmla="*/ f26 f18 1"/>
                  <a:gd name="f30" fmla="*/ f25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" t="f30" r="f28" b="f29"/>
                <a:pathLst>
                  <a:path w="18" h="4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8"/>
                      <a:pt x="f9" y="f10"/>
                    </a:cubicBezTo>
                    <a:cubicBezTo>
                      <a:pt x="f3" y="f11"/>
                      <a:pt x="f3" y="f11"/>
                      <a:pt x="f9" y="f11"/>
                    </a:cubicBezTo>
                    <a:cubicBezTo>
                      <a:pt x="f9" y="f2"/>
                      <a:pt x="f9" y="f2"/>
                      <a:pt x="f12" y="f2"/>
                    </a:cubicBezTo>
                    <a:cubicBezTo>
                      <a:pt x="f12" y="f2"/>
                      <a:pt x="f7" y="f2"/>
                      <a:pt x="f7" y="f11"/>
                    </a:cubicBezTo>
                    <a:cubicBezTo>
                      <a:pt x="f13" y="f10"/>
                      <a:pt x="f14" y="f10"/>
                      <a:pt x="f5" y="f10"/>
                    </a:cubicBezTo>
                    <a:cubicBezTo>
                      <a:pt x="f15" y="f10"/>
                      <a:pt x="f4" y="f10"/>
                      <a:pt x="f10" y="f11"/>
                    </a:cubicBezTo>
                    <a:cubicBezTo>
                      <a:pt x="f10" y="f2"/>
                      <a:pt x="f10" y="f2"/>
                      <a:pt x="f11" y="f2"/>
                    </a:cubicBezTo>
                    <a:cubicBezTo>
                      <a:pt x="f11" y="f2"/>
                      <a:pt x="f11" y="f2"/>
                      <a:pt x="f2" y="f11"/>
                    </a:cubicBezTo>
                    <a:cubicBezTo>
                      <a:pt x="f2" y="f11"/>
                      <a:pt x="f2" y="f11"/>
                      <a:pt x="f2" y="f10"/>
                    </a:cubicBezTo>
                    <a:cubicBezTo>
                      <a:pt x="f8" y="f8"/>
                      <a:pt x="f16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95" name="Freeform 93"/>
              <p:cNvSpPr/>
              <p:nvPr/>
            </p:nvSpPr>
            <p:spPr>
              <a:xfrm>
                <a:off x="4383360" y="138492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9"/>
                  <a:gd name="f6" fmla="val 12"/>
                  <a:gd name="f7" fmla="val 15"/>
                  <a:gd name="f8" fmla="val 3"/>
                  <a:gd name="f9" fmla="val 17"/>
                  <a:gd name="f10" fmla="val 2"/>
                  <a:gd name="f11" fmla="val 1"/>
                  <a:gd name="f12" fmla="val 16"/>
                  <a:gd name="f13" fmla="val 14"/>
                  <a:gd name="f14" fmla="val 11"/>
                  <a:gd name="f15" fmla="val 6"/>
                  <a:gd name="f16" fmla="*/ f0 1 18"/>
                  <a:gd name="f17" fmla="*/ f1 1 4"/>
                  <a:gd name="f18" fmla="+- f4 0 f2"/>
                  <a:gd name="f19" fmla="+- f3 0 f2"/>
                  <a:gd name="f20" fmla="*/ f18 1 4"/>
                  <a:gd name="f21" fmla="*/ f19 1 18"/>
                  <a:gd name="f22" fmla="*/ f2 1 f21"/>
                  <a:gd name="f23" fmla="*/ f3 1 f21"/>
                  <a:gd name="f24" fmla="*/ f2 1 f20"/>
                  <a:gd name="f25" fmla="*/ f4 1 f20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8" h="4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8"/>
                      <a:pt x="f9" y="f10"/>
                    </a:cubicBezTo>
                    <a:cubicBezTo>
                      <a:pt x="f3" y="f11"/>
                      <a:pt x="f3" y="f11"/>
                      <a:pt x="f9" y="f11"/>
                    </a:cubicBezTo>
                    <a:cubicBezTo>
                      <a:pt x="f9" y="f2"/>
                      <a:pt x="f9" y="f2"/>
                      <a:pt x="f12" y="f2"/>
                    </a:cubicBezTo>
                    <a:cubicBezTo>
                      <a:pt x="f12" y="f2"/>
                      <a:pt x="f12" y="f2"/>
                      <a:pt x="f7" y="f11"/>
                    </a:cubicBezTo>
                    <a:cubicBezTo>
                      <a:pt x="f13" y="f10"/>
                      <a:pt x="f14" y="f10"/>
                      <a:pt x="f5" y="f10"/>
                    </a:cubicBezTo>
                    <a:cubicBezTo>
                      <a:pt x="f15" y="f10"/>
                      <a:pt x="f4" y="f10"/>
                      <a:pt x="f10" y="f11"/>
                    </a:cubicBezTo>
                    <a:cubicBezTo>
                      <a:pt x="f10" y="f2"/>
                      <a:pt x="f10" y="f2"/>
                      <a:pt x="f11" y="f2"/>
                    </a:cubicBezTo>
                    <a:cubicBezTo>
                      <a:pt x="f11" y="f2"/>
                      <a:pt x="f11" y="f2"/>
                      <a:pt x="f2" y="f11"/>
                    </a:cubicBezTo>
                    <a:cubicBezTo>
                      <a:pt x="f2" y="f11"/>
                      <a:pt x="f2" y="f11"/>
                      <a:pt x="f2" y="f10"/>
                    </a:cubicBezTo>
                    <a:cubicBezTo>
                      <a:pt x="f8" y="f8"/>
                      <a:pt x="f15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96" name="Freeform 94"/>
              <p:cNvSpPr/>
              <p:nvPr/>
            </p:nvSpPr>
            <p:spPr>
              <a:xfrm>
                <a:off x="4488120" y="138492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9"/>
                  <a:gd name="f6" fmla="val 12"/>
                  <a:gd name="f7" fmla="val 15"/>
                  <a:gd name="f8" fmla="val 3"/>
                  <a:gd name="f9" fmla="val 17"/>
                  <a:gd name="f10" fmla="val 2"/>
                  <a:gd name="f11" fmla="val 1"/>
                  <a:gd name="f12" fmla="val 16"/>
                  <a:gd name="f13" fmla="val 14"/>
                  <a:gd name="f14" fmla="val 11"/>
                  <a:gd name="f15" fmla="val 6"/>
                  <a:gd name="f16" fmla="*/ f0 1 18"/>
                  <a:gd name="f17" fmla="*/ f1 1 4"/>
                  <a:gd name="f18" fmla="+- f4 0 f2"/>
                  <a:gd name="f19" fmla="+- f3 0 f2"/>
                  <a:gd name="f20" fmla="*/ f18 1 4"/>
                  <a:gd name="f21" fmla="*/ f19 1 18"/>
                  <a:gd name="f22" fmla="*/ f2 1 f21"/>
                  <a:gd name="f23" fmla="*/ f3 1 f21"/>
                  <a:gd name="f24" fmla="*/ f2 1 f20"/>
                  <a:gd name="f25" fmla="*/ f4 1 f20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8" h="4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8"/>
                      <a:pt x="f9" y="f10"/>
                    </a:cubicBezTo>
                    <a:cubicBezTo>
                      <a:pt x="f3" y="f11"/>
                      <a:pt x="f3" y="f11"/>
                      <a:pt x="f9" y="f11"/>
                    </a:cubicBezTo>
                    <a:cubicBezTo>
                      <a:pt x="f9" y="f2"/>
                      <a:pt x="f9" y="f2"/>
                      <a:pt x="f12" y="f2"/>
                    </a:cubicBezTo>
                    <a:cubicBezTo>
                      <a:pt x="f12" y="f2"/>
                      <a:pt x="f12" y="f2"/>
                      <a:pt x="f7" y="f11"/>
                    </a:cubicBezTo>
                    <a:cubicBezTo>
                      <a:pt x="f13" y="f10"/>
                      <a:pt x="f14" y="f10"/>
                      <a:pt x="f5" y="f10"/>
                    </a:cubicBezTo>
                    <a:cubicBezTo>
                      <a:pt x="f15" y="f10"/>
                      <a:pt x="f4" y="f10"/>
                      <a:pt x="f10" y="f11"/>
                    </a:cubicBezTo>
                    <a:cubicBezTo>
                      <a:pt x="f10" y="f2"/>
                      <a:pt x="f10" y="f2"/>
                      <a:pt x="f11" y="f2"/>
                    </a:cubicBezTo>
                    <a:cubicBezTo>
                      <a:pt x="f11" y="f2"/>
                      <a:pt x="f11" y="f2"/>
                      <a:pt x="f2" y="f11"/>
                    </a:cubicBezTo>
                    <a:cubicBezTo>
                      <a:pt x="f2" y="f11"/>
                      <a:pt x="f2" y="f11"/>
                      <a:pt x="f2" y="f10"/>
                    </a:cubicBezTo>
                    <a:cubicBezTo>
                      <a:pt x="f8" y="f8"/>
                      <a:pt x="f15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97" name="Freeform 95"/>
              <p:cNvSpPr/>
              <p:nvPr/>
            </p:nvSpPr>
            <p:spPr>
              <a:xfrm>
                <a:off x="4592520" y="138492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9"/>
                  <a:gd name="f6" fmla="val 12"/>
                  <a:gd name="f7" fmla="val 15"/>
                  <a:gd name="f8" fmla="val 3"/>
                  <a:gd name="f9" fmla="val 17"/>
                  <a:gd name="f10" fmla="val 2"/>
                  <a:gd name="f11" fmla="val 1"/>
                  <a:gd name="f12" fmla="val 16"/>
                  <a:gd name="f13" fmla="val 14"/>
                  <a:gd name="f14" fmla="val 11"/>
                  <a:gd name="f15" fmla="val 6"/>
                  <a:gd name="f16" fmla="*/ f0 1 18"/>
                  <a:gd name="f17" fmla="*/ f1 1 4"/>
                  <a:gd name="f18" fmla="+- f4 0 f2"/>
                  <a:gd name="f19" fmla="+- f3 0 f2"/>
                  <a:gd name="f20" fmla="*/ f18 1 4"/>
                  <a:gd name="f21" fmla="*/ f19 1 18"/>
                  <a:gd name="f22" fmla="*/ f2 1 f21"/>
                  <a:gd name="f23" fmla="*/ f3 1 f21"/>
                  <a:gd name="f24" fmla="*/ f2 1 f20"/>
                  <a:gd name="f25" fmla="*/ f4 1 f20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8" h="4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8"/>
                      <a:pt x="f9" y="f10"/>
                    </a:cubicBezTo>
                    <a:cubicBezTo>
                      <a:pt x="f3" y="f11"/>
                      <a:pt x="f3" y="f11"/>
                      <a:pt x="f9" y="f11"/>
                    </a:cubicBezTo>
                    <a:cubicBezTo>
                      <a:pt x="f9" y="f2"/>
                      <a:pt x="f9" y="f2"/>
                      <a:pt x="f12" y="f2"/>
                    </a:cubicBezTo>
                    <a:cubicBezTo>
                      <a:pt x="f12" y="f2"/>
                      <a:pt x="f12" y="f2"/>
                      <a:pt x="f7" y="f11"/>
                    </a:cubicBezTo>
                    <a:cubicBezTo>
                      <a:pt x="f13" y="f10"/>
                      <a:pt x="f14" y="f10"/>
                      <a:pt x="f5" y="f10"/>
                    </a:cubicBezTo>
                    <a:cubicBezTo>
                      <a:pt x="f15" y="f10"/>
                      <a:pt x="f4" y="f10"/>
                      <a:pt x="f10" y="f11"/>
                    </a:cubicBezTo>
                    <a:cubicBezTo>
                      <a:pt x="f10" y="f2"/>
                      <a:pt x="f10" y="f2"/>
                      <a:pt x="f11" y="f2"/>
                    </a:cubicBezTo>
                    <a:cubicBezTo>
                      <a:pt x="f11" y="f2"/>
                      <a:pt x="f11" y="f2"/>
                      <a:pt x="f2" y="f11"/>
                    </a:cubicBezTo>
                    <a:cubicBezTo>
                      <a:pt x="f2" y="f11"/>
                      <a:pt x="f2" y="f11"/>
                      <a:pt x="f2" y="f10"/>
                    </a:cubicBezTo>
                    <a:cubicBezTo>
                      <a:pt x="f8" y="f8"/>
                      <a:pt x="f15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98" name="Freeform 96"/>
              <p:cNvSpPr/>
              <p:nvPr/>
            </p:nvSpPr>
            <p:spPr>
              <a:xfrm>
                <a:off x="4697279" y="138492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9"/>
                  <a:gd name="f6" fmla="val 12"/>
                  <a:gd name="f7" fmla="val 15"/>
                  <a:gd name="f8" fmla="val 3"/>
                  <a:gd name="f9" fmla="val 17"/>
                  <a:gd name="f10" fmla="val 2"/>
                  <a:gd name="f11" fmla="val 1"/>
                  <a:gd name="f12" fmla="val 16"/>
                  <a:gd name="f13" fmla="val 14"/>
                  <a:gd name="f14" fmla="val 11"/>
                  <a:gd name="f15" fmla="val 6"/>
                  <a:gd name="f16" fmla="*/ f0 1 18"/>
                  <a:gd name="f17" fmla="*/ f1 1 4"/>
                  <a:gd name="f18" fmla="+- f4 0 f2"/>
                  <a:gd name="f19" fmla="+- f3 0 f2"/>
                  <a:gd name="f20" fmla="*/ f18 1 4"/>
                  <a:gd name="f21" fmla="*/ f19 1 18"/>
                  <a:gd name="f22" fmla="*/ f2 1 f21"/>
                  <a:gd name="f23" fmla="*/ f3 1 f21"/>
                  <a:gd name="f24" fmla="*/ f2 1 f20"/>
                  <a:gd name="f25" fmla="*/ f4 1 f20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8" h="4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8"/>
                      <a:pt x="f9" y="f10"/>
                    </a:cubicBezTo>
                    <a:cubicBezTo>
                      <a:pt x="f3" y="f11"/>
                      <a:pt x="f3" y="f11"/>
                      <a:pt x="f9" y="f11"/>
                    </a:cubicBezTo>
                    <a:cubicBezTo>
                      <a:pt x="f9" y="f2"/>
                      <a:pt x="f9" y="f2"/>
                      <a:pt x="f12" y="f2"/>
                    </a:cubicBezTo>
                    <a:cubicBezTo>
                      <a:pt x="f12" y="f2"/>
                      <a:pt x="f12" y="f2"/>
                      <a:pt x="f7" y="f11"/>
                    </a:cubicBezTo>
                    <a:cubicBezTo>
                      <a:pt x="f13" y="f10"/>
                      <a:pt x="f14" y="f10"/>
                      <a:pt x="f5" y="f10"/>
                    </a:cubicBezTo>
                    <a:cubicBezTo>
                      <a:pt x="f15" y="f10"/>
                      <a:pt x="f4" y="f10"/>
                      <a:pt x="f8" y="f11"/>
                    </a:cubicBezTo>
                    <a:cubicBezTo>
                      <a:pt x="f10" y="f2"/>
                      <a:pt x="f10" y="f2"/>
                      <a:pt x="f11" y="f2"/>
                    </a:cubicBezTo>
                    <a:cubicBezTo>
                      <a:pt x="f11" y="f2"/>
                      <a:pt x="f11" y="f2"/>
                      <a:pt x="f2" y="f11"/>
                    </a:cubicBezTo>
                    <a:cubicBezTo>
                      <a:pt x="f2" y="f11"/>
                      <a:pt x="f2" y="f11"/>
                      <a:pt x="f2" y="f10"/>
                    </a:cubicBezTo>
                    <a:cubicBezTo>
                      <a:pt x="f8" y="f8"/>
                      <a:pt x="f15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99" name="Freeform 97"/>
              <p:cNvSpPr/>
              <p:nvPr/>
            </p:nvSpPr>
            <p:spPr>
              <a:xfrm>
                <a:off x="4802040" y="138492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9"/>
                  <a:gd name="f6" fmla="val 12"/>
                  <a:gd name="f7" fmla="val 15"/>
                  <a:gd name="f8" fmla="val 3"/>
                  <a:gd name="f9" fmla="val 17"/>
                  <a:gd name="f10" fmla="val 2"/>
                  <a:gd name="f11" fmla="val 1"/>
                  <a:gd name="f12" fmla="val 16"/>
                  <a:gd name="f13" fmla="val 14"/>
                  <a:gd name="f14" fmla="val 11"/>
                  <a:gd name="f15" fmla="val 6"/>
                  <a:gd name="f16" fmla="*/ f0 1 18"/>
                  <a:gd name="f17" fmla="*/ f1 1 4"/>
                  <a:gd name="f18" fmla="+- f4 0 f2"/>
                  <a:gd name="f19" fmla="+- f3 0 f2"/>
                  <a:gd name="f20" fmla="*/ f18 1 4"/>
                  <a:gd name="f21" fmla="*/ f19 1 18"/>
                  <a:gd name="f22" fmla="*/ f2 1 f21"/>
                  <a:gd name="f23" fmla="*/ f3 1 f21"/>
                  <a:gd name="f24" fmla="*/ f2 1 f20"/>
                  <a:gd name="f25" fmla="*/ f4 1 f20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8" h="4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8"/>
                      <a:pt x="f9" y="f10"/>
                    </a:cubicBezTo>
                    <a:cubicBezTo>
                      <a:pt x="f3" y="f11"/>
                      <a:pt x="f3" y="f11"/>
                      <a:pt x="f9" y="f11"/>
                    </a:cubicBezTo>
                    <a:cubicBezTo>
                      <a:pt x="f9" y="f2"/>
                      <a:pt x="f9" y="f2"/>
                      <a:pt x="f12" y="f2"/>
                    </a:cubicBezTo>
                    <a:cubicBezTo>
                      <a:pt x="f12" y="f2"/>
                      <a:pt x="f12" y="f2"/>
                      <a:pt x="f7" y="f11"/>
                    </a:cubicBezTo>
                    <a:cubicBezTo>
                      <a:pt x="f13" y="f10"/>
                      <a:pt x="f14" y="f10"/>
                      <a:pt x="f5" y="f10"/>
                    </a:cubicBezTo>
                    <a:cubicBezTo>
                      <a:pt x="f15" y="f10"/>
                      <a:pt x="f4" y="f10"/>
                      <a:pt x="f8" y="f11"/>
                    </a:cubicBezTo>
                    <a:cubicBezTo>
                      <a:pt x="f10" y="f2"/>
                      <a:pt x="f10" y="f2"/>
                      <a:pt x="f10" y="f2"/>
                    </a:cubicBezTo>
                    <a:cubicBezTo>
                      <a:pt x="f11" y="f2"/>
                      <a:pt x="f11" y="f2"/>
                      <a:pt x="f2" y="f11"/>
                    </a:cubicBezTo>
                    <a:cubicBezTo>
                      <a:pt x="f2" y="f11"/>
                      <a:pt x="f2" y="f11"/>
                      <a:pt x="f2" y="f10"/>
                    </a:cubicBezTo>
                    <a:cubicBezTo>
                      <a:pt x="f8" y="f8"/>
                      <a:pt x="f15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100" name="Freeform 98"/>
              <p:cNvSpPr/>
              <p:nvPr/>
            </p:nvSpPr>
            <p:spPr>
              <a:xfrm>
                <a:off x="4906800" y="138492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9"/>
                  <a:gd name="f6" fmla="val 12"/>
                  <a:gd name="f7" fmla="val 15"/>
                  <a:gd name="f8" fmla="val 3"/>
                  <a:gd name="f9" fmla="val 17"/>
                  <a:gd name="f10" fmla="val 2"/>
                  <a:gd name="f11" fmla="val 1"/>
                  <a:gd name="f12" fmla="val 16"/>
                  <a:gd name="f13" fmla="val 14"/>
                  <a:gd name="f14" fmla="val 11"/>
                  <a:gd name="f15" fmla="val 7"/>
                  <a:gd name="f16" fmla="val 6"/>
                  <a:gd name="f17" fmla="*/ f0 1 18"/>
                  <a:gd name="f18" fmla="*/ f1 1 4"/>
                  <a:gd name="f19" fmla="+- f4 0 f2"/>
                  <a:gd name="f20" fmla="+- f3 0 f2"/>
                  <a:gd name="f21" fmla="*/ f19 1 4"/>
                  <a:gd name="f22" fmla="*/ f20 1 18"/>
                  <a:gd name="f23" fmla="*/ f2 1 f22"/>
                  <a:gd name="f24" fmla="*/ f3 1 f22"/>
                  <a:gd name="f25" fmla="*/ f2 1 f21"/>
                  <a:gd name="f26" fmla="*/ f4 1 f21"/>
                  <a:gd name="f27" fmla="*/ f23 f17 1"/>
                  <a:gd name="f28" fmla="*/ f24 f17 1"/>
                  <a:gd name="f29" fmla="*/ f26 f18 1"/>
                  <a:gd name="f30" fmla="*/ f25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" t="f30" r="f28" b="f29"/>
                <a:pathLst>
                  <a:path w="18" h="4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8"/>
                      <a:pt x="f9" y="f10"/>
                    </a:cubicBezTo>
                    <a:cubicBezTo>
                      <a:pt x="f3" y="f11"/>
                      <a:pt x="f3" y="f11"/>
                      <a:pt x="f9" y="f11"/>
                    </a:cubicBezTo>
                    <a:cubicBezTo>
                      <a:pt x="f9" y="f2"/>
                      <a:pt x="f9" y="f2"/>
                      <a:pt x="f12" y="f2"/>
                    </a:cubicBezTo>
                    <a:cubicBezTo>
                      <a:pt x="f12" y="f2"/>
                      <a:pt x="f12" y="f2"/>
                      <a:pt x="f7" y="f11"/>
                    </a:cubicBezTo>
                    <a:cubicBezTo>
                      <a:pt x="f13" y="f10"/>
                      <a:pt x="f14" y="f10"/>
                      <a:pt x="f5" y="f10"/>
                    </a:cubicBezTo>
                    <a:cubicBezTo>
                      <a:pt x="f15" y="f10"/>
                      <a:pt x="f4" y="f10"/>
                      <a:pt x="f8" y="f11"/>
                    </a:cubicBezTo>
                    <a:cubicBezTo>
                      <a:pt x="f10" y="f2"/>
                      <a:pt x="f10" y="f2"/>
                      <a:pt x="f10" y="f2"/>
                    </a:cubicBezTo>
                    <a:cubicBezTo>
                      <a:pt x="f11" y="f2"/>
                      <a:pt x="f11" y="f2"/>
                      <a:pt x="f11" y="f11"/>
                    </a:cubicBezTo>
                    <a:cubicBezTo>
                      <a:pt x="f2" y="f11"/>
                      <a:pt x="f2" y="f11"/>
                      <a:pt x="f2" y="f10"/>
                    </a:cubicBezTo>
                    <a:cubicBezTo>
                      <a:pt x="f8" y="f8"/>
                      <a:pt x="f16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101" name="Freeform 99"/>
              <p:cNvSpPr/>
              <p:nvPr/>
            </p:nvSpPr>
            <p:spPr>
              <a:xfrm>
                <a:off x="5011200" y="138492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9"/>
                  <a:gd name="f6" fmla="val 12"/>
                  <a:gd name="f7" fmla="val 15"/>
                  <a:gd name="f8" fmla="val 3"/>
                  <a:gd name="f9" fmla="val 17"/>
                  <a:gd name="f10" fmla="val 2"/>
                  <a:gd name="f11" fmla="val 1"/>
                  <a:gd name="f12" fmla="val 16"/>
                  <a:gd name="f13" fmla="val 14"/>
                  <a:gd name="f14" fmla="val 11"/>
                  <a:gd name="f15" fmla="val 7"/>
                  <a:gd name="f16" fmla="val 6"/>
                  <a:gd name="f17" fmla="*/ f0 1 18"/>
                  <a:gd name="f18" fmla="*/ f1 1 4"/>
                  <a:gd name="f19" fmla="+- f4 0 f2"/>
                  <a:gd name="f20" fmla="+- f3 0 f2"/>
                  <a:gd name="f21" fmla="*/ f19 1 4"/>
                  <a:gd name="f22" fmla="*/ f20 1 18"/>
                  <a:gd name="f23" fmla="*/ f2 1 f22"/>
                  <a:gd name="f24" fmla="*/ f3 1 f22"/>
                  <a:gd name="f25" fmla="*/ f2 1 f21"/>
                  <a:gd name="f26" fmla="*/ f4 1 f21"/>
                  <a:gd name="f27" fmla="*/ f23 f17 1"/>
                  <a:gd name="f28" fmla="*/ f24 f17 1"/>
                  <a:gd name="f29" fmla="*/ f26 f18 1"/>
                  <a:gd name="f30" fmla="*/ f25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" t="f30" r="f28" b="f29"/>
                <a:pathLst>
                  <a:path w="18" h="4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8"/>
                      <a:pt x="f9" y="f10"/>
                    </a:cubicBezTo>
                    <a:cubicBezTo>
                      <a:pt x="f3" y="f11"/>
                      <a:pt x="f3" y="f11"/>
                      <a:pt x="f9" y="f11"/>
                    </a:cubicBezTo>
                    <a:cubicBezTo>
                      <a:pt x="f9" y="f2"/>
                      <a:pt x="f9" y="f2"/>
                      <a:pt x="f12" y="f2"/>
                    </a:cubicBezTo>
                    <a:cubicBezTo>
                      <a:pt x="f12" y="f2"/>
                      <a:pt x="f12" y="f2"/>
                      <a:pt x="f7" y="f11"/>
                    </a:cubicBezTo>
                    <a:cubicBezTo>
                      <a:pt x="f13" y="f10"/>
                      <a:pt x="f14" y="f10"/>
                      <a:pt x="f5" y="f10"/>
                    </a:cubicBezTo>
                    <a:cubicBezTo>
                      <a:pt x="f15" y="f10"/>
                      <a:pt x="f4" y="f10"/>
                      <a:pt x="f8" y="f11"/>
                    </a:cubicBezTo>
                    <a:cubicBezTo>
                      <a:pt x="f10" y="f2"/>
                      <a:pt x="f10" y="f2"/>
                      <a:pt x="f10" y="f2"/>
                    </a:cubicBezTo>
                    <a:cubicBezTo>
                      <a:pt x="f11" y="f2"/>
                      <a:pt x="f11" y="f2"/>
                      <a:pt x="f11" y="f11"/>
                    </a:cubicBezTo>
                    <a:cubicBezTo>
                      <a:pt x="f2" y="f11"/>
                      <a:pt x="f2" y="f11"/>
                      <a:pt x="f2" y="f10"/>
                    </a:cubicBezTo>
                    <a:cubicBezTo>
                      <a:pt x="f8" y="f8"/>
                      <a:pt x="f16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102" name="Freeform 100"/>
              <p:cNvSpPr/>
              <p:nvPr/>
            </p:nvSpPr>
            <p:spPr>
              <a:xfrm>
                <a:off x="5115959" y="138492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9"/>
                  <a:gd name="f6" fmla="val 12"/>
                  <a:gd name="f7" fmla="val 15"/>
                  <a:gd name="f8" fmla="val 3"/>
                  <a:gd name="f9" fmla="val 2"/>
                  <a:gd name="f10" fmla="val 1"/>
                  <a:gd name="f11" fmla="val 17"/>
                  <a:gd name="f12" fmla="val 16"/>
                  <a:gd name="f13" fmla="val 14"/>
                  <a:gd name="f14" fmla="val 11"/>
                  <a:gd name="f15" fmla="val 7"/>
                  <a:gd name="f16" fmla="val 6"/>
                  <a:gd name="f17" fmla="*/ f0 1 18"/>
                  <a:gd name="f18" fmla="*/ f1 1 4"/>
                  <a:gd name="f19" fmla="+- f4 0 f2"/>
                  <a:gd name="f20" fmla="+- f3 0 f2"/>
                  <a:gd name="f21" fmla="*/ f19 1 4"/>
                  <a:gd name="f22" fmla="*/ f20 1 18"/>
                  <a:gd name="f23" fmla="*/ f2 1 f22"/>
                  <a:gd name="f24" fmla="*/ f3 1 f22"/>
                  <a:gd name="f25" fmla="*/ f2 1 f21"/>
                  <a:gd name="f26" fmla="*/ f4 1 f21"/>
                  <a:gd name="f27" fmla="*/ f23 f17 1"/>
                  <a:gd name="f28" fmla="*/ f24 f17 1"/>
                  <a:gd name="f29" fmla="*/ f26 f18 1"/>
                  <a:gd name="f30" fmla="*/ f25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" t="f30" r="f28" b="f29"/>
                <a:pathLst>
                  <a:path w="18" h="4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8"/>
                      <a:pt x="f3" y="f9"/>
                    </a:cubicBezTo>
                    <a:cubicBezTo>
                      <a:pt x="f3" y="f10"/>
                      <a:pt x="f3" y="f10"/>
                      <a:pt x="f11" y="f10"/>
                    </a:cubicBezTo>
                    <a:cubicBezTo>
                      <a:pt x="f11" y="f2"/>
                      <a:pt x="f11" y="f2"/>
                      <a:pt x="f12" y="f2"/>
                    </a:cubicBezTo>
                    <a:cubicBezTo>
                      <a:pt x="f12" y="f2"/>
                      <a:pt x="f12" y="f2"/>
                      <a:pt x="f7" y="f10"/>
                    </a:cubicBezTo>
                    <a:cubicBezTo>
                      <a:pt x="f13" y="f9"/>
                      <a:pt x="f14" y="f9"/>
                      <a:pt x="f5" y="f9"/>
                    </a:cubicBezTo>
                    <a:cubicBezTo>
                      <a:pt x="f15" y="f9"/>
                      <a:pt x="f4" y="f9"/>
                      <a:pt x="f8" y="f10"/>
                    </a:cubicBezTo>
                    <a:cubicBezTo>
                      <a:pt x="f9" y="f2"/>
                      <a:pt x="f9" y="f2"/>
                      <a:pt x="f9" y="f2"/>
                    </a:cubicBezTo>
                    <a:cubicBezTo>
                      <a:pt x="f10" y="f2"/>
                      <a:pt x="f10" y="f2"/>
                      <a:pt x="f10" y="f10"/>
                    </a:cubicBezTo>
                    <a:cubicBezTo>
                      <a:pt x="f2" y="f10"/>
                      <a:pt x="f2" y="f10"/>
                      <a:pt x="f10" y="f9"/>
                    </a:cubicBezTo>
                    <a:cubicBezTo>
                      <a:pt x="f8" y="f8"/>
                      <a:pt x="f16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103" name="Freeform 101"/>
              <p:cNvSpPr/>
              <p:nvPr/>
            </p:nvSpPr>
            <p:spPr>
              <a:xfrm>
                <a:off x="5220720" y="138492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9"/>
                  <a:gd name="f6" fmla="val 12"/>
                  <a:gd name="f7" fmla="val 15"/>
                  <a:gd name="f8" fmla="val 3"/>
                  <a:gd name="f9" fmla="val 2"/>
                  <a:gd name="f10" fmla="val 1"/>
                  <a:gd name="f11" fmla="val 17"/>
                  <a:gd name="f12" fmla="val 16"/>
                  <a:gd name="f13" fmla="val 14"/>
                  <a:gd name="f14" fmla="val 11"/>
                  <a:gd name="f15" fmla="val 7"/>
                  <a:gd name="f16" fmla="val 6"/>
                  <a:gd name="f17" fmla="*/ f0 1 18"/>
                  <a:gd name="f18" fmla="*/ f1 1 4"/>
                  <a:gd name="f19" fmla="+- f4 0 f2"/>
                  <a:gd name="f20" fmla="+- f3 0 f2"/>
                  <a:gd name="f21" fmla="*/ f19 1 4"/>
                  <a:gd name="f22" fmla="*/ f20 1 18"/>
                  <a:gd name="f23" fmla="*/ f2 1 f22"/>
                  <a:gd name="f24" fmla="*/ f3 1 f22"/>
                  <a:gd name="f25" fmla="*/ f2 1 f21"/>
                  <a:gd name="f26" fmla="*/ f4 1 f21"/>
                  <a:gd name="f27" fmla="*/ f23 f17 1"/>
                  <a:gd name="f28" fmla="*/ f24 f17 1"/>
                  <a:gd name="f29" fmla="*/ f26 f18 1"/>
                  <a:gd name="f30" fmla="*/ f25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" t="f30" r="f28" b="f29"/>
                <a:pathLst>
                  <a:path w="18" h="4">
                    <a:moveTo>
                      <a:pt x="f5" y="f4"/>
                    </a:moveTo>
                    <a:cubicBezTo>
                      <a:pt x="f5" y="f4"/>
                      <a:pt x="f5" y="f4"/>
                      <a:pt x="f5" y="f4"/>
                    </a:cubicBezTo>
                    <a:cubicBezTo>
                      <a:pt x="f5" y="f4"/>
                      <a:pt x="f5" y="f4"/>
                      <a:pt x="f5" y="f4"/>
                    </a:cubicBezTo>
                    <a:cubicBezTo>
                      <a:pt x="f6" y="f4"/>
                      <a:pt x="f7" y="f8"/>
                      <a:pt x="f3" y="f9"/>
                    </a:cubicBezTo>
                    <a:cubicBezTo>
                      <a:pt x="f3" y="f10"/>
                      <a:pt x="f3" y="f10"/>
                      <a:pt x="f11" y="f10"/>
                    </a:cubicBezTo>
                    <a:cubicBezTo>
                      <a:pt x="f11" y="f2"/>
                      <a:pt x="f11" y="f2"/>
                      <a:pt x="f12" y="f2"/>
                    </a:cubicBezTo>
                    <a:cubicBezTo>
                      <a:pt x="f12" y="f2"/>
                      <a:pt x="f12" y="f2"/>
                      <a:pt x="f7" y="f10"/>
                    </a:cubicBezTo>
                    <a:cubicBezTo>
                      <a:pt x="f13" y="f9"/>
                      <a:pt x="f14" y="f9"/>
                      <a:pt x="f5" y="f9"/>
                    </a:cubicBezTo>
                    <a:cubicBezTo>
                      <a:pt x="f15" y="f9"/>
                      <a:pt x="f4" y="f9"/>
                      <a:pt x="f8" y="f10"/>
                    </a:cubicBezTo>
                    <a:cubicBezTo>
                      <a:pt x="f9" y="f2"/>
                      <a:pt x="f9" y="f2"/>
                      <a:pt x="f9" y="f2"/>
                    </a:cubicBezTo>
                    <a:cubicBezTo>
                      <a:pt x="f10" y="f2"/>
                      <a:pt x="f10" y="f2"/>
                      <a:pt x="f10" y="f10"/>
                    </a:cubicBezTo>
                    <a:cubicBezTo>
                      <a:pt x="f2" y="f10"/>
                      <a:pt x="f2" y="f10"/>
                      <a:pt x="f10" y="f9"/>
                    </a:cubicBezTo>
                    <a:cubicBezTo>
                      <a:pt x="f8" y="f8"/>
                      <a:pt x="f16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104" name="Freeform 102"/>
              <p:cNvSpPr/>
              <p:nvPr/>
            </p:nvSpPr>
            <p:spPr>
              <a:xfrm>
                <a:off x="5325480" y="138492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9"/>
                  <a:gd name="f6" fmla="val 12"/>
                  <a:gd name="f7" fmla="val 15"/>
                  <a:gd name="f8" fmla="val 3"/>
                  <a:gd name="f9" fmla="val 17"/>
                  <a:gd name="f10" fmla="val 2"/>
                  <a:gd name="f11" fmla="val 1"/>
                  <a:gd name="f12" fmla="val 16"/>
                  <a:gd name="f13" fmla="val 14"/>
                  <a:gd name="f14" fmla="val 11"/>
                  <a:gd name="f15" fmla="val 7"/>
                  <a:gd name="f16" fmla="val 6"/>
                  <a:gd name="f17" fmla="*/ f0 1 18"/>
                  <a:gd name="f18" fmla="*/ f1 1 4"/>
                  <a:gd name="f19" fmla="+- f4 0 f2"/>
                  <a:gd name="f20" fmla="+- f3 0 f2"/>
                  <a:gd name="f21" fmla="*/ f19 1 4"/>
                  <a:gd name="f22" fmla="*/ f20 1 18"/>
                  <a:gd name="f23" fmla="*/ f2 1 f22"/>
                  <a:gd name="f24" fmla="*/ f3 1 f22"/>
                  <a:gd name="f25" fmla="*/ f2 1 f21"/>
                  <a:gd name="f26" fmla="*/ f4 1 f21"/>
                  <a:gd name="f27" fmla="*/ f23 f17 1"/>
                  <a:gd name="f28" fmla="*/ f24 f17 1"/>
                  <a:gd name="f29" fmla="*/ f26 f18 1"/>
                  <a:gd name="f30" fmla="*/ f25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" t="f30" r="f28" b="f29"/>
                <a:pathLst>
                  <a:path w="18" h="4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3" y="f11"/>
                      <a:pt x="f3" y="f11"/>
                      <a:pt x="f9" y="f11"/>
                    </a:cubicBezTo>
                    <a:cubicBezTo>
                      <a:pt x="f9" y="f2"/>
                      <a:pt x="f12" y="f2"/>
                      <a:pt x="f7" y="f11"/>
                    </a:cubicBezTo>
                    <a:cubicBezTo>
                      <a:pt x="f13" y="f10"/>
                      <a:pt x="f14" y="f10"/>
                      <a:pt x="f5" y="f10"/>
                    </a:cubicBezTo>
                    <a:cubicBezTo>
                      <a:pt x="f15" y="f10"/>
                      <a:pt x="f4" y="f10"/>
                      <a:pt x="f10" y="f11"/>
                    </a:cubicBezTo>
                    <a:cubicBezTo>
                      <a:pt x="f10" y="f2"/>
                      <a:pt x="f11" y="f2"/>
                      <a:pt x="f11" y="f11"/>
                    </a:cubicBezTo>
                    <a:cubicBezTo>
                      <a:pt x="f2" y="f11"/>
                      <a:pt x="f2" y="f11"/>
                      <a:pt x="f11" y="f10"/>
                    </a:cubicBezTo>
                    <a:cubicBezTo>
                      <a:pt x="f8" y="f8"/>
                      <a:pt x="f16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105" name="Freeform 103"/>
              <p:cNvSpPr/>
              <p:nvPr/>
            </p:nvSpPr>
            <p:spPr>
              <a:xfrm>
                <a:off x="5429880" y="138492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9"/>
                  <a:gd name="f6" fmla="val 12"/>
                  <a:gd name="f7" fmla="val 15"/>
                  <a:gd name="f8" fmla="val 3"/>
                  <a:gd name="f9" fmla="val 17"/>
                  <a:gd name="f10" fmla="val 2"/>
                  <a:gd name="f11" fmla="val 1"/>
                  <a:gd name="f12" fmla="val 16"/>
                  <a:gd name="f13" fmla="val 14"/>
                  <a:gd name="f14" fmla="val 11"/>
                  <a:gd name="f15" fmla="val 7"/>
                  <a:gd name="f16" fmla="val 6"/>
                  <a:gd name="f17" fmla="*/ f0 1 18"/>
                  <a:gd name="f18" fmla="*/ f1 1 4"/>
                  <a:gd name="f19" fmla="+- f4 0 f2"/>
                  <a:gd name="f20" fmla="+- f3 0 f2"/>
                  <a:gd name="f21" fmla="*/ f19 1 4"/>
                  <a:gd name="f22" fmla="*/ f20 1 18"/>
                  <a:gd name="f23" fmla="*/ f2 1 f22"/>
                  <a:gd name="f24" fmla="*/ f3 1 f22"/>
                  <a:gd name="f25" fmla="*/ f2 1 f21"/>
                  <a:gd name="f26" fmla="*/ f4 1 f21"/>
                  <a:gd name="f27" fmla="*/ f23 f17 1"/>
                  <a:gd name="f28" fmla="*/ f24 f17 1"/>
                  <a:gd name="f29" fmla="*/ f26 f18 1"/>
                  <a:gd name="f30" fmla="*/ f25 f1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" t="f30" r="f28" b="f29"/>
                <a:pathLst>
                  <a:path w="18" h="4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3" y="f11"/>
                      <a:pt x="f3" y="f11"/>
                      <a:pt x="f9" y="f11"/>
                    </a:cubicBezTo>
                    <a:cubicBezTo>
                      <a:pt x="f9" y="f2"/>
                      <a:pt x="f12" y="f2"/>
                      <a:pt x="f12" y="f11"/>
                    </a:cubicBezTo>
                    <a:cubicBezTo>
                      <a:pt x="f13" y="f10"/>
                      <a:pt x="f14" y="f10"/>
                      <a:pt x="f5" y="f10"/>
                    </a:cubicBezTo>
                    <a:cubicBezTo>
                      <a:pt x="f15" y="f10"/>
                      <a:pt x="f4" y="f10"/>
                      <a:pt x="f8" y="f11"/>
                    </a:cubicBezTo>
                    <a:cubicBezTo>
                      <a:pt x="f10" y="f2"/>
                      <a:pt x="f11" y="f2"/>
                      <a:pt x="f11" y="f11"/>
                    </a:cubicBezTo>
                    <a:cubicBezTo>
                      <a:pt x="f2" y="f11"/>
                      <a:pt x="f2" y="f11"/>
                      <a:pt x="f11" y="f10"/>
                    </a:cubicBezTo>
                    <a:cubicBezTo>
                      <a:pt x="f8" y="f8"/>
                      <a:pt x="f16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106" name="Freeform 104"/>
              <p:cNvSpPr/>
              <p:nvPr/>
            </p:nvSpPr>
            <p:spPr>
              <a:xfrm>
                <a:off x="5534640" y="138492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9"/>
                  <a:gd name="f6" fmla="val 12"/>
                  <a:gd name="f7" fmla="val 15"/>
                  <a:gd name="f8" fmla="val 3"/>
                  <a:gd name="f9" fmla="val 17"/>
                  <a:gd name="f10" fmla="val 2"/>
                  <a:gd name="f11" fmla="val 1"/>
                  <a:gd name="f12" fmla="val 16"/>
                  <a:gd name="f13" fmla="val 14"/>
                  <a:gd name="f14" fmla="val 7"/>
                  <a:gd name="f15" fmla="val 6"/>
                  <a:gd name="f16" fmla="*/ f0 1 18"/>
                  <a:gd name="f17" fmla="*/ f1 1 4"/>
                  <a:gd name="f18" fmla="+- f4 0 f2"/>
                  <a:gd name="f19" fmla="+- f3 0 f2"/>
                  <a:gd name="f20" fmla="*/ f18 1 4"/>
                  <a:gd name="f21" fmla="*/ f19 1 18"/>
                  <a:gd name="f22" fmla="*/ f2 1 f21"/>
                  <a:gd name="f23" fmla="*/ f3 1 f21"/>
                  <a:gd name="f24" fmla="*/ f2 1 f20"/>
                  <a:gd name="f25" fmla="*/ f4 1 f20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8" h="4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3" y="f11"/>
                      <a:pt x="f3" y="f11"/>
                      <a:pt x="f9" y="f11"/>
                    </a:cubicBezTo>
                    <a:cubicBezTo>
                      <a:pt x="f9" y="f2"/>
                      <a:pt x="f12" y="f2"/>
                      <a:pt x="f12" y="f11"/>
                    </a:cubicBezTo>
                    <a:cubicBezTo>
                      <a:pt x="f13" y="f10"/>
                      <a:pt x="f6" y="f10"/>
                      <a:pt x="f5" y="f10"/>
                    </a:cubicBezTo>
                    <a:cubicBezTo>
                      <a:pt x="f14" y="f10"/>
                      <a:pt x="f4" y="f10"/>
                      <a:pt x="f8" y="f11"/>
                    </a:cubicBezTo>
                    <a:cubicBezTo>
                      <a:pt x="f10" y="f2"/>
                      <a:pt x="f11" y="f2"/>
                      <a:pt x="f11" y="f11"/>
                    </a:cubicBezTo>
                    <a:cubicBezTo>
                      <a:pt x="f2" y="f11"/>
                      <a:pt x="f2" y="f11"/>
                      <a:pt x="f11" y="f10"/>
                    </a:cubicBezTo>
                    <a:cubicBezTo>
                      <a:pt x="f8" y="f8"/>
                      <a:pt x="f15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107" name="Freeform 105"/>
              <p:cNvSpPr/>
              <p:nvPr/>
            </p:nvSpPr>
            <p:spPr>
              <a:xfrm>
                <a:off x="5639400" y="138492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9"/>
                  <a:gd name="f6" fmla="val 12"/>
                  <a:gd name="f7" fmla="val 15"/>
                  <a:gd name="f8" fmla="val 3"/>
                  <a:gd name="f9" fmla="val 17"/>
                  <a:gd name="f10" fmla="val 2"/>
                  <a:gd name="f11" fmla="val 1"/>
                  <a:gd name="f12" fmla="val 16"/>
                  <a:gd name="f13" fmla="val 14"/>
                  <a:gd name="f14" fmla="val 7"/>
                  <a:gd name="f15" fmla="val 6"/>
                  <a:gd name="f16" fmla="*/ f0 1 18"/>
                  <a:gd name="f17" fmla="*/ f1 1 4"/>
                  <a:gd name="f18" fmla="+- f4 0 f2"/>
                  <a:gd name="f19" fmla="+- f3 0 f2"/>
                  <a:gd name="f20" fmla="*/ f18 1 4"/>
                  <a:gd name="f21" fmla="*/ f19 1 18"/>
                  <a:gd name="f22" fmla="*/ f2 1 f21"/>
                  <a:gd name="f23" fmla="*/ f3 1 f21"/>
                  <a:gd name="f24" fmla="*/ f2 1 f20"/>
                  <a:gd name="f25" fmla="*/ f4 1 f20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8" h="4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3" y="f11"/>
                      <a:pt x="f3" y="f11"/>
                      <a:pt x="f9" y="f11"/>
                    </a:cubicBezTo>
                    <a:cubicBezTo>
                      <a:pt x="f9" y="f2"/>
                      <a:pt x="f12" y="f2"/>
                      <a:pt x="f12" y="f11"/>
                    </a:cubicBezTo>
                    <a:cubicBezTo>
                      <a:pt x="f13" y="f10"/>
                      <a:pt x="f6" y="f10"/>
                      <a:pt x="f5" y="f10"/>
                    </a:cubicBezTo>
                    <a:cubicBezTo>
                      <a:pt x="f14" y="f10"/>
                      <a:pt x="f4" y="f10"/>
                      <a:pt x="f8" y="f11"/>
                    </a:cubicBezTo>
                    <a:cubicBezTo>
                      <a:pt x="f10" y="f2"/>
                      <a:pt x="f11" y="f2"/>
                      <a:pt x="f11" y="f11"/>
                    </a:cubicBezTo>
                    <a:cubicBezTo>
                      <a:pt x="f2" y="f11"/>
                      <a:pt x="f2" y="f11"/>
                      <a:pt x="f11" y="f10"/>
                    </a:cubicBezTo>
                    <a:cubicBezTo>
                      <a:pt x="f8" y="f8"/>
                      <a:pt x="f15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108" name="Freeform 106"/>
              <p:cNvSpPr/>
              <p:nvPr/>
            </p:nvSpPr>
            <p:spPr>
              <a:xfrm>
                <a:off x="5744160" y="138492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9"/>
                  <a:gd name="f6" fmla="val 12"/>
                  <a:gd name="f7" fmla="val 15"/>
                  <a:gd name="f8" fmla="val 3"/>
                  <a:gd name="f9" fmla="val 2"/>
                  <a:gd name="f10" fmla="val 1"/>
                  <a:gd name="f11" fmla="val 17"/>
                  <a:gd name="f12" fmla="val 16"/>
                  <a:gd name="f13" fmla="val 14"/>
                  <a:gd name="f14" fmla="val 7"/>
                  <a:gd name="f15" fmla="val 6"/>
                  <a:gd name="f16" fmla="*/ f0 1 18"/>
                  <a:gd name="f17" fmla="*/ f1 1 4"/>
                  <a:gd name="f18" fmla="+- f4 0 f2"/>
                  <a:gd name="f19" fmla="+- f3 0 f2"/>
                  <a:gd name="f20" fmla="*/ f18 1 4"/>
                  <a:gd name="f21" fmla="*/ f19 1 18"/>
                  <a:gd name="f22" fmla="*/ f2 1 f21"/>
                  <a:gd name="f23" fmla="*/ f3 1 f21"/>
                  <a:gd name="f24" fmla="*/ f2 1 f20"/>
                  <a:gd name="f25" fmla="*/ f4 1 f20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8" h="4">
                    <a:moveTo>
                      <a:pt x="f5" y="f4"/>
                    </a:moveTo>
                    <a:cubicBezTo>
                      <a:pt x="f6" y="f4"/>
                      <a:pt x="f7" y="f8"/>
                      <a:pt x="f3" y="f9"/>
                    </a:cubicBezTo>
                    <a:cubicBezTo>
                      <a:pt x="f3" y="f10"/>
                      <a:pt x="f3" y="f10"/>
                      <a:pt x="f11" y="f10"/>
                    </a:cubicBezTo>
                    <a:cubicBezTo>
                      <a:pt x="f11" y="f2"/>
                      <a:pt x="f12" y="f2"/>
                      <a:pt x="f12" y="f10"/>
                    </a:cubicBezTo>
                    <a:cubicBezTo>
                      <a:pt x="f13" y="f9"/>
                      <a:pt x="f6" y="f9"/>
                      <a:pt x="f5" y="f9"/>
                    </a:cubicBezTo>
                    <a:cubicBezTo>
                      <a:pt x="f14" y="f9"/>
                      <a:pt x="f4" y="f9"/>
                      <a:pt x="f8" y="f10"/>
                    </a:cubicBezTo>
                    <a:cubicBezTo>
                      <a:pt x="f9" y="f2"/>
                      <a:pt x="f10" y="f2"/>
                      <a:pt x="f10" y="f10"/>
                    </a:cubicBezTo>
                    <a:cubicBezTo>
                      <a:pt x="f2" y="f10"/>
                      <a:pt x="f2" y="f10"/>
                      <a:pt x="f10" y="f9"/>
                    </a:cubicBezTo>
                    <a:cubicBezTo>
                      <a:pt x="f8" y="f8"/>
                      <a:pt x="f15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109" name="Freeform 107"/>
              <p:cNvSpPr/>
              <p:nvPr/>
            </p:nvSpPr>
            <p:spPr>
              <a:xfrm>
                <a:off x="5848920" y="138492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9"/>
                  <a:gd name="f6" fmla="val 12"/>
                  <a:gd name="f7" fmla="val 15"/>
                  <a:gd name="f8" fmla="val 3"/>
                  <a:gd name="f9" fmla="val 2"/>
                  <a:gd name="f10" fmla="val 1"/>
                  <a:gd name="f11" fmla="val 17"/>
                  <a:gd name="f12" fmla="val 16"/>
                  <a:gd name="f13" fmla="val 14"/>
                  <a:gd name="f14" fmla="val 7"/>
                  <a:gd name="f15" fmla="val 6"/>
                  <a:gd name="f16" fmla="*/ f0 1 18"/>
                  <a:gd name="f17" fmla="*/ f1 1 4"/>
                  <a:gd name="f18" fmla="+- f4 0 f2"/>
                  <a:gd name="f19" fmla="+- f3 0 f2"/>
                  <a:gd name="f20" fmla="*/ f18 1 4"/>
                  <a:gd name="f21" fmla="*/ f19 1 18"/>
                  <a:gd name="f22" fmla="*/ f2 1 f21"/>
                  <a:gd name="f23" fmla="*/ f3 1 f21"/>
                  <a:gd name="f24" fmla="*/ f2 1 f20"/>
                  <a:gd name="f25" fmla="*/ f4 1 f20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8" h="4">
                    <a:moveTo>
                      <a:pt x="f5" y="f4"/>
                    </a:moveTo>
                    <a:cubicBezTo>
                      <a:pt x="f6" y="f4"/>
                      <a:pt x="f7" y="f8"/>
                      <a:pt x="f3" y="f9"/>
                    </a:cubicBezTo>
                    <a:cubicBezTo>
                      <a:pt x="f3" y="f10"/>
                      <a:pt x="f3" y="f10"/>
                      <a:pt x="f11" y="f10"/>
                    </a:cubicBezTo>
                    <a:cubicBezTo>
                      <a:pt x="f11" y="f2"/>
                      <a:pt x="f12" y="f2"/>
                      <a:pt x="f12" y="f10"/>
                    </a:cubicBezTo>
                    <a:cubicBezTo>
                      <a:pt x="f13" y="f9"/>
                      <a:pt x="f6" y="f9"/>
                      <a:pt x="f5" y="f9"/>
                    </a:cubicBezTo>
                    <a:cubicBezTo>
                      <a:pt x="f14" y="f9"/>
                      <a:pt x="f4" y="f9"/>
                      <a:pt x="f8" y="f10"/>
                    </a:cubicBezTo>
                    <a:cubicBezTo>
                      <a:pt x="f9" y="f2"/>
                      <a:pt x="f10" y="f2"/>
                      <a:pt x="f10" y="f10"/>
                    </a:cubicBezTo>
                    <a:cubicBezTo>
                      <a:pt x="f2" y="f10"/>
                      <a:pt x="f2" y="f10"/>
                      <a:pt x="f10" y="f9"/>
                    </a:cubicBezTo>
                    <a:cubicBezTo>
                      <a:pt x="f8" y="f8"/>
                      <a:pt x="f15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110" name="Freeform 108"/>
              <p:cNvSpPr/>
              <p:nvPr/>
            </p:nvSpPr>
            <p:spPr>
              <a:xfrm>
                <a:off x="5220720" y="1523160"/>
                <a:ext cx="74880" cy="16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8"/>
                  <a:gd name="f4" fmla="val 4"/>
                  <a:gd name="f5" fmla="val 9"/>
                  <a:gd name="f6" fmla="val 12"/>
                  <a:gd name="f7" fmla="val 15"/>
                  <a:gd name="f8" fmla="val 3"/>
                  <a:gd name="f9" fmla="val 17"/>
                  <a:gd name="f10" fmla="val 1"/>
                  <a:gd name="f11" fmla="val 16"/>
                  <a:gd name="f12" fmla="val 14"/>
                  <a:gd name="f13" fmla="val 11"/>
                  <a:gd name="f14" fmla="val 2"/>
                  <a:gd name="f15" fmla="val 6"/>
                  <a:gd name="f16" fmla="*/ f0 1 18"/>
                  <a:gd name="f17" fmla="*/ f1 1 4"/>
                  <a:gd name="f18" fmla="+- f4 0 f2"/>
                  <a:gd name="f19" fmla="+- f3 0 f2"/>
                  <a:gd name="f20" fmla="*/ f18 1 4"/>
                  <a:gd name="f21" fmla="*/ f19 1 18"/>
                  <a:gd name="f22" fmla="*/ f2 1 f21"/>
                  <a:gd name="f23" fmla="*/ f3 1 f21"/>
                  <a:gd name="f24" fmla="*/ f2 1 f20"/>
                  <a:gd name="f25" fmla="*/ f4 1 f20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8" h="4">
                    <a:moveTo>
                      <a:pt x="f5" y="f4"/>
                    </a:moveTo>
                    <a:cubicBezTo>
                      <a:pt x="f6" y="f4"/>
                      <a:pt x="f7" y="f8"/>
                      <a:pt x="f9" y="f10"/>
                    </a:cubicBezTo>
                    <a:cubicBezTo>
                      <a:pt x="f3" y="f10"/>
                      <a:pt x="f3" y="f2"/>
                      <a:pt x="f9" y="f2"/>
                    </a:cubicBezTo>
                    <a:cubicBezTo>
                      <a:pt x="f9" y="f2"/>
                      <a:pt x="f11" y="f2"/>
                      <a:pt x="f7" y="f2"/>
                    </a:cubicBezTo>
                    <a:cubicBezTo>
                      <a:pt x="f12" y="f10"/>
                      <a:pt x="f13" y="f14"/>
                      <a:pt x="f5" y="f14"/>
                    </a:cubicBezTo>
                    <a:cubicBezTo>
                      <a:pt x="f15" y="f14"/>
                      <a:pt x="f4" y="f10"/>
                      <a:pt x="f14" y="f2"/>
                    </a:cubicBezTo>
                    <a:cubicBezTo>
                      <a:pt x="f14" y="f2"/>
                      <a:pt x="f10" y="f2"/>
                      <a:pt x="f10" y="f2"/>
                    </a:cubicBezTo>
                    <a:cubicBezTo>
                      <a:pt x="f2" y="f2"/>
                      <a:pt x="f2" y="f10"/>
                      <a:pt x="f10" y="f10"/>
                    </a:cubicBezTo>
                    <a:cubicBezTo>
                      <a:pt x="f8" y="f8"/>
                      <a:pt x="f15" y="f4"/>
                      <a:pt x="f5" y="f4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111" name="Freeform 109"/>
              <p:cNvSpPr/>
              <p:nvPr/>
            </p:nvSpPr>
            <p:spPr>
              <a:xfrm>
                <a:off x="175320" y="945360"/>
                <a:ext cx="8968320" cy="65700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142"/>
                  <a:gd name="f4" fmla="val 157"/>
                  <a:gd name="f5" fmla="val 97"/>
                  <a:gd name="f6" fmla="val 2037"/>
                  <a:gd name="f7" fmla="val 2033"/>
                  <a:gd name="f8" fmla="val 94"/>
                  <a:gd name="f9" fmla="val 2030"/>
                  <a:gd name="f10" fmla="val 91"/>
                  <a:gd name="f11" fmla="val 2026"/>
                  <a:gd name="f12" fmla="val 89"/>
                  <a:gd name="f13" fmla="val 88"/>
                  <a:gd name="f14" fmla="val 2025"/>
                  <a:gd name="f15" fmla="val 2018"/>
                  <a:gd name="f16" fmla="val 2012"/>
                  <a:gd name="f17" fmla="val 2005"/>
                  <a:gd name="f18" fmla="val 79"/>
                  <a:gd name="f19" fmla="val 77"/>
                  <a:gd name="f20" fmla="val 2003"/>
                  <a:gd name="f21" fmla="val 75"/>
                  <a:gd name="f22" fmla="val 2000"/>
                  <a:gd name="f23" fmla="val 1993"/>
                  <a:gd name="f24" fmla="val 73"/>
                  <a:gd name="f25" fmla="val 1983"/>
                  <a:gd name="f26" fmla="val 66"/>
                  <a:gd name="f27" fmla="val 1982"/>
                  <a:gd name="f28" fmla="val 1971"/>
                  <a:gd name="f29" fmla="val 1970"/>
                  <a:gd name="f30" fmla="val 1961"/>
                  <a:gd name="f31" fmla="val 67"/>
                  <a:gd name="f32" fmla="val 55"/>
                  <a:gd name="f33" fmla="val 1925"/>
                  <a:gd name="f34" fmla="val 1919"/>
                  <a:gd name="f35" fmla="val 95"/>
                  <a:gd name="f36" fmla="val 93"/>
                  <a:gd name="f37" fmla="val 69"/>
                  <a:gd name="f38" fmla="val 1915"/>
                  <a:gd name="f39" fmla="val 1911"/>
                  <a:gd name="f40" fmla="val 1907"/>
                  <a:gd name="f41" fmla="val 48"/>
                  <a:gd name="f42" fmla="val 28"/>
                  <a:gd name="f43" fmla="val 7"/>
                  <a:gd name="f44" fmla="val 5"/>
                  <a:gd name="f45" fmla="val 4"/>
                  <a:gd name="f46" fmla="val 3"/>
                  <a:gd name="f47" fmla="val 2"/>
                  <a:gd name="f48" fmla="val 1906"/>
                  <a:gd name="f49" fmla="val 1"/>
                  <a:gd name="f50" fmla="val 1905"/>
                  <a:gd name="f51" fmla="val 1904"/>
                  <a:gd name="f52" fmla="val 1903"/>
                  <a:gd name="f53" fmla="val 1901"/>
                  <a:gd name="f54" fmla="val 1892"/>
                  <a:gd name="f55" fmla="val 1891"/>
                  <a:gd name="f56" fmla="val 1890"/>
                  <a:gd name="f57" fmla="val 1889"/>
                  <a:gd name="f58" fmla="val 1888"/>
                  <a:gd name="f59" fmla="val 1887"/>
                  <a:gd name="f60" fmla="val 1886"/>
                  <a:gd name="f61" fmla="val 26"/>
                  <a:gd name="f62" fmla="val 47"/>
                  <a:gd name="f63" fmla="val 1883"/>
                  <a:gd name="f64" fmla="val 1879"/>
                  <a:gd name="f65" fmla="val 1875"/>
                  <a:gd name="f66" fmla="val 1874"/>
                  <a:gd name="f67" fmla="val 1873"/>
                  <a:gd name="f68" fmla="val 1872"/>
                  <a:gd name="f69" fmla="val 1871"/>
                  <a:gd name="f70" fmla="val 1869"/>
                  <a:gd name="f71" fmla="val 1860"/>
                  <a:gd name="f72" fmla="val 1859"/>
                  <a:gd name="f73" fmla="val 1858"/>
                  <a:gd name="f74" fmla="val 1857"/>
                  <a:gd name="f75" fmla="val 1856"/>
                  <a:gd name="f76" fmla="val 1855"/>
                  <a:gd name="f77" fmla="val 1854"/>
                  <a:gd name="f78" fmla="val 1853"/>
                  <a:gd name="f79" fmla="val 1851"/>
                  <a:gd name="f80" fmla="val 1849"/>
                  <a:gd name="f81" fmla="val 62"/>
                  <a:gd name="f82" fmla="val 59"/>
                  <a:gd name="f83" fmla="val 1830"/>
                  <a:gd name="f84" fmla="val 1812"/>
                  <a:gd name="f85" fmla="val 1793"/>
                  <a:gd name="f86" fmla="val 63"/>
                  <a:gd name="f87" fmla="val 1790"/>
                  <a:gd name="f88" fmla="val 1788"/>
                  <a:gd name="f89" fmla="val 1785"/>
                  <a:gd name="f90" fmla="val 71"/>
                  <a:gd name="f91" fmla="val 1782"/>
                  <a:gd name="f92" fmla="val 1780"/>
                  <a:gd name="f93" fmla="val 1777"/>
                  <a:gd name="f94" fmla="val 1775"/>
                  <a:gd name="f95" fmla="val 64"/>
                  <a:gd name="f96" fmla="val 1768"/>
                  <a:gd name="f97" fmla="val 1760"/>
                  <a:gd name="f98" fmla="val 1752"/>
                  <a:gd name="f99" fmla="val 1745"/>
                  <a:gd name="f100" fmla="val 1743"/>
                  <a:gd name="f101" fmla="val 1739"/>
                  <a:gd name="f102" fmla="val 1737"/>
                  <a:gd name="f103" fmla="val 1730"/>
                  <a:gd name="f104" fmla="val 1722"/>
                  <a:gd name="f105" fmla="val 1713"/>
                  <a:gd name="f106" fmla="val 1706"/>
                  <a:gd name="f107" fmla="val 65"/>
                  <a:gd name="f108" fmla="val 1705"/>
                  <a:gd name="f109" fmla="val 1694"/>
                  <a:gd name="f110" fmla="val 1692"/>
                  <a:gd name="f111" fmla="val 1690"/>
                  <a:gd name="f112" fmla="val 74"/>
                  <a:gd name="f113" fmla="val 76"/>
                  <a:gd name="f114" fmla="val 84"/>
                  <a:gd name="f115" fmla="val 1685"/>
                  <a:gd name="f116" fmla="val 85"/>
                  <a:gd name="f117" fmla="val 1681"/>
                  <a:gd name="f118" fmla="val 96"/>
                  <a:gd name="f119" fmla="val 1669"/>
                  <a:gd name="f120" fmla="val 44"/>
                  <a:gd name="f121" fmla="val 1661"/>
                  <a:gd name="f122" fmla="val 41"/>
                  <a:gd name="f123" fmla="val 1634"/>
                  <a:gd name="f124" fmla="val 1626"/>
                  <a:gd name="f125" fmla="val 1613"/>
                  <a:gd name="f126" fmla="val 1607"/>
                  <a:gd name="f127" fmla="val 72"/>
                  <a:gd name="f128" fmla="val 1604"/>
                  <a:gd name="f129" fmla="val 1601"/>
                  <a:gd name="f130" fmla="val 1596"/>
                  <a:gd name="f131" fmla="val 1578"/>
                  <a:gd name="f132" fmla="val 1560"/>
                  <a:gd name="f133" fmla="val 1557"/>
                  <a:gd name="f134" fmla="val 1549"/>
                  <a:gd name="f135" fmla="val 1519"/>
                  <a:gd name="f136" fmla="val 1512"/>
                  <a:gd name="f137" fmla="val 80"/>
                  <a:gd name="f138" fmla="val 1514"/>
                  <a:gd name="f139" fmla="val 82"/>
                  <a:gd name="f140" fmla="val 1507"/>
                  <a:gd name="f141" fmla="val 83"/>
                  <a:gd name="f142" fmla="val 78"/>
                  <a:gd name="f143" fmla="val 1504"/>
                  <a:gd name="f144" fmla="val 1508"/>
                  <a:gd name="f145" fmla="val 70"/>
                  <a:gd name="f146" fmla="val 1492"/>
                  <a:gd name="f147" fmla="val 1490"/>
                  <a:gd name="f148" fmla="val 56"/>
                  <a:gd name="f149" fmla="val 1489"/>
                  <a:gd name="f150" fmla="val 1488"/>
                  <a:gd name="f151" fmla="val 1487"/>
                  <a:gd name="f152" fmla="val 61"/>
                  <a:gd name="f153" fmla="val 1478"/>
                  <a:gd name="f154" fmla="val 57"/>
                  <a:gd name="f155" fmla="val 1479"/>
                  <a:gd name="f156" fmla="val 53"/>
                  <a:gd name="f157" fmla="val 1476"/>
                  <a:gd name="f158" fmla="val 1465"/>
                  <a:gd name="f159" fmla="val 52"/>
                  <a:gd name="f160" fmla="val 1469"/>
                  <a:gd name="f161" fmla="val 1470"/>
                  <a:gd name="f162" fmla="val 1463"/>
                  <a:gd name="f163" fmla="val 1444"/>
                  <a:gd name="f164" fmla="val 1442"/>
                  <a:gd name="f165" fmla="val 1441"/>
                  <a:gd name="f166" fmla="val 1424"/>
                  <a:gd name="f167" fmla="val 1403"/>
                  <a:gd name="f168" fmla="val 1400"/>
                  <a:gd name="f169" fmla="val 1398"/>
                  <a:gd name="f170" fmla="val 1395"/>
                  <a:gd name="f171" fmla="val 1391"/>
                  <a:gd name="f172" fmla="val 1387"/>
                  <a:gd name="f173" fmla="val 98"/>
                  <a:gd name="f174" fmla="val 1383"/>
                  <a:gd name="f175" fmla="val 100"/>
                  <a:gd name="f176" fmla="val 1380"/>
                  <a:gd name="f177" fmla="val 102"/>
                  <a:gd name="f178" fmla="val 1378"/>
                  <a:gd name="f179" fmla="val 103"/>
                  <a:gd name="f180" fmla="val 1375"/>
                  <a:gd name="f181" fmla="val 105"/>
                  <a:gd name="f182" fmla="val 1374"/>
                  <a:gd name="f183" fmla="val 106"/>
                  <a:gd name="f184" fmla="val 1373"/>
                  <a:gd name="f185" fmla="val 1372"/>
                  <a:gd name="f186" fmla="val 107"/>
                  <a:gd name="f187" fmla="val 1370"/>
                  <a:gd name="f188" fmla="val 108"/>
                  <a:gd name="f189" fmla="val 1368"/>
                  <a:gd name="f190" fmla="val 110"/>
                  <a:gd name="f191" fmla="val 1365"/>
                  <a:gd name="f192" fmla="val 111"/>
                  <a:gd name="f193" fmla="val 1363"/>
                  <a:gd name="f194" fmla="val 1360"/>
                  <a:gd name="f195" fmla="val 112"/>
                  <a:gd name="f196" fmla="val 1357"/>
                  <a:gd name="f197" fmla="val 1356"/>
                  <a:gd name="f198" fmla="val 1355"/>
                  <a:gd name="f199" fmla="val 1354"/>
                  <a:gd name="f200" fmla="val 1350"/>
                  <a:gd name="f201" fmla="val 113"/>
                  <a:gd name="f202" fmla="val 1347"/>
                  <a:gd name="f203" fmla="val 1343"/>
                  <a:gd name="f204" fmla="val 1332"/>
                  <a:gd name="f205" fmla="val 1330"/>
                  <a:gd name="f206" fmla="val 1329"/>
                  <a:gd name="f207" fmla="val 1327"/>
                  <a:gd name="f208" fmla="val 1326"/>
                  <a:gd name="f209" fmla="val 1324"/>
                  <a:gd name="f210" fmla="val 1323"/>
                  <a:gd name="f211" fmla="val 1322"/>
                  <a:gd name="f212" fmla="val 1321"/>
                  <a:gd name="f213" fmla="val 1320"/>
                  <a:gd name="f214" fmla="val 114"/>
                  <a:gd name="f215" fmla="val 1319"/>
                  <a:gd name="f216" fmla="val 1318"/>
                  <a:gd name="f217" fmla="val 1317"/>
                  <a:gd name="f218" fmla="val 115"/>
                  <a:gd name="f219" fmla="val 1315"/>
                  <a:gd name="f220" fmla="val 1314"/>
                  <a:gd name="f221" fmla="val 116"/>
                  <a:gd name="f222" fmla="val 1312"/>
                  <a:gd name="f223" fmla="val 117"/>
                  <a:gd name="f224" fmla="val 1311"/>
                  <a:gd name="f225" fmla="val 118"/>
                  <a:gd name="f226" fmla="val 1309"/>
                  <a:gd name="f227" fmla="val 119"/>
                  <a:gd name="f228" fmla="val 1307"/>
                  <a:gd name="f229" fmla="val 120"/>
                  <a:gd name="f230" fmla="val 1305"/>
                  <a:gd name="f231" fmla="val 122"/>
                  <a:gd name="f232" fmla="val 1304"/>
                  <a:gd name="f233" fmla="val 123"/>
                  <a:gd name="f234" fmla="val 1301"/>
                  <a:gd name="f235" fmla="val 125"/>
                  <a:gd name="f236" fmla="val 1297"/>
                  <a:gd name="f237" fmla="val 126"/>
                  <a:gd name="f238" fmla="val 1293"/>
                  <a:gd name="f239" fmla="val 127"/>
                  <a:gd name="f240" fmla="val 1291"/>
                  <a:gd name="f241" fmla="val 1290"/>
                  <a:gd name="f242" fmla="val 1288"/>
                  <a:gd name="f243" fmla="val 1283"/>
                  <a:gd name="f244" fmla="val 1277"/>
                  <a:gd name="f245" fmla="val 1272"/>
                  <a:gd name="f246" fmla="val 1268"/>
                  <a:gd name="f247" fmla="val 1264"/>
                  <a:gd name="f248" fmla="val 1260"/>
                  <a:gd name="f249" fmla="val 1257"/>
                  <a:gd name="f250" fmla="val 128"/>
                  <a:gd name="f251" fmla="val 1254"/>
                  <a:gd name="f252" fmla="val 1250"/>
                  <a:gd name="f253" fmla="val 130"/>
                  <a:gd name="f254" fmla="val 1248"/>
                  <a:gd name="f255" fmla="val 131"/>
                  <a:gd name="f256" fmla="val 1247"/>
                  <a:gd name="f257" fmla="val 1246"/>
                  <a:gd name="f258" fmla="val 1245"/>
                  <a:gd name="f259" fmla="val 1244"/>
                  <a:gd name="f260" fmla="val 1243"/>
                  <a:gd name="f261" fmla="val 132"/>
                  <a:gd name="f262" fmla="val 133"/>
                  <a:gd name="f263" fmla="val 134"/>
                  <a:gd name="f264" fmla="val 1242"/>
                  <a:gd name="f265" fmla="val 135"/>
                  <a:gd name="f266" fmla="val 1241"/>
                  <a:gd name="f267" fmla="val 1240"/>
                  <a:gd name="f268" fmla="val 136"/>
                  <a:gd name="f269" fmla="val 1239"/>
                  <a:gd name="f270" fmla="val 137"/>
                  <a:gd name="f271" fmla="val 1238"/>
                  <a:gd name="f272" fmla="val 138"/>
                  <a:gd name="f273" fmla="val 1237"/>
                  <a:gd name="f274" fmla="val 1236"/>
                  <a:gd name="f275" fmla="val 139"/>
                  <a:gd name="f276" fmla="val 1235"/>
                  <a:gd name="f277" fmla="val 1234"/>
                  <a:gd name="f278" fmla="val 1233"/>
                  <a:gd name="f279" fmla="val 1232"/>
                  <a:gd name="f280" fmla="val 1231"/>
                  <a:gd name="f281" fmla="val 1230"/>
                  <a:gd name="f282" fmla="val 140"/>
                  <a:gd name="f283" fmla="val 141"/>
                  <a:gd name="f284" fmla="val 1229"/>
                  <a:gd name="f285" fmla="val 142"/>
                  <a:gd name="f286" fmla="val 1225"/>
                  <a:gd name="f287" fmla="val 143"/>
                  <a:gd name="f288" fmla="val 1222"/>
                  <a:gd name="f289" fmla="val 1219"/>
                  <a:gd name="f290" fmla="val 1218"/>
                  <a:gd name="f291" fmla="val 1216"/>
                  <a:gd name="f292" fmla="val 1213"/>
                  <a:gd name="f293" fmla="val 1210"/>
                  <a:gd name="f294" fmla="val 1177"/>
                  <a:gd name="f295" fmla="val 1044"/>
                  <a:gd name="f296" fmla="val 912"/>
                  <a:gd name="f297" fmla="val 878"/>
                  <a:gd name="f298" fmla="val 875"/>
                  <a:gd name="f299" fmla="val 873"/>
                  <a:gd name="f300" fmla="val 870"/>
                  <a:gd name="f301" fmla="val 869"/>
                  <a:gd name="f302" fmla="val 866"/>
                  <a:gd name="f303" fmla="val 863"/>
                  <a:gd name="f304" fmla="val 860"/>
                  <a:gd name="f305" fmla="val 857"/>
                  <a:gd name="f306" fmla="val 854"/>
                  <a:gd name="f307" fmla="val 852"/>
                  <a:gd name="f308" fmla="val 851"/>
                  <a:gd name="f309" fmla="val 850"/>
                  <a:gd name="f310" fmla="val 849"/>
                  <a:gd name="f311" fmla="val 848"/>
                  <a:gd name="f312" fmla="val 847"/>
                  <a:gd name="f313" fmla="val 846"/>
                  <a:gd name="f314" fmla="val 845"/>
                  <a:gd name="f315" fmla="val 841"/>
                  <a:gd name="f316" fmla="val 836"/>
                  <a:gd name="f317" fmla="val 129"/>
                  <a:gd name="f318" fmla="val 831"/>
                  <a:gd name="f319" fmla="val 828"/>
                  <a:gd name="f320" fmla="val 824"/>
                  <a:gd name="f321" fmla="val 820"/>
                  <a:gd name="f322" fmla="val 817"/>
                  <a:gd name="f323" fmla="val 811"/>
                  <a:gd name="f324" fmla="val 806"/>
                  <a:gd name="f325" fmla="val 800"/>
                  <a:gd name="f326" fmla="val 798"/>
                  <a:gd name="f327" fmla="val 797"/>
                  <a:gd name="f328" fmla="val 796"/>
                  <a:gd name="f329" fmla="val 793"/>
                  <a:gd name="f330" fmla="val 791"/>
                  <a:gd name="f331" fmla="val 788"/>
                  <a:gd name="f332" fmla="val 789"/>
                  <a:gd name="f333" fmla="val 792"/>
                  <a:gd name="f334" fmla="val 795"/>
                  <a:gd name="f335" fmla="val 124"/>
                  <a:gd name="f336" fmla="val 787"/>
                  <a:gd name="f337" fmla="val 785"/>
                  <a:gd name="f338" fmla="val 783"/>
                  <a:gd name="f339" fmla="val 782"/>
                  <a:gd name="f340" fmla="val 121"/>
                  <a:gd name="f341" fmla="val 780"/>
                  <a:gd name="f342" fmla="val 779"/>
                  <a:gd name="f343" fmla="val 778"/>
                  <a:gd name="f344" fmla="val 777"/>
                  <a:gd name="f345" fmla="val 776"/>
                  <a:gd name="f346" fmla="val 784"/>
                  <a:gd name="f347" fmla="val 781"/>
                  <a:gd name="f348" fmla="val 774"/>
                  <a:gd name="f349" fmla="val 771"/>
                  <a:gd name="f350" fmla="val 770"/>
                  <a:gd name="f351" fmla="val 769"/>
                  <a:gd name="f352" fmla="val 768"/>
                  <a:gd name="f353" fmla="val 767"/>
                  <a:gd name="f354" fmla="val 766"/>
                  <a:gd name="f355" fmla="val 765"/>
                  <a:gd name="f356" fmla="val 764"/>
                  <a:gd name="f357" fmla="val 763"/>
                  <a:gd name="f358" fmla="val 761"/>
                  <a:gd name="f359" fmla="val 759"/>
                  <a:gd name="f360" fmla="val 758"/>
                  <a:gd name="f361" fmla="val 756"/>
                  <a:gd name="f362" fmla="val 745"/>
                  <a:gd name="f363" fmla="val 741"/>
                  <a:gd name="f364" fmla="val 738"/>
                  <a:gd name="f365" fmla="val 734"/>
                  <a:gd name="f366" fmla="val 733"/>
                  <a:gd name="f367" fmla="val 732"/>
                  <a:gd name="f368" fmla="val 731"/>
                  <a:gd name="f369" fmla="val 728"/>
                  <a:gd name="f370" fmla="val 725"/>
                  <a:gd name="f371" fmla="val 723"/>
                  <a:gd name="f372" fmla="val 721"/>
                  <a:gd name="f373" fmla="val 719"/>
                  <a:gd name="f374" fmla="val 109"/>
                  <a:gd name="f375" fmla="val 718"/>
                  <a:gd name="f376" fmla="val 722"/>
                  <a:gd name="f377" fmla="val 720"/>
                  <a:gd name="f378" fmla="val 717"/>
                  <a:gd name="f379" fmla="val 716"/>
                  <a:gd name="f380" fmla="val 715"/>
                  <a:gd name="f381" fmla="val 714"/>
                  <a:gd name="f382" fmla="val 713"/>
                  <a:gd name="f383" fmla="val 711"/>
                  <a:gd name="f384" fmla="val 708"/>
                  <a:gd name="f385" fmla="val 705"/>
                  <a:gd name="f386" fmla="val 701"/>
                  <a:gd name="f387" fmla="val 697"/>
                  <a:gd name="f388" fmla="val 693"/>
                  <a:gd name="f389" fmla="val 690"/>
                  <a:gd name="f390" fmla="val 688"/>
                  <a:gd name="f391" fmla="val 685"/>
                  <a:gd name="f392" fmla="val 664"/>
                  <a:gd name="f393" fmla="val 635"/>
                  <a:gd name="f394" fmla="val 633"/>
                  <a:gd name="f395" fmla="val 646"/>
                  <a:gd name="f396" fmla="val 644"/>
                  <a:gd name="f397" fmla="val 81"/>
                  <a:gd name="f398" fmla="val 639"/>
                  <a:gd name="f399" fmla="val 637"/>
                  <a:gd name="f400" fmla="val 636"/>
                  <a:gd name="f401" fmla="val 632"/>
                  <a:gd name="f402" fmla="val 631"/>
                  <a:gd name="f403" fmla="val 626"/>
                  <a:gd name="f404" fmla="val 623"/>
                  <a:gd name="f405" fmla="val 621"/>
                  <a:gd name="f406" fmla="val 620"/>
                  <a:gd name="f407" fmla="val 618"/>
                  <a:gd name="f408" fmla="val 616"/>
                  <a:gd name="f409" fmla="val 615"/>
                  <a:gd name="f410" fmla="val 614"/>
                  <a:gd name="f411" fmla="val 597"/>
                  <a:gd name="f412" fmla="val 600"/>
                  <a:gd name="f413" fmla="val 601"/>
                  <a:gd name="f414" fmla="val 613"/>
                  <a:gd name="f415" fmla="val 592"/>
                  <a:gd name="f416" fmla="val 574"/>
                  <a:gd name="f417" fmla="val 506"/>
                  <a:gd name="f418" fmla="val 487"/>
                  <a:gd name="f419" fmla="val 480"/>
                  <a:gd name="f420" fmla="val 54"/>
                  <a:gd name="f421" fmla="val 458"/>
                  <a:gd name="f422" fmla="val 43"/>
                  <a:gd name="f423" fmla="val 435"/>
                  <a:gd name="f424" fmla="val 427"/>
                  <a:gd name="f425" fmla="val 381"/>
                  <a:gd name="f426" fmla="val 380"/>
                  <a:gd name="f427" fmla="val 375"/>
                  <a:gd name="f428" fmla="val 370"/>
                  <a:gd name="f429" fmla="val 358"/>
                  <a:gd name="f430" fmla="val 68"/>
                  <a:gd name="f431" fmla="val 356"/>
                  <a:gd name="f432" fmla="val 354"/>
                  <a:gd name="f433" fmla="val 352"/>
                  <a:gd name="f434" fmla="val 51"/>
                  <a:gd name="f435" fmla="val 349"/>
                  <a:gd name="f436" fmla="val 49"/>
                  <a:gd name="f437" fmla="val 345"/>
                  <a:gd name="f438" fmla="val 341"/>
                  <a:gd name="f439" fmla="val 338"/>
                  <a:gd name="f440" fmla="val 336"/>
                  <a:gd name="f441" fmla="val 334"/>
                  <a:gd name="f442" fmla="val 332"/>
                  <a:gd name="f443" fmla="val 319"/>
                  <a:gd name="f444" fmla="val 316"/>
                  <a:gd name="f445" fmla="val 312"/>
                  <a:gd name="f446" fmla="val 287"/>
                  <a:gd name="f447" fmla="val 277"/>
                  <a:gd name="f448" fmla="val 276"/>
                  <a:gd name="f449" fmla="val 274"/>
                  <a:gd name="f450" fmla="val 273"/>
                  <a:gd name="f451" fmla="val 264"/>
                  <a:gd name="f452" fmla="val 262"/>
                  <a:gd name="f453" fmla="val 258"/>
                  <a:gd name="f454" fmla="val 251"/>
                  <a:gd name="f455" fmla="val 246"/>
                  <a:gd name="f456" fmla="val 225"/>
                  <a:gd name="f457" fmla="val 220"/>
                  <a:gd name="f458" fmla="val 213"/>
                  <a:gd name="f459" fmla="val 210"/>
                  <a:gd name="f460" fmla="val 207"/>
                  <a:gd name="f461" fmla="val 205"/>
                  <a:gd name="f462" fmla="val 201"/>
                  <a:gd name="f463" fmla="val 188"/>
                  <a:gd name="f464" fmla="val 175"/>
                  <a:gd name="f465" fmla="val 92"/>
                  <a:gd name="f466" fmla="val 174"/>
                  <a:gd name="f467" fmla="val 173"/>
                  <a:gd name="f468" fmla="val 165"/>
                  <a:gd name="f469" fmla="val 87"/>
                  <a:gd name="f470" fmla="val 163"/>
                  <a:gd name="f471" fmla="val 86"/>
                  <a:gd name="f472" fmla="val 161"/>
                  <a:gd name="f473" fmla="val 159"/>
                  <a:gd name="f474" fmla="val 151"/>
                  <a:gd name="f475" fmla="val 150"/>
                  <a:gd name="f476" fmla="val 148"/>
                  <a:gd name="f477" fmla="val 146"/>
                  <a:gd name="f478" fmla="val 101"/>
                  <a:gd name="f479" fmla="val 448"/>
                  <a:gd name="f480" fmla="val 700"/>
                  <a:gd name="f481" fmla="val 707"/>
                  <a:gd name="f482" fmla="val 724"/>
                  <a:gd name="f483" fmla="val 730"/>
                  <a:gd name="f484" fmla="val 799"/>
                  <a:gd name="f485" fmla="val 805"/>
                  <a:gd name="f486" fmla="val 822"/>
                  <a:gd name="f487" fmla="val 833"/>
                  <a:gd name="f488" fmla="val 839"/>
                  <a:gd name="f489" fmla="val 844"/>
                  <a:gd name="f490" fmla="val 145"/>
                  <a:gd name="f491" fmla="val 853"/>
                  <a:gd name="f492" fmla="val 154"/>
                  <a:gd name="f493" fmla="val 862"/>
                  <a:gd name="f494" fmla="val 156"/>
                  <a:gd name="f495" fmla="val 865"/>
                  <a:gd name="f496" fmla="val 867"/>
                  <a:gd name="f497" fmla="val 1215"/>
                  <a:gd name="f498" fmla="val 1220"/>
                  <a:gd name="f499" fmla="val 1221"/>
                  <a:gd name="f500" fmla="val 1224"/>
                  <a:gd name="f501" fmla="val 1226"/>
                  <a:gd name="f502" fmla="val 1249"/>
                  <a:gd name="f503" fmla="val 1255"/>
                  <a:gd name="f504" fmla="val 1266"/>
                  <a:gd name="f505" fmla="val 1292"/>
                  <a:gd name="f506" fmla="val 1296"/>
                  <a:gd name="f507" fmla="val 1300"/>
                  <a:gd name="f508" fmla="val 1303"/>
                  <a:gd name="f509" fmla="val 1325"/>
                  <a:gd name="f510" fmla="val 1358"/>
                  <a:gd name="f511" fmla="val 1364"/>
                  <a:gd name="f512" fmla="val 1381"/>
                  <a:gd name="f513" fmla="val 1388"/>
                  <a:gd name="f514" fmla="val 1396"/>
                  <a:gd name="f515" fmla="val 1467"/>
                  <a:gd name="f516" fmla="val 1640"/>
                  <a:gd name="f517" fmla="val 1952"/>
                  <a:gd name="f518" fmla="val 1974"/>
                  <a:gd name="f519" fmla="val 318"/>
                  <a:gd name="f520" fmla="val 291"/>
                  <a:gd name="f521" fmla="val 303"/>
                  <a:gd name="f522" fmla="val 302"/>
                  <a:gd name="f523" fmla="val 290"/>
                  <a:gd name="f524" fmla="val 288"/>
                  <a:gd name="f525" fmla="val 315"/>
                  <a:gd name="f526" fmla="val 329"/>
                  <a:gd name="f527" fmla="val 369"/>
                  <a:gd name="f528" fmla="val 379"/>
                  <a:gd name="f529" fmla="val 625"/>
                  <a:gd name="f530" fmla="val 624"/>
                  <a:gd name="f531" fmla="val 617"/>
                  <a:gd name="f532" fmla="val 619"/>
                  <a:gd name="f533" fmla="val 622"/>
                  <a:gd name="f534" fmla="val 629"/>
                  <a:gd name="f535" fmla="val 628"/>
                  <a:gd name="f536" fmla="val 627"/>
                  <a:gd name="f537" fmla="val 630"/>
                  <a:gd name="f538" fmla="val 1486"/>
                  <a:gd name="f539" fmla="val 1493"/>
                  <a:gd name="f540" fmla="val 1496"/>
                  <a:gd name="f541" fmla="val 1482"/>
                  <a:gd name="f542" fmla="val 1485"/>
                  <a:gd name="f543" fmla="val 1491"/>
                  <a:gd name="f544" fmla="val 1477"/>
                  <a:gd name="f545" fmla="val 1475"/>
                  <a:gd name="f546" fmla="val 1474"/>
                  <a:gd name="f547" fmla="val 1471"/>
                  <a:gd name="f548" fmla="val 1472"/>
                  <a:gd name="f549" fmla="val 1483"/>
                  <a:gd name="f550" fmla="val 90"/>
                  <a:gd name="f551" fmla="val 1481"/>
                  <a:gd name="f552" fmla="val 1503"/>
                  <a:gd name="f553" fmla="val 1501"/>
                  <a:gd name="f554" fmla="val 1498"/>
                  <a:gd name="f555" fmla="val 1701"/>
                  <a:gd name="f556" fmla="val 1697"/>
                  <a:gd name="f557" fmla="val 1693"/>
                  <a:gd name="f558" fmla="val 1716"/>
                  <a:gd name="f559" fmla="val 1717"/>
                  <a:gd name="f560" fmla="val 1721"/>
                  <a:gd name="f561" fmla="val 1719"/>
                  <a:gd name="f562" fmla="val 1708"/>
                  <a:gd name="f563" fmla="val 1715"/>
                  <a:gd name="f564" fmla="val 1711"/>
                  <a:gd name="f565" fmla="val 1707"/>
                  <a:gd name="f566" fmla="val 1710"/>
                  <a:gd name="f567" fmla="val 1728"/>
                  <a:gd name="f568" fmla="val 1729"/>
                  <a:gd name="f569" fmla="val 1732"/>
                  <a:gd name="f570" fmla="val 1734"/>
                  <a:gd name="f571" fmla="val 1724"/>
                  <a:gd name="f572" fmla="val 1726"/>
                  <a:gd name="f573" fmla="val 1723"/>
                  <a:gd name="f574" fmla="val 1725"/>
                  <a:gd name="f575" fmla="val 1731"/>
                  <a:gd name="f576" fmla="val 1751"/>
                  <a:gd name="f577" fmla="val 1754"/>
                  <a:gd name="f578" fmla="val 1755"/>
                  <a:gd name="f579" fmla="val 1759"/>
                  <a:gd name="f580" fmla="val 1757"/>
                  <a:gd name="f581" fmla="val 1746"/>
                  <a:gd name="f582" fmla="val 1753"/>
                  <a:gd name="f583" fmla="val 1749"/>
                  <a:gd name="f584" fmla="val 1748"/>
                  <a:gd name="f585" fmla="val 1766"/>
                  <a:gd name="f586" fmla="val 1767"/>
                  <a:gd name="f587" fmla="val 1770"/>
                  <a:gd name="f588" fmla="val 1772"/>
                  <a:gd name="f589" fmla="val 1762"/>
                  <a:gd name="f590" fmla="val 1763"/>
                  <a:gd name="f591" fmla="val 1761"/>
                  <a:gd name="f592" fmla="val 1764"/>
                  <a:gd name="f593" fmla="val 1769"/>
                  <a:gd name="f594" fmla="val 1803"/>
                  <a:gd name="f595" fmla="val 1801"/>
                  <a:gd name="f596" fmla="val 1800"/>
                  <a:gd name="f597" fmla="val 1799"/>
                  <a:gd name="f598" fmla="val 1802"/>
                  <a:gd name="f599" fmla="val 1816"/>
                  <a:gd name="f600" fmla="val 1814"/>
                  <a:gd name="f601" fmla="val 1813"/>
                  <a:gd name="f602" fmla="val 1829"/>
                  <a:gd name="f603" fmla="val 1827"/>
                  <a:gd name="f604" fmla="val 1826"/>
                  <a:gd name="f605" fmla="val 1824"/>
                  <a:gd name="f606" fmla="val 1842"/>
                  <a:gd name="f607" fmla="val 1840"/>
                  <a:gd name="f608" fmla="val 1839"/>
                  <a:gd name="f609" fmla="val 1837"/>
                  <a:gd name="f610" fmla="val 1838"/>
                  <a:gd name="f611" fmla="val 2004"/>
                  <a:gd name="f612" fmla="val 2002"/>
                  <a:gd name="f613" fmla="val 1999"/>
                  <a:gd name="f614" fmla="*/ f0 1 2142"/>
                  <a:gd name="f615" fmla="*/ f1 1 157"/>
                  <a:gd name="f616" fmla="+- f4 0 f2"/>
                  <a:gd name="f617" fmla="+- f3 0 f2"/>
                  <a:gd name="f618" fmla="*/ f617 1 2142"/>
                  <a:gd name="f619" fmla="*/ f616 1 157"/>
                  <a:gd name="f620" fmla="*/ f2 1 f618"/>
                  <a:gd name="f621" fmla="*/ f3 1 f618"/>
                  <a:gd name="f622" fmla="*/ f2 1 f619"/>
                  <a:gd name="f623" fmla="*/ f4 1 f619"/>
                  <a:gd name="f624" fmla="*/ f620 f614 1"/>
                  <a:gd name="f625" fmla="*/ f621 f614 1"/>
                  <a:gd name="f626" fmla="*/ f623 f615 1"/>
                  <a:gd name="f627" fmla="*/ f622 f6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624" t="f627" r="f625" b="f626"/>
                <a:pathLst>
                  <a:path w="2142" h="157">
                    <a:moveTo>
                      <a:pt x="f3" y="f5"/>
                    </a:moveTo>
                    <a:lnTo>
                      <a:pt x="f6" y="f5"/>
                    </a:lnTo>
                    <a:cubicBezTo>
                      <a:pt x="f7" y="f8"/>
                      <a:pt x="f9" y="f10"/>
                      <a:pt x="f11" y="f12"/>
                    </a:cubicBezTo>
                    <a:cubicBezTo>
                      <a:pt x="f11" y="f13"/>
                      <a:pt x="f14" y="f13"/>
                      <a:pt x="f14" y="f13"/>
                    </a:cubicBezTo>
                    <a:cubicBezTo>
                      <a:pt x="f15" y="f13"/>
                      <a:pt x="f16" y="f13"/>
                      <a:pt x="f17" y="f13"/>
                    </a:cubicBezTo>
                    <a:lnTo>
                      <a:pt x="f17" y="f18"/>
                    </a:lnTo>
                    <a:cubicBezTo>
                      <a:pt x="f17" y="f19"/>
                      <a:pt x="f20" y="f21"/>
                      <a:pt x="f22" y="f21"/>
                    </a:cubicBezTo>
                    <a:lnTo>
                      <a:pt x="f23" y="f21"/>
                    </a:lnTo>
                    <a:lnTo>
                      <a:pt x="f23" y="f24"/>
                    </a:lnTo>
                    <a:lnTo>
                      <a:pt x="f25" y="f26"/>
                    </a:lnTo>
                    <a:lnTo>
                      <a:pt x="f27" y="f26"/>
                    </a:lnTo>
                    <a:lnTo>
                      <a:pt x="f27" y="f24"/>
                    </a:lnTo>
                    <a:lnTo>
                      <a:pt x="f28" y="f26"/>
                    </a:lnTo>
                    <a:lnTo>
                      <a:pt x="f29" y="f26"/>
                    </a:lnTo>
                    <a:lnTo>
                      <a:pt x="f29" y="f24"/>
                    </a:lnTo>
                    <a:lnTo>
                      <a:pt x="f30" y="f31"/>
                    </a:lnTo>
                    <a:lnTo>
                      <a:pt x="f30" y="f32"/>
                    </a:lnTo>
                    <a:lnTo>
                      <a:pt x="f33" y="f32"/>
                    </a:lnTo>
                    <a:lnTo>
                      <a:pt x="f33" y="f5"/>
                    </a:lnTo>
                    <a:lnTo>
                      <a:pt x="f34" y="f5"/>
                    </a:lnTo>
                    <a:cubicBezTo>
                      <a:pt x="f34" y="f35"/>
                      <a:pt x="f34" y="f8"/>
                      <a:pt x="f34" y="f36"/>
                    </a:cubicBezTo>
                    <a:lnTo>
                      <a:pt x="f34" y="f36"/>
                    </a:lnTo>
                    <a:lnTo>
                      <a:pt x="f34" y="f37"/>
                    </a:lnTo>
                    <a:lnTo>
                      <a:pt x="f34" y="f37"/>
                    </a:lnTo>
                    <a:cubicBezTo>
                      <a:pt x="f34" y="f37"/>
                      <a:pt x="f34" y="f37"/>
                      <a:pt x="f34" y="f37"/>
                    </a:cubicBezTo>
                    <a:cubicBezTo>
                      <a:pt x="f38" y="f37"/>
                      <a:pt x="f39" y="f37"/>
                      <a:pt x="f40" y="f37"/>
                    </a:cubicBezTo>
                    <a:cubicBezTo>
                      <a:pt x="f40" y="f41"/>
                      <a:pt x="f40" y="f42"/>
                      <a:pt x="f40" y="f43"/>
                    </a:cubicBezTo>
                    <a:cubicBezTo>
                      <a:pt x="f40" y="f44"/>
                      <a:pt x="f40" y="f45"/>
                      <a:pt x="f40" y="f46"/>
                    </a:cubicBezTo>
                    <a:lnTo>
                      <a:pt x="f40" y="f46"/>
                    </a:lnTo>
                    <a:cubicBezTo>
                      <a:pt x="f40" y="f47"/>
                      <a:pt x="f48" y="f47"/>
                      <a:pt x="f48" y="f49"/>
                    </a:cubicBezTo>
                    <a:cubicBezTo>
                      <a:pt x="f48" y="f49"/>
                      <a:pt x="f50" y="f49"/>
                      <a:pt x="f50" y="f49"/>
                    </a:cubicBezTo>
                    <a:cubicBezTo>
                      <a:pt x="f51" y="f2"/>
                      <a:pt x="f52" y="f2"/>
                      <a:pt x="f53" y="f2"/>
                    </a:cubicBezTo>
                    <a:lnTo>
                      <a:pt x="f54" y="f2"/>
                    </a:lnTo>
                    <a:cubicBezTo>
                      <a:pt x="f55" y="f2"/>
                      <a:pt x="f56" y="f2"/>
                      <a:pt x="f57" y="f2"/>
                    </a:cubicBezTo>
                    <a:cubicBezTo>
                      <a:pt x="f58" y="f2"/>
                      <a:pt x="f58" y="f49"/>
                      <a:pt x="f58" y="f49"/>
                    </a:cubicBezTo>
                    <a:cubicBezTo>
                      <a:pt x="f59" y="f49"/>
                      <a:pt x="f60" y="f47"/>
                      <a:pt x="f60" y="f46"/>
                    </a:cubicBezTo>
                    <a:cubicBezTo>
                      <a:pt x="f60" y="f46"/>
                      <a:pt x="f60" y="f45"/>
                      <a:pt x="f60" y="f45"/>
                    </a:cubicBezTo>
                    <a:cubicBezTo>
                      <a:pt x="f59" y="f61"/>
                      <a:pt x="f59" y="f62"/>
                      <a:pt x="f59" y="f37"/>
                    </a:cubicBezTo>
                    <a:cubicBezTo>
                      <a:pt x="f63" y="f37"/>
                      <a:pt x="f64" y="f37"/>
                      <a:pt x="f65" y="f37"/>
                    </a:cubicBezTo>
                    <a:cubicBezTo>
                      <a:pt x="f65" y="f41"/>
                      <a:pt x="f65" y="f42"/>
                      <a:pt x="f65" y="f43"/>
                    </a:cubicBezTo>
                    <a:cubicBezTo>
                      <a:pt x="f65" y="f44"/>
                      <a:pt x="f65" y="f45"/>
                      <a:pt x="f65" y="f46"/>
                    </a:cubicBezTo>
                    <a:lnTo>
                      <a:pt x="f65" y="f46"/>
                    </a:lnTo>
                    <a:cubicBezTo>
                      <a:pt x="f65" y="f47"/>
                      <a:pt x="f66" y="f47"/>
                      <a:pt x="f66" y="f49"/>
                    </a:cubicBezTo>
                    <a:cubicBezTo>
                      <a:pt x="f66" y="f49"/>
                      <a:pt x="f67" y="f49"/>
                      <a:pt x="f67" y="f49"/>
                    </a:cubicBezTo>
                    <a:cubicBezTo>
                      <a:pt x="f68" y="f2"/>
                      <a:pt x="f69" y="f2"/>
                      <a:pt x="f70" y="f2"/>
                    </a:cubicBezTo>
                    <a:lnTo>
                      <a:pt x="f71" y="f2"/>
                    </a:lnTo>
                    <a:cubicBezTo>
                      <a:pt x="f72" y="f2"/>
                      <a:pt x="f73" y="f2"/>
                      <a:pt x="f74" y="f2"/>
                    </a:cubicBezTo>
                    <a:cubicBezTo>
                      <a:pt x="f75" y="f2"/>
                      <a:pt x="f75" y="f49"/>
                      <a:pt x="f75" y="f49"/>
                    </a:cubicBezTo>
                    <a:cubicBezTo>
                      <a:pt x="f76" y="f49"/>
                      <a:pt x="f77" y="f47"/>
                      <a:pt x="f77" y="f46"/>
                    </a:cubicBezTo>
                    <a:cubicBezTo>
                      <a:pt x="f77" y="f46"/>
                      <a:pt x="f77" y="f45"/>
                      <a:pt x="f77" y="f45"/>
                    </a:cubicBezTo>
                    <a:cubicBezTo>
                      <a:pt x="f77" y="f61"/>
                      <a:pt x="f77" y="f62"/>
                      <a:pt x="f77" y="f37"/>
                    </a:cubicBezTo>
                    <a:cubicBezTo>
                      <a:pt x="f78" y="f37"/>
                      <a:pt x="f79" y="f37"/>
                      <a:pt x="f80" y="f37"/>
                    </a:cubicBezTo>
                    <a:cubicBezTo>
                      <a:pt x="f80" y="f26"/>
                      <a:pt x="f80" y="f81"/>
                      <a:pt x="f80" y="f82"/>
                    </a:cubicBezTo>
                    <a:cubicBezTo>
                      <a:pt x="f83" y="f82"/>
                      <a:pt x="f84" y="f82"/>
                      <a:pt x="f85" y="f82"/>
                    </a:cubicBezTo>
                    <a:cubicBezTo>
                      <a:pt x="f85" y="f86"/>
                      <a:pt x="f85" y="f26"/>
                      <a:pt x="f85" y="f37"/>
                    </a:cubicBezTo>
                    <a:cubicBezTo>
                      <a:pt x="f87" y="f37"/>
                      <a:pt x="f88" y="f37"/>
                      <a:pt x="f89" y="f37"/>
                    </a:cubicBezTo>
                    <a:lnTo>
                      <a:pt x="f89" y="f90"/>
                    </a:lnTo>
                    <a:cubicBezTo>
                      <a:pt x="f91" y="f90"/>
                      <a:pt x="f92" y="f90"/>
                      <a:pt x="f93" y="f90"/>
                    </a:cubicBezTo>
                    <a:cubicBezTo>
                      <a:pt x="f94" y="f95"/>
                      <a:pt x="f96" y="f82"/>
                      <a:pt x="f97" y="f82"/>
                    </a:cubicBezTo>
                    <a:cubicBezTo>
                      <a:pt x="f98" y="f82"/>
                      <a:pt x="f99" y="f95"/>
                      <a:pt x="f100" y="f90"/>
                    </a:cubicBezTo>
                    <a:lnTo>
                      <a:pt x="f101" y="f90"/>
                    </a:lnTo>
                    <a:cubicBezTo>
                      <a:pt x="f102" y="f95"/>
                      <a:pt x="f103" y="f82"/>
                      <a:pt x="f104" y="f82"/>
                    </a:cubicBezTo>
                    <a:cubicBezTo>
                      <a:pt x="f105" y="f82"/>
                      <a:pt x="f106" y="f107"/>
                      <a:pt x="f108" y="f24"/>
                    </a:cubicBezTo>
                    <a:lnTo>
                      <a:pt x="f109" y="f24"/>
                    </a:lnTo>
                    <a:cubicBezTo>
                      <a:pt x="f110" y="f24"/>
                      <a:pt x="f111" y="f112"/>
                      <a:pt x="f111" y="f113"/>
                    </a:cubicBezTo>
                    <a:lnTo>
                      <a:pt x="f111" y="f114"/>
                    </a:lnTo>
                    <a:cubicBezTo>
                      <a:pt x="f115" y="f116"/>
                      <a:pt x="f117" y="f12"/>
                      <a:pt x="f117" y="f36"/>
                    </a:cubicBezTo>
                    <a:lnTo>
                      <a:pt x="f117" y="f118"/>
                    </a:lnTo>
                    <a:lnTo>
                      <a:pt x="f119" y="f118"/>
                    </a:lnTo>
                    <a:lnTo>
                      <a:pt x="f119" y="f120"/>
                    </a:lnTo>
                    <a:lnTo>
                      <a:pt x="f121" y="f120"/>
                    </a:lnTo>
                    <a:lnTo>
                      <a:pt x="f121" y="f122"/>
                    </a:lnTo>
                    <a:lnTo>
                      <a:pt x="f123" y="f122"/>
                    </a:lnTo>
                    <a:lnTo>
                      <a:pt x="f123" y="f120"/>
                    </a:lnTo>
                    <a:lnTo>
                      <a:pt x="f124" y="f120"/>
                    </a:lnTo>
                    <a:lnTo>
                      <a:pt x="f124" y="f116"/>
                    </a:lnTo>
                    <a:lnTo>
                      <a:pt x="f125" y="f116"/>
                    </a:lnTo>
                    <a:lnTo>
                      <a:pt x="f125" y="f13"/>
                    </a:lnTo>
                    <a:lnTo>
                      <a:pt x="f126" y="f13"/>
                    </a:lnTo>
                    <a:lnTo>
                      <a:pt x="f126" y="f127"/>
                    </a:lnTo>
                    <a:lnTo>
                      <a:pt x="f128" y="f127"/>
                    </a:lnTo>
                    <a:lnTo>
                      <a:pt x="f129" y="f127"/>
                    </a:lnTo>
                    <a:lnTo>
                      <a:pt x="f129" y="f13"/>
                    </a:lnTo>
                    <a:lnTo>
                      <a:pt x="f130" y="f13"/>
                    </a:lnTo>
                    <a:lnTo>
                      <a:pt x="f130" y="f37"/>
                    </a:lnTo>
                    <a:lnTo>
                      <a:pt x="f131" y="f26"/>
                    </a:lnTo>
                    <a:lnTo>
                      <a:pt x="f131" y="f37"/>
                    </a:lnTo>
                    <a:lnTo>
                      <a:pt x="f131" y="f127"/>
                    </a:lnTo>
                    <a:lnTo>
                      <a:pt x="f132" y="f113"/>
                    </a:lnTo>
                    <a:lnTo>
                      <a:pt x="f132" y="f116"/>
                    </a:lnTo>
                    <a:lnTo>
                      <a:pt x="f132" y="f118"/>
                    </a:lnTo>
                    <a:lnTo>
                      <a:pt x="f133" y="f118"/>
                    </a:lnTo>
                    <a:lnTo>
                      <a:pt x="f134" y="f13"/>
                    </a:lnTo>
                    <a:lnTo>
                      <a:pt x="f135" y="f18"/>
                    </a:lnTo>
                    <a:cubicBezTo>
                      <a:pt x="f136" y="f137"/>
                      <a:pt x="f138" y="f139"/>
                      <a:pt x="f140" y="f141"/>
                    </a:cubicBezTo>
                    <a:lnTo>
                      <a:pt x="f140" y="f142"/>
                    </a:lnTo>
                    <a:lnTo>
                      <a:pt x="f143" y="f142"/>
                    </a:lnTo>
                    <a:lnTo>
                      <a:pt x="f143" y="f127"/>
                    </a:lnTo>
                    <a:lnTo>
                      <a:pt x="f140" y="f24"/>
                    </a:lnTo>
                    <a:lnTo>
                      <a:pt x="f144" y="f145"/>
                    </a:lnTo>
                    <a:lnTo>
                      <a:pt x="f146" y="f86"/>
                    </a:lnTo>
                    <a:lnTo>
                      <a:pt x="f147" y="f148"/>
                    </a:lnTo>
                    <a:cubicBezTo>
                      <a:pt x="f147" y="f148"/>
                      <a:pt x="f147" y="f148"/>
                      <a:pt x="f147" y="f148"/>
                    </a:cubicBezTo>
                    <a:cubicBezTo>
                      <a:pt x="f147" y="f148"/>
                      <a:pt x="f147" y="f148"/>
                      <a:pt x="f149" y="f148"/>
                    </a:cubicBezTo>
                    <a:cubicBezTo>
                      <a:pt x="f149" y="f148"/>
                      <a:pt x="f149" y="f148"/>
                      <a:pt x="f149" y="f148"/>
                    </a:cubicBezTo>
                    <a:cubicBezTo>
                      <a:pt x="f149" y="f148"/>
                      <a:pt x="f149" y="f148"/>
                      <a:pt x="f149" y="f148"/>
                    </a:cubicBezTo>
                    <a:cubicBezTo>
                      <a:pt x="f149" y="f148"/>
                      <a:pt x="f149" y="f148"/>
                      <a:pt x="f149" y="f148"/>
                    </a:cubicBezTo>
                    <a:cubicBezTo>
                      <a:pt x="f149" y="f148"/>
                      <a:pt x="f149" y="f148"/>
                      <a:pt x="f149" y="f148"/>
                    </a:cubicBezTo>
                    <a:cubicBezTo>
                      <a:pt x="f149" y="f148"/>
                      <a:pt x="f149" y="f148"/>
                      <a:pt x="f149" y="f148"/>
                    </a:cubicBezTo>
                    <a:cubicBezTo>
                      <a:pt x="f149" y="f148"/>
                      <a:pt x="f149" y="f148"/>
                      <a:pt x="f149" y="f148"/>
                    </a:cubicBezTo>
                    <a:cubicBezTo>
                      <a:pt x="f149" y="f148"/>
                      <a:pt x="f149" y="f148"/>
                      <a:pt x="f149" y="f148"/>
                    </a:cubicBezTo>
                    <a:cubicBezTo>
                      <a:pt x="f149" y="f148"/>
                      <a:pt x="f150" y="f148"/>
                      <a:pt x="f150" y="f148"/>
                    </a:cubicBezTo>
                    <a:lnTo>
                      <a:pt x="f151" y="f152"/>
                    </a:lnTo>
                    <a:lnTo>
                      <a:pt x="f151" y="f152"/>
                    </a:lnTo>
                    <a:lnTo>
                      <a:pt x="f151" y="f152"/>
                    </a:lnTo>
                    <a:lnTo>
                      <a:pt x="f153" y="f154"/>
                    </a:lnTo>
                    <a:lnTo>
                      <a:pt x="f155" y="f156"/>
                    </a:lnTo>
                    <a:lnTo>
                      <a:pt x="f157" y="f62"/>
                    </a:lnTo>
                    <a:cubicBezTo>
                      <a:pt x="f158" y="f159"/>
                      <a:pt x="f160" y="f145"/>
                      <a:pt x="f160" y="f145"/>
                    </a:cubicBezTo>
                    <a:cubicBezTo>
                      <a:pt x="f161" y="f145"/>
                      <a:pt x="f161" y="f90"/>
                      <a:pt x="f161" y="f90"/>
                    </a:cubicBezTo>
                    <a:lnTo>
                      <a:pt x="f161" y="f113"/>
                    </a:lnTo>
                    <a:lnTo>
                      <a:pt x="f161" y="f8"/>
                    </a:lnTo>
                    <a:lnTo>
                      <a:pt x="f162" y="f118"/>
                    </a:lnTo>
                    <a:lnTo>
                      <a:pt x="f163" y="f118"/>
                    </a:lnTo>
                    <a:lnTo>
                      <a:pt x="f164" y="f118"/>
                    </a:lnTo>
                    <a:lnTo>
                      <a:pt x="f164" y="f118"/>
                    </a:lnTo>
                    <a:lnTo>
                      <a:pt x="f164" y="f118"/>
                    </a:lnTo>
                    <a:lnTo>
                      <a:pt x="f165" y="f118"/>
                    </a:lnTo>
                    <a:lnTo>
                      <a:pt x="f166" y="f118"/>
                    </a:lnTo>
                    <a:lnTo>
                      <a:pt x="f167" y="f118"/>
                    </a:lnTo>
                    <a:cubicBezTo>
                      <a:pt x="f168" y="f118"/>
                      <a:pt x="f169" y="f118"/>
                      <a:pt x="f170" y="f5"/>
                    </a:cubicBezTo>
                    <a:cubicBezTo>
                      <a:pt x="f171" y="f5"/>
                      <a:pt x="f172" y="f173"/>
                      <a:pt x="f174" y="f175"/>
                    </a:cubicBezTo>
                    <a:cubicBezTo>
                      <a:pt x="f176" y="f177"/>
                      <a:pt x="f178" y="f179"/>
                      <a:pt x="f180" y="f181"/>
                    </a:cubicBezTo>
                    <a:cubicBezTo>
                      <a:pt x="f182" y="f183"/>
                      <a:pt x="f184" y="f183"/>
                      <a:pt x="f185" y="f186"/>
                    </a:cubicBezTo>
                    <a:cubicBezTo>
                      <a:pt x="f187" y="f188"/>
                      <a:pt x="f189" y="f190"/>
                      <a:pt x="f191" y="f192"/>
                    </a:cubicBezTo>
                    <a:cubicBezTo>
                      <a:pt x="f193" y="f192"/>
                      <a:pt x="f194" y="f195"/>
                      <a:pt x="f196" y="f195"/>
                    </a:cubicBezTo>
                    <a:cubicBezTo>
                      <a:pt x="f197" y="f195"/>
                      <a:pt x="f198" y="f195"/>
                      <a:pt x="f199" y="f195"/>
                    </a:cubicBezTo>
                    <a:cubicBezTo>
                      <a:pt x="f200" y="f201"/>
                      <a:pt x="f202" y="f201"/>
                      <a:pt x="f203" y="f201"/>
                    </a:cubicBezTo>
                    <a:lnTo>
                      <a:pt x="f204" y="f201"/>
                    </a:lnTo>
                    <a:cubicBezTo>
                      <a:pt x="f205" y="f201"/>
                      <a:pt x="f206" y="f201"/>
                      <a:pt x="f207" y="f201"/>
                    </a:cubicBezTo>
                    <a:cubicBezTo>
                      <a:pt x="f208" y="f201"/>
                      <a:pt x="f209" y="f201"/>
                      <a:pt x="f210" y="f201"/>
                    </a:cubicBezTo>
                    <a:cubicBezTo>
                      <a:pt x="f211" y="f201"/>
                      <a:pt x="f212" y="f201"/>
                      <a:pt x="f213" y="f214"/>
                    </a:cubicBezTo>
                    <a:cubicBezTo>
                      <a:pt x="f213" y="f214"/>
                      <a:pt x="f213" y="f214"/>
                      <a:pt x="f213" y="f214"/>
                    </a:cubicBezTo>
                    <a:cubicBezTo>
                      <a:pt x="f213" y="f201"/>
                      <a:pt x="f215" y="f201"/>
                      <a:pt x="f216" y="f214"/>
                    </a:cubicBezTo>
                    <a:cubicBezTo>
                      <a:pt x="f216" y="f214"/>
                      <a:pt x="f216" y="f214"/>
                      <a:pt x="f216" y="f214"/>
                    </a:cubicBezTo>
                    <a:cubicBezTo>
                      <a:pt x="f217" y="f218"/>
                      <a:pt x="f219" y="f218"/>
                      <a:pt x="f220" y="f221"/>
                    </a:cubicBezTo>
                    <a:cubicBezTo>
                      <a:pt x="f222" y="f223"/>
                      <a:pt x="f224" y="f225"/>
                      <a:pt x="f226" y="f227"/>
                    </a:cubicBezTo>
                    <a:cubicBezTo>
                      <a:pt x="f228" y="f229"/>
                      <a:pt x="f230" y="f231"/>
                      <a:pt x="f232" y="f233"/>
                    </a:cubicBezTo>
                    <a:cubicBezTo>
                      <a:pt x="f234" y="f235"/>
                      <a:pt x="f236" y="f237"/>
                      <a:pt x="f238" y="f239"/>
                    </a:cubicBezTo>
                    <a:lnTo>
                      <a:pt x="f238" y="f239"/>
                    </a:lnTo>
                    <a:cubicBezTo>
                      <a:pt x="f240" y="f239"/>
                      <a:pt x="f241" y="f239"/>
                      <a:pt x="f242" y="f239"/>
                    </a:cubicBezTo>
                    <a:cubicBezTo>
                      <a:pt x="f243" y="f239"/>
                      <a:pt x="f244" y="f239"/>
                      <a:pt x="f245" y="f239"/>
                    </a:cubicBezTo>
                    <a:cubicBezTo>
                      <a:pt x="f246" y="f239"/>
                      <a:pt x="f247" y="f239"/>
                      <a:pt x="f248" y="f239"/>
                    </a:cubicBezTo>
                    <a:lnTo>
                      <a:pt x="f249" y="f250"/>
                    </a:lnTo>
                    <a:cubicBezTo>
                      <a:pt x="f251" y="f250"/>
                      <a:pt x="f252" y="f253"/>
                      <a:pt x="f254" y="f255"/>
                    </a:cubicBezTo>
                    <a:cubicBezTo>
                      <a:pt x="f256" y="f255"/>
                      <a:pt x="f257" y="f253"/>
                      <a:pt x="f258" y="f253"/>
                    </a:cubicBezTo>
                    <a:cubicBezTo>
                      <a:pt x="f258" y="f253"/>
                      <a:pt x="f259" y="f253"/>
                      <a:pt x="f260" y="f253"/>
                    </a:cubicBezTo>
                    <a:cubicBezTo>
                      <a:pt x="f260" y="f253"/>
                      <a:pt x="f260" y="f255"/>
                      <a:pt x="f260" y="f255"/>
                    </a:cubicBezTo>
                    <a:cubicBezTo>
                      <a:pt x="f259" y="f261"/>
                      <a:pt x="f258" y="f261"/>
                      <a:pt x="f257" y="f261"/>
                    </a:cubicBezTo>
                    <a:cubicBezTo>
                      <a:pt x="f258" y="f262"/>
                      <a:pt x="f259" y="f262"/>
                      <a:pt x="f260" y="f263"/>
                    </a:cubicBezTo>
                    <a:cubicBezTo>
                      <a:pt x="f264" y="f265"/>
                      <a:pt x="f266" y="f265"/>
                      <a:pt x="f267" y="f268"/>
                    </a:cubicBezTo>
                    <a:cubicBezTo>
                      <a:pt x="f267" y="f268"/>
                      <a:pt x="f267" y="f268"/>
                      <a:pt x="f267" y="f268"/>
                    </a:cubicBezTo>
                    <a:cubicBezTo>
                      <a:pt x="f269" y="f270"/>
                      <a:pt x="f269" y="f270"/>
                      <a:pt x="f269" y="f270"/>
                    </a:cubicBezTo>
                    <a:cubicBezTo>
                      <a:pt x="f271" y="f272"/>
                      <a:pt x="f273" y="f272"/>
                      <a:pt x="f274" y="f275"/>
                    </a:cubicBezTo>
                    <a:cubicBezTo>
                      <a:pt x="f274" y="f275"/>
                      <a:pt x="f274" y="f275"/>
                      <a:pt x="f276" y="f275"/>
                    </a:cubicBezTo>
                    <a:cubicBezTo>
                      <a:pt x="f277" y="f275"/>
                      <a:pt x="f278" y="f275"/>
                      <a:pt x="f278" y="f272"/>
                    </a:cubicBezTo>
                    <a:cubicBezTo>
                      <a:pt x="f279" y="f272"/>
                      <a:pt x="f280" y="f272"/>
                      <a:pt x="f280" y="f272"/>
                    </a:cubicBezTo>
                    <a:cubicBezTo>
                      <a:pt x="f281" y="f272"/>
                      <a:pt x="f281" y="f275"/>
                      <a:pt x="f280" y="f275"/>
                    </a:cubicBezTo>
                    <a:cubicBezTo>
                      <a:pt x="f280" y="f282"/>
                      <a:pt x="f279" y="f282"/>
                      <a:pt x="f278" y="f282"/>
                    </a:cubicBezTo>
                    <a:cubicBezTo>
                      <a:pt x="f280" y="f283"/>
                      <a:pt x="f281" y="f283"/>
                      <a:pt x="f284" y="f285"/>
                    </a:cubicBezTo>
                    <a:cubicBezTo>
                      <a:pt x="f286" y="f287"/>
                      <a:pt x="f288" y="f287"/>
                      <a:pt x="f289" y="f287"/>
                    </a:cubicBezTo>
                    <a:cubicBezTo>
                      <a:pt x="f289" y="f287"/>
                      <a:pt x="f289" y="f287"/>
                      <a:pt x="f290" y="f287"/>
                    </a:cubicBezTo>
                    <a:cubicBezTo>
                      <a:pt x="f291" y="f287"/>
                      <a:pt x="f292" y="f287"/>
                      <a:pt x="f293" y="f287"/>
                    </a:cubicBezTo>
                    <a:lnTo>
                      <a:pt x="f294" y="f287"/>
                    </a:lnTo>
                    <a:lnTo>
                      <a:pt x="f295" y="f287"/>
                    </a:lnTo>
                    <a:lnTo>
                      <a:pt x="f296" y="f287"/>
                    </a:lnTo>
                    <a:lnTo>
                      <a:pt x="f297" y="f287"/>
                    </a:lnTo>
                    <a:cubicBezTo>
                      <a:pt x="f298" y="f287"/>
                      <a:pt x="f299" y="f287"/>
                      <a:pt x="f300" y="f287"/>
                    </a:cubicBezTo>
                    <a:cubicBezTo>
                      <a:pt x="f300" y="f287"/>
                      <a:pt x="f301" y="f287"/>
                      <a:pt x="f301" y="f287"/>
                    </a:cubicBezTo>
                    <a:cubicBezTo>
                      <a:pt x="f302" y="f287"/>
                      <a:pt x="f303" y="f287"/>
                      <a:pt x="f304" y="f285"/>
                    </a:cubicBezTo>
                    <a:cubicBezTo>
                      <a:pt x="f305" y="f283"/>
                      <a:pt x="f306" y="f282"/>
                      <a:pt x="f307" y="f275"/>
                    </a:cubicBezTo>
                    <a:cubicBezTo>
                      <a:pt x="f308" y="f272"/>
                      <a:pt x="f309" y="f272"/>
                      <a:pt x="f310" y="f270"/>
                    </a:cubicBezTo>
                    <a:cubicBezTo>
                      <a:pt x="f310" y="f270"/>
                      <a:pt x="f310" y="f270"/>
                      <a:pt x="f310" y="f268"/>
                    </a:cubicBezTo>
                    <a:cubicBezTo>
                      <a:pt x="f311" y="f268"/>
                      <a:pt x="f311" y="f268"/>
                      <a:pt x="f311" y="f268"/>
                    </a:cubicBezTo>
                    <a:cubicBezTo>
                      <a:pt x="f312" y="f265"/>
                      <a:pt x="f313" y="f265"/>
                      <a:pt x="f314" y="f263"/>
                    </a:cubicBezTo>
                    <a:cubicBezTo>
                      <a:pt x="f315" y="f255"/>
                      <a:pt x="f316" y="f317"/>
                      <a:pt x="f318" y="f250"/>
                    </a:cubicBezTo>
                    <a:lnTo>
                      <a:pt x="f319" y="f239"/>
                    </a:lnTo>
                    <a:cubicBezTo>
                      <a:pt x="f320" y="f239"/>
                      <a:pt x="f321" y="f239"/>
                      <a:pt x="f322" y="f239"/>
                    </a:cubicBezTo>
                    <a:cubicBezTo>
                      <a:pt x="f323" y="f239"/>
                      <a:pt x="f324" y="f239"/>
                      <a:pt x="f325" y="f239"/>
                    </a:cubicBezTo>
                    <a:cubicBezTo>
                      <a:pt x="f326" y="f239"/>
                      <a:pt x="f327" y="f239"/>
                      <a:pt x="f328" y="f239"/>
                    </a:cubicBezTo>
                    <a:lnTo>
                      <a:pt x="f328" y="f239"/>
                    </a:lnTo>
                    <a:cubicBezTo>
                      <a:pt x="f329" y="f239"/>
                      <a:pt x="f330" y="f237"/>
                      <a:pt x="f331" y="f235"/>
                    </a:cubicBezTo>
                    <a:cubicBezTo>
                      <a:pt x="f331" y="f235"/>
                      <a:pt x="f332" y="f235"/>
                      <a:pt x="f332" y="f235"/>
                    </a:cubicBezTo>
                    <a:cubicBezTo>
                      <a:pt x="f333" y="f235"/>
                      <a:pt x="f334" y="f335"/>
                      <a:pt x="f327" y="f233"/>
                    </a:cubicBezTo>
                    <a:cubicBezTo>
                      <a:pt x="f326" y="f233"/>
                      <a:pt x="f326" y="f231"/>
                      <a:pt x="f327" y="f231"/>
                    </a:cubicBezTo>
                    <a:cubicBezTo>
                      <a:pt x="f327" y="f231"/>
                      <a:pt x="f328" y="f231"/>
                      <a:pt x="f334" y="f231"/>
                    </a:cubicBezTo>
                    <a:cubicBezTo>
                      <a:pt x="f329" y="f233"/>
                      <a:pt x="f330" y="f335"/>
                      <a:pt x="f332" y="f335"/>
                    </a:cubicBezTo>
                    <a:cubicBezTo>
                      <a:pt x="f336" y="f335"/>
                      <a:pt x="f337" y="f233"/>
                      <a:pt x="f338" y="f231"/>
                    </a:cubicBezTo>
                    <a:cubicBezTo>
                      <a:pt x="f339" y="f340"/>
                      <a:pt x="f341" y="f229"/>
                      <a:pt x="f342" y="f227"/>
                    </a:cubicBezTo>
                    <a:cubicBezTo>
                      <a:pt x="f343" y="f225"/>
                      <a:pt x="f344" y="f225"/>
                      <a:pt x="f345" y="f223"/>
                    </a:cubicBezTo>
                    <a:cubicBezTo>
                      <a:pt x="f345" y="f223"/>
                      <a:pt x="f345" y="f223"/>
                      <a:pt x="f345" y="f223"/>
                    </a:cubicBezTo>
                    <a:cubicBezTo>
                      <a:pt x="f342" y="f223"/>
                      <a:pt x="f339" y="f221"/>
                      <a:pt x="f337" y="f218"/>
                    </a:cubicBezTo>
                    <a:cubicBezTo>
                      <a:pt x="f337" y="f218"/>
                      <a:pt x="f337" y="f214"/>
                      <a:pt x="f337" y="f214"/>
                    </a:cubicBezTo>
                    <a:cubicBezTo>
                      <a:pt x="f346" y="f201"/>
                      <a:pt x="f338" y="f201"/>
                      <a:pt x="f338" y="f214"/>
                    </a:cubicBezTo>
                    <a:cubicBezTo>
                      <a:pt x="f347" y="f218"/>
                      <a:pt x="f342" y="f218"/>
                      <a:pt x="f345" y="f218"/>
                    </a:cubicBezTo>
                    <a:cubicBezTo>
                      <a:pt x="f348" y="f218"/>
                      <a:pt x="f349" y="f218"/>
                      <a:pt x="f350" y="f214"/>
                    </a:cubicBezTo>
                    <a:cubicBezTo>
                      <a:pt x="f351" y="f201"/>
                      <a:pt x="f352" y="f201"/>
                      <a:pt x="f352" y="f214"/>
                    </a:cubicBezTo>
                    <a:cubicBezTo>
                      <a:pt x="f352" y="f214"/>
                      <a:pt x="f352" y="f214"/>
                      <a:pt x="f352" y="f214"/>
                    </a:cubicBezTo>
                    <a:cubicBezTo>
                      <a:pt x="f353" y="f201"/>
                      <a:pt x="f354" y="f201"/>
                      <a:pt x="f355" y="f201"/>
                    </a:cubicBezTo>
                    <a:cubicBezTo>
                      <a:pt x="f356" y="f201"/>
                      <a:pt x="f357" y="f201"/>
                      <a:pt x="f358" y="f201"/>
                    </a:cubicBezTo>
                    <a:cubicBezTo>
                      <a:pt x="f359" y="f201"/>
                      <a:pt x="f360" y="f201"/>
                      <a:pt x="f361" y="f201"/>
                    </a:cubicBezTo>
                    <a:lnTo>
                      <a:pt x="f362" y="f201"/>
                    </a:lnTo>
                    <a:cubicBezTo>
                      <a:pt x="f363" y="f201"/>
                      <a:pt x="f364" y="f201"/>
                      <a:pt x="f365" y="f195"/>
                    </a:cubicBezTo>
                    <a:cubicBezTo>
                      <a:pt x="f366" y="f195"/>
                      <a:pt x="f367" y="f195"/>
                      <a:pt x="f368" y="f195"/>
                    </a:cubicBezTo>
                    <a:cubicBezTo>
                      <a:pt x="f369" y="f195"/>
                      <a:pt x="f370" y="f192"/>
                      <a:pt x="f371" y="f192"/>
                    </a:cubicBezTo>
                    <a:cubicBezTo>
                      <a:pt x="f372" y="f190"/>
                      <a:pt x="f373" y="f374"/>
                      <a:pt x="f375" y="f188"/>
                    </a:cubicBezTo>
                    <a:cubicBezTo>
                      <a:pt x="f373" y="f188"/>
                      <a:pt x="f372" y="f186"/>
                      <a:pt x="f376" y="f186"/>
                    </a:cubicBezTo>
                    <a:cubicBezTo>
                      <a:pt x="f371" y="f183"/>
                      <a:pt x="f371" y="f183"/>
                      <a:pt x="f376" y="f183"/>
                    </a:cubicBezTo>
                    <a:cubicBezTo>
                      <a:pt x="f372" y="f181"/>
                      <a:pt x="f372" y="f181"/>
                      <a:pt x="f377" y="f183"/>
                    </a:cubicBezTo>
                    <a:cubicBezTo>
                      <a:pt x="f373" y="f183"/>
                      <a:pt x="f378" y="f186"/>
                      <a:pt x="f379" y="f186"/>
                    </a:cubicBezTo>
                    <a:cubicBezTo>
                      <a:pt x="f380" y="f183"/>
                      <a:pt x="f381" y="f183"/>
                      <a:pt x="f382" y="f181"/>
                    </a:cubicBezTo>
                    <a:cubicBezTo>
                      <a:pt x="f383" y="f179"/>
                      <a:pt x="f384" y="f177"/>
                      <a:pt x="f385" y="f175"/>
                    </a:cubicBezTo>
                    <a:cubicBezTo>
                      <a:pt x="f386" y="f173"/>
                      <a:pt x="f387" y="f5"/>
                      <a:pt x="f388" y="f5"/>
                    </a:cubicBezTo>
                    <a:cubicBezTo>
                      <a:pt x="f389" y="f5"/>
                      <a:pt x="f390" y="f118"/>
                      <a:pt x="f391" y="f118"/>
                    </a:cubicBezTo>
                    <a:lnTo>
                      <a:pt x="f392" y="f118"/>
                    </a:lnTo>
                    <a:lnTo>
                      <a:pt x="f393" y="f118"/>
                    </a:lnTo>
                    <a:lnTo>
                      <a:pt x="f394" y="f112"/>
                    </a:lnTo>
                    <a:lnTo>
                      <a:pt x="f394" y="f112"/>
                    </a:lnTo>
                    <a:cubicBezTo>
                      <a:pt x="f395" y="f141"/>
                      <a:pt x="f396" y="f397"/>
                      <a:pt x="f396" y="f397"/>
                    </a:cubicBezTo>
                    <a:cubicBezTo>
                      <a:pt x="f396" y="f137"/>
                      <a:pt x="f393" y="f112"/>
                      <a:pt x="f393" y="f112"/>
                    </a:cubicBezTo>
                    <a:lnTo>
                      <a:pt x="f394" y="f24"/>
                    </a:lnTo>
                    <a:cubicBezTo>
                      <a:pt x="f394" y="f24"/>
                      <a:pt x="f394" y="f24"/>
                      <a:pt x="f394" y="f24"/>
                    </a:cubicBezTo>
                    <a:lnTo>
                      <a:pt x="f394" y="f24"/>
                    </a:lnTo>
                    <a:cubicBezTo>
                      <a:pt x="f398" y="f82"/>
                      <a:pt x="f399" y="f152"/>
                      <a:pt x="f399" y="f152"/>
                    </a:cubicBezTo>
                    <a:cubicBezTo>
                      <a:pt x="f400" y="f81"/>
                      <a:pt x="f401" y="f90"/>
                      <a:pt x="f401" y="f90"/>
                    </a:cubicBezTo>
                    <a:lnTo>
                      <a:pt x="f401" y="f24"/>
                    </a:lnTo>
                    <a:cubicBezTo>
                      <a:pt x="f401" y="f24"/>
                      <a:pt x="f401" y="f24"/>
                      <a:pt x="f401" y="f24"/>
                    </a:cubicBezTo>
                    <a:lnTo>
                      <a:pt x="f402" y="f24"/>
                    </a:lnTo>
                    <a:cubicBezTo>
                      <a:pt x="f403" y="f112"/>
                      <a:pt x="f404" y="f112"/>
                      <a:pt x="f405" y="f112"/>
                    </a:cubicBezTo>
                    <a:cubicBezTo>
                      <a:pt x="f406" y="f24"/>
                      <a:pt x="f407" y="f127"/>
                      <a:pt x="f407" y="f127"/>
                    </a:cubicBezTo>
                    <a:lnTo>
                      <a:pt x="f408" y="f127"/>
                    </a:lnTo>
                    <a:cubicBezTo>
                      <a:pt x="f408" y="f127"/>
                      <a:pt x="f408" y="f90"/>
                      <a:pt x="f408" y="f90"/>
                    </a:cubicBezTo>
                    <a:lnTo>
                      <a:pt x="f408" y="f90"/>
                    </a:lnTo>
                    <a:cubicBezTo>
                      <a:pt x="f404" y="f154"/>
                      <a:pt x="f405" y="f82"/>
                      <a:pt x="f405" y="f82"/>
                    </a:cubicBezTo>
                    <a:cubicBezTo>
                      <a:pt x="f406" y="f82"/>
                      <a:pt x="f409" y="f145"/>
                      <a:pt x="f409" y="f145"/>
                    </a:cubicBezTo>
                    <a:lnTo>
                      <a:pt x="f409" y="f90"/>
                    </a:lnTo>
                    <a:cubicBezTo>
                      <a:pt x="f409" y="f90"/>
                      <a:pt x="f409" y="f90"/>
                      <a:pt x="f409" y="f90"/>
                    </a:cubicBezTo>
                    <a:lnTo>
                      <a:pt x="f410" y="f90"/>
                    </a:lnTo>
                    <a:cubicBezTo>
                      <a:pt x="f411" y="f24"/>
                      <a:pt x="f412" y="f112"/>
                      <a:pt x="f412" y="f112"/>
                    </a:cubicBezTo>
                    <a:cubicBezTo>
                      <a:pt x="f413" y="f112"/>
                      <a:pt x="f414" y="f24"/>
                      <a:pt x="f414" y="f24"/>
                    </a:cubicBezTo>
                    <a:lnTo>
                      <a:pt x="f409" y="f127"/>
                    </a:lnTo>
                    <a:cubicBezTo>
                      <a:pt x="f409" y="f127"/>
                      <a:pt x="f409" y="f127"/>
                      <a:pt x="f409" y="f127"/>
                    </a:cubicBezTo>
                    <a:lnTo>
                      <a:pt x="f410" y="f114"/>
                    </a:lnTo>
                    <a:cubicBezTo>
                      <a:pt x="f410" y="f114"/>
                      <a:pt x="f410" y="f114"/>
                      <a:pt x="f410" y="f114"/>
                    </a:cubicBezTo>
                    <a:lnTo>
                      <a:pt x="f414" y="f118"/>
                    </a:lnTo>
                    <a:lnTo>
                      <a:pt x="f415" y="f118"/>
                    </a:lnTo>
                    <a:lnTo>
                      <a:pt x="f415" y="f142"/>
                    </a:lnTo>
                    <a:lnTo>
                      <a:pt x="f416" y="f142"/>
                    </a:lnTo>
                    <a:lnTo>
                      <a:pt x="f416" y="f127"/>
                    </a:lnTo>
                    <a:lnTo>
                      <a:pt x="f417" y="f127"/>
                    </a:lnTo>
                    <a:lnTo>
                      <a:pt x="f417" y="f142"/>
                    </a:lnTo>
                    <a:lnTo>
                      <a:pt x="f418" y="f142"/>
                    </a:lnTo>
                    <a:lnTo>
                      <a:pt x="f418" y="f118"/>
                    </a:lnTo>
                    <a:lnTo>
                      <a:pt x="f419" y="f118"/>
                    </a:lnTo>
                    <a:lnTo>
                      <a:pt x="f419" y="f21"/>
                    </a:lnTo>
                    <a:lnTo>
                      <a:pt x="f419" y="f24"/>
                    </a:lnTo>
                    <a:lnTo>
                      <a:pt x="f419" y="f420"/>
                    </a:lnTo>
                    <a:lnTo>
                      <a:pt x="f421" y="f422"/>
                    </a:lnTo>
                    <a:lnTo>
                      <a:pt x="f423" y="f420"/>
                    </a:lnTo>
                    <a:lnTo>
                      <a:pt x="f423" y="f24"/>
                    </a:lnTo>
                    <a:lnTo>
                      <a:pt x="f423" y="f21"/>
                    </a:lnTo>
                    <a:lnTo>
                      <a:pt x="f423" y="f118"/>
                    </a:lnTo>
                    <a:lnTo>
                      <a:pt x="f424" y="f118"/>
                    </a:lnTo>
                    <a:lnTo>
                      <a:pt x="f424" y="f37"/>
                    </a:lnTo>
                    <a:lnTo>
                      <a:pt x="f425" y="f397"/>
                    </a:lnTo>
                    <a:cubicBezTo>
                      <a:pt x="f426" y="f19"/>
                      <a:pt x="f427" y="f112"/>
                      <a:pt x="f428" y="f112"/>
                    </a:cubicBezTo>
                    <a:lnTo>
                      <a:pt x="f429" y="f112"/>
                    </a:lnTo>
                    <a:lnTo>
                      <a:pt x="f429" y="f430"/>
                    </a:lnTo>
                    <a:lnTo>
                      <a:pt x="f431" y="f430"/>
                    </a:lnTo>
                    <a:lnTo>
                      <a:pt x="f431" y="f86"/>
                    </a:lnTo>
                    <a:lnTo>
                      <a:pt x="f432" y="f86"/>
                    </a:lnTo>
                    <a:lnTo>
                      <a:pt x="f432" y="f32"/>
                    </a:lnTo>
                    <a:lnTo>
                      <a:pt x="f433" y="f32"/>
                    </a:lnTo>
                    <a:lnTo>
                      <a:pt x="f433" y="f32"/>
                    </a:lnTo>
                    <a:cubicBezTo>
                      <a:pt x="f433" y="f434"/>
                      <a:pt x="f435" y="f436"/>
                      <a:pt x="f437" y="f436"/>
                    </a:cubicBezTo>
                    <a:cubicBezTo>
                      <a:pt x="f438" y="f436"/>
                      <a:pt x="f439" y="f434"/>
                      <a:pt x="f439" y="f32"/>
                    </a:cubicBezTo>
                    <a:lnTo>
                      <a:pt x="f439" y="f32"/>
                    </a:lnTo>
                    <a:lnTo>
                      <a:pt x="f440" y="f32"/>
                    </a:lnTo>
                    <a:lnTo>
                      <a:pt x="f440" y="f86"/>
                    </a:lnTo>
                    <a:lnTo>
                      <a:pt x="f441" y="f86"/>
                    </a:lnTo>
                    <a:lnTo>
                      <a:pt x="f441" y="f430"/>
                    </a:lnTo>
                    <a:lnTo>
                      <a:pt x="f442" y="f430"/>
                    </a:lnTo>
                    <a:lnTo>
                      <a:pt x="f442" y="f127"/>
                    </a:lnTo>
                    <a:lnTo>
                      <a:pt x="f443" y="f127"/>
                    </a:lnTo>
                    <a:lnTo>
                      <a:pt x="f443" y="f37"/>
                    </a:lnTo>
                    <a:cubicBezTo>
                      <a:pt x="f443" y="f26"/>
                      <a:pt x="f444" y="f86"/>
                      <a:pt x="f445" y="f86"/>
                    </a:cubicBezTo>
                    <a:lnTo>
                      <a:pt x="f446" y="f86"/>
                    </a:lnTo>
                    <a:lnTo>
                      <a:pt x="f446" y="f420"/>
                    </a:lnTo>
                    <a:lnTo>
                      <a:pt x="f447" y="f420"/>
                    </a:lnTo>
                    <a:lnTo>
                      <a:pt x="f448" y="f139"/>
                    </a:lnTo>
                    <a:lnTo>
                      <a:pt x="f449" y="f139"/>
                    </a:lnTo>
                    <a:lnTo>
                      <a:pt x="f450" y="f62"/>
                    </a:lnTo>
                    <a:lnTo>
                      <a:pt x="f451" y="f62"/>
                    </a:lnTo>
                    <a:lnTo>
                      <a:pt x="f452" y="f139"/>
                    </a:lnTo>
                    <a:lnTo>
                      <a:pt x="f453" y="f139"/>
                    </a:lnTo>
                    <a:lnTo>
                      <a:pt x="f453" y="f5"/>
                    </a:lnTo>
                    <a:lnTo>
                      <a:pt x="f454" y="f5"/>
                    </a:lnTo>
                    <a:lnTo>
                      <a:pt x="f454" y="f159"/>
                    </a:lnTo>
                    <a:lnTo>
                      <a:pt x="f455" y="f159"/>
                    </a:lnTo>
                    <a:lnTo>
                      <a:pt x="f455" y="f41"/>
                    </a:lnTo>
                    <a:lnTo>
                      <a:pt x="f456" y="f41"/>
                    </a:lnTo>
                    <a:lnTo>
                      <a:pt x="f456" y="f159"/>
                    </a:lnTo>
                    <a:lnTo>
                      <a:pt x="f457" y="f159"/>
                    </a:lnTo>
                    <a:lnTo>
                      <a:pt x="f457" y="f35"/>
                    </a:lnTo>
                    <a:lnTo>
                      <a:pt x="f457" y="f5"/>
                    </a:lnTo>
                    <a:lnTo>
                      <a:pt x="f458" y="f5"/>
                    </a:lnTo>
                    <a:lnTo>
                      <a:pt x="f458" y="f118"/>
                    </a:lnTo>
                    <a:lnTo>
                      <a:pt x="f459" y="f118"/>
                    </a:lnTo>
                    <a:lnTo>
                      <a:pt x="f459" y="f142"/>
                    </a:lnTo>
                    <a:lnTo>
                      <a:pt x="f460" y="f142"/>
                    </a:lnTo>
                    <a:lnTo>
                      <a:pt x="f461" y="f142"/>
                    </a:lnTo>
                    <a:lnTo>
                      <a:pt x="f461" y="f118"/>
                    </a:lnTo>
                    <a:lnTo>
                      <a:pt x="f462" y="f118"/>
                    </a:lnTo>
                    <a:lnTo>
                      <a:pt x="f462" y="f21"/>
                    </a:lnTo>
                    <a:lnTo>
                      <a:pt x="f463" y="f127"/>
                    </a:lnTo>
                    <a:lnTo>
                      <a:pt x="f463" y="f21"/>
                    </a:lnTo>
                    <a:lnTo>
                      <a:pt x="f463" y="f18"/>
                    </a:lnTo>
                    <a:lnTo>
                      <a:pt x="f464" y="f139"/>
                    </a:lnTo>
                    <a:lnTo>
                      <a:pt x="f464" y="f465"/>
                    </a:lnTo>
                    <a:lnTo>
                      <a:pt x="f464" y="f36"/>
                    </a:lnTo>
                    <a:cubicBezTo>
                      <a:pt x="f466" y="f36"/>
                      <a:pt x="f467" y="f465"/>
                      <a:pt x="f467" y="f465"/>
                    </a:cubicBezTo>
                    <a:lnTo>
                      <a:pt x="f467" y="f465"/>
                    </a:lnTo>
                    <a:lnTo>
                      <a:pt x="f467" y="f465"/>
                    </a:lnTo>
                    <a:lnTo>
                      <a:pt x="f468" y="f469"/>
                    </a:lnTo>
                    <a:lnTo>
                      <a:pt x="f468" y="f469"/>
                    </a:lnTo>
                    <a:lnTo>
                      <a:pt x="f468" y="f469"/>
                    </a:lnTo>
                    <a:cubicBezTo>
                      <a:pt x="f470" y="f471"/>
                      <a:pt x="f472" y="f116"/>
                      <a:pt x="f473" y="f114"/>
                    </a:cubicBezTo>
                    <a:lnTo>
                      <a:pt x="f473" y="f114"/>
                    </a:lnTo>
                    <a:lnTo>
                      <a:pt x="f473" y="f114"/>
                    </a:lnTo>
                    <a:lnTo>
                      <a:pt x="f474" y="f397"/>
                    </a:lnTo>
                    <a:cubicBezTo>
                      <a:pt x="f475" y="f18"/>
                      <a:pt x="f476" y="f19"/>
                      <a:pt x="f477" y="f113"/>
                    </a:cubicBezTo>
                    <a:lnTo>
                      <a:pt x="f477" y="f113"/>
                    </a:lnTo>
                    <a:lnTo>
                      <a:pt x="f477" y="f113"/>
                    </a:lnTo>
                    <a:lnTo>
                      <a:pt x="f282" y="f24"/>
                    </a:lnTo>
                    <a:lnTo>
                      <a:pt x="f282" y="f24"/>
                    </a:lnTo>
                    <a:lnTo>
                      <a:pt x="f282" y="f24"/>
                    </a:lnTo>
                    <a:lnTo>
                      <a:pt x="f263" y="f142"/>
                    </a:lnTo>
                    <a:lnTo>
                      <a:pt x="f239" y="f137"/>
                    </a:lnTo>
                    <a:lnTo>
                      <a:pt x="f235" y="f19"/>
                    </a:lnTo>
                    <a:lnTo>
                      <a:pt x="f235" y="f19"/>
                    </a:lnTo>
                    <a:lnTo>
                      <a:pt x="f335" y="f19"/>
                    </a:lnTo>
                    <a:lnTo>
                      <a:pt x="f225" y="f114"/>
                    </a:lnTo>
                    <a:lnTo>
                      <a:pt x="f214" y="f116"/>
                    </a:lnTo>
                    <a:lnTo>
                      <a:pt x="f214" y="f116"/>
                    </a:lnTo>
                    <a:lnTo>
                      <a:pt x="f214" y="f116"/>
                    </a:lnTo>
                    <a:lnTo>
                      <a:pt x="f181" y="f36"/>
                    </a:lnTo>
                    <a:cubicBezTo>
                      <a:pt x="f478" y="f8"/>
                      <a:pt x="f5" y="f8"/>
                      <a:pt x="f36" y="f35"/>
                    </a:cubicBezTo>
                    <a:lnTo>
                      <a:pt x="f465" y="f35"/>
                    </a:lnTo>
                    <a:lnTo>
                      <a:pt x="f465" y="f35"/>
                    </a:lnTo>
                    <a:lnTo>
                      <a:pt x="f116" y="f5"/>
                    </a:lnTo>
                    <a:lnTo>
                      <a:pt x="f2" y="f5"/>
                    </a:lnTo>
                    <a:lnTo>
                      <a:pt x="f2" y="f190"/>
                    </a:lnTo>
                    <a:lnTo>
                      <a:pt x="f214" y="f190"/>
                    </a:lnTo>
                    <a:lnTo>
                      <a:pt x="f268" y="f190"/>
                    </a:lnTo>
                    <a:lnTo>
                      <a:pt x="f479" y="f190"/>
                    </a:lnTo>
                    <a:lnTo>
                      <a:pt x="f405" y="f190"/>
                    </a:lnTo>
                    <a:lnTo>
                      <a:pt x="f392" y="f190"/>
                    </a:lnTo>
                    <a:lnTo>
                      <a:pt x="f391" y="f190"/>
                    </a:lnTo>
                    <a:cubicBezTo>
                      <a:pt x="f388" y="f190"/>
                      <a:pt x="f480" y="f190"/>
                      <a:pt x="f481" y="f201"/>
                    </a:cubicBezTo>
                    <a:cubicBezTo>
                      <a:pt x="f381" y="f221"/>
                      <a:pt x="f375" y="f231"/>
                      <a:pt x="f482" y="f335"/>
                    </a:cubicBezTo>
                    <a:cubicBezTo>
                      <a:pt x="f483" y="f237"/>
                      <a:pt x="f364" y="f237"/>
                      <a:pt x="f362" y="f237"/>
                    </a:cubicBezTo>
                    <a:lnTo>
                      <a:pt x="f361" y="f237"/>
                    </a:lnTo>
                    <a:cubicBezTo>
                      <a:pt x="f359" y="f237"/>
                      <a:pt x="f357" y="f237"/>
                      <a:pt x="f353" y="f239"/>
                    </a:cubicBezTo>
                    <a:cubicBezTo>
                      <a:pt x="f348" y="f250"/>
                      <a:pt x="f347" y="f255"/>
                      <a:pt x="f337" y="f268"/>
                    </a:cubicBezTo>
                    <a:lnTo>
                      <a:pt x="f337" y="f268"/>
                    </a:lnTo>
                    <a:lnTo>
                      <a:pt x="f332" y="f272"/>
                    </a:lnTo>
                    <a:lnTo>
                      <a:pt x="f333" y="f275"/>
                    </a:lnTo>
                    <a:lnTo>
                      <a:pt x="f328" y="f282"/>
                    </a:lnTo>
                    <a:cubicBezTo>
                      <a:pt x="f327" y="f282"/>
                      <a:pt x="f484" y="f282"/>
                      <a:pt x="f325" y="f283"/>
                    </a:cubicBezTo>
                    <a:cubicBezTo>
                      <a:pt x="f485" y="f283"/>
                      <a:pt x="f323" y="f283"/>
                      <a:pt x="f322" y="f283"/>
                    </a:cubicBezTo>
                    <a:cubicBezTo>
                      <a:pt x="f486" y="f283"/>
                      <a:pt x="f319" y="f282"/>
                      <a:pt x="f487" y="f283"/>
                    </a:cubicBezTo>
                    <a:cubicBezTo>
                      <a:pt x="f488" y="f285"/>
                      <a:pt x="f489" y="f490"/>
                      <a:pt x="f310" y="f476"/>
                    </a:cubicBezTo>
                    <a:cubicBezTo>
                      <a:pt x="f491" y="f474"/>
                      <a:pt x="f305" y="f492"/>
                      <a:pt x="f493" y="f494"/>
                    </a:cubicBezTo>
                    <a:cubicBezTo>
                      <a:pt x="f303" y="f494"/>
                      <a:pt x="f495" y="f494"/>
                      <a:pt x="f302" y="f494"/>
                    </a:cubicBezTo>
                    <a:cubicBezTo>
                      <a:pt x="f496" y="f494"/>
                      <a:pt x="f301" y="f4"/>
                      <a:pt x="f300" y="f4"/>
                    </a:cubicBezTo>
                    <a:cubicBezTo>
                      <a:pt x="f299" y="f4"/>
                      <a:pt x="f298" y="f4"/>
                      <a:pt x="f297" y="f4"/>
                    </a:cubicBezTo>
                    <a:lnTo>
                      <a:pt x="f296" y="f4"/>
                    </a:lnTo>
                    <a:lnTo>
                      <a:pt x="f295" y="f4"/>
                    </a:lnTo>
                    <a:lnTo>
                      <a:pt x="f294" y="f4"/>
                    </a:lnTo>
                    <a:lnTo>
                      <a:pt x="f293" y="f4"/>
                    </a:lnTo>
                    <a:cubicBezTo>
                      <a:pt x="f292" y="f4"/>
                      <a:pt x="f497" y="f4"/>
                      <a:pt x="f290" y="f4"/>
                    </a:cubicBezTo>
                    <a:cubicBezTo>
                      <a:pt x="f498" y="f4"/>
                      <a:pt x="f499" y="f494"/>
                      <a:pt x="f288" y="f494"/>
                    </a:cubicBezTo>
                    <a:cubicBezTo>
                      <a:pt x="f500" y="f494"/>
                      <a:pt x="f286" y="f494"/>
                      <a:pt x="f501" y="f494"/>
                    </a:cubicBezTo>
                    <a:cubicBezTo>
                      <a:pt x="f280" y="f492"/>
                      <a:pt x="f276" y="f474"/>
                      <a:pt x="f267" y="f476"/>
                    </a:cubicBezTo>
                    <a:cubicBezTo>
                      <a:pt x="f259" y="f490"/>
                      <a:pt x="f502" y="f285"/>
                      <a:pt x="f503" y="f283"/>
                    </a:cubicBezTo>
                    <a:cubicBezTo>
                      <a:pt x="f248" y="f282"/>
                      <a:pt x="f504" y="f283"/>
                      <a:pt x="f245" y="f283"/>
                    </a:cubicBezTo>
                    <a:cubicBezTo>
                      <a:pt x="f244" y="f283"/>
                      <a:pt x="f243" y="f283"/>
                      <a:pt x="f242" y="f283"/>
                    </a:cubicBezTo>
                    <a:cubicBezTo>
                      <a:pt x="f241" y="f282"/>
                      <a:pt x="f240" y="f282"/>
                      <a:pt x="f505" y="f282"/>
                    </a:cubicBezTo>
                    <a:lnTo>
                      <a:pt x="f506" y="f275"/>
                    </a:lnTo>
                    <a:lnTo>
                      <a:pt x="f507" y="f272"/>
                    </a:lnTo>
                    <a:lnTo>
                      <a:pt x="f508" y="f268"/>
                    </a:lnTo>
                    <a:lnTo>
                      <a:pt x="f508" y="f268"/>
                    </a:lnTo>
                    <a:cubicBezTo>
                      <a:pt x="f228" y="f255"/>
                      <a:pt x="f220" y="f250"/>
                      <a:pt x="f212" y="f239"/>
                    </a:cubicBezTo>
                    <a:cubicBezTo>
                      <a:pt x="f509" y="f237"/>
                      <a:pt x="f206" y="f237"/>
                      <a:pt x="f204" y="f237"/>
                    </a:cubicBezTo>
                    <a:lnTo>
                      <a:pt x="f203" y="f237"/>
                    </a:lnTo>
                    <a:cubicBezTo>
                      <a:pt x="f200" y="f237"/>
                      <a:pt x="f510" y="f237"/>
                      <a:pt x="f511" y="f335"/>
                    </a:cubicBezTo>
                    <a:cubicBezTo>
                      <a:pt x="f187" y="f231"/>
                      <a:pt x="f182" y="f221"/>
                      <a:pt x="f512" y="f201"/>
                    </a:cubicBezTo>
                    <a:cubicBezTo>
                      <a:pt x="f513" y="f190"/>
                      <a:pt x="f514" y="f190"/>
                      <a:pt x="f167" y="f190"/>
                    </a:cubicBezTo>
                    <a:lnTo>
                      <a:pt x="f166" y="f190"/>
                    </a:lnTo>
                    <a:lnTo>
                      <a:pt x="f515" y="f190"/>
                    </a:lnTo>
                    <a:lnTo>
                      <a:pt x="f516" y="f190"/>
                    </a:lnTo>
                    <a:lnTo>
                      <a:pt x="f517" y="f190"/>
                    </a:lnTo>
                    <a:lnTo>
                      <a:pt x="f518" y="f190"/>
                    </a:lnTo>
                    <a:lnTo>
                      <a:pt x="f3" y="f190"/>
                    </a:lnTo>
                    <a:lnTo>
                      <a:pt x="f3" y="f5"/>
                    </a:lnTo>
                    <a:close/>
                    <a:moveTo>
                      <a:pt x="f519" y="f139"/>
                    </a:moveTo>
                    <a:lnTo>
                      <a:pt x="f520" y="f139"/>
                    </a:lnTo>
                    <a:lnTo>
                      <a:pt x="f520" y="f142"/>
                    </a:lnTo>
                    <a:lnTo>
                      <a:pt x="f521" y="f142"/>
                    </a:lnTo>
                    <a:lnTo>
                      <a:pt x="f521" y="f24"/>
                    </a:lnTo>
                    <a:lnTo>
                      <a:pt x="f519" y="f24"/>
                    </a:lnTo>
                    <a:lnTo>
                      <a:pt x="f519" y="f139"/>
                    </a:lnTo>
                    <a:close/>
                    <a:moveTo>
                      <a:pt x="f519" y="f127"/>
                    </a:moveTo>
                    <a:lnTo>
                      <a:pt x="f522" y="f127"/>
                    </a:lnTo>
                    <a:lnTo>
                      <a:pt x="f522" y="f19"/>
                    </a:lnTo>
                    <a:lnTo>
                      <a:pt x="f523" y="f19"/>
                    </a:lnTo>
                    <a:lnTo>
                      <a:pt x="f523" y="f139"/>
                    </a:lnTo>
                    <a:lnTo>
                      <a:pt x="f524" y="f139"/>
                    </a:lnTo>
                    <a:lnTo>
                      <a:pt x="f446" y="f95"/>
                    </a:lnTo>
                    <a:lnTo>
                      <a:pt x="f445" y="f95"/>
                    </a:lnTo>
                    <a:cubicBezTo>
                      <a:pt x="f525" y="f95"/>
                      <a:pt x="f519" y="f26"/>
                      <a:pt x="f519" y="f37"/>
                    </a:cubicBezTo>
                    <a:lnTo>
                      <a:pt x="f519" y="f127"/>
                    </a:lnTo>
                    <a:close/>
                    <a:moveTo>
                      <a:pt x="f442" y="f5"/>
                    </a:moveTo>
                    <a:lnTo>
                      <a:pt x="f526" y="f5"/>
                    </a:lnTo>
                    <a:lnTo>
                      <a:pt x="f526" y="f139"/>
                    </a:lnTo>
                    <a:lnTo>
                      <a:pt x="f443" y="f139"/>
                    </a:lnTo>
                    <a:lnTo>
                      <a:pt x="f443" y="f24"/>
                    </a:lnTo>
                    <a:lnTo>
                      <a:pt x="f442" y="f24"/>
                    </a:lnTo>
                    <a:lnTo>
                      <a:pt x="f442" y="f5"/>
                    </a:lnTo>
                    <a:close/>
                    <a:moveTo>
                      <a:pt x="f527" y="f116"/>
                    </a:moveTo>
                    <a:lnTo>
                      <a:pt x="f527" y="f5"/>
                    </a:lnTo>
                    <a:lnTo>
                      <a:pt x="f429" y="f5"/>
                    </a:lnTo>
                    <a:lnTo>
                      <a:pt x="f429" y="f21"/>
                    </a:lnTo>
                    <a:lnTo>
                      <a:pt x="f428" y="f21"/>
                    </a:lnTo>
                    <a:cubicBezTo>
                      <a:pt x="f427" y="f21"/>
                      <a:pt x="f528" y="f142"/>
                      <a:pt x="f426" y="f139"/>
                    </a:cubicBezTo>
                    <a:lnTo>
                      <a:pt x="f527" y="f116"/>
                    </a:lnTo>
                    <a:close/>
                    <a:moveTo>
                      <a:pt x="f403" y="f21"/>
                    </a:moveTo>
                    <a:cubicBezTo>
                      <a:pt x="f403" y="f113"/>
                      <a:pt x="f403" y="f113"/>
                      <a:pt x="f529" y="f19"/>
                    </a:cubicBezTo>
                    <a:cubicBezTo>
                      <a:pt x="f529" y="f19"/>
                      <a:pt x="f530" y="f113"/>
                      <a:pt x="f404" y="f21"/>
                    </a:cubicBezTo>
                    <a:cubicBezTo>
                      <a:pt x="f530" y="f21"/>
                      <a:pt x="f529" y="f21"/>
                      <a:pt x="f403" y="f21"/>
                    </a:cubicBezTo>
                    <a:close/>
                    <a:moveTo>
                      <a:pt x="f405" y="f118"/>
                    </a:moveTo>
                    <a:lnTo>
                      <a:pt x="f531" y="f118"/>
                    </a:lnTo>
                    <a:lnTo>
                      <a:pt x="f408" y="f114"/>
                    </a:lnTo>
                    <a:cubicBezTo>
                      <a:pt x="f532" y="f114"/>
                      <a:pt x="f533" y="f141"/>
                      <a:pt x="f533" y="f141"/>
                    </a:cubicBezTo>
                    <a:lnTo>
                      <a:pt x="f404" y="f141"/>
                    </a:lnTo>
                    <a:cubicBezTo>
                      <a:pt x="f404" y="f141"/>
                      <a:pt x="f404" y="f141"/>
                      <a:pt x="f404" y="f141"/>
                    </a:cubicBezTo>
                    <a:lnTo>
                      <a:pt x="f404" y="f118"/>
                    </a:lnTo>
                    <a:lnTo>
                      <a:pt x="f405" y="f118"/>
                    </a:lnTo>
                    <a:close/>
                    <a:moveTo>
                      <a:pt x="f404" y="f139"/>
                    </a:moveTo>
                    <a:lnTo>
                      <a:pt x="f404" y="f139"/>
                    </a:lnTo>
                    <a:cubicBezTo>
                      <a:pt x="f406" y="f139"/>
                      <a:pt x="f407" y="f141"/>
                      <a:pt x="f408" y="f141"/>
                    </a:cubicBezTo>
                    <a:lnTo>
                      <a:pt x="f408" y="f127"/>
                    </a:lnTo>
                    <a:lnTo>
                      <a:pt x="f408" y="f24"/>
                    </a:lnTo>
                    <a:cubicBezTo>
                      <a:pt x="f531" y="f24"/>
                      <a:pt x="f407" y="f112"/>
                      <a:pt x="f532" y="f21"/>
                    </a:cubicBezTo>
                    <a:cubicBezTo>
                      <a:pt x="f408" y="f21"/>
                      <a:pt x="f407" y="f21"/>
                      <a:pt x="f407" y="f21"/>
                    </a:cubicBezTo>
                    <a:cubicBezTo>
                      <a:pt x="f407" y="f113"/>
                      <a:pt x="f532" y="f113"/>
                      <a:pt x="f406" y="f113"/>
                    </a:cubicBezTo>
                    <a:cubicBezTo>
                      <a:pt x="f533" y="f19"/>
                      <a:pt x="f530" y="f142"/>
                      <a:pt x="f529" y="f142"/>
                    </a:cubicBezTo>
                    <a:cubicBezTo>
                      <a:pt x="f530" y="f137"/>
                      <a:pt x="f404" y="f397"/>
                      <a:pt x="f404" y="f397"/>
                    </a:cubicBezTo>
                    <a:lnTo>
                      <a:pt x="f404" y="f139"/>
                    </a:lnTo>
                    <a:cubicBezTo>
                      <a:pt x="f404" y="f139"/>
                      <a:pt x="f404" y="f139"/>
                      <a:pt x="f404" y="f139"/>
                    </a:cubicBezTo>
                    <a:close/>
                    <a:moveTo>
                      <a:pt x="f403" y="f118"/>
                    </a:moveTo>
                    <a:lnTo>
                      <a:pt x="f530" y="f141"/>
                    </a:lnTo>
                    <a:lnTo>
                      <a:pt x="f530" y="f141"/>
                    </a:lnTo>
                    <a:cubicBezTo>
                      <a:pt x="f394" y="f12"/>
                      <a:pt x="f402" y="f469"/>
                      <a:pt x="f402" y="f469"/>
                    </a:cubicBezTo>
                    <a:cubicBezTo>
                      <a:pt x="f401" y="f469"/>
                      <a:pt x="f529" y="f141"/>
                      <a:pt x="f529" y="f141"/>
                    </a:cubicBezTo>
                    <a:lnTo>
                      <a:pt x="f530" y="f139"/>
                    </a:lnTo>
                    <a:cubicBezTo>
                      <a:pt x="f530" y="f139"/>
                      <a:pt x="f530" y="f139"/>
                      <a:pt x="f530" y="f139"/>
                    </a:cubicBezTo>
                    <a:lnTo>
                      <a:pt x="f530" y="f139"/>
                    </a:lnTo>
                    <a:cubicBezTo>
                      <a:pt x="f529" y="f397"/>
                      <a:pt x="f529" y="f137"/>
                      <a:pt x="f403" y="f18"/>
                    </a:cubicBezTo>
                    <a:cubicBezTo>
                      <a:pt x="f534" y="f397"/>
                      <a:pt x="f535" y="f137"/>
                      <a:pt x="f535" y="f137"/>
                    </a:cubicBezTo>
                    <a:cubicBezTo>
                      <a:pt x="f535" y="f18"/>
                      <a:pt x="f536" y="f18"/>
                      <a:pt x="f403" y="f142"/>
                    </a:cubicBezTo>
                    <a:cubicBezTo>
                      <a:pt x="f536" y="f113"/>
                      <a:pt x="f536" y="f21"/>
                      <a:pt x="f536" y="f21"/>
                    </a:cubicBezTo>
                    <a:cubicBezTo>
                      <a:pt x="f534" y="f21"/>
                      <a:pt x="f537" y="f21"/>
                      <a:pt x="f537" y="f21"/>
                    </a:cubicBezTo>
                    <a:lnTo>
                      <a:pt x="f401" y="f112"/>
                    </a:lnTo>
                    <a:cubicBezTo>
                      <a:pt x="f401" y="f112"/>
                      <a:pt x="f401" y="f112"/>
                      <a:pt x="f401" y="f112"/>
                    </a:cubicBezTo>
                    <a:lnTo>
                      <a:pt x="f401" y="f118"/>
                    </a:lnTo>
                    <a:lnTo>
                      <a:pt x="f403" y="f118"/>
                    </a:lnTo>
                    <a:close/>
                    <a:moveTo>
                      <a:pt x="f149" y="f113"/>
                    </a:moveTo>
                    <a:lnTo>
                      <a:pt x="f538" y="f127"/>
                    </a:lnTo>
                    <a:lnTo>
                      <a:pt x="f149" y="f430"/>
                    </a:lnTo>
                    <a:lnTo>
                      <a:pt x="f146" y="f127"/>
                    </a:lnTo>
                    <a:lnTo>
                      <a:pt x="f149" y="f113"/>
                    </a:lnTo>
                    <a:close/>
                    <a:moveTo>
                      <a:pt x="f539" y="f24"/>
                    </a:moveTo>
                    <a:lnTo>
                      <a:pt x="f540" y="f114"/>
                    </a:lnTo>
                    <a:lnTo>
                      <a:pt x="f147" y="f19"/>
                    </a:lnTo>
                    <a:lnTo>
                      <a:pt x="f539" y="f24"/>
                    </a:lnTo>
                    <a:close/>
                    <a:moveTo>
                      <a:pt x="f150" y="f19"/>
                    </a:moveTo>
                    <a:lnTo>
                      <a:pt x="f541" y="f114"/>
                    </a:lnTo>
                    <a:lnTo>
                      <a:pt x="f542" y="f24"/>
                    </a:lnTo>
                    <a:lnTo>
                      <a:pt x="f150" y="f19"/>
                    </a:lnTo>
                    <a:close/>
                    <a:moveTo>
                      <a:pt x="f543" y="f26"/>
                    </a:moveTo>
                    <a:lnTo>
                      <a:pt x="f146" y="f145"/>
                    </a:lnTo>
                    <a:lnTo>
                      <a:pt x="f147" y="f31"/>
                    </a:lnTo>
                    <a:lnTo>
                      <a:pt x="f543" y="f26"/>
                    </a:lnTo>
                    <a:close/>
                    <a:moveTo>
                      <a:pt x="f149" y="f82"/>
                    </a:moveTo>
                    <a:lnTo>
                      <a:pt x="f147" y="f86"/>
                    </a:lnTo>
                    <a:lnTo>
                      <a:pt x="f150" y="f81"/>
                    </a:lnTo>
                    <a:lnTo>
                      <a:pt x="f149" y="f82"/>
                    </a:lnTo>
                    <a:close/>
                    <a:moveTo>
                      <a:pt x="f147" y="f26"/>
                    </a:moveTo>
                    <a:lnTo>
                      <a:pt x="f149" y="f26"/>
                    </a:lnTo>
                    <a:lnTo>
                      <a:pt x="f150" y="f107"/>
                    </a:lnTo>
                    <a:lnTo>
                      <a:pt x="f147" y="f26"/>
                    </a:lnTo>
                    <a:close/>
                    <a:moveTo>
                      <a:pt x="f151" y="f26"/>
                    </a:moveTo>
                    <a:lnTo>
                      <a:pt x="f150" y="f31"/>
                    </a:lnTo>
                    <a:lnTo>
                      <a:pt x="f538" y="f145"/>
                    </a:lnTo>
                    <a:lnTo>
                      <a:pt x="f151" y="f26"/>
                    </a:lnTo>
                    <a:close/>
                    <a:moveTo>
                      <a:pt x="f544" y="f465"/>
                    </a:moveTo>
                    <a:lnTo>
                      <a:pt x="f545" y="f465"/>
                    </a:lnTo>
                    <a:lnTo>
                      <a:pt x="f546" y="f36"/>
                    </a:lnTo>
                    <a:lnTo>
                      <a:pt x="f547" y="f36"/>
                    </a:lnTo>
                    <a:lnTo>
                      <a:pt x="f547" y="f113"/>
                    </a:lnTo>
                    <a:lnTo>
                      <a:pt x="f547" y="f145"/>
                    </a:lnTo>
                    <a:cubicBezTo>
                      <a:pt x="f548" y="f145"/>
                      <a:pt x="f548" y="f145"/>
                      <a:pt x="f548" y="f145"/>
                    </a:cubicBezTo>
                    <a:lnTo>
                      <a:pt x="f544" y="f152"/>
                    </a:lnTo>
                    <a:lnTo>
                      <a:pt x="f538" y="f95"/>
                    </a:lnTo>
                    <a:lnTo>
                      <a:pt x="f538" y="f95"/>
                    </a:lnTo>
                    <a:lnTo>
                      <a:pt x="f538" y="f95"/>
                    </a:lnTo>
                    <a:lnTo>
                      <a:pt x="f155" y="f10"/>
                    </a:lnTo>
                    <a:lnTo>
                      <a:pt x="f544" y="f465"/>
                    </a:lnTo>
                    <a:close/>
                    <a:moveTo>
                      <a:pt x="f549" y="f550"/>
                    </a:moveTo>
                    <a:lnTo>
                      <a:pt x="f551" y="f10"/>
                    </a:lnTo>
                    <a:lnTo>
                      <a:pt x="f551" y="f469"/>
                    </a:lnTo>
                    <a:lnTo>
                      <a:pt x="f149" y="f142"/>
                    </a:lnTo>
                    <a:lnTo>
                      <a:pt x="f540" y="f471"/>
                    </a:lnTo>
                    <a:lnTo>
                      <a:pt x="f549" y="f550"/>
                    </a:lnTo>
                    <a:close/>
                    <a:moveTo>
                      <a:pt x="f552" y="f142"/>
                    </a:moveTo>
                    <a:lnTo>
                      <a:pt x="f553" y="f142"/>
                    </a:lnTo>
                    <a:lnTo>
                      <a:pt x="f553" y="f116"/>
                    </a:lnTo>
                    <a:lnTo>
                      <a:pt x="f554" y="f471"/>
                    </a:lnTo>
                    <a:lnTo>
                      <a:pt x="f539" y="f31"/>
                    </a:lnTo>
                    <a:lnTo>
                      <a:pt x="f552" y="f90"/>
                    </a:lnTo>
                    <a:lnTo>
                      <a:pt x="f552" y="f142"/>
                    </a:lnTo>
                    <a:close/>
                    <a:moveTo>
                      <a:pt x="f108" y="f5"/>
                    </a:moveTo>
                    <a:lnTo>
                      <a:pt x="f555" y="f5"/>
                    </a:lnTo>
                    <a:lnTo>
                      <a:pt x="f555" y="f36"/>
                    </a:lnTo>
                    <a:cubicBezTo>
                      <a:pt x="f555" y="f12"/>
                      <a:pt x="f556" y="f116"/>
                      <a:pt x="f110" y="f114"/>
                    </a:cubicBezTo>
                    <a:lnTo>
                      <a:pt x="f110" y="f113"/>
                    </a:lnTo>
                    <a:cubicBezTo>
                      <a:pt x="f110" y="f21"/>
                      <a:pt x="f557" y="f112"/>
                      <a:pt x="f109" y="f112"/>
                    </a:cubicBezTo>
                    <a:lnTo>
                      <a:pt x="f108" y="f112"/>
                    </a:lnTo>
                    <a:cubicBezTo>
                      <a:pt x="f108" y="f112"/>
                      <a:pt x="f108" y="f112"/>
                      <a:pt x="f108" y="f21"/>
                    </a:cubicBezTo>
                    <a:cubicBezTo>
                      <a:pt x="f108" y="f21"/>
                      <a:pt x="f108" y="f113"/>
                      <a:pt x="f108" y="f19"/>
                    </a:cubicBezTo>
                    <a:lnTo>
                      <a:pt x="f108" y="f5"/>
                    </a:lnTo>
                    <a:close/>
                    <a:moveTo>
                      <a:pt x="f105" y="f5"/>
                    </a:moveTo>
                    <a:lnTo>
                      <a:pt x="f558" y="f35"/>
                    </a:lnTo>
                    <a:lnTo>
                      <a:pt x="f559" y="f5"/>
                    </a:lnTo>
                    <a:lnTo>
                      <a:pt x="f105" y="f5"/>
                    </a:lnTo>
                    <a:close/>
                    <a:moveTo>
                      <a:pt x="f560" y="f5"/>
                    </a:moveTo>
                    <a:lnTo>
                      <a:pt x="f561" y="f5"/>
                    </a:lnTo>
                    <a:lnTo>
                      <a:pt x="f559" y="f8"/>
                    </a:lnTo>
                    <a:lnTo>
                      <a:pt x="f560" y="f10"/>
                    </a:lnTo>
                    <a:lnTo>
                      <a:pt x="f560" y="f5"/>
                    </a:lnTo>
                    <a:close/>
                    <a:moveTo>
                      <a:pt x="f560" y="f550"/>
                    </a:moveTo>
                    <a:lnTo>
                      <a:pt x="f558" y="f36"/>
                    </a:lnTo>
                    <a:lnTo>
                      <a:pt x="f562" y="f471"/>
                    </a:lnTo>
                    <a:lnTo>
                      <a:pt x="f562" y="f13"/>
                    </a:lnTo>
                    <a:lnTo>
                      <a:pt x="f563" y="f8"/>
                    </a:lnTo>
                    <a:lnTo>
                      <a:pt x="f564" y="f5"/>
                    </a:lnTo>
                    <a:lnTo>
                      <a:pt x="f565" y="f5"/>
                    </a:lnTo>
                    <a:lnTo>
                      <a:pt x="f565" y="f139"/>
                    </a:lnTo>
                    <a:cubicBezTo>
                      <a:pt x="f566" y="f469"/>
                      <a:pt x="f563" y="f12"/>
                      <a:pt x="f560" y="f550"/>
                    </a:cubicBezTo>
                    <a:close/>
                    <a:moveTo>
                      <a:pt x="f567" y="f5"/>
                    </a:moveTo>
                    <a:lnTo>
                      <a:pt x="f568" y="f35"/>
                    </a:lnTo>
                    <a:lnTo>
                      <a:pt x="f569" y="f5"/>
                    </a:lnTo>
                    <a:lnTo>
                      <a:pt x="f567" y="f5"/>
                    </a:lnTo>
                    <a:close/>
                    <a:moveTo>
                      <a:pt x="f102" y="f5"/>
                    </a:moveTo>
                    <a:lnTo>
                      <a:pt x="f570" y="f5"/>
                    </a:lnTo>
                    <a:lnTo>
                      <a:pt x="f103" y="f8"/>
                    </a:lnTo>
                    <a:lnTo>
                      <a:pt x="f102" y="f13"/>
                    </a:lnTo>
                    <a:lnTo>
                      <a:pt x="f102" y="f5"/>
                    </a:lnTo>
                    <a:close/>
                    <a:moveTo>
                      <a:pt x="f102" y="f471"/>
                    </a:moveTo>
                    <a:lnTo>
                      <a:pt x="f568" y="f36"/>
                    </a:lnTo>
                    <a:lnTo>
                      <a:pt x="f571" y="f550"/>
                    </a:lnTo>
                    <a:lnTo>
                      <a:pt x="f571" y="f465"/>
                    </a:lnTo>
                    <a:lnTo>
                      <a:pt x="f567" y="f8"/>
                    </a:lnTo>
                    <a:lnTo>
                      <a:pt x="f572" y="f5"/>
                    </a:lnTo>
                    <a:lnTo>
                      <a:pt x="f573" y="f5"/>
                    </a:lnTo>
                    <a:lnTo>
                      <a:pt x="f573" y="f18"/>
                    </a:lnTo>
                    <a:cubicBezTo>
                      <a:pt x="f574" y="f13"/>
                      <a:pt x="f572" y="f12"/>
                      <a:pt x="f572" y="f12"/>
                    </a:cubicBezTo>
                    <a:lnTo>
                      <a:pt x="f572" y="f12"/>
                    </a:lnTo>
                    <a:cubicBezTo>
                      <a:pt x="f575" y="f13"/>
                      <a:pt x="f570" y="f471"/>
                      <a:pt x="f102" y="f139"/>
                    </a:cubicBezTo>
                    <a:lnTo>
                      <a:pt x="f102" y="f471"/>
                    </a:lnTo>
                    <a:close/>
                    <a:moveTo>
                      <a:pt x="f100" y="f5"/>
                    </a:moveTo>
                    <a:lnTo>
                      <a:pt x="f101" y="f5"/>
                    </a:lnTo>
                    <a:lnTo>
                      <a:pt x="f101" y="f19"/>
                    </a:lnTo>
                    <a:cubicBezTo>
                      <a:pt x="f101" y="f113"/>
                      <a:pt x="f101" y="f21"/>
                      <a:pt x="f101" y="f21"/>
                    </a:cubicBezTo>
                    <a:cubicBezTo>
                      <a:pt x="f101" y="f112"/>
                      <a:pt x="f101" y="f24"/>
                      <a:pt x="f101" y="f24"/>
                    </a:cubicBezTo>
                    <a:lnTo>
                      <a:pt x="f100" y="f24"/>
                    </a:lnTo>
                    <a:cubicBezTo>
                      <a:pt x="f100" y="f24"/>
                      <a:pt x="f100" y="f112"/>
                      <a:pt x="f100" y="f21"/>
                    </a:cubicBezTo>
                    <a:cubicBezTo>
                      <a:pt x="f100" y="f21"/>
                      <a:pt x="f100" y="f113"/>
                      <a:pt x="f100" y="f19"/>
                    </a:cubicBezTo>
                    <a:lnTo>
                      <a:pt x="f100" y="f5"/>
                    </a:lnTo>
                    <a:close/>
                    <a:moveTo>
                      <a:pt x="f576" y="f5"/>
                    </a:moveTo>
                    <a:lnTo>
                      <a:pt x="f577" y="f35"/>
                    </a:lnTo>
                    <a:lnTo>
                      <a:pt x="f578" y="f5"/>
                    </a:lnTo>
                    <a:lnTo>
                      <a:pt x="f576" y="f5"/>
                    </a:lnTo>
                    <a:close/>
                    <a:moveTo>
                      <a:pt x="f579" y="f5"/>
                    </a:moveTo>
                    <a:lnTo>
                      <a:pt x="f580" y="f5"/>
                    </a:lnTo>
                    <a:lnTo>
                      <a:pt x="f578" y="f8"/>
                    </a:lnTo>
                    <a:lnTo>
                      <a:pt x="f579" y="f10"/>
                    </a:lnTo>
                    <a:lnTo>
                      <a:pt x="f579" y="f5"/>
                    </a:lnTo>
                    <a:close/>
                    <a:moveTo>
                      <a:pt x="f579" y="f550"/>
                    </a:moveTo>
                    <a:lnTo>
                      <a:pt x="f577" y="f36"/>
                    </a:lnTo>
                    <a:lnTo>
                      <a:pt x="f581" y="f471"/>
                    </a:lnTo>
                    <a:lnTo>
                      <a:pt x="f581" y="f13"/>
                    </a:lnTo>
                    <a:lnTo>
                      <a:pt x="f582" y="f8"/>
                    </a:lnTo>
                    <a:lnTo>
                      <a:pt x="f583" y="f5"/>
                    </a:lnTo>
                    <a:lnTo>
                      <a:pt x="f99" y="f5"/>
                    </a:lnTo>
                    <a:lnTo>
                      <a:pt x="f99" y="f139"/>
                    </a:lnTo>
                    <a:cubicBezTo>
                      <a:pt x="f584" y="f469"/>
                      <a:pt x="f582" y="f12"/>
                      <a:pt x="f579" y="f550"/>
                    </a:cubicBezTo>
                    <a:close/>
                    <a:moveTo>
                      <a:pt x="f585" y="f5"/>
                    </a:moveTo>
                    <a:lnTo>
                      <a:pt x="f586" y="f35"/>
                    </a:lnTo>
                    <a:lnTo>
                      <a:pt x="f587" y="f5"/>
                    </a:lnTo>
                    <a:lnTo>
                      <a:pt x="f585" y="f5"/>
                    </a:lnTo>
                    <a:close/>
                    <a:moveTo>
                      <a:pt x="f94" y="f5"/>
                    </a:moveTo>
                    <a:lnTo>
                      <a:pt x="f588" y="f5"/>
                    </a:lnTo>
                    <a:lnTo>
                      <a:pt x="f96" y="f8"/>
                    </a:lnTo>
                    <a:lnTo>
                      <a:pt x="f94" y="f13"/>
                    </a:lnTo>
                    <a:lnTo>
                      <a:pt x="f94" y="f5"/>
                    </a:lnTo>
                    <a:close/>
                    <a:moveTo>
                      <a:pt x="f94" y="f471"/>
                    </a:moveTo>
                    <a:lnTo>
                      <a:pt x="f586" y="f36"/>
                    </a:lnTo>
                    <a:lnTo>
                      <a:pt x="f589" y="f550"/>
                    </a:lnTo>
                    <a:lnTo>
                      <a:pt x="f589" y="f465"/>
                    </a:lnTo>
                    <a:lnTo>
                      <a:pt x="f585" y="f8"/>
                    </a:lnTo>
                    <a:lnTo>
                      <a:pt x="f590" y="f5"/>
                    </a:lnTo>
                    <a:lnTo>
                      <a:pt x="f591" y="f5"/>
                    </a:lnTo>
                    <a:lnTo>
                      <a:pt x="f591" y="f18"/>
                    </a:lnTo>
                    <a:cubicBezTo>
                      <a:pt x="f590" y="f13"/>
                      <a:pt x="f592" y="f12"/>
                      <a:pt x="f592" y="f12"/>
                    </a:cubicBezTo>
                    <a:lnTo>
                      <a:pt x="f592" y="f12"/>
                    </a:lnTo>
                    <a:cubicBezTo>
                      <a:pt x="f593" y="f13"/>
                      <a:pt x="f588" y="f471"/>
                      <a:pt x="f94" y="f139"/>
                    </a:cubicBezTo>
                    <a:lnTo>
                      <a:pt x="f94" y="f471"/>
                    </a:lnTo>
                    <a:close/>
                    <a:moveTo>
                      <a:pt x="f89" y="f5"/>
                    </a:moveTo>
                    <a:lnTo>
                      <a:pt x="f93" y="f5"/>
                    </a:lnTo>
                    <a:lnTo>
                      <a:pt x="f93" y="f19"/>
                    </a:lnTo>
                    <a:cubicBezTo>
                      <a:pt x="f93" y="f113"/>
                      <a:pt x="f93" y="f21"/>
                      <a:pt x="f93" y="f21"/>
                    </a:cubicBezTo>
                    <a:cubicBezTo>
                      <a:pt x="f93" y="f112"/>
                      <a:pt x="f93" y="f24"/>
                      <a:pt x="f93" y="f24"/>
                    </a:cubicBezTo>
                    <a:cubicBezTo>
                      <a:pt x="f92" y="f24"/>
                      <a:pt x="f91" y="f24"/>
                      <a:pt x="f89" y="f24"/>
                    </a:cubicBezTo>
                    <a:lnTo>
                      <a:pt x="f89" y="f5"/>
                    </a:lnTo>
                    <a:close/>
                    <a:moveTo>
                      <a:pt x="f594" y="f430"/>
                    </a:moveTo>
                    <a:cubicBezTo>
                      <a:pt x="f595" y="f430"/>
                      <a:pt x="f596" y="f430"/>
                      <a:pt x="f597" y="f430"/>
                    </a:cubicBezTo>
                    <a:cubicBezTo>
                      <a:pt x="f597" y="f26"/>
                      <a:pt x="f597" y="f107"/>
                      <a:pt x="f597" y="f86"/>
                    </a:cubicBezTo>
                    <a:cubicBezTo>
                      <a:pt x="f596" y="f86"/>
                      <a:pt x="f598" y="f86"/>
                      <a:pt x="f594" y="f86"/>
                    </a:cubicBezTo>
                    <a:cubicBezTo>
                      <a:pt x="f594" y="f95"/>
                      <a:pt x="f594" y="f26"/>
                      <a:pt x="f594" y="f430"/>
                    </a:cubicBezTo>
                    <a:close/>
                    <a:moveTo>
                      <a:pt x="f599" y="f430"/>
                    </a:moveTo>
                    <a:cubicBezTo>
                      <a:pt x="f600" y="f430"/>
                      <a:pt x="f601" y="f430"/>
                      <a:pt x="f84" y="f430"/>
                    </a:cubicBezTo>
                    <a:cubicBezTo>
                      <a:pt x="f84" y="f26"/>
                      <a:pt x="f84" y="f107"/>
                      <a:pt x="f84" y="f86"/>
                    </a:cubicBezTo>
                    <a:cubicBezTo>
                      <a:pt x="f601" y="f86"/>
                      <a:pt x="f600" y="f86"/>
                      <a:pt x="f599" y="f86"/>
                    </a:cubicBezTo>
                    <a:cubicBezTo>
                      <a:pt x="f599" y="f95"/>
                      <a:pt x="f599" y="f26"/>
                      <a:pt x="f599" y="f430"/>
                    </a:cubicBezTo>
                    <a:close/>
                    <a:moveTo>
                      <a:pt x="f602" y="f430"/>
                    </a:moveTo>
                    <a:cubicBezTo>
                      <a:pt x="f603" y="f430"/>
                      <a:pt x="f604" y="f430"/>
                      <a:pt x="f605" y="f430"/>
                    </a:cubicBezTo>
                    <a:cubicBezTo>
                      <a:pt x="f605" y="f26"/>
                      <a:pt x="f605" y="f107"/>
                      <a:pt x="f605" y="f86"/>
                    </a:cubicBezTo>
                    <a:cubicBezTo>
                      <a:pt x="f604" y="f86"/>
                      <a:pt x="f603" y="f86"/>
                      <a:pt x="f602" y="f86"/>
                    </a:cubicBezTo>
                    <a:cubicBezTo>
                      <a:pt x="f602" y="f95"/>
                      <a:pt x="f602" y="f26"/>
                      <a:pt x="f602" y="f430"/>
                    </a:cubicBezTo>
                    <a:close/>
                    <a:moveTo>
                      <a:pt x="f606" y="f430"/>
                    </a:moveTo>
                    <a:cubicBezTo>
                      <a:pt x="f607" y="f430"/>
                      <a:pt x="f608" y="f430"/>
                      <a:pt x="f609" y="f430"/>
                    </a:cubicBezTo>
                    <a:cubicBezTo>
                      <a:pt x="f609" y="f26"/>
                      <a:pt x="f609" y="f107"/>
                      <a:pt x="f609" y="f86"/>
                    </a:cubicBezTo>
                    <a:cubicBezTo>
                      <a:pt x="f610" y="f86"/>
                      <a:pt x="f607" y="f86"/>
                      <a:pt x="f606" y="f86"/>
                    </a:cubicBezTo>
                    <a:cubicBezTo>
                      <a:pt x="f606" y="f107"/>
                      <a:pt x="f606" y="f26"/>
                      <a:pt x="f606" y="f430"/>
                    </a:cubicBezTo>
                    <a:close/>
                    <a:moveTo>
                      <a:pt x="f611" y="f13"/>
                    </a:moveTo>
                    <a:cubicBezTo>
                      <a:pt x="f612" y="f13"/>
                      <a:pt x="f22" y="f13"/>
                      <a:pt x="f613" y="f13"/>
                    </a:cubicBezTo>
                    <a:lnTo>
                      <a:pt x="f613" y="f139"/>
                    </a:lnTo>
                    <a:lnTo>
                      <a:pt x="f23" y="f139"/>
                    </a:lnTo>
                    <a:lnTo>
                      <a:pt x="f23" y="f113"/>
                    </a:lnTo>
                    <a:lnTo>
                      <a:pt x="f22" y="f113"/>
                    </a:lnTo>
                    <a:cubicBezTo>
                      <a:pt x="f612" y="f113"/>
                      <a:pt x="f611" y="f19"/>
                      <a:pt x="f611" y="f18"/>
                    </a:cubicBezTo>
                    <a:lnTo>
                      <a:pt x="f611" y="f13"/>
                    </a:ln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112" name="Полилиния 249"/>
              <p:cNvSpPr/>
              <p:nvPr/>
            </p:nvSpPr>
            <p:spPr>
              <a:xfrm>
                <a:off x="0" y="1344600"/>
                <a:ext cx="3115080" cy="615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3176453"/>
                  <a:gd name="f4" fmla="val 63277"/>
                  <a:gd name="f5" fmla="val 4218"/>
                  <a:gd name="f6" fmla="val 3045683"/>
                  <a:gd name="f7" fmla="*/ f0 1 3176453"/>
                  <a:gd name="f8" fmla="*/ f1 1 63277"/>
                  <a:gd name="f9" fmla="+- f4 0 f2"/>
                  <a:gd name="f10" fmla="+- f3 0 f2"/>
                  <a:gd name="f11" fmla="*/ f10 1 3176453"/>
                  <a:gd name="f12" fmla="*/ f9 1 63277"/>
                  <a:gd name="f13" fmla="*/ f2 1 f11"/>
                  <a:gd name="f14" fmla="*/ f3 1 f11"/>
                  <a:gd name="f15" fmla="*/ f2 1 f12"/>
                  <a:gd name="f16" fmla="*/ f4 1 f12"/>
                  <a:gd name="f17" fmla="*/ f13 f7 1"/>
                  <a:gd name="f18" fmla="*/ f14 f7 1"/>
                  <a:gd name="f19" fmla="*/ f16 f8 1"/>
                  <a:gd name="f20" fmla="*/ f15 f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" t="f20" r="f18" b="f19"/>
                <a:pathLst>
                  <a:path w="3176453" h="63277">
                    <a:moveTo>
                      <a:pt x="f2" y="f5"/>
                    </a:moveTo>
                    <a:lnTo>
                      <a:pt x="f6" y="f2"/>
                    </a:lnTo>
                    <a:lnTo>
                      <a:pt x="f3" y="f4"/>
                    </a:lnTo>
                    <a:lnTo>
                      <a:pt x="f2" y="f4"/>
                    </a:lnTo>
                    <a:lnTo>
                      <a:pt x="f2" y="f5"/>
                    </a:ln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0000" tIns="45000" rIns="90000" bIns="45000" anchor="ctr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</p:grpSp>
      </p:grpSp>
      <p:pic>
        <p:nvPicPr>
          <p:cNvPr id="113" name="Рисунок 11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011839" y="186480"/>
            <a:ext cx="1074600" cy="1068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12"/>
          <p:cNvGrpSpPr/>
          <p:nvPr/>
        </p:nvGrpSpPr>
        <p:grpSpPr>
          <a:xfrm>
            <a:off x="0" y="122400"/>
            <a:ext cx="9143640" cy="871920"/>
            <a:chOff x="0" y="122400"/>
            <a:chExt cx="9143640" cy="871920"/>
          </a:xfrm>
        </p:grpSpPr>
        <p:grpSp>
          <p:nvGrpSpPr>
            <p:cNvPr id="3" name="Группа 15"/>
            <p:cNvGrpSpPr/>
            <p:nvPr/>
          </p:nvGrpSpPr>
          <p:grpSpPr>
            <a:xfrm>
              <a:off x="0" y="122400"/>
              <a:ext cx="9143640" cy="871920"/>
              <a:chOff x="0" y="122400"/>
              <a:chExt cx="9143640" cy="871920"/>
            </a:xfrm>
          </p:grpSpPr>
          <p:grpSp>
            <p:nvGrpSpPr>
              <p:cNvPr id="4" name="Группа 36"/>
              <p:cNvGrpSpPr/>
              <p:nvPr/>
            </p:nvGrpSpPr>
            <p:grpSpPr>
              <a:xfrm>
                <a:off x="0" y="122400"/>
                <a:ext cx="9143640" cy="814320"/>
                <a:chOff x="0" y="122400"/>
                <a:chExt cx="9143640" cy="814320"/>
              </a:xfrm>
            </p:grpSpPr>
            <p:sp>
              <p:nvSpPr>
                <p:cNvPr id="5" name="Freeform 8"/>
                <p:cNvSpPr/>
                <p:nvPr/>
              </p:nvSpPr>
              <p:spPr>
                <a:xfrm>
                  <a:off x="7045200" y="409320"/>
                  <a:ext cx="1942560" cy="527400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380"/>
                    <a:gd name="f4" fmla="val 66"/>
                    <a:gd name="f5" fmla="val 377"/>
                    <a:gd name="f6" fmla="val 53"/>
                    <a:gd name="f7" fmla="val 376"/>
                    <a:gd name="f8" fmla="val 372"/>
                    <a:gd name="f9" fmla="val 369"/>
                    <a:gd name="f10" fmla="val 365"/>
                    <a:gd name="f11" fmla="val 47"/>
                    <a:gd name="f12" fmla="val 46"/>
                    <a:gd name="f13" fmla="val 363"/>
                    <a:gd name="f14" fmla="val 45"/>
                    <a:gd name="f15" fmla="val 362"/>
                    <a:gd name="f16" fmla="val 358"/>
                    <a:gd name="f17" fmla="val 44"/>
                    <a:gd name="f18" fmla="val 352"/>
                    <a:gd name="f19" fmla="val 40"/>
                    <a:gd name="f20" fmla="val 351"/>
                    <a:gd name="f21" fmla="val 345"/>
                    <a:gd name="f22" fmla="val 344"/>
                    <a:gd name="f23" fmla="val 339"/>
                    <a:gd name="f24" fmla="val 33"/>
                    <a:gd name="f25" fmla="val 318"/>
                    <a:gd name="f26" fmla="val 58"/>
                    <a:gd name="f27" fmla="val 315"/>
                    <a:gd name="f28" fmla="val 57"/>
                    <a:gd name="f29" fmla="val 56"/>
                    <a:gd name="f30" fmla="val 42"/>
                    <a:gd name="f31" fmla="val 41"/>
                    <a:gd name="f32" fmla="val 312"/>
                    <a:gd name="f33" fmla="val 310"/>
                    <a:gd name="f34" fmla="val 307"/>
                    <a:gd name="f35" fmla="val 29"/>
                    <a:gd name="f36" fmla="val 17"/>
                    <a:gd name="f37" fmla="val 5"/>
                    <a:gd name="f38" fmla="val 3"/>
                    <a:gd name="f39" fmla="val 2"/>
                    <a:gd name="f40" fmla="val 1"/>
                    <a:gd name="f41" fmla="val 306"/>
                    <a:gd name="f42" fmla="val 305"/>
                    <a:gd name="f43" fmla="val 304"/>
                    <a:gd name="f44" fmla="val 299"/>
                    <a:gd name="f45" fmla="val 298"/>
                    <a:gd name="f46" fmla="val 297"/>
                    <a:gd name="f47" fmla="val 296"/>
                    <a:gd name="f48" fmla="val 295"/>
                    <a:gd name="f49" fmla="val 16"/>
                    <a:gd name="f50" fmla="val 293"/>
                    <a:gd name="f51" fmla="val 291"/>
                    <a:gd name="f52" fmla="val 289"/>
                    <a:gd name="f53" fmla="val 288"/>
                    <a:gd name="f54" fmla="val 287"/>
                    <a:gd name="f55" fmla="val 286"/>
                    <a:gd name="f56" fmla="val 285"/>
                    <a:gd name="f57" fmla="val 280"/>
                    <a:gd name="f58" fmla="val 279"/>
                    <a:gd name="f59" fmla="val 278"/>
                    <a:gd name="f60" fmla="val 277"/>
                    <a:gd name="f61" fmla="val 276"/>
                    <a:gd name="f62" fmla="val 275"/>
                    <a:gd name="f63" fmla="val 274"/>
                    <a:gd name="f64" fmla="val 39"/>
                    <a:gd name="f65" fmla="val 38"/>
                    <a:gd name="f66" fmla="val 36"/>
                    <a:gd name="f67" fmla="val 263"/>
                    <a:gd name="f68" fmla="val 252"/>
                    <a:gd name="f69" fmla="val 241"/>
                    <a:gd name="f70" fmla="val 239"/>
                    <a:gd name="f71" fmla="val 238"/>
                    <a:gd name="f72" fmla="val 236"/>
                    <a:gd name="f73" fmla="val 43"/>
                    <a:gd name="f74" fmla="val 235"/>
                    <a:gd name="f75" fmla="val 233"/>
                    <a:gd name="f76" fmla="val 231"/>
                    <a:gd name="f77" fmla="val 230"/>
                    <a:gd name="f78" fmla="val 226"/>
                    <a:gd name="f79" fmla="val 222"/>
                    <a:gd name="f80" fmla="val 217"/>
                    <a:gd name="f81" fmla="val 213"/>
                    <a:gd name="f82" fmla="val 212"/>
                    <a:gd name="f83" fmla="val 209"/>
                    <a:gd name="f84" fmla="val 208"/>
                    <a:gd name="f85" fmla="val 204"/>
                    <a:gd name="f86" fmla="val 199"/>
                    <a:gd name="f87" fmla="val 194"/>
                    <a:gd name="f88" fmla="val 190"/>
                    <a:gd name="f89" fmla="val 183"/>
                    <a:gd name="f90" fmla="val 182"/>
                    <a:gd name="f91" fmla="val 181"/>
                    <a:gd name="f92" fmla="val 51"/>
                    <a:gd name="f93" fmla="val 178"/>
                    <a:gd name="f94" fmla="val 175"/>
                    <a:gd name="f95" fmla="val 168"/>
                    <a:gd name="f96" fmla="val 169"/>
                    <a:gd name="f97" fmla="val 27"/>
                    <a:gd name="f98" fmla="val 164"/>
                    <a:gd name="f99" fmla="val 25"/>
                    <a:gd name="f100" fmla="val 148"/>
                    <a:gd name="f101" fmla="val 143"/>
                    <a:gd name="f102" fmla="val 136"/>
                    <a:gd name="f103" fmla="val 132"/>
                    <a:gd name="f104" fmla="val 131"/>
                    <a:gd name="f105" fmla="val 129"/>
                    <a:gd name="f106" fmla="val 126"/>
                    <a:gd name="f107" fmla="val 115"/>
                    <a:gd name="f108" fmla="val 105"/>
                    <a:gd name="f109" fmla="val 103"/>
                    <a:gd name="f110" fmla="val 98"/>
                    <a:gd name="f111" fmla="val 81"/>
                    <a:gd name="f112" fmla="val 77"/>
                    <a:gd name="f113" fmla="val 48"/>
                    <a:gd name="f114" fmla="val 78"/>
                    <a:gd name="f115" fmla="val 49"/>
                    <a:gd name="f116" fmla="val 74"/>
                    <a:gd name="f117" fmla="val 50"/>
                    <a:gd name="f118" fmla="val 72"/>
                    <a:gd name="f119" fmla="val 65"/>
                    <a:gd name="f120" fmla="val 64"/>
                    <a:gd name="f121" fmla="val 34"/>
                    <a:gd name="f122" fmla="val 63"/>
                    <a:gd name="f123" fmla="val 62"/>
                    <a:gd name="f124" fmla="val 37"/>
                    <a:gd name="f125" fmla="val 35"/>
                    <a:gd name="f126" fmla="val 32"/>
                    <a:gd name="f127" fmla="val 28"/>
                    <a:gd name="f128" fmla="val 31"/>
                    <a:gd name="f129" fmla="val 52"/>
                    <a:gd name="f130" fmla="val 26"/>
                    <a:gd name="f131" fmla="val 13"/>
                    <a:gd name="f132" fmla="val 12"/>
                    <a:gd name="f133" fmla="val 10"/>
                    <a:gd name="f134" fmla="val 9"/>
                    <a:gd name="f135" fmla="val 8"/>
                    <a:gd name="f136" fmla="val 7"/>
                    <a:gd name="f137" fmla="val 152"/>
                    <a:gd name="f138" fmla="val 334"/>
                    <a:gd name="f139" fmla="val 347"/>
                    <a:gd name="f140" fmla="val 379"/>
                    <a:gd name="f141" fmla="val 55"/>
                    <a:gd name="f142" fmla="val 378"/>
                    <a:gd name="f143" fmla="val 54"/>
                    <a:gd name="f144" fmla="val 67"/>
                    <a:gd name="f145" fmla="val 59"/>
                    <a:gd name="f146" fmla="val 61"/>
                    <a:gd name="f147" fmla="val 60"/>
                    <a:gd name="f148" fmla="val 70"/>
                    <a:gd name="f149" fmla="val 68"/>
                    <a:gd name="f150" fmla="val 187"/>
                    <a:gd name="f151" fmla="val 185"/>
                    <a:gd name="f152" fmla="val 189"/>
                    <a:gd name="f153" fmla="val 196"/>
                    <a:gd name="f154" fmla="val 197"/>
                    <a:gd name="f155" fmla="val 198"/>
                    <a:gd name="f156" fmla="val 191"/>
                    <a:gd name="f157" fmla="val 195"/>
                    <a:gd name="f158" fmla="val 193"/>
                    <a:gd name="f159" fmla="val 203"/>
                    <a:gd name="f160" fmla="val 205"/>
                    <a:gd name="f161" fmla="val 206"/>
                    <a:gd name="f162" fmla="val 201"/>
                    <a:gd name="f163" fmla="val 200"/>
                    <a:gd name="f164" fmla="val 202"/>
                    <a:gd name="f165" fmla="val 207"/>
                    <a:gd name="f166" fmla="val 210"/>
                    <a:gd name="f167" fmla="val 216"/>
                    <a:gd name="f168" fmla="val 218"/>
                    <a:gd name="f169" fmla="val 219"/>
                    <a:gd name="f170" fmla="val 221"/>
                    <a:gd name="f171" fmla="val 220"/>
                    <a:gd name="f172" fmla="val 214"/>
                    <a:gd name="f173" fmla="val 215"/>
                    <a:gd name="f174" fmla="val 225"/>
                    <a:gd name="f175" fmla="val 227"/>
                    <a:gd name="f176" fmla="val 229"/>
                    <a:gd name="f177" fmla="val 223"/>
                    <a:gd name="f178" fmla="val 224"/>
                    <a:gd name="f179" fmla="val 232"/>
                    <a:gd name="f180" fmla="val 247"/>
                    <a:gd name="f181" fmla="val 246"/>
                    <a:gd name="f182" fmla="val 245"/>
                    <a:gd name="f183" fmla="val 244"/>
                    <a:gd name="f184" fmla="val 254"/>
                    <a:gd name="f185" fmla="val 253"/>
                    <a:gd name="f186" fmla="val 262"/>
                    <a:gd name="f187" fmla="val 261"/>
                    <a:gd name="f188" fmla="val 260"/>
                    <a:gd name="f189" fmla="val 259"/>
                    <a:gd name="f190" fmla="val 269"/>
                    <a:gd name="f191" fmla="val 268"/>
                    <a:gd name="f192" fmla="val 267"/>
                    <a:gd name="f193" fmla="val 364"/>
                    <a:gd name="f194" fmla="val 361"/>
                    <a:gd name="f195" fmla="*/ f0 1 380"/>
                    <a:gd name="f196" fmla="*/ f1 1 66"/>
                    <a:gd name="f197" fmla="+- f4 0 f2"/>
                    <a:gd name="f198" fmla="+- f3 0 f2"/>
                    <a:gd name="f199" fmla="*/ f198 1 380"/>
                    <a:gd name="f200" fmla="*/ f197 1 66"/>
                    <a:gd name="f201" fmla="*/ f2 1 f199"/>
                    <a:gd name="f202" fmla="*/ f3 1 f199"/>
                    <a:gd name="f203" fmla="*/ f2 1 f200"/>
                    <a:gd name="f204" fmla="*/ f4 1 f200"/>
                    <a:gd name="f205" fmla="*/ f201 f195 1"/>
                    <a:gd name="f206" fmla="*/ f202 f195 1"/>
                    <a:gd name="f207" fmla="*/ f204 f196 1"/>
                    <a:gd name="f208" fmla="*/ f203 f19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205" t="f208" r="f206" b="f207"/>
                  <a:pathLst>
                    <a:path w="380" h="66">
                      <a:moveTo>
                        <a:pt x="f5" y="f6"/>
                      </a:moveTo>
                      <a:cubicBezTo>
                        <a:pt x="f5" y="f6"/>
                        <a:pt x="f7" y="f6"/>
                        <a:pt x="f7" y="f6"/>
                      </a:cubicBezTo>
                      <a:cubicBezTo>
                        <a:pt x="f8" y="f6"/>
                        <a:pt x="f9" y="f6"/>
                        <a:pt x="f10" y="f6"/>
                      </a:cubicBezTo>
                      <a:lnTo>
                        <a:pt x="f10" y="f11"/>
                      </a:lnTo>
                      <a:cubicBezTo>
                        <a:pt x="f10" y="f12"/>
                        <a:pt x="f13" y="f14"/>
                        <a:pt x="f15" y="f14"/>
                      </a:cubicBezTo>
                      <a:lnTo>
                        <a:pt x="f16" y="f14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20" y="f19"/>
                      </a:lnTo>
                      <a:lnTo>
                        <a:pt x="f20" y="f17"/>
                      </a:lnTo>
                      <a:lnTo>
                        <a:pt x="f21" y="f19"/>
                      </a:lnTo>
                      <a:lnTo>
                        <a:pt x="f22" y="f19"/>
                      </a:lnTo>
                      <a:lnTo>
                        <a:pt x="f22" y="f17"/>
                      </a:lnTo>
                      <a:lnTo>
                        <a:pt x="f23" y="f19"/>
                      </a:lnTo>
                      <a:lnTo>
                        <a:pt x="f23" y="f24"/>
                      </a:lnTo>
                      <a:lnTo>
                        <a:pt x="f25" y="f24"/>
                      </a:lnTo>
                      <a:lnTo>
                        <a:pt x="f25" y="f26"/>
                      </a:lnTo>
                      <a:lnTo>
                        <a:pt x="f27" y="f26"/>
                      </a:lnTo>
                      <a:cubicBezTo>
                        <a:pt x="f27" y="f28"/>
                        <a:pt x="f27" y="f29"/>
                        <a:pt x="f27" y="f29"/>
                      </a:cubicBezTo>
                      <a:lnTo>
                        <a:pt x="f27" y="f29"/>
                      </a:lnTo>
                      <a:lnTo>
                        <a:pt x="f27" y="f30"/>
                      </a:lnTo>
                      <a:lnTo>
                        <a:pt x="f27" y="f30"/>
                      </a:lnTo>
                      <a:cubicBezTo>
                        <a:pt x="f27" y="f31"/>
                        <a:pt x="f27" y="f31"/>
                        <a:pt x="f27" y="f31"/>
                      </a:cubicBezTo>
                      <a:cubicBezTo>
                        <a:pt x="f32" y="f31"/>
                        <a:pt x="f33" y="f31"/>
                        <a:pt x="f34" y="f31"/>
                      </a:cubicBezTo>
                      <a:cubicBezTo>
                        <a:pt x="f34" y="f35"/>
                        <a:pt x="f34" y="f36"/>
                        <a:pt x="f34" y="f37"/>
                      </a:cubicBezTo>
                      <a:cubicBezTo>
                        <a:pt x="f34" y="f38"/>
                        <a:pt x="f34" y="f38"/>
                        <a:pt x="f34" y="f39"/>
                      </a:cubicBezTo>
                      <a:lnTo>
                        <a:pt x="f34" y="f39"/>
                      </a:lnTo>
                      <a:cubicBezTo>
                        <a:pt x="f34" y="f39"/>
                        <a:pt x="f34" y="f40"/>
                        <a:pt x="f34" y="f40"/>
                      </a:cubicBezTo>
                      <a:cubicBezTo>
                        <a:pt x="f34" y="f40"/>
                        <a:pt x="f34" y="f40"/>
                        <a:pt x="f41" y="f40"/>
                      </a:cubicBezTo>
                      <a:cubicBezTo>
                        <a:pt x="f41" y="f2"/>
                        <a:pt x="f42" y="f2"/>
                        <a:pt x="f43" y="f2"/>
                      </a:cubicBezTo>
                      <a:lnTo>
                        <a:pt x="f44" y="f2"/>
                      </a:lnTo>
                      <a:cubicBezTo>
                        <a:pt x="f45" y="f2"/>
                        <a:pt x="f46" y="f2"/>
                        <a:pt x="f46" y="f40"/>
                      </a:cubicBezTo>
                      <a:cubicBezTo>
                        <a:pt x="f46" y="f40"/>
                        <a:pt x="f47" y="f40"/>
                        <a:pt x="f47" y="f40"/>
                      </a:cubicBezTo>
                      <a:cubicBezTo>
                        <a:pt x="f47" y="f40"/>
                        <a:pt x="f48" y="f39"/>
                        <a:pt x="f48" y="f39"/>
                      </a:cubicBezTo>
                      <a:cubicBezTo>
                        <a:pt x="f48" y="f39"/>
                        <a:pt x="f48" y="f38"/>
                        <a:pt x="f48" y="f38"/>
                      </a:cubicBezTo>
                      <a:cubicBezTo>
                        <a:pt x="f48" y="f49"/>
                        <a:pt x="f48" y="f35"/>
                        <a:pt x="f48" y="f31"/>
                      </a:cubicBezTo>
                      <a:cubicBezTo>
                        <a:pt x="f50" y="f31"/>
                        <a:pt x="f51" y="f31"/>
                        <a:pt x="f52" y="f31"/>
                      </a:cubicBezTo>
                      <a:cubicBezTo>
                        <a:pt x="f52" y="f35"/>
                        <a:pt x="f52" y="f36"/>
                        <a:pt x="f52" y="f37"/>
                      </a:cubicBezTo>
                      <a:cubicBezTo>
                        <a:pt x="f52" y="f38"/>
                        <a:pt x="f52" y="f38"/>
                        <a:pt x="f53" y="f39"/>
                      </a:cubicBezTo>
                      <a:lnTo>
                        <a:pt x="f53" y="f39"/>
                      </a:lnTo>
                      <a:cubicBezTo>
                        <a:pt x="f53" y="f39"/>
                        <a:pt x="f53" y="f40"/>
                        <a:pt x="f53" y="f40"/>
                      </a:cubicBezTo>
                      <a:cubicBezTo>
                        <a:pt x="f53" y="f40"/>
                        <a:pt x="f53" y="f40"/>
                        <a:pt x="f54" y="f40"/>
                      </a:cubicBezTo>
                      <a:cubicBezTo>
                        <a:pt x="f54" y="f2"/>
                        <a:pt x="f55" y="f2"/>
                        <a:pt x="f56" y="f2"/>
                      </a:cubicBezTo>
                      <a:lnTo>
                        <a:pt x="f57" y="f2"/>
                      </a:lnTo>
                      <a:cubicBezTo>
                        <a:pt x="f58" y="f2"/>
                        <a:pt x="f58" y="f2"/>
                        <a:pt x="f59" y="f40"/>
                      </a:cubicBezTo>
                      <a:cubicBezTo>
                        <a:pt x="f59" y="f40"/>
                        <a:pt x="f59" y="f40"/>
                        <a:pt x="f60" y="f40"/>
                      </a:cubicBezTo>
                      <a:cubicBezTo>
                        <a:pt x="f60" y="f40"/>
                        <a:pt x="f60" y="f39"/>
                        <a:pt x="f60" y="f39"/>
                      </a:cubicBezTo>
                      <a:cubicBezTo>
                        <a:pt x="f60" y="f39"/>
                        <a:pt x="f60" y="f38"/>
                        <a:pt x="f60" y="f38"/>
                      </a:cubicBezTo>
                      <a:cubicBezTo>
                        <a:pt x="f60" y="f49"/>
                        <a:pt x="f60" y="f35"/>
                        <a:pt x="f60" y="f31"/>
                      </a:cubicBezTo>
                      <a:cubicBezTo>
                        <a:pt x="f61" y="f31"/>
                        <a:pt x="f62" y="f31"/>
                        <a:pt x="f63" y="f31"/>
                      </a:cubicBezTo>
                      <a:cubicBezTo>
                        <a:pt x="f63" y="f64"/>
                        <a:pt x="f63" y="f65"/>
                        <a:pt x="f63" y="f66"/>
                      </a:cubicBezTo>
                      <a:cubicBezTo>
                        <a:pt x="f67" y="f66"/>
                        <a:pt x="f68" y="f66"/>
                        <a:pt x="f69" y="f66"/>
                      </a:cubicBezTo>
                      <a:cubicBezTo>
                        <a:pt x="f69" y="f65"/>
                        <a:pt x="f69" y="f19"/>
                        <a:pt x="f69" y="f31"/>
                      </a:cubicBezTo>
                      <a:cubicBezTo>
                        <a:pt x="f70" y="f31"/>
                        <a:pt x="f71" y="f31"/>
                        <a:pt x="f72" y="f31"/>
                      </a:cubicBezTo>
                      <a:lnTo>
                        <a:pt x="f72" y="f73"/>
                      </a:lnTo>
                      <a:cubicBezTo>
                        <a:pt x="f74" y="f73"/>
                        <a:pt x="f75" y="f73"/>
                        <a:pt x="f76" y="f73"/>
                      </a:cubicBezTo>
                      <a:cubicBezTo>
                        <a:pt x="f77" y="f64"/>
                        <a:pt x="f78" y="f66"/>
                        <a:pt x="f79" y="f66"/>
                      </a:cubicBezTo>
                      <a:cubicBezTo>
                        <a:pt x="f80" y="f66"/>
                        <a:pt x="f81" y="f64"/>
                        <a:pt x="f82" y="f73"/>
                      </a:cubicBezTo>
                      <a:lnTo>
                        <a:pt x="f83" y="f73"/>
                      </a:lnTo>
                      <a:cubicBezTo>
                        <a:pt x="f84" y="f64"/>
                        <a:pt x="f85" y="f66"/>
                        <a:pt x="f86" y="f66"/>
                      </a:cubicBezTo>
                      <a:cubicBezTo>
                        <a:pt x="f87" y="f66"/>
                        <a:pt x="f88" y="f64"/>
                        <a:pt x="f88" y="f17"/>
                      </a:cubicBezTo>
                      <a:lnTo>
                        <a:pt x="f89" y="f17"/>
                      </a:lnTo>
                      <a:cubicBezTo>
                        <a:pt x="f90" y="f17"/>
                        <a:pt x="f91" y="f14"/>
                        <a:pt x="f91" y="f12"/>
                      </a:cubicBezTo>
                      <a:lnTo>
                        <a:pt x="f91" y="f92"/>
                      </a:lnTo>
                      <a:cubicBezTo>
                        <a:pt x="f93" y="f92"/>
                        <a:pt x="f94" y="f6"/>
                        <a:pt x="f94" y="f29"/>
                      </a:cubicBezTo>
                      <a:lnTo>
                        <a:pt x="f94" y="f26"/>
                      </a:lnTo>
                      <a:lnTo>
                        <a:pt x="f95" y="f26"/>
                      </a:lnTo>
                      <a:lnTo>
                        <a:pt x="f96" y="f97"/>
                      </a:lnTo>
                      <a:lnTo>
                        <a:pt x="f98" y="f97"/>
                      </a:lnTo>
                      <a:lnTo>
                        <a:pt x="f98" y="f99"/>
                      </a:lnTo>
                      <a:lnTo>
                        <a:pt x="f100" y="f99"/>
                      </a:lnTo>
                      <a:lnTo>
                        <a:pt x="f100" y="f97"/>
                      </a:lnTo>
                      <a:lnTo>
                        <a:pt x="f101" y="f97"/>
                      </a:lnTo>
                      <a:lnTo>
                        <a:pt x="f101" y="f92"/>
                      </a:lnTo>
                      <a:lnTo>
                        <a:pt x="f102" y="f92"/>
                      </a:lnTo>
                      <a:lnTo>
                        <a:pt x="f102" y="f6"/>
                      </a:lnTo>
                      <a:lnTo>
                        <a:pt x="f103" y="f6"/>
                      </a:lnTo>
                      <a:lnTo>
                        <a:pt x="f103" y="f73"/>
                      </a:lnTo>
                      <a:lnTo>
                        <a:pt x="f104" y="f73"/>
                      </a:lnTo>
                      <a:lnTo>
                        <a:pt x="f105" y="f73"/>
                      </a:lnTo>
                      <a:lnTo>
                        <a:pt x="f105" y="f6"/>
                      </a:lnTo>
                      <a:lnTo>
                        <a:pt x="f106" y="f6"/>
                      </a:lnTo>
                      <a:lnTo>
                        <a:pt x="f106" y="f30"/>
                      </a:lnTo>
                      <a:lnTo>
                        <a:pt x="f107" y="f19"/>
                      </a:lnTo>
                      <a:lnTo>
                        <a:pt x="f107" y="f30"/>
                      </a:lnTo>
                      <a:lnTo>
                        <a:pt x="f107" y="f17"/>
                      </a:lnTo>
                      <a:lnTo>
                        <a:pt x="f108" y="f14"/>
                      </a:lnTo>
                      <a:lnTo>
                        <a:pt x="f108" y="f92"/>
                      </a:lnTo>
                      <a:lnTo>
                        <a:pt x="f108" y="f26"/>
                      </a:lnTo>
                      <a:lnTo>
                        <a:pt x="f109" y="f26"/>
                      </a:lnTo>
                      <a:lnTo>
                        <a:pt x="f110" y="f6"/>
                      </a:lnTo>
                      <a:lnTo>
                        <a:pt x="f111" y="f11"/>
                      </a:lnTo>
                      <a:cubicBezTo>
                        <a:pt x="f112" y="f113"/>
                        <a:pt x="f114" y="f115"/>
                        <a:pt x="f116" y="f117"/>
                      </a:cubicBezTo>
                      <a:lnTo>
                        <a:pt x="f116" y="f11"/>
                      </a:lnTo>
                      <a:lnTo>
                        <a:pt x="f118" y="f11"/>
                      </a:lnTo>
                      <a:lnTo>
                        <a:pt x="f118" y="f73"/>
                      </a:lnTo>
                      <a:lnTo>
                        <a:pt x="f116" y="f17"/>
                      </a:lnTo>
                      <a:lnTo>
                        <a:pt x="f116" y="f30"/>
                      </a:lnTo>
                      <a:lnTo>
                        <a:pt x="f119" y="f65"/>
                      </a:lnTo>
                      <a:lnTo>
                        <a:pt x="f120" y="f121"/>
                      </a:lnTo>
                      <a:cubicBezTo>
                        <a:pt x="f120" y="f121"/>
                        <a:pt x="f120" y="f121"/>
                        <a:pt x="f120" y="f121"/>
                      </a:cubicBezTo>
                      <a:cubicBezTo>
                        <a:pt x="f120" y="f121"/>
                        <a:pt x="f120" y="f121"/>
                        <a:pt x="f120" y="f121"/>
                      </a:cubicBezTo>
                      <a:cubicBezTo>
                        <a:pt x="f120" y="f121"/>
                        <a:pt x="f120" y="f121"/>
                        <a:pt x="f120" y="f121"/>
                      </a:cubicBezTo>
                      <a:cubicBezTo>
                        <a:pt x="f120" y="f121"/>
                        <a:pt x="f120" y="f121"/>
                        <a:pt x="f120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lnTo>
                        <a:pt x="f123" y="f124"/>
                      </a:lnTo>
                      <a:lnTo>
                        <a:pt x="f123" y="f124"/>
                      </a:lnTo>
                      <a:lnTo>
                        <a:pt x="f123" y="f124"/>
                      </a:lnTo>
                      <a:lnTo>
                        <a:pt x="f28" y="f125"/>
                      </a:lnTo>
                      <a:lnTo>
                        <a:pt x="f26" y="f126"/>
                      </a:lnTo>
                      <a:lnTo>
                        <a:pt x="f29" y="f127"/>
                      </a:lnTo>
                      <a:cubicBezTo>
                        <a:pt x="f115" y="f128"/>
                        <a:pt x="f129" y="f30"/>
                        <a:pt x="f129" y="f30"/>
                      </a:cubicBezTo>
                      <a:cubicBezTo>
                        <a:pt x="f129" y="f30"/>
                        <a:pt x="f129" y="f30"/>
                        <a:pt x="f129" y="f73"/>
                      </a:cubicBezTo>
                      <a:lnTo>
                        <a:pt x="f129" y="f12"/>
                      </a:lnTo>
                      <a:lnTo>
                        <a:pt x="f129" y="f29"/>
                      </a:lnTo>
                      <a:lnTo>
                        <a:pt x="f113" y="f26"/>
                      </a:lnTo>
                      <a:lnTo>
                        <a:pt x="f124" y="f26"/>
                      </a:lnTo>
                      <a:lnTo>
                        <a:pt x="f66" y="f26"/>
                      </a:lnTo>
                      <a:lnTo>
                        <a:pt x="f66" y="f26"/>
                      </a:lnTo>
                      <a:lnTo>
                        <a:pt x="f66" y="f26"/>
                      </a:lnTo>
                      <a:lnTo>
                        <a:pt x="f125" y="f26"/>
                      </a:lnTo>
                      <a:lnTo>
                        <a:pt x="f130" y="f26"/>
                      </a:lnTo>
                      <a:lnTo>
                        <a:pt x="f131" y="f26"/>
                      </a:lnTo>
                      <a:cubicBezTo>
                        <a:pt x="f132" y="f26"/>
                        <a:pt x="f133" y="f26"/>
                        <a:pt x="f134" y="f26"/>
                      </a:cubicBezTo>
                      <a:cubicBezTo>
                        <a:pt x="f135" y="f26"/>
                        <a:pt x="f135" y="f26"/>
                        <a:pt x="f135" y="f26"/>
                      </a:cubicBezTo>
                      <a:lnTo>
                        <a:pt x="f2" y="f122"/>
                      </a:lnTo>
                      <a:cubicBezTo>
                        <a:pt x="f39" y="f123"/>
                        <a:pt x="f37" y="f122"/>
                        <a:pt x="f136" y="f122"/>
                      </a:cubicBezTo>
                      <a:lnTo>
                        <a:pt x="f130" y="f4"/>
                      </a:lnTo>
                      <a:lnTo>
                        <a:pt x="f92" y="f4"/>
                      </a:lnTo>
                      <a:lnTo>
                        <a:pt x="f137" y="f4"/>
                      </a:lnTo>
                      <a:lnTo>
                        <a:pt x="f138" y="f4"/>
                      </a:lnTo>
                      <a:lnTo>
                        <a:pt x="f139" y="f4"/>
                      </a:lnTo>
                      <a:lnTo>
                        <a:pt x="f3" y="f4"/>
                      </a:lnTo>
                      <a:lnTo>
                        <a:pt x="f3" y="f29"/>
                      </a:lnTo>
                      <a:cubicBezTo>
                        <a:pt x="f140" y="f141"/>
                        <a:pt x="f142" y="f143"/>
                        <a:pt x="f5" y="f6"/>
                      </a:cubicBezTo>
                      <a:close/>
                      <a:moveTo>
                        <a:pt x="f122" y="f12"/>
                      </a:moveTo>
                      <a:lnTo>
                        <a:pt x="f123" y="f73"/>
                      </a:lnTo>
                      <a:lnTo>
                        <a:pt x="f122" y="f31"/>
                      </a:lnTo>
                      <a:lnTo>
                        <a:pt x="f119" y="f73"/>
                      </a:lnTo>
                      <a:lnTo>
                        <a:pt x="f122" y="f12"/>
                      </a:lnTo>
                      <a:close/>
                      <a:moveTo>
                        <a:pt x="f4" y="f17"/>
                      </a:moveTo>
                      <a:lnTo>
                        <a:pt x="f144" y="f92"/>
                      </a:lnTo>
                      <a:lnTo>
                        <a:pt x="f120" y="f12"/>
                      </a:lnTo>
                      <a:lnTo>
                        <a:pt x="f4" y="f17"/>
                      </a:lnTo>
                      <a:close/>
                      <a:moveTo>
                        <a:pt x="f122" y="f12"/>
                      </a:moveTo>
                      <a:lnTo>
                        <a:pt x="f145" y="f92"/>
                      </a:lnTo>
                      <a:lnTo>
                        <a:pt x="f146" y="f17"/>
                      </a:lnTo>
                      <a:lnTo>
                        <a:pt x="f122" y="f12"/>
                      </a:lnTo>
                      <a:close/>
                      <a:moveTo>
                        <a:pt x="f119" y="f19"/>
                      </a:moveTo>
                      <a:lnTo>
                        <a:pt x="f119" y="f30"/>
                      </a:lnTo>
                      <a:lnTo>
                        <a:pt x="f120" y="f31"/>
                      </a:lnTo>
                      <a:lnTo>
                        <a:pt x="f120" y="f19"/>
                      </a:lnTo>
                      <a:lnTo>
                        <a:pt x="f119" y="f19"/>
                      </a:lnTo>
                      <a:close/>
                      <a:moveTo>
                        <a:pt x="f122" y="f125"/>
                      </a:moveTo>
                      <a:lnTo>
                        <a:pt x="f120" y="f65"/>
                      </a:lnTo>
                      <a:lnTo>
                        <a:pt x="f122" y="f124"/>
                      </a:lnTo>
                      <a:lnTo>
                        <a:pt x="f122" y="f125"/>
                      </a:lnTo>
                      <a:close/>
                      <a:moveTo>
                        <a:pt x="f120" y="f19"/>
                      </a:moveTo>
                      <a:lnTo>
                        <a:pt x="f122" y="f19"/>
                      </a:lnTo>
                      <a:lnTo>
                        <a:pt x="f122" y="f64"/>
                      </a:lnTo>
                      <a:lnTo>
                        <a:pt x="f120" y="f19"/>
                      </a:lnTo>
                      <a:close/>
                      <a:moveTo>
                        <a:pt x="f123" y="f19"/>
                      </a:moveTo>
                      <a:lnTo>
                        <a:pt x="f122" y="f31"/>
                      </a:lnTo>
                      <a:lnTo>
                        <a:pt x="f123" y="f30"/>
                      </a:lnTo>
                      <a:lnTo>
                        <a:pt x="f123" y="f19"/>
                      </a:lnTo>
                      <a:close/>
                      <a:moveTo>
                        <a:pt x="f29" y="f141"/>
                      </a:moveTo>
                      <a:lnTo>
                        <a:pt x="f141" y="f141"/>
                      </a:lnTo>
                      <a:lnTo>
                        <a:pt x="f141" y="f29"/>
                      </a:lnTo>
                      <a:lnTo>
                        <a:pt x="f6" y="f29"/>
                      </a:lnTo>
                      <a:lnTo>
                        <a:pt x="f6" y="f12"/>
                      </a:lnTo>
                      <a:lnTo>
                        <a:pt x="f6" y="f30"/>
                      </a:lnTo>
                      <a:cubicBezTo>
                        <a:pt x="f6" y="f30"/>
                        <a:pt x="f6" y="f30"/>
                        <a:pt x="f6" y="f30"/>
                      </a:cubicBezTo>
                      <a:lnTo>
                        <a:pt x="f29" y="f124"/>
                      </a:lnTo>
                      <a:lnTo>
                        <a:pt x="f123" y="f64"/>
                      </a:lnTo>
                      <a:lnTo>
                        <a:pt x="f123" y="f64"/>
                      </a:lnTo>
                      <a:lnTo>
                        <a:pt x="f123" y="f64"/>
                      </a:lnTo>
                      <a:lnTo>
                        <a:pt x="f26" y="f141"/>
                      </a:lnTo>
                      <a:lnTo>
                        <a:pt x="f29" y="f141"/>
                      </a:lnTo>
                      <a:close/>
                      <a:moveTo>
                        <a:pt x="f147" y="f143"/>
                      </a:moveTo>
                      <a:lnTo>
                        <a:pt x="f26" y="f143"/>
                      </a:lnTo>
                      <a:lnTo>
                        <a:pt x="f145" y="f129"/>
                      </a:lnTo>
                      <a:lnTo>
                        <a:pt x="f122" y="f11"/>
                      </a:lnTo>
                      <a:lnTo>
                        <a:pt x="f144" y="f129"/>
                      </a:lnTo>
                      <a:lnTo>
                        <a:pt x="f147" y="f143"/>
                      </a:lnTo>
                      <a:close/>
                      <a:moveTo>
                        <a:pt x="f118" y="f11"/>
                      </a:moveTo>
                      <a:lnTo>
                        <a:pt x="f148" y="f11"/>
                      </a:lnTo>
                      <a:lnTo>
                        <a:pt x="f148" y="f92"/>
                      </a:lnTo>
                      <a:lnTo>
                        <a:pt x="f149" y="f129"/>
                      </a:lnTo>
                      <a:lnTo>
                        <a:pt x="f119" y="f19"/>
                      </a:lnTo>
                      <a:lnTo>
                        <a:pt x="f118" y="f73"/>
                      </a:lnTo>
                      <a:lnTo>
                        <a:pt x="f118" y="f11"/>
                      </a:lnTo>
                      <a:close/>
                      <a:moveTo>
                        <a:pt x="f88" y="f26"/>
                      </a:moveTo>
                      <a:lnTo>
                        <a:pt x="f150" y="f26"/>
                      </a:lnTo>
                      <a:lnTo>
                        <a:pt x="f150" y="f29"/>
                      </a:lnTo>
                      <a:cubicBezTo>
                        <a:pt x="f150" y="f6"/>
                        <a:pt x="f151" y="f92"/>
                        <a:pt x="f90" y="f92"/>
                      </a:cubicBezTo>
                      <a:lnTo>
                        <a:pt x="f90" y="f12"/>
                      </a:lnTo>
                      <a:cubicBezTo>
                        <a:pt x="f90" y="f14"/>
                        <a:pt x="f89" y="f14"/>
                        <a:pt x="f89" y="f14"/>
                      </a:cubicBezTo>
                      <a:lnTo>
                        <a:pt x="f152" y="f14"/>
                      </a:lnTo>
                      <a:cubicBezTo>
                        <a:pt x="f152" y="f14"/>
                        <a:pt x="f152" y="f14"/>
                        <a:pt x="f152" y="f14"/>
                      </a:cubicBezTo>
                      <a:cubicBezTo>
                        <a:pt x="f152" y="f14"/>
                        <a:pt x="f152" y="f12"/>
                        <a:pt x="f88" y="f12"/>
                      </a:cubicBezTo>
                      <a:lnTo>
                        <a:pt x="f88" y="f26"/>
                      </a:lnTo>
                      <a:close/>
                      <a:moveTo>
                        <a:pt x="f87" y="f26"/>
                      </a:moveTo>
                      <a:lnTo>
                        <a:pt x="f153" y="f28"/>
                      </a:lnTo>
                      <a:lnTo>
                        <a:pt x="f154" y="f26"/>
                      </a:lnTo>
                      <a:lnTo>
                        <a:pt x="f87" y="f26"/>
                      </a:lnTo>
                      <a:close/>
                      <a:moveTo>
                        <a:pt x="f86" y="f26"/>
                      </a:moveTo>
                      <a:lnTo>
                        <a:pt x="f155" y="f26"/>
                      </a:lnTo>
                      <a:lnTo>
                        <a:pt x="f153" y="f28"/>
                      </a:lnTo>
                      <a:lnTo>
                        <a:pt x="f86" y="f141"/>
                      </a:lnTo>
                      <a:lnTo>
                        <a:pt x="f86" y="f26"/>
                      </a:lnTo>
                      <a:close/>
                      <a:moveTo>
                        <a:pt x="f86" y="f143"/>
                      </a:moveTo>
                      <a:lnTo>
                        <a:pt x="f153" y="f29"/>
                      </a:lnTo>
                      <a:lnTo>
                        <a:pt x="f156" y="f129"/>
                      </a:lnTo>
                      <a:lnTo>
                        <a:pt x="f156" y="f6"/>
                      </a:lnTo>
                      <a:lnTo>
                        <a:pt x="f157" y="f28"/>
                      </a:lnTo>
                      <a:lnTo>
                        <a:pt x="f158" y="f26"/>
                      </a:lnTo>
                      <a:lnTo>
                        <a:pt x="f156" y="f26"/>
                      </a:lnTo>
                      <a:lnTo>
                        <a:pt x="f156" y="f117"/>
                      </a:lnTo>
                      <a:cubicBezTo>
                        <a:pt x="f158" y="f129"/>
                        <a:pt x="f157" y="f143"/>
                        <a:pt x="f86" y="f143"/>
                      </a:cubicBezTo>
                      <a:lnTo>
                        <a:pt x="f86" y="f143"/>
                      </a:lnTo>
                      <a:close/>
                      <a:moveTo>
                        <a:pt x="f159" y="f26"/>
                      </a:moveTo>
                      <a:lnTo>
                        <a:pt x="f85" y="f28"/>
                      </a:lnTo>
                      <a:lnTo>
                        <a:pt x="f160" y="f26"/>
                      </a:lnTo>
                      <a:lnTo>
                        <a:pt x="f159" y="f26"/>
                      </a:lnTo>
                      <a:close/>
                      <a:moveTo>
                        <a:pt x="f84" y="f26"/>
                      </a:moveTo>
                      <a:lnTo>
                        <a:pt x="f161" y="f26"/>
                      </a:lnTo>
                      <a:lnTo>
                        <a:pt x="f85" y="f29"/>
                      </a:lnTo>
                      <a:lnTo>
                        <a:pt x="f84" y="f6"/>
                      </a:lnTo>
                      <a:lnTo>
                        <a:pt x="f84" y="f26"/>
                      </a:lnTo>
                      <a:close/>
                      <a:moveTo>
                        <a:pt x="f84" y="f129"/>
                      </a:moveTo>
                      <a:lnTo>
                        <a:pt x="f85" y="f29"/>
                      </a:lnTo>
                      <a:lnTo>
                        <a:pt x="f162" y="f143"/>
                      </a:lnTo>
                      <a:lnTo>
                        <a:pt x="f162" y="f141"/>
                      </a:lnTo>
                      <a:lnTo>
                        <a:pt x="f159" y="f28"/>
                      </a:lnTo>
                      <a:lnTo>
                        <a:pt x="f162" y="f26"/>
                      </a:lnTo>
                      <a:lnTo>
                        <a:pt x="f163" y="f26"/>
                      </a:lnTo>
                      <a:lnTo>
                        <a:pt x="f163" y="f113"/>
                      </a:lnTo>
                      <a:cubicBezTo>
                        <a:pt x="f162" y="f6"/>
                        <a:pt x="f164" y="f143"/>
                        <a:pt x="f164" y="f143"/>
                      </a:cubicBezTo>
                      <a:lnTo>
                        <a:pt x="f164" y="f143"/>
                      </a:lnTo>
                      <a:cubicBezTo>
                        <a:pt x="f85" y="f6"/>
                        <a:pt x="f165" y="f129"/>
                        <a:pt x="f84" y="f117"/>
                      </a:cubicBezTo>
                      <a:lnTo>
                        <a:pt x="f84" y="f129"/>
                      </a:lnTo>
                      <a:close/>
                      <a:moveTo>
                        <a:pt x="f82" y="f26"/>
                      </a:moveTo>
                      <a:lnTo>
                        <a:pt x="f83" y="f26"/>
                      </a:lnTo>
                      <a:lnTo>
                        <a:pt x="f83" y="f12"/>
                      </a:lnTo>
                      <a:cubicBezTo>
                        <a:pt x="f83" y="f12"/>
                        <a:pt x="f166" y="f14"/>
                        <a:pt x="f166" y="f14"/>
                      </a:cubicBezTo>
                      <a:cubicBezTo>
                        <a:pt x="f166" y="f17"/>
                        <a:pt x="f83" y="f17"/>
                        <a:pt x="f83" y="f17"/>
                      </a:cubicBezTo>
                      <a:lnTo>
                        <a:pt x="f82" y="f17"/>
                      </a:lnTo>
                      <a:cubicBezTo>
                        <a:pt x="f82" y="f17"/>
                        <a:pt x="f82" y="f17"/>
                        <a:pt x="f82" y="f14"/>
                      </a:cubicBezTo>
                      <a:cubicBezTo>
                        <a:pt x="f82" y="f14"/>
                        <a:pt x="f82" y="f12"/>
                        <a:pt x="f82" y="f12"/>
                      </a:cubicBezTo>
                      <a:lnTo>
                        <a:pt x="f82" y="f26"/>
                      </a:lnTo>
                      <a:close/>
                      <a:moveTo>
                        <a:pt x="f167" y="f26"/>
                      </a:moveTo>
                      <a:lnTo>
                        <a:pt x="f168" y="f28"/>
                      </a:lnTo>
                      <a:lnTo>
                        <a:pt x="f169" y="f26"/>
                      </a:lnTo>
                      <a:lnTo>
                        <a:pt x="f167" y="f26"/>
                      </a:lnTo>
                      <a:close/>
                      <a:moveTo>
                        <a:pt x="f170" y="f26"/>
                      </a:moveTo>
                      <a:lnTo>
                        <a:pt x="f171" y="f26"/>
                      </a:lnTo>
                      <a:lnTo>
                        <a:pt x="f169" y="f28"/>
                      </a:lnTo>
                      <a:lnTo>
                        <a:pt x="f170" y="f141"/>
                      </a:lnTo>
                      <a:lnTo>
                        <a:pt x="f170" y="f26"/>
                      </a:lnTo>
                      <a:close/>
                      <a:moveTo>
                        <a:pt x="f170" y="f143"/>
                      </a:moveTo>
                      <a:lnTo>
                        <a:pt x="f168" y="f29"/>
                      </a:lnTo>
                      <a:lnTo>
                        <a:pt x="f172" y="f129"/>
                      </a:lnTo>
                      <a:lnTo>
                        <a:pt x="f172" y="f6"/>
                      </a:lnTo>
                      <a:lnTo>
                        <a:pt x="f80" y="f28"/>
                      </a:lnTo>
                      <a:lnTo>
                        <a:pt x="f173" y="f26"/>
                      </a:lnTo>
                      <a:lnTo>
                        <a:pt x="f81" y="f26"/>
                      </a:lnTo>
                      <a:lnTo>
                        <a:pt x="f81" y="f117"/>
                      </a:lnTo>
                      <a:cubicBezTo>
                        <a:pt x="f173" y="f129"/>
                        <a:pt x="f168" y="f143"/>
                        <a:pt x="f170" y="f143"/>
                      </a:cubicBezTo>
                      <a:close/>
                      <a:moveTo>
                        <a:pt x="f174" y="f26"/>
                      </a:moveTo>
                      <a:lnTo>
                        <a:pt x="f78" y="f28"/>
                      </a:lnTo>
                      <a:lnTo>
                        <a:pt x="f175" y="f26"/>
                      </a:lnTo>
                      <a:lnTo>
                        <a:pt x="f174" y="f26"/>
                      </a:lnTo>
                      <a:close/>
                      <a:moveTo>
                        <a:pt x="f77" y="f26"/>
                      </a:moveTo>
                      <a:lnTo>
                        <a:pt x="f176" y="f26"/>
                      </a:lnTo>
                      <a:lnTo>
                        <a:pt x="f78" y="f29"/>
                      </a:lnTo>
                      <a:lnTo>
                        <a:pt x="f77" y="f6"/>
                      </a:lnTo>
                      <a:lnTo>
                        <a:pt x="f77" y="f26"/>
                      </a:lnTo>
                      <a:close/>
                      <a:moveTo>
                        <a:pt x="f77" y="f129"/>
                      </a:moveTo>
                      <a:lnTo>
                        <a:pt x="f78" y="f29"/>
                      </a:lnTo>
                      <a:lnTo>
                        <a:pt x="f177" y="f143"/>
                      </a:lnTo>
                      <a:lnTo>
                        <a:pt x="f177" y="f141"/>
                      </a:lnTo>
                      <a:lnTo>
                        <a:pt x="f174" y="f28"/>
                      </a:lnTo>
                      <a:lnTo>
                        <a:pt x="f178" y="f26"/>
                      </a:lnTo>
                      <a:lnTo>
                        <a:pt x="f79" y="f26"/>
                      </a:lnTo>
                      <a:lnTo>
                        <a:pt x="f79" y="f113"/>
                      </a:lnTo>
                      <a:cubicBezTo>
                        <a:pt x="f177" y="f6"/>
                        <a:pt x="f178" y="f143"/>
                        <a:pt x="f178" y="f143"/>
                      </a:cubicBezTo>
                      <a:lnTo>
                        <a:pt x="f178" y="f143"/>
                      </a:lnTo>
                      <a:cubicBezTo>
                        <a:pt x="f175" y="f6"/>
                        <a:pt x="f176" y="f129"/>
                        <a:pt x="f77" y="f117"/>
                      </a:cubicBezTo>
                      <a:lnTo>
                        <a:pt x="f77" y="f129"/>
                      </a:lnTo>
                      <a:close/>
                      <a:moveTo>
                        <a:pt x="f72" y="f26"/>
                      </a:moveTo>
                      <a:lnTo>
                        <a:pt x="f179" y="f26"/>
                      </a:lnTo>
                      <a:lnTo>
                        <a:pt x="f179" y="f12"/>
                      </a:lnTo>
                      <a:cubicBezTo>
                        <a:pt x="f179" y="f12"/>
                        <a:pt x="f179" y="f14"/>
                        <a:pt x="f179" y="f14"/>
                      </a:cubicBezTo>
                      <a:cubicBezTo>
                        <a:pt x="f179" y="f14"/>
                        <a:pt x="f179" y="f17"/>
                        <a:pt x="f179" y="f17"/>
                      </a:cubicBezTo>
                      <a:cubicBezTo>
                        <a:pt x="f75" y="f17"/>
                        <a:pt x="f74" y="f17"/>
                        <a:pt x="f72" y="f17"/>
                      </a:cubicBezTo>
                      <a:lnTo>
                        <a:pt x="f72" y="f26"/>
                      </a:lnTo>
                      <a:close/>
                      <a:moveTo>
                        <a:pt x="f180" y="f31"/>
                      </a:moveTo>
                      <a:cubicBezTo>
                        <a:pt x="f181" y="f31"/>
                        <a:pt x="f182" y="f31"/>
                        <a:pt x="f183" y="f31"/>
                      </a:cubicBezTo>
                      <a:cubicBezTo>
                        <a:pt x="f183" y="f19"/>
                        <a:pt x="f183" y="f64"/>
                        <a:pt x="f183" y="f65"/>
                      </a:cubicBezTo>
                      <a:cubicBezTo>
                        <a:pt x="f182" y="f65"/>
                        <a:pt x="f181" y="f65"/>
                        <a:pt x="f180" y="f65"/>
                      </a:cubicBezTo>
                      <a:cubicBezTo>
                        <a:pt x="f180" y="f64"/>
                        <a:pt x="f180" y="f19"/>
                        <a:pt x="f180" y="f31"/>
                      </a:cubicBezTo>
                      <a:close/>
                      <a:moveTo>
                        <a:pt x="f184" y="f31"/>
                      </a:moveTo>
                      <a:cubicBezTo>
                        <a:pt x="f185" y="f31"/>
                        <a:pt x="f185" y="f31"/>
                        <a:pt x="f68" y="f31"/>
                      </a:cubicBezTo>
                      <a:cubicBezTo>
                        <a:pt x="f68" y="f19"/>
                        <a:pt x="f68" y="f64"/>
                        <a:pt x="f68" y="f65"/>
                      </a:cubicBezTo>
                      <a:cubicBezTo>
                        <a:pt x="f185" y="f65"/>
                        <a:pt x="f185" y="f65"/>
                        <a:pt x="f184" y="f65"/>
                      </a:cubicBezTo>
                      <a:cubicBezTo>
                        <a:pt x="f184" y="f64"/>
                        <a:pt x="f184" y="f19"/>
                        <a:pt x="f184" y="f31"/>
                      </a:cubicBezTo>
                      <a:close/>
                      <a:moveTo>
                        <a:pt x="f186" y="f31"/>
                      </a:moveTo>
                      <a:cubicBezTo>
                        <a:pt x="f187" y="f31"/>
                        <a:pt x="f188" y="f31"/>
                        <a:pt x="f189" y="f31"/>
                      </a:cubicBezTo>
                      <a:cubicBezTo>
                        <a:pt x="f189" y="f19"/>
                        <a:pt x="f189" y="f64"/>
                        <a:pt x="f189" y="f65"/>
                      </a:cubicBezTo>
                      <a:cubicBezTo>
                        <a:pt x="f188" y="f65"/>
                        <a:pt x="f187" y="f65"/>
                        <a:pt x="f186" y="f65"/>
                      </a:cubicBezTo>
                      <a:cubicBezTo>
                        <a:pt x="f186" y="f64"/>
                        <a:pt x="f186" y="f19"/>
                        <a:pt x="f186" y="f31"/>
                      </a:cubicBezTo>
                      <a:close/>
                      <a:moveTo>
                        <a:pt x="f190" y="f31"/>
                      </a:moveTo>
                      <a:cubicBezTo>
                        <a:pt x="f191" y="f31"/>
                        <a:pt x="f191" y="f31"/>
                        <a:pt x="f192" y="f31"/>
                      </a:cubicBezTo>
                      <a:cubicBezTo>
                        <a:pt x="f192" y="f19"/>
                        <a:pt x="f192" y="f64"/>
                        <a:pt x="f192" y="f65"/>
                      </a:cubicBezTo>
                      <a:cubicBezTo>
                        <a:pt x="f192" y="f65"/>
                        <a:pt x="f191" y="f65"/>
                        <a:pt x="f190" y="f65"/>
                      </a:cubicBezTo>
                      <a:cubicBezTo>
                        <a:pt x="f190" y="f64"/>
                        <a:pt x="f190" y="f19"/>
                        <a:pt x="f190" y="f31"/>
                      </a:cubicBezTo>
                      <a:close/>
                      <a:moveTo>
                        <a:pt x="f193" y="f6"/>
                      </a:moveTo>
                      <a:cubicBezTo>
                        <a:pt x="f13" y="f6"/>
                        <a:pt x="f15" y="f6"/>
                        <a:pt x="f194" y="f6"/>
                      </a:cubicBezTo>
                      <a:lnTo>
                        <a:pt x="f194" y="f115"/>
                      </a:lnTo>
                      <a:lnTo>
                        <a:pt x="f16" y="f115"/>
                      </a:lnTo>
                      <a:lnTo>
                        <a:pt x="f16" y="f12"/>
                      </a:lnTo>
                      <a:lnTo>
                        <a:pt x="f15" y="f12"/>
                      </a:lnTo>
                      <a:cubicBezTo>
                        <a:pt x="f13" y="f12"/>
                        <a:pt x="f193" y="f11"/>
                        <a:pt x="f193" y="f11"/>
                      </a:cubicBezTo>
                      <a:lnTo>
                        <a:pt x="f193" y="f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FFAFF"/>
                    </a:gs>
                    <a:gs pos="100000">
                      <a:srgbClr val="9ADCF6"/>
                    </a:gs>
                  </a:gsLst>
                  <a:path path="circle">
                    <a:fillToRect l="50000" t="70000" r="50000" b="30000"/>
                  </a:path>
                </a:gradFill>
                <a:ln w="9360">
                  <a:solidFill>
                    <a:srgbClr val="3FB3D2"/>
                  </a:solidFill>
                  <a:prstDash val="solid"/>
                  <a:miter/>
                </a:ln>
              </p:spPr>
              <p:txBody>
                <a:bodyPr vert="horz" wrap="square" lIns="104400" tIns="52200" rIns="104400" bIns="52200" anchor="t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ru-RU" sz="1800" b="0" i="0" u="none" strike="noStrike" kern="1200">
                    <a:ln>
                      <a:noFill/>
                    </a:ln>
                    <a:latin typeface="Arial" pitchFamily="18"/>
                    <a:ea typeface="Microsoft YaHei" pitchFamily="2"/>
                    <a:cs typeface="Mangal" pitchFamily="2"/>
                  </a:endParaRPr>
                </a:p>
              </p:txBody>
            </p:sp>
            <p:sp>
              <p:nvSpPr>
                <p:cNvPr id="6" name="Прямоугольник 118"/>
                <p:cNvSpPr/>
                <p:nvPr/>
              </p:nvSpPr>
              <p:spPr>
                <a:xfrm>
                  <a:off x="0" y="871559"/>
                  <a:ext cx="9143640" cy="65160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21600"/>
                    <a:gd name="f4" fmla="*/ f0 1 21600"/>
                    <a:gd name="f5" fmla="*/ f1 1 21600"/>
                    <a:gd name="f6" fmla="+- f3 0 f2"/>
                    <a:gd name="f7" fmla="*/ f6 1 21600"/>
                    <a:gd name="f8" fmla="*/ f2 1 f7"/>
                    <a:gd name="f9" fmla="*/ f3 1 f7"/>
                    <a:gd name="f10" fmla="*/ f8 f4 1"/>
                    <a:gd name="f11" fmla="*/ f9 f4 1"/>
                    <a:gd name="f12" fmla="*/ f9 f5 1"/>
                    <a:gd name="f13" fmla="*/ f8 f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10" t="f13" r="f11" b="f12"/>
                  <a:pathLst>
                    <a:path w="21600" h="21600">
                      <a:moveTo>
                        <a:pt x="f2" y="f2"/>
                      </a:moveTo>
                      <a:lnTo>
                        <a:pt x="f3" y="f2"/>
                      </a:lnTo>
                      <a:lnTo>
                        <a:pt x="f3" y="f3"/>
                      </a:lnTo>
                      <a:lnTo>
                        <a:pt x="f2" y="f3"/>
                      </a:lnTo>
                      <a:lnTo>
                        <a:pt x="f2" y="f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FFAFF"/>
                    </a:gs>
                    <a:gs pos="100000">
                      <a:srgbClr val="9ADCF6"/>
                    </a:gs>
                  </a:gsLst>
                  <a:path path="circle">
                    <a:fillToRect l="50000" t="70000" r="50000" b="30000"/>
                  </a:path>
                </a:gradFill>
                <a:ln w="9360">
                  <a:solidFill>
                    <a:srgbClr val="3FB3D2"/>
                  </a:solidFill>
                  <a:prstDash val="solid"/>
                  <a:miter/>
                </a:ln>
              </p:spPr>
              <p:txBody>
                <a:bodyPr vert="horz" wrap="square" lIns="90000" tIns="45000" rIns="90000" bIns="45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ru-RU" sz="1800" b="0" i="0" u="none" strike="noStrike" kern="1200">
                    <a:ln>
                      <a:noFill/>
                    </a:ln>
                    <a:latin typeface="Arial" pitchFamily="18"/>
                    <a:ea typeface="Microsoft YaHei" pitchFamily="2"/>
                    <a:cs typeface="Mangal" pitchFamily="2"/>
                  </a:endParaRPr>
                </a:p>
              </p:txBody>
            </p:sp>
            <p:sp>
              <p:nvSpPr>
                <p:cNvPr id="7" name="Freeform 117"/>
                <p:cNvSpPr/>
                <p:nvPr/>
              </p:nvSpPr>
              <p:spPr>
                <a:xfrm>
                  <a:off x="7385400" y="122400"/>
                  <a:ext cx="423000" cy="318960"/>
                </a:xfrm>
                <a:custGeom>
                  <a:avLst/>
                  <a:gdLst>
                    <a:gd name="f0" fmla="val 360"/>
                    <a:gd name="f1" fmla="val 180"/>
                    <a:gd name="f2" fmla="val w"/>
                    <a:gd name="f3" fmla="val h"/>
                    <a:gd name="f4" fmla="val 0"/>
                    <a:gd name="f5" fmla="val 1004"/>
                    <a:gd name="f6" fmla="val 485"/>
                    <a:gd name="f7" fmla="val 5"/>
                    <a:gd name="f8" fmla="val 52"/>
                    <a:gd name="f9" fmla="val 8"/>
                    <a:gd name="f10" fmla="val 54"/>
                    <a:gd name="f11" fmla="val 12"/>
                    <a:gd name="f12" fmla="val 15"/>
                    <a:gd name="f13" fmla="val 56"/>
                    <a:gd name="f14" fmla="val 24"/>
                    <a:gd name="f15" fmla="val 60"/>
                    <a:gd name="f16" fmla="val 34"/>
                    <a:gd name="f17" fmla="val 64"/>
                    <a:gd name="f18" fmla="val 43"/>
                    <a:gd name="f19" fmla="val 68"/>
                    <a:gd name="f20" fmla="val 74"/>
                    <a:gd name="f21" fmla="val 79"/>
                    <a:gd name="f22" fmla="val 80"/>
                    <a:gd name="f23" fmla="val 85"/>
                    <a:gd name="f24" fmla="val 88"/>
                    <a:gd name="f25" fmla="val 96"/>
                    <a:gd name="f26" fmla="val 92"/>
                    <a:gd name="f27" fmla="val 104"/>
                    <a:gd name="f28" fmla="val 108"/>
                    <a:gd name="f29" fmla="val 97"/>
                    <a:gd name="f30" fmla="val 111"/>
                    <a:gd name="f31" fmla="val 100"/>
                    <a:gd name="f32" fmla="val 115"/>
                    <a:gd name="f33" fmla="val 102"/>
                    <a:gd name="f34" fmla="val 120"/>
                    <a:gd name="f35" fmla="val 126"/>
                    <a:gd name="f36" fmla="val 105"/>
                    <a:gd name="f37" fmla="val 131"/>
                    <a:gd name="f38" fmla="val 139"/>
                    <a:gd name="f39" fmla="val 147"/>
                    <a:gd name="f40" fmla="val 114"/>
                    <a:gd name="f41" fmla="val 155"/>
                    <a:gd name="f42" fmla="val 118"/>
                    <a:gd name="f43" fmla="val 169"/>
                    <a:gd name="f44" fmla="val 124"/>
                    <a:gd name="f45" fmla="val 183"/>
                    <a:gd name="f46" fmla="val 130"/>
                    <a:gd name="f47" fmla="val 197"/>
                    <a:gd name="f48" fmla="val 137"/>
                    <a:gd name="f49" fmla="val 207"/>
                    <a:gd name="f50" fmla="val 141"/>
                    <a:gd name="f51" fmla="val 218"/>
                    <a:gd name="f52" fmla="val 146"/>
                    <a:gd name="f53" fmla="val 228"/>
                    <a:gd name="f54" fmla="val 151"/>
                    <a:gd name="f55" fmla="val 231"/>
                    <a:gd name="f56" fmla="val 152"/>
                    <a:gd name="f57" fmla="val 234"/>
                    <a:gd name="f58" fmla="val 237"/>
                    <a:gd name="f59" fmla="val 156"/>
                    <a:gd name="f60" fmla="val 245"/>
                    <a:gd name="f61" fmla="val 159"/>
                    <a:gd name="f62" fmla="val 253"/>
                    <a:gd name="f63" fmla="val 162"/>
                    <a:gd name="f64" fmla="val 261"/>
                    <a:gd name="f65" fmla="val 166"/>
                    <a:gd name="f66" fmla="val 271"/>
                    <a:gd name="f67" fmla="val 170"/>
                    <a:gd name="f68" fmla="val 282"/>
                    <a:gd name="f69" fmla="val 175"/>
                    <a:gd name="f70" fmla="val 293"/>
                    <a:gd name="f71" fmla="val 298"/>
                    <a:gd name="f72" fmla="val 182"/>
                    <a:gd name="f73" fmla="val 302"/>
                    <a:gd name="f74" fmla="val 185"/>
                    <a:gd name="f75" fmla="val 307"/>
                    <a:gd name="f76" fmla="val 187"/>
                    <a:gd name="f77" fmla="val 312"/>
                    <a:gd name="f78" fmla="val 189"/>
                    <a:gd name="f79" fmla="val 318"/>
                    <a:gd name="f80" fmla="val 191"/>
                    <a:gd name="f81" fmla="val 323"/>
                    <a:gd name="f82" fmla="val 193"/>
                    <a:gd name="f83" fmla="val 333"/>
                    <a:gd name="f84" fmla="val 342"/>
                    <a:gd name="f85" fmla="val 202"/>
                    <a:gd name="f86" fmla="val 352"/>
                    <a:gd name="f87" fmla="val 206"/>
                    <a:gd name="f88" fmla="val 355"/>
                    <a:gd name="f89" fmla="val 358"/>
                    <a:gd name="f90" fmla="val 209"/>
                    <a:gd name="f91" fmla="val 361"/>
                    <a:gd name="f92" fmla="val 210"/>
                    <a:gd name="f93" fmla="val 389"/>
                    <a:gd name="f94" fmla="val 223"/>
                    <a:gd name="f95" fmla="val 391"/>
                    <a:gd name="f96" fmla="val 225"/>
                    <a:gd name="f97" fmla="val 393"/>
                    <a:gd name="f98" fmla="val 395"/>
                    <a:gd name="f99" fmla="val 398"/>
                    <a:gd name="f100" fmla="val 233"/>
                    <a:gd name="f101" fmla="val 397"/>
                    <a:gd name="f102" fmla="val 369"/>
                    <a:gd name="f103" fmla="val 241"/>
                    <a:gd name="f104" fmla="val 242"/>
                    <a:gd name="f105" fmla="val 366"/>
                    <a:gd name="f106" fmla="val 243"/>
                    <a:gd name="f107" fmla="val 364"/>
                    <a:gd name="f108" fmla="val 246"/>
                    <a:gd name="f109" fmla="val 359"/>
                    <a:gd name="f110" fmla="val 248"/>
                    <a:gd name="f111" fmla="val 357"/>
                    <a:gd name="f112" fmla="val 250"/>
                    <a:gd name="f113" fmla="val 354"/>
                    <a:gd name="f114" fmla="val 251"/>
                    <a:gd name="f115" fmla="val 252"/>
                    <a:gd name="f116" fmla="val 349"/>
                    <a:gd name="f117" fmla="val 255"/>
                    <a:gd name="f118" fmla="val 346"/>
                    <a:gd name="f119" fmla="val 258"/>
                    <a:gd name="f120" fmla="val 344"/>
                    <a:gd name="f121" fmla="val 259"/>
                    <a:gd name="f122" fmla="val 343"/>
                    <a:gd name="f123" fmla="val 260"/>
                    <a:gd name="f124" fmla="val 338"/>
                    <a:gd name="f125" fmla="val 336"/>
                    <a:gd name="f126" fmla="val 264"/>
                    <a:gd name="f127" fmla="val 269"/>
                    <a:gd name="f128" fmla="val 335"/>
                    <a:gd name="f129" fmla="val 273"/>
                    <a:gd name="f130" fmla="val 334"/>
                    <a:gd name="f131" fmla="val 278"/>
                    <a:gd name="f132" fmla="val 283"/>
                    <a:gd name="f133" fmla="val 290"/>
                    <a:gd name="f134" fmla="val 330"/>
                    <a:gd name="f135" fmla="val 294"/>
                    <a:gd name="f136" fmla="val 295"/>
                    <a:gd name="f137" fmla="val 322"/>
                    <a:gd name="f138" fmla="val 296"/>
                    <a:gd name="f139" fmla="val 320"/>
                    <a:gd name="f140" fmla="val 297"/>
                    <a:gd name="f141" fmla="val 317"/>
                    <a:gd name="f142" fmla="val 316"/>
                    <a:gd name="f143" fmla="val 315"/>
                    <a:gd name="f144" fmla="val 310"/>
                    <a:gd name="f145" fmla="val 308"/>
                    <a:gd name="f146" fmla="val 309"/>
                    <a:gd name="f147" fmla="val 303"/>
                    <a:gd name="f148" fmla="val 304"/>
                    <a:gd name="f149" fmla="val 305"/>
                    <a:gd name="f150" fmla="val 300"/>
                    <a:gd name="f151" fmla="val 306"/>
                    <a:gd name="f152" fmla="val 311"/>
                    <a:gd name="f153" fmla="val 314"/>
                    <a:gd name="f154" fmla="val 313"/>
                    <a:gd name="f155" fmla="val 376"/>
                    <a:gd name="f156" fmla="val 375"/>
                    <a:gd name="f157" fmla="val 370"/>
                    <a:gd name="f158" fmla="val 368"/>
                    <a:gd name="f159" fmla="val 367"/>
                    <a:gd name="f160" fmla="val 286"/>
                    <a:gd name="f161" fmla="val 284"/>
                    <a:gd name="f162" fmla="val 373"/>
                    <a:gd name="f163" fmla="val 280"/>
                    <a:gd name="f164" fmla="val 385"/>
                    <a:gd name="f165" fmla="val 400"/>
                    <a:gd name="f166" fmla="val 402"/>
                    <a:gd name="f167" fmla="val 387"/>
                    <a:gd name="f168" fmla="val 386"/>
                    <a:gd name="f169" fmla="val 383"/>
                    <a:gd name="f170" fmla="val 325"/>
                    <a:gd name="f171" fmla="val 327"/>
                    <a:gd name="f172" fmla="val 326"/>
                    <a:gd name="f173" fmla="val 392"/>
                    <a:gd name="f174" fmla="val 394"/>
                    <a:gd name="f175" fmla="val 324"/>
                    <a:gd name="f176" fmla="val 396"/>
                    <a:gd name="f177" fmla="val 399"/>
                    <a:gd name="f178" fmla="val 404"/>
                    <a:gd name="f179" fmla="val 412"/>
                    <a:gd name="f180" fmla="val 414"/>
                    <a:gd name="f181" fmla="val 417"/>
                    <a:gd name="f182" fmla="val 419"/>
                    <a:gd name="f183" fmla="val 424"/>
                    <a:gd name="f184" fmla="val 429"/>
                    <a:gd name="f185" fmla="val 433"/>
                    <a:gd name="f186" fmla="val 301"/>
                    <a:gd name="f187" fmla="val 434"/>
                    <a:gd name="f188" fmla="val 436"/>
                    <a:gd name="f189" fmla="val 440"/>
                    <a:gd name="f190" fmla="val 443"/>
                    <a:gd name="f191" fmla="val 444"/>
                    <a:gd name="f192" fmla="val 446"/>
                    <a:gd name="f193" fmla="val 447"/>
                    <a:gd name="f194" fmla="val 450"/>
                    <a:gd name="f195" fmla="val 453"/>
                    <a:gd name="f196" fmla="val 456"/>
                    <a:gd name="f197" fmla="val 459"/>
                    <a:gd name="f198" fmla="val 458"/>
                    <a:gd name="f199" fmla="val 455"/>
                    <a:gd name="f200" fmla="val 339"/>
                    <a:gd name="f201" fmla="val 452"/>
                    <a:gd name="f202" fmla="val 340"/>
                    <a:gd name="f203" fmla="val 448"/>
                    <a:gd name="f204" fmla="val 445"/>
                    <a:gd name="f205" fmla="val 345"/>
                    <a:gd name="f206" fmla="val 348"/>
                    <a:gd name="f207" fmla="val 351"/>
                    <a:gd name="f208" fmla="val 431"/>
                    <a:gd name="f209" fmla="val 353"/>
                    <a:gd name="f210" fmla="val 435"/>
                    <a:gd name="f211" fmla="val 442"/>
                    <a:gd name="f212" fmla="val 441"/>
                    <a:gd name="f213" fmla="val 372"/>
                    <a:gd name="f214" fmla="val 377"/>
                    <a:gd name="f215" fmla="val 382"/>
                    <a:gd name="f216" fmla="val 449"/>
                    <a:gd name="f217" fmla="val 451"/>
                    <a:gd name="f218" fmla="val 454"/>
                    <a:gd name="f219" fmla="val 462"/>
                    <a:gd name="f220" fmla="val 465"/>
                    <a:gd name="f221" fmla="val 407"/>
                    <a:gd name="f222" fmla="val 463"/>
                    <a:gd name="f223" fmla="val 409"/>
                    <a:gd name="f224" fmla="val 410"/>
                    <a:gd name="f225" fmla="val 461"/>
                    <a:gd name="f226" fmla="val 413"/>
                    <a:gd name="f227" fmla="val 460"/>
                    <a:gd name="f228" fmla="val 421"/>
                    <a:gd name="f229" fmla="val 416"/>
                    <a:gd name="f230" fmla="val 438"/>
                    <a:gd name="f231" fmla="val 418"/>
                    <a:gd name="f232" fmla="val 432"/>
                    <a:gd name="f233" fmla="val 420"/>
                    <a:gd name="f234" fmla="val 422"/>
                    <a:gd name="f235" fmla="val 437"/>
                    <a:gd name="f236" fmla="val 423"/>
                    <a:gd name="f237" fmla="val 464"/>
                    <a:gd name="f238" fmla="val 427"/>
                    <a:gd name="f239" fmla="val 472"/>
                    <a:gd name="f240" fmla="val 473"/>
                    <a:gd name="f241" fmla="val 470"/>
                    <a:gd name="f242" fmla="val 439"/>
                    <a:gd name="f243" fmla="val 428"/>
                    <a:gd name="f244" fmla="val 426"/>
                    <a:gd name="f245" fmla="val 425"/>
                    <a:gd name="f246" fmla="val 408"/>
                    <a:gd name="f247" fmla="val 405"/>
                    <a:gd name="f248" fmla="val 401"/>
                    <a:gd name="f249" fmla="val 403"/>
                    <a:gd name="f250" fmla="val 466"/>
                    <a:gd name="f251" fmla="val 468"/>
                    <a:gd name="f252" fmla="val 430"/>
                    <a:gd name="f253" fmla="val 474"/>
                    <a:gd name="f254" fmla="val 477"/>
                    <a:gd name="f255" fmla="val 481"/>
                    <a:gd name="f256" fmla="val 501"/>
                    <a:gd name="f257" fmla="val 500"/>
                    <a:gd name="f258" fmla="val 516"/>
                    <a:gd name="f259" fmla="val 379"/>
                    <a:gd name="f260" fmla="val 521"/>
                    <a:gd name="f261" fmla="val 374"/>
                    <a:gd name="f262" fmla="val 524"/>
                    <a:gd name="f263" fmla="val 371"/>
                    <a:gd name="f264" fmla="val 522"/>
                    <a:gd name="f265" fmla="val 519"/>
                    <a:gd name="f266" fmla="val 363"/>
                    <a:gd name="f267" fmla="val 514"/>
                    <a:gd name="f268" fmla="val 511"/>
                    <a:gd name="f269" fmla="val 347"/>
                    <a:gd name="f270" fmla="val 509"/>
                    <a:gd name="f271" fmla="val 508"/>
                    <a:gd name="f272" fmla="val 332"/>
                    <a:gd name="f273" fmla="val 329"/>
                    <a:gd name="f274" fmla="val 512"/>
                    <a:gd name="f275" fmla="val 517"/>
                    <a:gd name="f276" fmla="val 523"/>
                    <a:gd name="f277" fmla="val 526"/>
                    <a:gd name="f278" fmla="val 527"/>
                    <a:gd name="f279" fmla="val 532"/>
                    <a:gd name="f280" fmla="val 537"/>
                    <a:gd name="f281" fmla="val 319"/>
                    <a:gd name="f282" fmla="val 543"/>
                    <a:gd name="f283" fmla="val 544"/>
                    <a:gd name="f284" fmla="val 321"/>
                    <a:gd name="f285" fmla="val 546"/>
                    <a:gd name="f286" fmla="val 548"/>
                    <a:gd name="f287" fmla="val 549"/>
                    <a:gd name="f288" fmla="val 551"/>
                    <a:gd name="f289" fmla="val 552"/>
                    <a:gd name="f290" fmla="val 553"/>
                    <a:gd name="f291" fmla="val 555"/>
                    <a:gd name="f292" fmla="val 558"/>
                    <a:gd name="f293" fmla="val 561"/>
                    <a:gd name="f294" fmla="val 562"/>
                    <a:gd name="f295" fmla="val 563"/>
                    <a:gd name="f296" fmla="val 564"/>
                    <a:gd name="f297" fmla="val 565"/>
                    <a:gd name="f298" fmla="val 568"/>
                    <a:gd name="f299" fmla="val 578"/>
                    <a:gd name="f300" fmla="val 589"/>
                    <a:gd name="f301" fmla="val 599"/>
                    <a:gd name="f302" fmla="val 608"/>
                    <a:gd name="f303" fmla="val 618"/>
                    <a:gd name="f304" fmla="val 625"/>
                    <a:gd name="f305" fmla="val 626"/>
                    <a:gd name="f306" fmla="val 331"/>
                    <a:gd name="f307" fmla="val 630"/>
                    <a:gd name="f308" fmla="val 633"/>
                    <a:gd name="f309" fmla="val 637"/>
                    <a:gd name="f310" fmla="val 640"/>
                    <a:gd name="f311" fmla="val 644"/>
                    <a:gd name="f312" fmla="val 337"/>
                    <a:gd name="f313" fmla="val 647"/>
                    <a:gd name="f314" fmla="val 652"/>
                    <a:gd name="f315" fmla="val 657"/>
                    <a:gd name="f316" fmla="val 663"/>
                    <a:gd name="f317" fmla="val 671"/>
                    <a:gd name="f318" fmla="val 679"/>
                    <a:gd name="f319" fmla="val 687"/>
                    <a:gd name="f320" fmla="val 356"/>
                    <a:gd name="f321" fmla="val 695"/>
                    <a:gd name="f322" fmla="val 703"/>
                    <a:gd name="f323" fmla="val 711"/>
                    <a:gd name="f324" fmla="val 718"/>
                    <a:gd name="f325" fmla="val 725"/>
                    <a:gd name="f326" fmla="val 732"/>
                    <a:gd name="f327" fmla="val 745"/>
                    <a:gd name="f328" fmla="val 381"/>
                    <a:gd name="f329" fmla="val 757"/>
                    <a:gd name="f330" fmla="val 769"/>
                    <a:gd name="f331" fmla="val 774"/>
                    <a:gd name="f332" fmla="val 780"/>
                    <a:gd name="f333" fmla="val 783"/>
                    <a:gd name="f334" fmla="val 787"/>
                    <a:gd name="f335" fmla="val 791"/>
                    <a:gd name="f336" fmla="val 796"/>
                    <a:gd name="f337" fmla="val 406"/>
                    <a:gd name="f338" fmla="val 800"/>
                    <a:gd name="f339" fmla="val 805"/>
                    <a:gd name="f340" fmla="val 809"/>
                    <a:gd name="f341" fmla="val 411"/>
                    <a:gd name="f342" fmla="val 817"/>
                    <a:gd name="f343" fmla="val 825"/>
                    <a:gd name="f344" fmla="val 833"/>
                    <a:gd name="f345" fmla="val 843"/>
                    <a:gd name="f346" fmla="val 852"/>
                    <a:gd name="f347" fmla="val 862"/>
                    <a:gd name="f348" fmla="val 871"/>
                    <a:gd name="f349" fmla="val 879"/>
                    <a:gd name="f350" fmla="val 888"/>
                    <a:gd name="f351" fmla="val 900"/>
                    <a:gd name="f352" fmla="val 911"/>
                    <a:gd name="f353" fmla="val 923"/>
                    <a:gd name="f354" fmla="val 938"/>
                    <a:gd name="f355" fmla="val 469"/>
                    <a:gd name="f356" fmla="val 955"/>
                    <a:gd name="f357" fmla="val 969"/>
                    <a:gd name="f358" fmla="val 970"/>
                    <a:gd name="f359" fmla="val 971"/>
                    <a:gd name="f360" fmla="val 972"/>
                    <a:gd name="f361" fmla="val 973"/>
                    <a:gd name="f362" fmla="val 484"/>
                    <a:gd name="f363" fmla="val 974"/>
                    <a:gd name="f364" fmla="val 483"/>
                    <a:gd name="f365" fmla="val 482"/>
                    <a:gd name="f366" fmla="val 467"/>
                    <a:gd name="f367" fmla="val 979"/>
                    <a:gd name="f368" fmla="val 984"/>
                    <a:gd name="f369" fmla="val 989"/>
                    <a:gd name="f370" fmla="val 991"/>
                    <a:gd name="f371" fmla="val 994"/>
                    <a:gd name="f372" fmla="val 996"/>
                    <a:gd name="f373" fmla="val 380"/>
                    <a:gd name="f374" fmla="val 998"/>
                    <a:gd name="f375" fmla="val 999"/>
                    <a:gd name="f376" fmla="val 365"/>
                    <a:gd name="f377" fmla="val 1003"/>
                    <a:gd name="f378" fmla="val 1001"/>
                    <a:gd name="f379" fmla="val 1000"/>
                    <a:gd name="f380" fmla="val 997"/>
                    <a:gd name="f381" fmla="val 992"/>
                    <a:gd name="f382" fmla="val 975"/>
                    <a:gd name="f383" fmla="val 958"/>
                    <a:gd name="f384" fmla="val 941"/>
                    <a:gd name="f385" fmla="val 916"/>
                    <a:gd name="f386" fmla="val 891"/>
                    <a:gd name="f387" fmla="val 866"/>
                    <a:gd name="f388" fmla="val 857"/>
                    <a:gd name="f389" fmla="val 854"/>
                    <a:gd name="f390" fmla="val 292"/>
                    <a:gd name="f391" fmla="val 850"/>
                    <a:gd name="f392" fmla="val 847"/>
                    <a:gd name="f393" fmla="val 291"/>
                    <a:gd name="f394" fmla="val 840"/>
                    <a:gd name="f395" fmla="val 281"/>
                    <a:gd name="f396" fmla="val 795"/>
                    <a:gd name="f397" fmla="val 272"/>
                    <a:gd name="f398" fmla="val 772"/>
                    <a:gd name="f399" fmla="val 263"/>
                    <a:gd name="f400" fmla="val 756"/>
                    <a:gd name="f401" fmla="val 256"/>
                    <a:gd name="f402" fmla="val 739"/>
                    <a:gd name="f403" fmla="val 249"/>
                    <a:gd name="f404" fmla="val 722"/>
                    <a:gd name="f405" fmla="val 240"/>
                    <a:gd name="f406" fmla="val 713"/>
                    <a:gd name="f407" fmla="val 238"/>
                    <a:gd name="f408" fmla="val 710"/>
                    <a:gd name="f409" fmla="val 709"/>
                    <a:gd name="f410" fmla="val 232"/>
                    <a:gd name="f411" fmla="val 708"/>
                    <a:gd name="f412" fmla="val 702"/>
                    <a:gd name="f413" fmla="val 697"/>
                    <a:gd name="f414" fmla="val 691"/>
                    <a:gd name="f415" fmla="val 229"/>
                    <a:gd name="f416" fmla="val 674"/>
                    <a:gd name="f417" fmla="val 222"/>
                    <a:gd name="f418" fmla="val 214"/>
                    <a:gd name="f419" fmla="val 622"/>
                    <a:gd name="f420" fmla="val 199"/>
                    <a:gd name="f421" fmla="val 604"/>
                    <a:gd name="f422" fmla="val 192"/>
                    <a:gd name="f423" fmla="val 586"/>
                    <a:gd name="f424" fmla="val 582"/>
                    <a:gd name="f425" fmla="val 575"/>
                    <a:gd name="f426" fmla="val 178"/>
                    <a:gd name="f427" fmla="val 574"/>
                    <a:gd name="f428" fmla="val 572"/>
                    <a:gd name="f429" fmla="val 176"/>
                    <a:gd name="f430" fmla="val 570"/>
                    <a:gd name="f431" fmla="val 566"/>
                    <a:gd name="f432" fmla="val 184"/>
                    <a:gd name="f433" fmla="val 557"/>
                    <a:gd name="f434" fmla="val 194"/>
                    <a:gd name="f435" fmla="val 545"/>
                    <a:gd name="f436" fmla="val 200"/>
                    <a:gd name="f437" fmla="val 542"/>
                    <a:gd name="f438" fmla="val 201"/>
                    <a:gd name="f439" fmla="val 541"/>
                    <a:gd name="f440" fmla="val 536"/>
                    <a:gd name="f441" fmla="val 528"/>
                    <a:gd name="f442" fmla="val 196"/>
                    <a:gd name="f443" fmla="val 188"/>
                    <a:gd name="f444" fmla="val 186"/>
                    <a:gd name="f445" fmla="val 530"/>
                    <a:gd name="f446" fmla="val 533"/>
                    <a:gd name="f447" fmla="val 535"/>
                    <a:gd name="f448" fmla="val 538"/>
                    <a:gd name="f449" fmla="val 539"/>
                    <a:gd name="f450" fmla="val 547"/>
                    <a:gd name="f451" fmla="val 179"/>
                    <a:gd name="f452" fmla="val 174"/>
                    <a:gd name="f453" fmla="val 168"/>
                    <a:gd name="f454" fmla="val 172"/>
                    <a:gd name="f455" fmla="val 171"/>
                    <a:gd name="f456" fmla="val 525"/>
                    <a:gd name="f457" fmla="val 167"/>
                    <a:gd name="f458" fmla="val 518"/>
                    <a:gd name="f459" fmla="val 164"/>
                    <a:gd name="f460" fmla="val 161"/>
                    <a:gd name="f461" fmla="val 160"/>
                    <a:gd name="f462" fmla="val 515"/>
                    <a:gd name="f463" fmla="val 158"/>
                    <a:gd name="f464" fmla="val 157"/>
                    <a:gd name="f465" fmla="val 507"/>
                    <a:gd name="f466" fmla="val 506"/>
                    <a:gd name="f467" fmla="val 503"/>
                    <a:gd name="f468" fmla="val 496"/>
                    <a:gd name="f469" fmla="val 490"/>
                    <a:gd name="f470" fmla="val 489"/>
                    <a:gd name="f471" fmla="val 488"/>
                    <a:gd name="f472" fmla="val 487"/>
                    <a:gd name="f473" fmla="val 486"/>
                    <a:gd name="f474" fmla="val 153"/>
                    <a:gd name="f475" fmla="val 148"/>
                    <a:gd name="f476" fmla="val 143"/>
                    <a:gd name="f477" fmla="val 138"/>
                    <a:gd name="f478" fmla="val 478"/>
                    <a:gd name="f479" fmla="val 475"/>
                    <a:gd name="f480" fmla="val 136"/>
                    <a:gd name="f481" fmla="val 112"/>
                    <a:gd name="f482" fmla="val 94"/>
                    <a:gd name="f483" fmla="val 87"/>
                    <a:gd name="f484" fmla="val 86"/>
                    <a:gd name="f485" fmla="val 84"/>
                    <a:gd name="f486" fmla="val 78"/>
                    <a:gd name="f487" fmla="val 73"/>
                    <a:gd name="f488" fmla="val 67"/>
                    <a:gd name="f489" fmla="val 289"/>
                    <a:gd name="f490" fmla="val 61"/>
                    <a:gd name="f491" fmla="val 276"/>
                    <a:gd name="f492" fmla="val 262"/>
                    <a:gd name="f493" fmla="val 50"/>
                    <a:gd name="f494" fmla="val 257"/>
                    <a:gd name="f495" fmla="val 48"/>
                    <a:gd name="f496" fmla="val 46"/>
                    <a:gd name="f497" fmla="val 247"/>
                    <a:gd name="f498" fmla="val 41"/>
                    <a:gd name="f499" fmla="val 40"/>
                    <a:gd name="f500" fmla="val 230"/>
                    <a:gd name="f501" fmla="val 37"/>
                    <a:gd name="f502" fmla="val 212"/>
                    <a:gd name="f503" fmla="val 30"/>
                    <a:gd name="f504" fmla="val 25"/>
                    <a:gd name="f505" fmla="val 20"/>
                    <a:gd name="f506" fmla="val 14"/>
                    <a:gd name="f507" fmla="val 145"/>
                    <a:gd name="f508" fmla="val 1"/>
                    <a:gd name="f509" fmla="val 132"/>
                    <a:gd name="f510" fmla="val 3"/>
                    <a:gd name="f511" fmla="val 129"/>
                    <a:gd name="f512" fmla="val 4"/>
                    <a:gd name="f513" fmla="val 125"/>
                    <a:gd name="f514" fmla="val 6"/>
                    <a:gd name="f515" fmla="val 9"/>
                    <a:gd name="f516" fmla="val 13"/>
                    <a:gd name="f517" fmla="val 16"/>
                    <a:gd name="f518" fmla="val 83"/>
                    <a:gd name="f519" fmla="val 71"/>
                    <a:gd name="f520" fmla="val 59"/>
                    <a:gd name="f521" fmla="val 28"/>
                    <a:gd name="f522" fmla="val 47"/>
                    <a:gd name="f523" fmla="val 32"/>
                    <a:gd name="f524" fmla="val 35"/>
                    <a:gd name="f525" fmla="val 23"/>
                    <a:gd name="f526" fmla="val 18"/>
                    <a:gd name="f527" fmla="val 42"/>
                    <a:gd name="f528" fmla="val 44"/>
                    <a:gd name="f529" fmla="val 10"/>
                    <a:gd name="f530" fmla="val 45"/>
                    <a:gd name="f531" fmla="val 7"/>
                    <a:gd name="f532" fmla="val 2"/>
                    <a:gd name="f533" fmla="val 49"/>
                    <a:gd name="f534" fmla="val 51"/>
                    <a:gd name="f535" fmla="*/ f2 1 1004"/>
                    <a:gd name="f536" fmla="*/ f3 1 485"/>
                    <a:gd name="f537" fmla="+- f6 0 f4"/>
                    <a:gd name="f538" fmla="+- f5 0 f4"/>
                    <a:gd name="f539" fmla="*/ f538 1 1004"/>
                    <a:gd name="f540" fmla="*/ f537 1 485"/>
                    <a:gd name="f541" fmla="*/ f4 1 f539"/>
                    <a:gd name="f542" fmla="*/ f5 1 f539"/>
                    <a:gd name="f543" fmla="*/ f4 1 f540"/>
                    <a:gd name="f544" fmla="*/ f6 1 f540"/>
                    <a:gd name="f545" fmla="*/ f541 f535 1"/>
                    <a:gd name="f546" fmla="*/ f542 f535 1"/>
                    <a:gd name="f547" fmla="*/ f544 f536 1"/>
                    <a:gd name="f548" fmla="*/ f543 f53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545" t="f548" r="f546" b="f547"/>
                  <a:pathLst>
                    <a:path w="1004" h="485">
                      <a:moveTo>
                        <a:pt x="f7" y="f8"/>
                      </a:moveTo>
                      <a:cubicBezTo>
                        <a:pt x="f9" y="f10"/>
                        <a:pt x="f11" y="f10"/>
                        <a:pt x="f12" y="f13"/>
                      </a:cubicBezTo>
                      <a:cubicBezTo>
                        <a:pt x="f14" y="f15"/>
                        <a:pt x="f16" y="f17"/>
                        <a:pt x="f18" y="f19"/>
                      </a:cubicBezTo>
                      <a:cubicBezTo>
                        <a:pt x="f13" y="f20"/>
                        <a:pt x="f19" y="f21"/>
                        <a:pt x="f22" y="f23"/>
                      </a:cubicBezTo>
                      <a:cubicBezTo>
                        <a:pt x="f24" y="f24"/>
                        <a:pt x="f25" y="f26"/>
                        <a:pt x="f27" y="f25"/>
                      </a:cubicBezTo>
                      <a:cubicBezTo>
                        <a:pt x="f28" y="f29"/>
                        <a:pt x="f30" y="f31"/>
                        <a:pt x="f32" y="f33"/>
                      </a:cubicBezTo>
                      <a:cubicBezTo>
                        <a:pt x="f34" y="f27"/>
                        <a:pt x="f35" y="f36"/>
                        <a:pt x="f37" y="f28"/>
                      </a:cubicBezTo>
                      <a:cubicBezTo>
                        <a:pt x="f38" y="f30"/>
                        <a:pt x="f39" y="f40"/>
                        <a:pt x="f41" y="f42"/>
                      </a:cubicBezTo>
                      <a:cubicBezTo>
                        <a:pt x="f43" y="f44"/>
                        <a:pt x="f45" y="f46"/>
                        <a:pt x="f47" y="f48"/>
                      </a:cubicBezTo>
                      <a:cubicBezTo>
                        <a:pt x="f49" y="f50"/>
                        <a:pt x="f51" y="f52"/>
                        <a:pt x="f53" y="f54"/>
                      </a:cubicBezTo>
                      <a:cubicBezTo>
                        <a:pt x="f55" y="f56"/>
                        <a:pt x="f57" y="f41"/>
                        <a:pt x="f58" y="f59"/>
                      </a:cubicBezTo>
                      <a:cubicBezTo>
                        <a:pt x="f60" y="f61"/>
                        <a:pt x="f62" y="f63"/>
                        <a:pt x="f64" y="f65"/>
                      </a:cubicBezTo>
                      <a:cubicBezTo>
                        <a:pt x="f66" y="f67"/>
                        <a:pt x="f68" y="f69"/>
                        <a:pt x="f70" y="f1"/>
                      </a:cubicBezTo>
                      <a:cubicBezTo>
                        <a:pt x="f71" y="f72"/>
                        <a:pt x="f73" y="f74"/>
                        <a:pt x="f75" y="f76"/>
                      </a:cubicBezTo>
                      <a:cubicBezTo>
                        <a:pt x="f77" y="f78"/>
                        <a:pt x="f79" y="f80"/>
                        <a:pt x="f81" y="f82"/>
                      </a:cubicBezTo>
                      <a:cubicBezTo>
                        <a:pt x="f83" y="f47"/>
                        <a:pt x="f84" y="f85"/>
                        <a:pt x="f86" y="f87"/>
                      </a:cubicBezTo>
                      <a:cubicBezTo>
                        <a:pt x="f88" y="f49"/>
                        <a:pt x="f89" y="f90"/>
                        <a:pt x="f91" y="f92"/>
                      </a:cubicBezTo>
                      <a:lnTo>
                        <a:pt x="f93" y="f94"/>
                      </a:lnTo>
                      <a:lnTo>
                        <a:pt x="f95" y="f96"/>
                      </a:lnTo>
                      <a:cubicBezTo>
                        <a:pt x="f97" y="f53"/>
                        <a:pt x="f98" y="f55"/>
                        <a:pt x="f99" y="f100"/>
                      </a:cubicBezTo>
                      <a:cubicBezTo>
                        <a:pt x="f99" y="f57"/>
                        <a:pt x="f99" y="f57"/>
                        <a:pt x="f101" y="f57"/>
                      </a:cubicBezTo>
                      <a:cubicBezTo>
                        <a:pt x="f101" y="f57"/>
                        <a:pt x="f102" y="f103"/>
                        <a:pt x="f102" y="f104"/>
                      </a:cubicBezTo>
                      <a:cubicBezTo>
                        <a:pt x="f105" y="f106"/>
                        <a:pt x="f107" y="f60"/>
                        <a:pt x="f91" y="f108"/>
                      </a:cubicBezTo>
                      <a:cubicBezTo>
                        <a:pt x="f109" y="f110"/>
                        <a:pt x="f111" y="f112"/>
                        <a:pt x="f113" y="f114"/>
                      </a:cubicBezTo>
                      <a:cubicBezTo>
                        <a:pt x="f113" y="f114"/>
                        <a:pt x="f113" y="f115"/>
                        <a:pt x="f113" y="f115"/>
                      </a:cubicBezTo>
                      <a:cubicBezTo>
                        <a:pt x="f116" y="f117"/>
                        <a:pt x="f118" y="f119"/>
                        <a:pt x="f118" y="f119"/>
                      </a:cubicBezTo>
                      <a:cubicBezTo>
                        <a:pt x="f120" y="f121"/>
                        <a:pt x="f122" y="f123"/>
                        <a:pt x="f84" y="f123"/>
                      </a:cubicBezTo>
                      <a:cubicBezTo>
                        <a:pt x="f124" y="f64"/>
                        <a:pt x="f125" y="f126"/>
                        <a:pt x="f125" y="f127"/>
                      </a:cubicBezTo>
                      <a:cubicBezTo>
                        <a:pt x="f128" y="f129"/>
                        <a:pt x="f130" y="f131"/>
                        <a:pt x="f130" y="f132"/>
                      </a:cubicBezTo>
                      <a:cubicBezTo>
                        <a:pt x="f83" y="f133"/>
                        <a:pt x="f134" y="f135"/>
                        <a:pt x="f81" y="f136"/>
                      </a:cubicBezTo>
                      <a:cubicBezTo>
                        <a:pt x="f137" y="f138"/>
                        <a:pt x="f139" y="f140"/>
                        <a:pt x="f79" y="f71"/>
                      </a:cubicBezTo>
                      <a:cubicBezTo>
                        <a:pt x="f141" y="f71"/>
                        <a:pt x="f142" y="f71"/>
                        <a:pt x="f143" y="f71"/>
                      </a:cubicBezTo>
                      <a:cubicBezTo>
                        <a:pt x="f144" y="f138"/>
                        <a:pt x="f145" y="f140"/>
                        <a:pt x="f146" y="f73"/>
                      </a:cubicBezTo>
                      <a:cubicBezTo>
                        <a:pt x="f146" y="f147"/>
                        <a:pt x="f146" y="f147"/>
                        <a:pt x="f146" y="f148"/>
                      </a:cubicBezTo>
                      <a:cubicBezTo>
                        <a:pt x="f145" y="f148"/>
                        <a:pt x="f145" y="f148"/>
                        <a:pt x="f75" y="f148"/>
                      </a:cubicBezTo>
                      <a:cubicBezTo>
                        <a:pt x="f149" y="f73"/>
                        <a:pt x="f147" y="f73"/>
                        <a:pt x="f73" y="f148"/>
                      </a:cubicBezTo>
                      <a:cubicBezTo>
                        <a:pt x="f150" y="f151"/>
                        <a:pt x="f73" y="f75"/>
                        <a:pt x="f147" y="f146"/>
                      </a:cubicBezTo>
                      <a:cubicBezTo>
                        <a:pt x="f149" y="f152"/>
                        <a:pt x="f75" y="f153"/>
                        <a:pt x="f152" y="f77"/>
                      </a:cubicBezTo>
                      <a:cubicBezTo>
                        <a:pt x="f152" y="f152"/>
                        <a:pt x="f77" y="f152"/>
                        <a:pt x="f154" y="f152"/>
                      </a:cubicBezTo>
                      <a:cubicBezTo>
                        <a:pt x="f145" y="f137"/>
                        <a:pt x="f75" y="f83"/>
                        <a:pt x="f145" y="f120"/>
                      </a:cubicBezTo>
                      <a:cubicBezTo>
                        <a:pt x="f146" y="f88"/>
                        <a:pt x="f77" y="f105"/>
                        <a:pt x="f141" y="f155"/>
                      </a:cubicBezTo>
                      <a:cubicBezTo>
                        <a:pt x="f143" y="f155"/>
                        <a:pt x="f152" y="f155"/>
                        <a:pt x="f144" y="f156"/>
                      </a:cubicBezTo>
                      <a:cubicBezTo>
                        <a:pt x="f75" y="f157"/>
                        <a:pt x="f73" y="f158"/>
                        <a:pt x="f71" y="f159"/>
                      </a:cubicBezTo>
                      <a:cubicBezTo>
                        <a:pt x="f133" y="f105"/>
                        <a:pt x="f160" y="f159"/>
                        <a:pt x="f161" y="f162"/>
                      </a:cubicBezTo>
                      <a:cubicBezTo>
                        <a:pt x="f163" y="f164"/>
                        <a:pt x="f160" y="f101"/>
                        <a:pt x="f71" y="f165"/>
                      </a:cubicBezTo>
                      <a:cubicBezTo>
                        <a:pt x="f145" y="f166"/>
                        <a:pt x="f143" y="f165"/>
                        <a:pt x="f143" y="f167"/>
                      </a:cubicBezTo>
                      <a:cubicBezTo>
                        <a:pt x="f143" y="f168"/>
                        <a:pt x="f143" y="f164"/>
                        <a:pt x="f142" y="f164"/>
                      </a:cubicBezTo>
                      <a:cubicBezTo>
                        <a:pt x="f137" y="f169"/>
                        <a:pt x="f170" y="f164"/>
                        <a:pt x="f171" y="f95"/>
                      </a:cubicBezTo>
                      <a:cubicBezTo>
                        <a:pt x="f172" y="f173"/>
                        <a:pt x="f170" y="f174"/>
                        <a:pt x="f175" y="f98"/>
                      </a:cubicBezTo>
                      <a:cubicBezTo>
                        <a:pt x="f81" y="f176"/>
                        <a:pt x="f137" y="f101"/>
                        <a:pt x="f139" y="f99"/>
                      </a:cubicBezTo>
                      <a:cubicBezTo>
                        <a:pt x="f77" y="f177"/>
                        <a:pt x="f146" y="f178"/>
                        <a:pt x="f152" y="f179"/>
                      </a:cubicBezTo>
                      <a:cubicBezTo>
                        <a:pt x="f152" y="f180"/>
                        <a:pt x="f77" y="f181"/>
                        <a:pt x="f152" y="f182"/>
                      </a:cubicBezTo>
                      <a:cubicBezTo>
                        <a:pt x="f145" y="f183"/>
                        <a:pt x="f149" y="f184"/>
                        <a:pt x="f73" y="f185"/>
                      </a:cubicBezTo>
                      <a:cubicBezTo>
                        <a:pt x="f186" y="f187"/>
                        <a:pt x="f186" y="f188"/>
                        <a:pt x="f73" y="f188"/>
                      </a:cubicBezTo>
                      <a:cubicBezTo>
                        <a:pt x="f148" y="f189"/>
                        <a:pt x="f151" y="f190"/>
                        <a:pt x="f152" y="f191"/>
                      </a:cubicBezTo>
                      <a:cubicBezTo>
                        <a:pt x="f153" y="f191"/>
                        <a:pt x="f142" y="f192"/>
                        <a:pt x="f141" y="f193"/>
                      </a:cubicBezTo>
                      <a:cubicBezTo>
                        <a:pt x="f137" y="f194"/>
                        <a:pt x="f172" y="f195"/>
                        <a:pt x="f134" y="f196"/>
                      </a:cubicBezTo>
                      <a:cubicBezTo>
                        <a:pt x="f83" y="f197"/>
                        <a:pt x="f125" y="f198"/>
                        <a:pt x="f124" y="f199"/>
                      </a:cubicBezTo>
                      <a:cubicBezTo>
                        <a:pt x="f200" y="f201"/>
                        <a:pt x="f202" y="f203"/>
                        <a:pt x="f84" y="f204"/>
                      </a:cubicBezTo>
                      <a:cubicBezTo>
                        <a:pt x="f205" y="f189"/>
                        <a:pt x="f206" y="f188"/>
                        <a:pt x="f207" y="f208"/>
                      </a:cubicBezTo>
                      <a:cubicBezTo>
                        <a:pt x="f86" y="f185"/>
                        <a:pt x="f209" y="f210"/>
                        <a:pt x="f113" y="f188"/>
                      </a:cubicBezTo>
                      <a:cubicBezTo>
                        <a:pt x="f109" y="f189"/>
                        <a:pt x="f107" y="f211"/>
                        <a:pt x="f157" y="f212"/>
                      </a:cubicBezTo>
                      <a:cubicBezTo>
                        <a:pt x="f213" y="f212"/>
                        <a:pt x="f156" y="f212"/>
                        <a:pt x="f214" y="f211"/>
                      </a:cubicBezTo>
                      <a:cubicBezTo>
                        <a:pt x="f215" y="f191"/>
                        <a:pt x="f168" y="f192"/>
                        <a:pt x="f95" y="f203"/>
                      </a:cubicBezTo>
                      <a:cubicBezTo>
                        <a:pt x="f173" y="f216"/>
                        <a:pt x="f97" y="f194"/>
                        <a:pt x="f174" y="f217"/>
                      </a:cubicBezTo>
                      <a:cubicBezTo>
                        <a:pt x="f98" y="f201"/>
                        <a:pt x="f98" y="f218"/>
                        <a:pt x="f98" y="f196"/>
                      </a:cubicBezTo>
                      <a:cubicBezTo>
                        <a:pt x="f176" y="f219"/>
                        <a:pt x="f165" y="f220"/>
                        <a:pt x="f221" y="f222"/>
                      </a:cubicBezTo>
                      <a:cubicBezTo>
                        <a:pt x="f223" y="f222"/>
                        <a:pt x="f224" y="f219"/>
                        <a:pt x="f179" y="f225"/>
                      </a:cubicBezTo>
                      <a:cubicBezTo>
                        <a:pt x="f226" y="f227"/>
                        <a:pt x="f226" y="f227"/>
                        <a:pt x="f180" y="f227"/>
                      </a:cubicBezTo>
                      <a:cubicBezTo>
                        <a:pt x="f182" y="f199"/>
                        <a:pt x="f228" y="f192"/>
                        <a:pt x="f229" y="f191"/>
                      </a:cubicBezTo>
                      <a:cubicBezTo>
                        <a:pt x="f179" y="f189"/>
                        <a:pt x="f226" y="f230"/>
                        <a:pt x="f229" y="f210"/>
                      </a:cubicBezTo>
                      <a:cubicBezTo>
                        <a:pt x="f229" y="f210"/>
                        <a:pt x="f229" y="f187"/>
                        <a:pt x="f181" y="f185"/>
                      </a:cubicBezTo>
                      <a:cubicBezTo>
                        <a:pt x="f231" y="f185"/>
                        <a:pt x="f182" y="f232"/>
                        <a:pt x="f233" y="f185"/>
                      </a:cubicBezTo>
                      <a:cubicBezTo>
                        <a:pt x="f234" y="f210"/>
                        <a:pt x="f183" y="f235"/>
                        <a:pt x="f236" y="f189"/>
                      </a:cubicBezTo>
                      <a:cubicBezTo>
                        <a:pt x="f234" y="f192"/>
                        <a:pt x="f233" y="f201"/>
                        <a:pt x="f182" y="f198"/>
                      </a:cubicBezTo>
                      <a:cubicBezTo>
                        <a:pt x="f182" y="f237"/>
                        <a:pt x="f238" y="f239"/>
                        <a:pt x="f210" y="f240"/>
                      </a:cubicBezTo>
                      <a:cubicBezTo>
                        <a:pt x="f189" y="f240"/>
                        <a:pt x="f190" y="f239"/>
                        <a:pt x="f203" y="f241"/>
                      </a:cubicBezTo>
                      <a:cubicBezTo>
                        <a:pt x="f216" y="f241"/>
                        <a:pt x="f217" y="f220"/>
                        <a:pt x="f217" y="f237"/>
                      </a:cubicBezTo>
                      <a:cubicBezTo>
                        <a:pt x="f199" y="f199"/>
                        <a:pt x="f194" y="f191"/>
                        <a:pt x="f212" y="f211"/>
                      </a:cubicBezTo>
                      <a:cubicBezTo>
                        <a:pt x="f185" y="f242"/>
                        <a:pt x="f208" y="f210"/>
                        <a:pt x="f185" y="f243"/>
                      </a:cubicBezTo>
                      <a:cubicBezTo>
                        <a:pt x="f185" y="f244"/>
                        <a:pt x="f185" y="f245"/>
                        <a:pt x="f187" y="f236"/>
                      </a:cubicBezTo>
                      <a:cubicBezTo>
                        <a:pt x="f210" y="f182"/>
                        <a:pt x="f188" y="f229"/>
                        <a:pt x="f189" y="f180"/>
                      </a:cubicBezTo>
                      <a:cubicBezTo>
                        <a:pt x="f212" y="f180"/>
                        <a:pt x="f211" y="f226"/>
                        <a:pt x="f190" y="f179"/>
                      </a:cubicBezTo>
                      <a:cubicBezTo>
                        <a:pt x="f192" y="f246"/>
                        <a:pt x="f203" y="f247"/>
                        <a:pt x="f217" y="f248"/>
                      </a:cubicBezTo>
                      <a:cubicBezTo>
                        <a:pt x="f201" y="f166"/>
                        <a:pt x="f201" y="f166"/>
                        <a:pt x="f201" y="f249"/>
                      </a:cubicBezTo>
                      <a:cubicBezTo>
                        <a:pt x="f218" y="f179"/>
                        <a:pt x="f197" y="f228"/>
                        <a:pt x="f237" y="f184"/>
                      </a:cubicBezTo>
                      <a:cubicBezTo>
                        <a:pt x="f250" y="f232"/>
                        <a:pt x="f251" y="f185"/>
                        <a:pt x="f241" y="f252"/>
                      </a:cubicBezTo>
                      <a:cubicBezTo>
                        <a:pt x="f253" y="f244"/>
                        <a:pt x="f254" y="f234"/>
                        <a:pt x="f255" y="f231"/>
                      </a:cubicBezTo>
                      <a:lnTo>
                        <a:pt x="f255" y="f231"/>
                      </a:lnTo>
                      <a:cubicBezTo>
                        <a:pt x="f6" y="f180"/>
                        <a:pt x="f256" y="f176"/>
                        <a:pt x="f256" y="f176"/>
                      </a:cubicBezTo>
                      <a:cubicBezTo>
                        <a:pt x="f257" y="f176"/>
                        <a:pt x="f258" y="f259"/>
                        <a:pt x="f260" y="f261"/>
                      </a:cubicBezTo>
                      <a:cubicBezTo>
                        <a:pt x="f262" y="f263"/>
                        <a:pt x="f262" y="f102"/>
                        <a:pt x="f264" y="f159"/>
                      </a:cubicBezTo>
                      <a:cubicBezTo>
                        <a:pt x="f265" y="f266"/>
                        <a:pt x="f258" y="f109"/>
                        <a:pt x="f267" y="f113"/>
                      </a:cubicBezTo>
                      <a:cubicBezTo>
                        <a:pt x="f268" y="f269"/>
                        <a:pt x="f270" y="f202"/>
                        <a:pt x="f271" y="f272"/>
                      </a:cubicBezTo>
                      <a:cubicBezTo>
                        <a:pt x="f271" y="f273"/>
                        <a:pt x="f270" y="f171"/>
                        <a:pt x="f274" y="f171"/>
                      </a:cubicBezTo>
                      <a:cubicBezTo>
                        <a:pt x="f275" y="f170"/>
                        <a:pt x="f260" y="f137"/>
                        <a:pt x="f276" y="f79"/>
                      </a:cubicBezTo>
                      <a:cubicBezTo>
                        <a:pt x="f262" y="f142"/>
                        <a:pt x="f277" y="f143"/>
                        <a:pt x="f278" y="f143"/>
                      </a:cubicBezTo>
                      <a:cubicBezTo>
                        <a:pt x="f279" y="f141"/>
                        <a:pt x="f280" y="f281"/>
                        <a:pt x="f282" y="f139"/>
                      </a:cubicBezTo>
                      <a:cubicBezTo>
                        <a:pt x="f283" y="f284"/>
                        <a:pt x="f285" y="f139"/>
                        <a:pt x="f286" y="f139"/>
                      </a:cubicBezTo>
                      <a:cubicBezTo>
                        <a:pt x="f287" y="f281"/>
                        <a:pt x="f288" y="f141"/>
                        <a:pt x="f289" y="f142"/>
                      </a:cubicBezTo>
                      <a:cubicBezTo>
                        <a:pt x="f290" y="f153"/>
                        <a:pt x="f291" y="f154"/>
                        <a:pt x="f292" y="f154"/>
                      </a:cubicBezTo>
                      <a:cubicBezTo>
                        <a:pt x="f293" y="f153"/>
                        <a:pt x="f294" y="f77"/>
                        <a:pt x="f295" y="f146"/>
                      </a:cubicBezTo>
                      <a:cubicBezTo>
                        <a:pt x="f295" y="f145"/>
                        <a:pt x="f295" y="f151"/>
                        <a:pt x="f295" y="f149"/>
                      </a:cubicBezTo>
                      <a:cubicBezTo>
                        <a:pt x="f296" y="f73"/>
                        <a:pt x="f297" y="f186"/>
                        <a:pt x="f298" y="f147"/>
                      </a:cubicBezTo>
                      <a:cubicBezTo>
                        <a:pt x="f299" y="f75"/>
                        <a:pt x="f300" y="f77"/>
                        <a:pt x="f301" y="f141"/>
                      </a:cubicBezTo>
                      <a:cubicBezTo>
                        <a:pt x="f302" y="f284"/>
                        <a:pt x="f303" y="f81"/>
                        <a:pt x="f304" y="f134"/>
                      </a:cubicBezTo>
                      <a:cubicBezTo>
                        <a:pt x="f304" y="f134"/>
                        <a:pt x="f305" y="f306"/>
                        <a:pt x="f305" y="f306"/>
                      </a:cubicBezTo>
                      <a:cubicBezTo>
                        <a:pt x="f307" y="f272"/>
                        <a:pt x="f308" y="f130"/>
                        <a:pt x="f309" y="f128"/>
                      </a:cubicBezTo>
                      <a:cubicBezTo>
                        <a:pt x="f310" y="f125"/>
                        <a:pt x="f311" y="f312"/>
                        <a:pt x="f313" y="f124"/>
                      </a:cubicBezTo>
                      <a:cubicBezTo>
                        <a:pt x="f314" y="f202"/>
                        <a:pt x="f315" y="f122"/>
                        <a:pt x="f316" y="f205"/>
                      </a:cubicBezTo>
                      <a:cubicBezTo>
                        <a:pt x="f317" y="f116"/>
                        <a:pt x="f318" y="f86"/>
                        <a:pt x="f319" y="f320"/>
                      </a:cubicBezTo>
                      <a:cubicBezTo>
                        <a:pt x="f321" y="f0"/>
                        <a:pt x="f322" y="f107"/>
                        <a:pt x="f323" y="f159"/>
                      </a:cubicBezTo>
                      <a:cubicBezTo>
                        <a:pt x="f324" y="f263"/>
                        <a:pt x="f325" y="f162"/>
                        <a:pt x="f326" y="f155"/>
                      </a:cubicBezTo>
                      <a:cubicBezTo>
                        <a:pt x="f327" y="f328"/>
                        <a:pt x="f329" y="f167"/>
                        <a:pt x="f330" y="f97"/>
                      </a:cubicBezTo>
                      <a:cubicBezTo>
                        <a:pt x="f331" y="f98"/>
                        <a:pt x="f332" y="f176"/>
                        <a:pt x="f333" y="f177"/>
                      </a:cubicBezTo>
                      <a:cubicBezTo>
                        <a:pt x="f334" y="f249"/>
                        <a:pt x="f335" y="f178"/>
                        <a:pt x="f336" y="f337"/>
                      </a:cubicBezTo>
                      <a:cubicBezTo>
                        <a:pt x="f338" y="f246"/>
                        <a:pt x="f339" y="f223"/>
                        <a:pt x="f340" y="f341"/>
                      </a:cubicBezTo>
                      <a:cubicBezTo>
                        <a:pt x="f342" y="f180"/>
                        <a:pt x="f343" y="f231"/>
                        <a:pt x="f344" y="f228"/>
                      </a:cubicBezTo>
                      <a:cubicBezTo>
                        <a:pt x="f345" y="f245"/>
                        <a:pt x="f346" y="f252"/>
                        <a:pt x="f347" y="f187"/>
                      </a:cubicBezTo>
                      <a:cubicBezTo>
                        <a:pt x="f348" y="f230"/>
                        <a:pt x="f349" y="f211"/>
                        <a:pt x="f350" y="f192"/>
                      </a:cubicBezTo>
                      <a:cubicBezTo>
                        <a:pt x="f351" y="f217"/>
                        <a:pt x="f352" y="f196"/>
                        <a:pt x="f353" y="f225"/>
                      </a:cubicBezTo>
                      <a:cubicBezTo>
                        <a:pt x="f354" y="f355"/>
                        <a:pt x="f356" y="f240"/>
                        <a:pt x="f357" y="f6"/>
                      </a:cubicBezTo>
                      <a:cubicBezTo>
                        <a:pt x="f358" y="f6"/>
                        <a:pt x="f359" y="f6"/>
                        <a:pt x="f360" y="f6"/>
                      </a:cubicBezTo>
                      <a:cubicBezTo>
                        <a:pt x="f361" y="f362"/>
                        <a:pt x="f363" y="f364"/>
                        <a:pt x="f361" y="f365"/>
                      </a:cubicBezTo>
                      <a:cubicBezTo>
                        <a:pt x="f359" y="f254"/>
                        <a:pt x="f360" y="f239"/>
                        <a:pt x="f363" y="f366"/>
                      </a:cubicBezTo>
                      <a:cubicBezTo>
                        <a:pt x="f367" y="f193"/>
                        <a:pt x="f368" y="f243"/>
                        <a:pt x="f369" y="f246"/>
                      </a:cubicBezTo>
                      <a:cubicBezTo>
                        <a:pt x="f370" y="f177"/>
                        <a:pt x="f371" y="f93"/>
                        <a:pt x="f372" y="f373"/>
                      </a:cubicBezTo>
                      <a:cubicBezTo>
                        <a:pt x="f374" y="f162"/>
                        <a:pt x="f375" y="f376"/>
                        <a:pt x="f5" y="f109"/>
                      </a:cubicBezTo>
                      <a:cubicBezTo>
                        <a:pt x="f5" y="f109"/>
                        <a:pt x="f5" y="f111"/>
                        <a:pt x="f5" y="f320"/>
                      </a:cubicBezTo>
                      <a:cubicBezTo>
                        <a:pt x="f377" y="f88"/>
                        <a:pt x="f378" y="f88"/>
                        <a:pt x="f379" y="f88"/>
                      </a:cubicBezTo>
                      <a:cubicBezTo>
                        <a:pt x="f380" y="f113"/>
                        <a:pt x="f371" y="f88"/>
                        <a:pt x="f381" y="f113"/>
                      </a:cubicBezTo>
                      <a:cubicBezTo>
                        <a:pt x="f382" y="f269"/>
                        <a:pt x="f383" y="f202"/>
                        <a:pt x="f384" y="f83"/>
                      </a:cubicBezTo>
                      <a:cubicBezTo>
                        <a:pt x="f385" y="f81"/>
                        <a:pt x="f386" y="f77"/>
                        <a:pt x="f387" y="f73"/>
                      </a:cubicBezTo>
                      <a:cubicBezTo>
                        <a:pt x="f347" y="f150"/>
                        <a:pt x="f388" y="f71"/>
                        <a:pt x="f389" y="f70"/>
                      </a:cubicBezTo>
                      <a:cubicBezTo>
                        <a:pt x="f389" y="f390"/>
                        <a:pt x="f346" y="f390"/>
                        <a:pt x="f391" y="f390"/>
                      </a:cubicBezTo>
                      <a:cubicBezTo>
                        <a:pt x="f392" y="f393"/>
                        <a:pt x="f345" y="f390"/>
                        <a:pt x="f394" y="f133"/>
                      </a:cubicBezTo>
                      <a:cubicBezTo>
                        <a:pt x="f342" y="f395"/>
                        <a:pt x="f396" y="f397"/>
                        <a:pt x="f398" y="f399"/>
                      </a:cubicBezTo>
                      <a:cubicBezTo>
                        <a:pt x="f400" y="f401"/>
                        <a:pt x="f402" y="f403"/>
                        <a:pt x="f404" y="f104"/>
                      </a:cubicBezTo>
                      <a:cubicBezTo>
                        <a:pt x="f324" y="f405"/>
                        <a:pt x="f406" y="f407"/>
                        <a:pt x="f323" y="f57"/>
                      </a:cubicBezTo>
                      <a:cubicBezTo>
                        <a:pt x="f408" y="f100"/>
                        <a:pt x="f409" y="f410"/>
                        <a:pt x="f411" y="f410"/>
                      </a:cubicBezTo>
                      <a:cubicBezTo>
                        <a:pt x="f412" y="f57"/>
                        <a:pt x="f413" y="f55"/>
                        <a:pt x="f414" y="f415"/>
                      </a:cubicBezTo>
                      <a:cubicBezTo>
                        <a:pt x="f416" y="f417"/>
                        <a:pt x="f315" y="f418"/>
                        <a:pt x="f310" y="f49"/>
                      </a:cubicBezTo>
                      <a:cubicBezTo>
                        <a:pt x="f419" y="f420"/>
                        <a:pt x="f421" y="f422"/>
                        <a:pt x="f423" y="f74"/>
                      </a:cubicBezTo>
                      <a:cubicBezTo>
                        <a:pt x="f424" y="f45"/>
                        <a:pt x="f299" y="f72"/>
                        <a:pt x="f425" y="f426"/>
                      </a:cubicBezTo>
                      <a:cubicBezTo>
                        <a:pt x="f427" y="f69"/>
                        <a:pt x="f428" y="f429"/>
                        <a:pt x="f430" y="f426"/>
                      </a:cubicBezTo>
                      <a:cubicBezTo>
                        <a:pt x="f298" y="f1"/>
                        <a:pt x="f431" y="f72"/>
                        <a:pt x="f295" y="f432"/>
                      </a:cubicBezTo>
                      <a:cubicBezTo>
                        <a:pt x="f433" y="f78"/>
                        <a:pt x="f288" y="f434"/>
                        <a:pt x="f435" y="f436"/>
                      </a:cubicBezTo>
                      <a:cubicBezTo>
                        <a:pt x="f283" y="f436"/>
                        <a:pt x="f437" y="f438"/>
                        <a:pt x="f439" y="f438"/>
                      </a:cubicBezTo>
                      <a:cubicBezTo>
                        <a:pt x="f440" y="f420"/>
                        <a:pt x="f279" y="f47"/>
                        <a:pt x="f441" y="f442"/>
                      </a:cubicBezTo>
                      <a:cubicBezTo>
                        <a:pt x="f262" y="f434"/>
                        <a:pt x="f277" y="f80"/>
                        <a:pt x="f278" y="f443"/>
                      </a:cubicBezTo>
                      <a:cubicBezTo>
                        <a:pt x="f278" y="f444"/>
                        <a:pt x="f441" y="f76"/>
                        <a:pt x="f445" y="f444"/>
                      </a:cubicBezTo>
                      <a:cubicBezTo>
                        <a:pt x="f446" y="f444"/>
                        <a:pt x="f447" y="f444"/>
                        <a:pt x="f280" y="f74"/>
                      </a:cubicBezTo>
                      <a:cubicBezTo>
                        <a:pt x="f448" y="f74"/>
                        <a:pt x="f449" y="f432"/>
                        <a:pt x="f439" y="f432"/>
                      </a:cubicBezTo>
                      <a:cubicBezTo>
                        <a:pt x="f285" y="f72"/>
                        <a:pt x="f450" y="f451"/>
                        <a:pt x="f435" y="f452"/>
                      </a:cubicBezTo>
                      <a:cubicBezTo>
                        <a:pt x="f283" y="f67"/>
                        <a:pt x="f439" y="f453"/>
                        <a:pt x="f280" y="f67"/>
                      </a:cubicBezTo>
                      <a:cubicBezTo>
                        <a:pt x="f279" y="f454"/>
                        <a:pt x="f441" y="f455"/>
                        <a:pt x="f456" y="f43"/>
                      </a:cubicBezTo>
                      <a:cubicBezTo>
                        <a:pt x="f276" y="f453"/>
                        <a:pt x="f264" y="f457"/>
                        <a:pt x="f260" y="f457"/>
                      </a:cubicBezTo>
                      <a:cubicBezTo>
                        <a:pt x="f458" y="f457"/>
                        <a:pt x="f458" y="f65"/>
                        <a:pt x="f458" y="f459"/>
                      </a:cubicBezTo>
                      <a:cubicBezTo>
                        <a:pt x="f265" y="f460"/>
                        <a:pt x="f458" y="f461"/>
                        <a:pt x="f462" y="f61"/>
                      </a:cubicBezTo>
                      <a:cubicBezTo>
                        <a:pt x="f274" y="f463"/>
                        <a:pt x="f270" y="f464"/>
                        <a:pt x="f465" y="f461"/>
                      </a:cubicBezTo>
                      <a:cubicBezTo>
                        <a:pt x="f466" y="f459"/>
                        <a:pt x="f467" y="f457"/>
                        <a:pt x="f466" y="f455"/>
                      </a:cubicBezTo>
                      <a:cubicBezTo>
                        <a:pt x="f465" y="f455"/>
                        <a:pt x="f465" y="f454"/>
                        <a:pt x="f465" y="f452"/>
                      </a:cubicBezTo>
                      <a:cubicBezTo>
                        <a:pt x="f256" y="f454"/>
                        <a:pt x="f468" y="f455"/>
                        <a:pt x="f469" y="f67"/>
                      </a:cubicBezTo>
                      <a:cubicBezTo>
                        <a:pt x="f469" y="f67"/>
                        <a:pt x="f470" y="f453"/>
                        <a:pt x="f470" y="f453"/>
                      </a:cubicBezTo>
                      <a:cubicBezTo>
                        <a:pt x="f471" y="f459"/>
                        <a:pt x="f471" y="f460"/>
                        <a:pt x="f472" y="f463"/>
                      </a:cubicBezTo>
                      <a:cubicBezTo>
                        <a:pt x="f473" y="f474"/>
                        <a:pt x="f362" y="f475"/>
                        <a:pt x="f364" y="f476"/>
                      </a:cubicBezTo>
                      <a:cubicBezTo>
                        <a:pt x="f364" y="f477"/>
                        <a:pt x="f365" y="f477"/>
                        <a:pt x="f478" y="f477"/>
                      </a:cubicBezTo>
                      <a:cubicBezTo>
                        <a:pt x="f479" y="f477"/>
                        <a:pt x="f239" y="f48"/>
                        <a:pt x="f355" y="f480"/>
                      </a:cubicBezTo>
                      <a:cubicBezTo>
                        <a:pt x="f196" y="f37"/>
                        <a:pt x="f190" y="f35"/>
                        <a:pt x="f252" y="f34"/>
                      </a:cubicBezTo>
                      <a:cubicBezTo>
                        <a:pt x="f341" y="f481"/>
                        <a:pt x="f95" y="f27"/>
                        <a:pt x="f263" y="f25"/>
                      </a:cubicBezTo>
                      <a:cubicBezTo>
                        <a:pt x="f159" y="f482"/>
                        <a:pt x="f266" y="f26"/>
                        <a:pt x="f0" y="f24"/>
                      </a:cubicBezTo>
                      <a:cubicBezTo>
                        <a:pt x="f0" y="f483"/>
                        <a:pt x="f89" y="f483"/>
                        <a:pt x="f111" y="f483"/>
                      </a:cubicBezTo>
                      <a:cubicBezTo>
                        <a:pt x="f86" y="f24"/>
                        <a:pt x="f206" y="f484"/>
                        <a:pt x="f122" y="f485"/>
                      </a:cubicBezTo>
                      <a:cubicBezTo>
                        <a:pt x="f134" y="f486"/>
                        <a:pt x="f142" y="f487"/>
                        <a:pt x="f147" y="f488"/>
                      </a:cubicBezTo>
                      <a:cubicBezTo>
                        <a:pt x="f489" y="f490"/>
                        <a:pt x="f491" y="f13"/>
                        <a:pt x="f492" y="f493"/>
                      </a:cubicBezTo>
                      <a:cubicBezTo>
                        <a:pt x="f494" y="f495"/>
                        <a:pt x="f114" y="f496"/>
                        <a:pt x="f497" y="f498"/>
                      </a:cubicBezTo>
                      <a:cubicBezTo>
                        <a:pt x="f497" y="f499"/>
                        <a:pt x="f108" y="f499"/>
                        <a:pt x="f60" y="f499"/>
                      </a:cubicBezTo>
                      <a:cubicBezTo>
                        <a:pt x="f58" y="f498"/>
                        <a:pt x="f500" y="f501"/>
                        <a:pt x="f94" y="f16"/>
                      </a:cubicBezTo>
                      <a:cubicBezTo>
                        <a:pt x="f502" y="f503"/>
                        <a:pt x="f85" y="f504"/>
                        <a:pt x="f80" y="f505"/>
                      </a:cubicBezTo>
                      <a:cubicBezTo>
                        <a:pt x="f69" y="f506"/>
                        <a:pt x="f461" y="f9"/>
                        <a:pt x="f507" y="f508"/>
                      </a:cubicBezTo>
                      <a:cubicBezTo>
                        <a:pt x="f50" y="f4"/>
                        <a:pt x="f38" y="f4"/>
                        <a:pt x="f480" y="f508"/>
                      </a:cubicBezTo>
                      <a:cubicBezTo>
                        <a:pt x="f509" y="f510"/>
                        <a:pt x="f511" y="f512"/>
                        <a:pt x="f513" y="f514"/>
                      </a:cubicBezTo>
                      <a:cubicBezTo>
                        <a:pt x="f32" y="f515"/>
                        <a:pt x="f27" y="f516"/>
                        <a:pt x="f482" y="f517"/>
                      </a:cubicBezTo>
                      <a:cubicBezTo>
                        <a:pt x="f518" y="f505"/>
                        <a:pt x="f519" y="f14"/>
                        <a:pt x="f520" y="f521"/>
                      </a:cubicBezTo>
                      <a:cubicBezTo>
                        <a:pt x="f522" y="f523"/>
                        <a:pt x="f524" y="f501"/>
                        <a:pt x="f525" y="f498"/>
                      </a:cubicBezTo>
                      <a:cubicBezTo>
                        <a:pt x="f526" y="f527"/>
                        <a:pt x="f506" y="f528"/>
                        <a:pt x="f529" y="f530"/>
                      </a:cubicBezTo>
                      <a:cubicBezTo>
                        <a:pt x="f9" y="f530"/>
                        <a:pt x="f531" y="f528"/>
                        <a:pt x="f7" y="f528"/>
                      </a:cubicBezTo>
                      <a:cubicBezTo>
                        <a:pt x="f512" y="f528"/>
                        <a:pt x="f510" y="f18"/>
                        <a:pt x="f532" y="f528"/>
                      </a:cubicBezTo>
                      <a:cubicBezTo>
                        <a:pt x="f508" y="f530"/>
                        <a:pt x="f4" y="f522"/>
                        <a:pt x="f4" y="f495"/>
                      </a:cubicBezTo>
                      <a:cubicBezTo>
                        <a:pt x="f508" y="f533"/>
                        <a:pt x="f510" y="f534"/>
                        <a:pt x="f7" y="f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EFFAFF"/>
                    </a:gs>
                    <a:gs pos="100000">
                      <a:srgbClr val="9ADCF6"/>
                    </a:gs>
                  </a:gsLst>
                  <a:path path="circle">
                    <a:fillToRect l="50000" t="70000" r="50000" b="30000"/>
                  </a:path>
                </a:gradFill>
                <a:ln w="9360">
                  <a:solidFill>
                    <a:srgbClr val="3FB3D2"/>
                  </a:solidFill>
                  <a:prstDash val="solid"/>
                  <a:miter/>
                </a:ln>
              </p:spPr>
              <p:txBody>
                <a:bodyPr vert="horz" wrap="square" lIns="104400" tIns="52200" rIns="104400" bIns="52200" anchor="t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ru-RU" sz="1800" b="0" i="0" u="none" strike="noStrike" kern="1200">
                    <a:ln>
                      <a:noFill/>
                    </a:ln>
                    <a:latin typeface="Arial" pitchFamily="18"/>
                    <a:ea typeface="Microsoft YaHei" pitchFamily="2"/>
                    <a:cs typeface="Mangal" pitchFamily="2"/>
                  </a:endParaRPr>
                </a:p>
              </p:txBody>
            </p:sp>
          </p:grpSp>
          <p:sp>
            <p:nvSpPr>
              <p:cNvPr id="8" name="Rectangle 115"/>
              <p:cNvSpPr/>
              <p:nvPr/>
            </p:nvSpPr>
            <p:spPr>
              <a:xfrm>
                <a:off x="0" y="965520"/>
                <a:ext cx="9143640" cy="2880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1600"/>
                  <a:gd name="f4" fmla="*/ f0 1 21600"/>
                  <a:gd name="f5" fmla="*/ f1 1 21600"/>
                  <a:gd name="f6" fmla="+- f3 0 f2"/>
                  <a:gd name="f7" fmla="*/ f6 1 21600"/>
                  <a:gd name="f8" fmla="*/ f2 1 f7"/>
                  <a:gd name="f9" fmla="*/ f3 1 f7"/>
                  <a:gd name="f10" fmla="*/ f8 f4 1"/>
                  <a:gd name="f11" fmla="*/ f9 f4 1"/>
                  <a:gd name="f12" fmla="*/ f9 f5 1"/>
                  <a:gd name="f13" fmla="*/ f8 f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" t="f13" r="f11" b="f12"/>
                <a:pathLst>
                  <a:path w="21600" h="21600">
                    <a:moveTo>
                      <a:pt x="f2" y="f2"/>
                    </a:moveTo>
                    <a:lnTo>
                      <a:pt x="f3" y="f2"/>
                    </a:lnTo>
                    <a:lnTo>
                      <a:pt x="f3" y="f3"/>
                    </a:lnTo>
                    <a:lnTo>
                      <a:pt x="f2" y="f3"/>
                    </a:lnTo>
                    <a:lnTo>
                      <a:pt x="f2" y="f2"/>
                    </a:ln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104400" tIns="52200" rIns="104400" bIns="5220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</p:grpSp>
        <p:pic>
          <p:nvPicPr>
            <p:cNvPr id="9" name="Рисунок 5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53280" y="145080"/>
              <a:ext cx="498960" cy="546480"/>
            </a:xfrm>
            <a:prstGeom prst="rect">
              <a:avLst/>
            </a:prstGeom>
            <a:gradFill>
              <a:gsLst>
                <a:gs pos="0">
                  <a:srgbClr val="EFFAFF"/>
                </a:gs>
                <a:gs pos="100000">
                  <a:srgbClr val="9ADCF6"/>
                </a:gs>
              </a:gsLst>
              <a:path path="circle">
                <a:fillToRect l="50000" t="70000" r="50000" b="30000"/>
              </a:path>
            </a:gradFill>
            <a:ln w="9360">
              <a:solidFill>
                <a:srgbClr val="3FB3D2"/>
              </a:solidFill>
              <a:prstDash val="solid"/>
              <a:miter/>
            </a:ln>
          </p:spPr>
        </p:pic>
      </p:grpSp>
      <p:sp>
        <p:nvSpPr>
          <p:cNvPr id="10" name="TextBox 16"/>
          <p:cNvSpPr/>
          <p:nvPr/>
        </p:nvSpPr>
        <p:spPr>
          <a:xfrm>
            <a:off x="411840" y="130680"/>
            <a:ext cx="7917840" cy="36936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1" i="0" u="none" strike="noStrike" kern="1200" spc="0" baseline="0">
                <a:ln>
                  <a:noFill/>
                </a:ln>
                <a:solidFill>
                  <a:srgbClr val="17375E"/>
                </a:solidFill>
                <a:latin typeface="Calibri" pitchFamily="18"/>
                <a:ea typeface="Microsoft YaHei" pitchFamily="2"/>
                <a:cs typeface="Mangal" pitchFamily="2"/>
              </a:rPr>
              <a:t>   </a:t>
            </a:r>
          </a:p>
        </p:txBody>
      </p:sp>
      <p:sp>
        <p:nvSpPr>
          <p:cNvPr id="11" name="Скругленный прямоугольник 22"/>
          <p:cNvSpPr/>
          <p:nvPr/>
        </p:nvSpPr>
        <p:spPr>
          <a:xfrm>
            <a:off x="581760" y="1080000"/>
            <a:ext cx="8058240" cy="385308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EFFAFF"/>
              </a:gs>
              <a:gs pos="100000">
                <a:srgbClr val="9ADCF6"/>
              </a:gs>
            </a:gsLst>
            <a:path path="circle">
              <a:fillToRect l="50000" t="70000" r="50000" b="30000"/>
            </a:path>
          </a:gradFill>
          <a:ln w="9360">
            <a:solidFill>
              <a:srgbClr val="3FB3D2"/>
            </a:solidFill>
            <a:prstDash val="solid"/>
            <a:miter/>
          </a:ln>
        </p:spPr>
        <p:txBody>
          <a:bodyPr vert="horz" wrap="square" lIns="90000" tIns="45000" rIns="90000" bIns="45000" anchor="t" anchorCtr="0" compatLnSpc="0"/>
          <a:lstStyle/>
          <a:p>
            <a:pPr marL="0" marR="0" lvl="0" indent="450359" algn="just" rtl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6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SimSun" pitchFamily="2"/>
                <a:cs typeface="Times New Roman" pitchFamily="18"/>
              </a:rPr>
              <a:t>Статьей 7.6 КоАП РФ за самовольное занятие водного объекта, выражающееся в фактическом завладении водным объектом или его частью, использование водного объекта или его части, в частности, путем изъятия воды или сброса сточных вод, без документов, на основании которых возникает право пользования водным объектом или его частью, либо водопользование с нарушением его условий, которое может выражаться в превышении объемов забираемой воды, изменении места сброса сточных вод и т.п., установлена административная ответственность:</a:t>
            </a:r>
          </a:p>
          <a:p>
            <a:pPr marL="0" marR="0" lvl="0" indent="450359" algn="just" rtl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6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- наложение административного штрафа на граждан в размере от одной тысячи до трех тысяч рублей; на должностных лиц - от десяти тысяч до тридцати тысяч рублей; на лиц, осуществляющих предпринимательскую деятельность без образования юридического лица, - от десяти тысяч до тридцати тысяч рублей или административное приостановление деятельности на срок до девяноста суток; на юридических лиц - от пятидесяти тысяч до ста тысяч рублей или административное приостановление деятельности на срок до девяноста суток.</a:t>
            </a:r>
          </a:p>
        </p:txBody>
      </p:sp>
      <p:sp>
        <p:nvSpPr>
          <p:cNvPr id="12" name="Rectangle 1"/>
          <p:cNvSpPr/>
          <p:nvPr/>
        </p:nvSpPr>
        <p:spPr>
          <a:xfrm>
            <a:off x="4479840" y="-302040"/>
            <a:ext cx="183600" cy="60408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1440" tIns="45720" rIns="91440" bIns="45720" anchor="ctr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/>
            </a:r>
            <a:br>
              <a:rPr lang="ru-RU" sz="1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</a:br>
            <a:endParaRPr lang="ru-RU" sz="18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Arial" pitchFamily="34"/>
              <a:ea typeface="Microsoft YaHei" pitchFamily="2"/>
              <a:cs typeface="Arial" pitchFamily="34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12"/>
          <p:cNvGrpSpPr/>
          <p:nvPr/>
        </p:nvGrpSpPr>
        <p:grpSpPr>
          <a:xfrm>
            <a:off x="0" y="122400"/>
            <a:ext cx="9143640" cy="871920"/>
            <a:chOff x="0" y="122400"/>
            <a:chExt cx="9143640" cy="871920"/>
          </a:xfrm>
        </p:grpSpPr>
        <p:grpSp>
          <p:nvGrpSpPr>
            <p:cNvPr id="3" name="Группа 15"/>
            <p:cNvGrpSpPr/>
            <p:nvPr/>
          </p:nvGrpSpPr>
          <p:grpSpPr>
            <a:xfrm>
              <a:off x="0" y="122400"/>
              <a:ext cx="9143640" cy="871920"/>
              <a:chOff x="0" y="122400"/>
              <a:chExt cx="9143640" cy="871920"/>
            </a:xfrm>
          </p:grpSpPr>
          <p:grpSp>
            <p:nvGrpSpPr>
              <p:cNvPr id="4" name="Группа 36"/>
              <p:cNvGrpSpPr/>
              <p:nvPr/>
            </p:nvGrpSpPr>
            <p:grpSpPr>
              <a:xfrm>
                <a:off x="0" y="122400"/>
                <a:ext cx="9143640" cy="814320"/>
                <a:chOff x="0" y="122400"/>
                <a:chExt cx="9143640" cy="814320"/>
              </a:xfrm>
            </p:grpSpPr>
            <p:sp>
              <p:nvSpPr>
                <p:cNvPr id="5" name="Freeform 8"/>
                <p:cNvSpPr/>
                <p:nvPr/>
              </p:nvSpPr>
              <p:spPr>
                <a:xfrm>
                  <a:off x="7045200" y="409320"/>
                  <a:ext cx="1942560" cy="527400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380"/>
                    <a:gd name="f4" fmla="val 66"/>
                    <a:gd name="f5" fmla="val 377"/>
                    <a:gd name="f6" fmla="val 53"/>
                    <a:gd name="f7" fmla="val 376"/>
                    <a:gd name="f8" fmla="val 372"/>
                    <a:gd name="f9" fmla="val 369"/>
                    <a:gd name="f10" fmla="val 365"/>
                    <a:gd name="f11" fmla="val 47"/>
                    <a:gd name="f12" fmla="val 46"/>
                    <a:gd name="f13" fmla="val 363"/>
                    <a:gd name="f14" fmla="val 45"/>
                    <a:gd name="f15" fmla="val 362"/>
                    <a:gd name="f16" fmla="val 358"/>
                    <a:gd name="f17" fmla="val 44"/>
                    <a:gd name="f18" fmla="val 352"/>
                    <a:gd name="f19" fmla="val 40"/>
                    <a:gd name="f20" fmla="val 351"/>
                    <a:gd name="f21" fmla="val 345"/>
                    <a:gd name="f22" fmla="val 344"/>
                    <a:gd name="f23" fmla="val 339"/>
                    <a:gd name="f24" fmla="val 33"/>
                    <a:gd name="f25" fmla="val 318"/>
                    <a:gd name="f26" fmla="val 58"/>
                    <a:gd name="f27" fmla="val 315"/>
                    <a:gd name="f28" fmla="val 57"/>
                    <a:gd name="f29" fmla="val 56"/>
                    <a:gd name="f30" fmla="val 42"/>
                    <a:gd name="f31" fmla="val 41"/>
                    <a:gd name="f32" fmla="val 312"/>
                    <a:gd name="f33" fmla="val 310"/>
                    <a:gd name="f34" fmla="val 307"/>
                    <a:gd name="f35" fmla="val 29"/>
                    <a:gd name="f36" fmla="val 17"/>
                    <a:gd name="f37" fmla="val 5"/>
                    <a:gd name="f38" fmla="val 3"/>
                    <a:gd name="f39" fmla="val 2"/>
                    <a:gd name="f40" fmla="val 1"/>
                    <a:gd name="f41" fmla="val 306"/>
                    <a:gd name="f42" fmla="val 305"/>
                    <a:gd name="f43" fmla="val 304"/>
                    <a:gd name="f44" fmla="val 299"/>
                    <a:gd name="f45" fmla="val 298"/>
                    <a:gd name="f46" fmla="val 297"/>
                    <a:gd name="f47" fmla="val 296"/>
                    <a:gd name="f48" fmla="val 295"/>
                    <a:gd name="f49" fmla="val 16"/>
                    <a:gd name="f50" fmla="val 293"/>
                    <a:gd name="f51" fmla="val 291"/>
                    <a:gd name="f52" fmla="val 289"/>
                    <a:gd name="f53" fmla="val 288"/>
                    <a:gd name="f54" fmla="val 287"/>
                    <a:gd name="f55" fmla="val 286"/>
                    <a:gd name="f56" fmla="val 285"/>
                    <a:gd name="f57" fmla="val 280"/>
                    <a:gd name="f58" fmla="val 279"/>
                    <a:gd name="f59" fmla="val 278"/>
                    <a:gd name="f60" fmla="val 277"/>
                    <a:gd name="f61" fmla="val 276"/>
                    <a:gd name="f62" fmla="val 275"/>
                    <a:gd name="f63" fmla="val 274"/>
                    <a:gd name="f64" fmla="val 39"/>
                    <a:gd name="f65" fmla="val 38"/>
                    <a:gd name="f66" fmla="val 36"/>
                    <a:gd name="f67" fmla="val 263"/>
                    <a:gd name="f68" fmla="val 252"/>
                    <a:gd name="f69" fmla="val 241"/>
                    <a:gd name="f70" fmla="val 239"/>
                    <a:gd name="f71" fmla="val 238"/>
                    <a:gd name="f72" fmla="val 236"/>
                    <a:gd name="f73" fmla="val 43"/>
                    <a:gd name="f74" fmla="val 235"/>
                    <a:gd name="f75" fmla="val 233"/>
                    <a:gd name="f76" fmla="val 231"/>
                    <a:gd name="f77" fmla="val 230"/>
                    <a:gd name="f78" fmla="val 226"/>
                    <a:gd name="f79" fmla="val 222"/>
                    <a:gd name="f80" fmla="val 217"/>
                    <a:gd name="f81" fmla="val 213"/>
                    <a:gd name="f82" fmla="val 212"/>
                    <a:gd name="f83" fmla="val 209"/>
                    <a:gd name="f84" fmla="val 208"/>
                    <a:gd name="f85" fmla="val 204"/>
                    <a:gd name="f86" fmla="val 199"/>
                    <a:gd name="f87" fmla="val 194"/>
                    <a:gd name="f88" fmla="val 190"/>
                    <a:gd name="f89" fmla="val 183"/>
                    <a:gd name="f90" fmla="val 182"/>
                    <a:gd name="f91" fmla="val 181"/>
                    <a:gd name="f92" fmla="val 51"/>
                    <a:gd name="f93" fmla="val 178"/>
                    <a:gd name="f94" fmla="val 175"/>
                    <a:gd name="f95" fmla="val 168"/>
                    <a:gd name="f96" fmla="val 169"/>
                    <a:gd name="f97" fmla="val 27"/>
                    <a:gd name="f98" fmla="val 164"/>
                    <a:gd name="f99" fmla="val 25"/>
                    <a:gd name="f100" fmla="val 148"/>
                    <a:gd name="f101" fmla="val 143"/>
                    <a:gd name="f102" fmla="val 136"/>
                    <a:gd name="f103" fmla="val 132"/>
                    <a:gd name="f104" fmla="val 131"/>
                    <a:gd name="f105" fmla="val 129"/>
                    <a:gd name="f106" fmla="val 126"/>
                    <a:gd name="f107" fmla="val 115"/>
                    <a:gd name="f108" fmla="val 105"/>
                    <a:gd name="f109" fmla="val 103"/>
                    <a:gd name="f110" fmla="val 98"/>
                    <a:gd name="f111" fmla="val 81"/>
                    <a:gd name="f112" fmla="val 77"/>
                    <a:gd name="f113" fmla="val 48"/>
                    <a:gd name="f114" fmla="val 78"/>
                    <a:gd name="f115" fmla="val 49"/>
                    <a:gd name="f116" fmla="val 74"/>
                    <a:gd name="f117" fmla="val 50"/>
                    <a:gd name="f118" fmla="val 72"/>
                    <a:gd name="f119" fmla="val 65"/>
                    <a:gd name="f120" fmla="val 64"/>
                    <a:gd name="f121" fmla="val 34"/>
                    <a:gd name="f122" fmla="val 63"/>
                    <a:gd name="f123" fmla="val 62"/>
                    <a:gd name="f124" fmla="val 37"/>
                    <a:gd name="f125" fmla="val 35"/>
                    <a:gd name="f126" fmla="val 32"/>
                    <a:gd name="f127" fmla="val 28"/>
                    <a:gd name="f128" fmla="val 31"/>
                    <a:gd name="f129" fmla="val 52"/>
                    <a:gd name="f130" fmla="val 26"/>
                    <a:gd name="f131" fmla="val 13"/>
                    <a:gd name="f132" fmla="val 12"/>
                    <a:gd name="f133" fmla="val 10"/>
                    <a:gd name="f134" fmla="val 9"/>
                    <a:gd name="f135" fmla="val 8"/>
                    <a:gd name="f136" fmla="val 7"/>
                    <a:gd name="f137" fmla="val 152"/>
                    <a:gd name="f138" fmla="val 334"/>
                    <a:gd name="f139" fmla="val 347"/>
                    <a:gd name="f140" fmla="val 379"/>
                    <a:gd name="f141" fmla="val 55"/>
                    <a:gd name="f142" fmla="val 378"/>
                    <a:gd name="f143" fmla="val 54"/>
                    <a:gd name="f144" fmla="val 67"/>
                    <a:gd name="f145" fmla="val 59"/>
                    <a:gd name="f146" fmla="val 61"/>
                    <a:gd name="f147" fmla="val 60"/>
                    <a:gd name="f148" fmla="val 70"/>
                    <a:gd name="f149" fmla="val 68"/>
                    <a:gd name="f150" fmla="val 187"/>
                    <a:gd name="f151" fmla="val 185"/>
                    <a:gd name="f152" fmla="val 189"/>
                    <a:gd name="f153" fmla="val 196"/>
                    <a:gd name="f154" fmla="val 197"/>
                    <a:gd name="f155" fmla="val 198"/>
                    <a:gd name="f156" fmla="val 191"/>
                    <a:gd name="f157" fmla="val 195"/>
                    <a:gd name="f158" fmla="val 193"/>
                    <a:gd name="f159" fmla="val 203"/>
                    <a:gd name="f160" fmla="val 205"/>
                    <a:gd name="f161" fmla="val 206"/>
                    <a:gd name="f162" fmla="val 201"/>
                    <a:gd name="f163" fmla="val 200"/>
                    <a:gd name="f164" fmla="val 202"/>
                    <a:gd name="f165" fmla="val 207"/>
                    <a:gd name="f166" fmla="val 210"/>
                    <a:gd name="f167" fmla="val 216"/>
                    <a:gd name="f168" fmla="val 218"/>
                    <a:gd name="f169" fmla="val 219"/>
                    <a:gd name="f170" fmla="val 221"/>
                    <a:gd name="f171" fmla="val 220"/>
                    <a:gd name="f172" fmla="val 214"/>
                    <a:gd name="f173" fmla="val 215"/>
                    <a:gd name="f174" fmla="val 225"/>
                    <a:gd name="f175" fmla="val 227"/>
                    <a:gd name="f176" fmla="val 229"/>
                    <a:gd name="f177" fmla="val 223"/>
                    <a:gd name="f178" fmla="val 224"/>
                    <a:gd name="f179" fmla="val 232"/>
                    <a:gd name="f180" fmla="val 247"/>
                    <a:gd name="f181" fmla="val 246"/>
                    <a:gd name="f182" fmla="val 245"/>
                    <a:gd name="f183" fmla="val 244"/>
                    <a:gd name="f184" fmla="val 254"/>
                    <a:gd name="f185" fmla="val 253"/>
                    <a:gd name="f186" fmla="val 262"/>
                    <a:gd name="f187" fmla="val 261"/>
                    <a:gd name="f188" fmla="val 260"/>
                    <a:gd name="f189" fmla="val 259"/>
                    <a:gd name="f190" fmla="val 269"/>
                    <a:gd name="f191" fmla="val 268"/>
                    <a:gd name="f192" fmla="val 267"/>
                    <a:gd name="f193" fmla="val 364"/>
                    <a:gd name="f194" fmla="val 361"/>
                    <a:gd name="f195" fmla="*/ f0 1 380"/>
                    <a:gd name="f196" fmla="*/ f1 1 66"/>
                    <a:gd name="f197" fmla="+- f4 0 f2"/>
                    <a:gd name="f198" fmla="+- f3 0 f2"/>
                    <a:gd name="f199" fmla="*/ f198 1 380"/>
                    <a:gd name="f200" fmla="*/ f197 1 66"/>
                    <a:gd name="f201" fmla="*/ f2 1 f199"/>
                    <a:gd name="f202" fmla="*/ f3 1 f199"/>
                    <a:gd name="f203" fmla="*/ f2 1 f200"/>
                    <a:gd name="f204" fmla="*/ f4 1 f200"/>
                    <a:gd name="f205" fmla="*/ f201 f195 1"/>
                    <a:gd name="f206" fmla="*/ f202 f195 1"/>
                    <a:gd name="f207" fmla="*/ f204 f196 1"/>
                    <a:gd name="f208" fmla="*/ f203 f19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205" t="f208" r="f206" b="f207"/>
                  <a:pathLst>
                    <a:path w="380" h="66">
                      <a:moveTo>
                        <a:pt x="f5" y="f6"/>
                      </a:moveTo>
                      <a:cubicBezTo>
                        <a:pt x="f5" y="f6"/>
                        <a:pt x="f7" y="f6"/>
                        <a:pt x="f7" y="f6"/>
                      </a:cubicBezTo>
                      <a:cubicBezTo>
                        <a:pt x="f8" y="f6"/>
                        <a:pt x="f9" y="f6"/>
                        <a:pt x="f10" y="f6"/>
                      </a:cubicBezTo>
                      <a:lnTo>
                        <a:pt x="f10" y="f11"/>
                      </a:lnTo>
                      <a:cubicBezTo>
                        <a:pt x="f10" y="f12"/>
                        <a:pt x="f13" y="f14"/>
                        <a:pt x="f15" y="f14"/>
                      </a:cubicBezTo>
                      <a:lnTo>
                        <a:pt x="f16" y="f14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20" y="f19"/>
                      </a:lnTo>
                      <a:lnTo>
                        <a:pt x="f20" y="f17"/>
                      </a:lnTo>
                      <a:lnTo>
                        <a:pt x="f21" y="f19"/>
                      </a:lnTo>
                      <a:lnTo>
                        <a:pt x="f22" y="f19"/>
                      </a:lnTo>
                      <a:lnTo>
                        <a:pt x="f22" y="f17"/>
                      </a:lnTo>
                      <a:lnTo>
                        <a:pt x="f23" y="f19"/>
                      </a:lnTo>
                      <a:lnTo>
                        <a:pt x="f23" y="f24"/>
                      </a:lnTo>
                      <a:lnTo>
                        <a:pt x="f25" y="f24"/>
                      </a:lnTo>
                      <a:lnTo>
                        <a:pt x="f25" y="f26"/>
                      </a:lnTo>
                      <a:lnTo>
                        <a:pt x="f27" y="f26"/>
                      </a:lnTo>
                      <a:cubicBezTo>
                        <a:pt x="f27" y="f28"/>
                        <a:pt x="f27" y="f29"/>
                        <a:pt x="f27" y="f29"/>
                      </a:cubicBezTo>
                      <a:lnTo>
                        <a:pt x="f27" y="f29"/>
                      </a:lnTo>
                      <a:lnTo>
                        <a:pt x="f27" y="f30"/>
                      </a:lnTo>
                      <a:lnTo>
                        <a:pt x="f27" y="f30"/>
                      </a:lnTo>
                      <a:cubicBezTo>
                        <a:pt x="f27" y="f31"/>
                        <a:pt x="f27" y="f31"/>
                        <a:pt x="f27" y="f31"/>
                      </a:cubicBezTo>
                      <a:cubicBezTo>
                        <a:pt x="f32" y="f31"/>
                        <a:pt x="f33" y="f31"/>
                        <a:pt x="f34" y="f31"/>
                      </a:cubicBezTo>
                      <a:cubicBezTo>
                        <a:pt x="f34" y="f35"/>
                        <a:pt x="f34" y="f36"/>
                        <a:pt x="f34" y="f37"/>
                      </a:cubicBezTo>
                      <a:cubicBezTo>
                        <a:pt x="f34" y="f38"/>
                        <a:pt x="f34" y="f38"/>
                        <a:pt x="f34" y="f39"/>
                      </a:cubicBezTo>
                      <a:lnTo>
                        <a:pt x="f34" y="f39"/>
                      </a:lnTo>
                      <a:cubicBezTo>
                        <a:pt x="f34" y="f39"/>
                        <a:pt x="f34" y="f40"/>
                        <a:pt x="f34" y="f40"/>
                      </a:cubicBezTo>
                      <a:cubicBezTo>
                        <a:pt x="f34" y="f40"/>
                        <a:pt x="f34" y="f40"/>
                        <a:pt x="f41" y="f40"/>
                      </a:cubicBezTo>
                      <a:cubicBezTo>
                        <a:pt x="f41" y="f2"/>
                        <a:pt x="f42" y="f2"/>
                        <a:pt x="f43" y="f2"/>
                      </a:cubicBezTo>
                      <a:lnTo>
                        <a:pt x="f44" y="f2"/>
                      </a:lnTo>
                      <a:cubicBezTo>
                        <a:pt x="f45" y="f2"/>
                        <a:pt x="f46" y="f2"/>
                        <a:pt x="f46" y="f40"/>
                      </a:cubicBezTo>
                      <a:cubicBezTo>
                        <a:pt x="f46" y="f40"/>
                        <a:pt x="f47" y="f40"/>
                        <a:pt x="f47" y="f40"/>
                      </a:cubicBezTo>
                      <a:cubicBezTo>
                        <a:pt x="f47" y="f40"/>
                        <a:pt x="f48" y="f39"/>
                        <a:pt x="f48" y="f39"/>
                      </a:cubicBezTo>
                      <a:cubicBezTo>
                        <a:pt x="f48" y="f39"/>
                        <a:pt x="f48" y="f38"/>
                        <a:pt x="f48" y="f38"/>
                      </a:cubicBezTo>
                      <a:cubicBezTo>
                        <a:pt x="f48" y="f49"/>
                        <a:pt x="f48" y="f35"/>
                        <a:pt x="f48" y="f31"/>
                      </a:cubicBezTo>
                      <a:cubicBezTo>
                        <a:pt x="f50" y="f31"/>
                        <a:pt x="f51" y="f31"/>
                        <a:pt x="f52" y="f31"/>
                      </a:cubicBezTo>
                      <a:cubicBezTo>
                        <a:pt x="f52" y="f35"/>
                        <a:pt x="f52" y="f36"/>
                        <a:pt x="f52" y="f37"/>
                      </a:cubicBezTo>
                      <a:cubicBezTo>
                        <a:pt x="f52" y="f38"/>
                        <a:pt x="f52" y="f38"/>
                        <a:pt x="f53" y="f39"/>
                      </a:cubicBezTo>
                      <a:lnTo>
                        <a:pt x="f53" y="f39"/>
                      </a:lnTo>
                      <a:cubicBezTo>
                        <a:pt x="f53" y="f39"/>
                        <a:pt x="f53" y="f40"/>
                        <a:pt x="f53" y="f40"/>
                      </a:cubicBezTo>
                      <a:cubicBezTo>
                        <a:pt x="f53" y="f40"/>
                        <a:pt x="f53" y="f40"/>
                        <a:pt x="f54" y="f40"/>
                      </a:cubicBezTo>
                      <a:cubicBezTo>
                        <a:pt x="f54" y="f2"/>
                        <a:pt x="f55" y="f2"/>
                        <a:pt x="f56" y="f2"/>
                      </a:cubicBezTo>
                      <a:lnTo>
                        <a:pt x="f57" y="f2"/>
                      </a:lnTo>
                      <a:cubicBezTo>
                        <a:pt x="f58" y="f2"/>
                        <a:pt x="f58" y="f2"/>
                        <a:pt x="f59" y="f40"/>
                      </a:cubicBezTo>
                      <a:cubicBezTo>
                        <a:pt x="f59" y="f40"/>
                        <a:pt x="f59" y="f40"/>
                        <a:pt x="f60" y="f40"/>
                      </a:cubicBezTo>
                      <a:cubicBezTo>
                        <a:pt x="f60" y="f40"/>
                        <a:pt x="f60" y="f39"/>
                        <a:pt x="f60" y="f39"/>
                      </a:cubicBezTo>
                      <a:cubicBezTo>
                        <a:pt x="f60" y="f39"/>
                        <a:pt x="f60" y="f38"/>
                        <a:pt x="f60" y="f38"/>
                      </a:cubicBezTo>
                      <a:cubicBezTo>
                        <a:pt x="f60" y="f49"/>
                        <a:pt x="f60" y="f35"/>
                        <a:pt x="f60" y="f31"/>
                      </a:cubicBezTo>
                      <a:cubicBezTo>
                        <a:pt x="f61" y="f31"/>
                        <a:pt x="f62" y="f31"/>
                        <a:pt x="f63" y="f31"/>
                      </a:cubicBezTo>
                      <a:cubicBezTo>
                        <a:pt x="f63" y="f64"/>
                        <a:pt x="f63" y="f65"/>
                        <a:pt x="f63" y="f66"/>
                      </a:cubicBezTo>
                      <a:cubicBezTo>
                        <a:pt x="f67" y="f66"/>
                        <a:pt x="f68" y="f66"/>
                        <a:pt x="f69" y="f66"/>
                      </a:cubicBezTo>
                      <a:cubicBezTo>
                        <a:pt x="f69" y="f65"/>
                        <a:pt x="f69" y="f19"/>
                        <a:pt x="f69" y="f31"/>
                      </a:cubicBezTo>
                      <a:cubicBezTo>
                        <a:pt x="f70" y="f31"/>
                        <a:pt x="f71" y="f31"/>
                        <a:pt x="f72" y="f31"/>
                      </a:cubicBezTo>
                      <a:lnTo>
                        <a:pt x="f72" y="f73"/>
                      </a:lnTo>
                      <a:cubicBezTo>
                        <a:pt x="f74" y="f73"/>
                        <a:pt x="f75" y="f73"/>
                        <a:pt x="f76" y="f73"/>
                      </a:cubicBezTo>
                      <a:cubicBezTo>
                        <a:pt x="f77" y="f64"/>
                        <a:pt x="f78" y="f66"/>
                        <a:pt x="f79" y="f66"/>
                      </a:cubicBezTo>
                      <a:cubicBezTo>
                        <a:pt x="f80" y="f66"/>
                        <a:pt x="f81" y="f64"/>
                        <a:pt x="f82" y="f73"/>
                      </a:cubicBezTo>
                      <a:lnTo>
                        <a:pt x="f83" y="f73"/>
                      </a:lnTo>
                      <a:cubicBezTo>
                        <a:pt x="f84" y="f64"/>
                        <a:pt x="f85" y="f66"/>
                        <a:pt x="f86" y="f66"/>
                      </a:cubicBezTo>
                      <a:cubicBezTo>
                        <a:pt x="f87" y="f66"/>
                        <a:pt x="f88" y="f64"/>
                        <a:pt x="f88" y="f17"/>
                      </a:cubicBezTo>
                      <a:lnTo>
                        <a:pt x="f89" y="f17"/>
                      </a:lnTo>
                      <a:cubicBezTo>
                        <a:pt x="f90" y="f17"/>
                        <a:pt x="f91" y="f14"/>
                        <a:pt x="f91" y="f12"/>
                      </a:cubicBezTo>
                      <a:lnTo>
                        <a:pt x="f91" y="f92"/>
                      </a:lnTo>
                      <a:cubicBezTo>
                        <a:pt x="f93" y="f92"/>
                        <a:pt x="f94" y="f6"/>
                        <a:pt x="f94" y="f29"/>
                      </a:cubicBezTo>
                      <a:lnTo>
                        <a:pt x="f94" y="f26"/>
                      </a:lnTo>
                      <a:lnTo>
                        <a:pt x="f95" y="f26"/>
                      </a:lnTo>
                      <a:lnTo>
                        <a:pt x="f96" y="f97"/>
                      </a:lnTo>
                      <a:lnTo>
                        <a:pt x="f98" y="f97"/>
                      </a:lnTo>
                      <a:lnTo>
                        <a:pt x="f98" y="f99"/>
                      </a:lnTo>
                      <a:lnTo>
                        <a:pt x="f100" y="f99"/>
                      </a:lnTo>
                      <a:lnTo>
                        <a:pt x="f100" y="f97"/>
                      </a:lnTo>
                      <a:lnTo>
                        <a:pt x="f101" y="f97"/>
                      </a:lnTo>
                      <a:lnTo>
                        <a:pt x="f101" y="f92"/>
                      </a:lnTo>
                      <a:lnTo>
                        <a:pt x="f102" y="f92"/>
                      </a:lnTo>
                      <a:lnTo>
                        <a:pt x="f102" y="f6"/>
                      </a:lnTo>
                      <a:lnTo>
                        <a:pt x="f103" y="f6"/>
                      </a:lnTo>
                      <a:lnTo>
                        <a:pt x="f103" y="f73"/>
                      </a:lnTo>
                      <a:lnTo>
                        <a:pt x="f104" y="f73"/>
                      </a:lnTo>
                      <a:lnTo>
                        <a:pt x="f105" y="f73"/>
                      </a:lnTo>
                      <a:lnTo>
                        <a:pt x="f105" y="f6"/>
                      </a:lnTo>
                      <a:lnTo>
                        <a:pt x="f106" y="f6"/>
                      </a:lnTo>
                      <a:lnTo>
                        <a:pt x="f106" y="f30"/>
                      </a:lnTo>
                      <a:lnTo>
                        <a:pt x="f107" y="f19"/>
                      </a:lnTo>
                      <a:lnTo>
                        <a:pt x="f107" y="f30"/>
                      </a:lnTo>
                      <a:lnTo>
                        <a:pt x="f107" y="f17"/>
                      </a:lnTo>
                      <a:lnTo>
                        <a:pt x="f108" y="f14"/>
                      </a:lnTo>
                      <a:lnTo>
                        <a:pt x="f108" y="f92"/>
                      </a:lnTo>
                      <a:lnTo>
                        <a:pt x="f108" y="f26"/>
                      </a:lnTo>
                      <a:lnTo>
                        <a:pt x="f109" y="f26"/>
                      </a:lnTo>
                      <a:lnTo>
                        <a:pt x="f110" y="f6"/>
                      </a:lnTo>
                      <a:lnTo>
                        <a:pt x="f111" y="f11"/>
                      </a:lnTo>
                      <a:cubicBezTo>
                        <a:pt x="f112" y="f113"/>
                        <a:pt x="f114" y="f115"/>
                        <a:pt x="f116" y="f117"/>
                      </a:cubicBezTo>
                      <a:lnTo>
                        <a:pt x="f116" y="f11"/>
                      </a:lnTo>
                      <a:lnTo>
                        <a:pt x="f118" y="f11"/>
                      </a:lnTo>
                      <a:lnTo>
                        <a:pt x="f118" y="f73"/>
                      </a:lnTo>
                      <a:lnTo>
                        <a:pt x="f116" y="f17"/>
                      </a:lnTo>
                      <a:lnTo>
                        <a:pt x="f116" y="f30"/>
                      </a:lnTo>
                      <a:lnTo>
                        <a:pt x="f119" y="f65"/>
                      </a:lnTo>
                      <a:lnTo>
                        <a:pt x="f120" y="f121"/>
                      </a:lnTo>
                      <a:cubicBezTo>
                        <a:pt x="f120" y="f121"/>
                        <a:pt x="f120" y="f121"/>
                        <a:pt x="f120" y="f121"/>
                      </a:cubicBezTo>
                      <a:cubicBezTo>
                        <a:pt x="f120" y="f121"/>
                        <a:pt x="f120" y="f121"/>
                        <a:pt x="f120" y="f121"/>
                      </a:cubicBezTo>
                      <a:cubicBezTo>
                        <a:pt x="f120" y="f121"/>
                        <a:pt x="f120" y="f121"/>
                        <a:pt x="f120" y="f121"/>
                      </a:cubicBezTo>
                      <a:cubicBezTo>
                        <a:pt x="f120" y="f121"/>
                        <a:pt x="f120" y="f121"/>
                        <a:pt x="f120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lnTo>
                        <a:pt x="f123" y="f124"/>
                      </a:lnTo>
                      <a:lnTo>
                        <a:pt x="f123" y="f124"/>
                      </a:lnTo>
                      <a:lnTo>
                        <a:pt x="f123" y="f124"/>
                      </a:lnTo>
                      <a:lnTo>
                        <a:pt x="f28" y="f125"/>
                      </a:lnTo>
                      <a:lnTo>
                        <a:pt x="f26" y="f126"/>
                      </a:lnTo>
                      <a:lnTo>
                        <a:pt x="f29" y="f127"/>
                      </a:lnTo>
                      <a:cubicBezTo>
                        <a:pt x="f115" y="f128"/>
                        <a:pt x="f129" y="f30"/>
                        <a:pt x="f129" y="f30"/>
                      </a:cubicBezTo>
                      <a:cubicBezTo>
                        <a:pt x="f129" y="f30"/>
                        <a:pt x="f129" y="f30"/>
                        <a:pt x="f129" y="f73"/>
                      </a:cubicBezTo>
                      <a:lnTo>
                        <a:pt x="f129" y="f12"/>
                      </a:lnTo>
                      <a:lnTo>
                        <a:pt x="f129" y="f29"/>
                      </a:lnTo>
                      <a:lnTo>
                        <a:pt x="f113" y="f26"/>
                      </a:lnTo>
                      <a:lnTo>
                        <a:pt x="f124" y="f26"/>
                      </a:lnTo>
                      <a:lnTo>
                        <a:pt x="f66" y="f26"/>
                      </a:lnTo>
                      <a:lnTo>
                        <a:pt x="f66" y="f26"/>
                      </a:lnTo>
                      <a:lnTo>
                        <a:pt x="f66" y="f26"/>
                      </a:lnTo>
                      <a:lnTo>
                        <a:pt x="f125" y="f26"/>
                      </a:lnTo>
                      <a:lnTo>
                        <a:pt x="f130" y="f26"/>
                      </a:lnTo>
                      <a:lnTo>
                        <a:pt x="f131" y="f26"/>
                      </a:lnTo>
                      <a:cubicBezTo>
                        <a:pt x="f132" y="f26"/>
                        <a:pt x="f133" y="f26"/>
                        <a:pt x="f134" y="f26"/>
                      </a:cubicBezTo>
                      <a:cubicBezTo>
                        <a:pt x="f135" y="f26"/>
                        <a:pt x="f135" y="f26"/>
                        <a:pt x="f135" y="f26"/>
                      </a:cubicBezTo>
                      <a:lnTo>
                        <a:pt x="f2" y="f122"/>
                      </a:lnTo>
                      <a:cubicBezTo>
                        <a:pt x="f39" y="f123"/>
                        <a:pt x="f37" y="f122"/>
                        <a:pt x="f136" y="f122"/>
                      </a:cubicBezTo>
                      <a:lnTo>
                        <a:pt x="f130" y="f4"/>
                      </a:lnTo>
                      <a:lnTo>
                        <a:pt x="f92" y="f4"/>
                      </a:lnTo>
                      <a:lnTo>
                        <a:pt x="f137" y="f4"/>
                      </a:lnTo>
                      <a:lnTo>
                        <a:pt x="f138" y="f4"/>
                      </a:lnTo>
                      <a:lnTo>
                        <a:pt x="f139" y="f4"/>
                      </a:lnTo>
                      <a:lnTo>
                        <a:pt x="f3" y="f4"/>
                      </a:lnTo>
                      <a:lnTo>
                        <a:pt x="f3" y="f29"/>
                      </a:lnTo>
                      <a:cubicBezTo>
                        <a:pt x="f140" y="f141"/>
                        <a:pt x="f142" y="f143"/>
                        <a:pt x="f5" y="f6"/>
                      </a:cubicBezTo>
                      <a:close/>
                      <a:moveTo>
                        <a:pt x="f122" y="f12"/>
                      </a:moveTo>
                      <a:lnTo>
                        <a:pt x="f123" y="f73"/>
                      </a:lnTo>
                      <a:lnTo>
                        <a:pt x="f122" y="f31"/>
                      </a:lnTo>
                      <a:lnTo>
                        <a:pt x="f119" y="f73"/>
                      </a:lnTo>
                      <a:lnTo>
                        <a:pt x="f122" y="f12"/>
                      </a:lnTo>
                      <a:close/>
                      <a:moveTo>
                        <a:pt x="f4" y="f17"/>
                      </a:moveTo>
                      <a:lnTo>
                        <a:pt x="f144" y="f92"/>
                      </a:lnTo>
                      <a:lnTo>
                        <a:pt x="f120" y="f12"/>
                      </a:lnTo>
                      <a:lnTo>
                        <a:pt x="f4" y="f17"/>
                      </a:lnTo>
                      <a:close/>
                      <a:moveTo>
                        <a:pt x="f122" y="f12"/>
                      </a:moveTo>
                      <a:lnTo>
                        <a:pt x="f145" y="f92"/>
                      </a:lnTo>
                      <a:lnTo>
                        <a:pt x="f146" y="f17"/>
                      </a:lnTo>
                      <a:lnTo>
                        <a:pt x="f122" y="f12"/>
                      </a:lnTo>
                      <a:close/>
                      <a:moveTo>
                        <a:pt x="f119" y="f19"/>
                      </a:moveTo>
                      <a:lnTo>
                        <a:pt x="f119" y="f30"/>
                      </a:lnTo>
                      <a:lnTo>
                        <a:pt x="f120" y="f31"/>
                      </a:lnTo>
                      <a:lnTo>
                        <a:pt x="f120" y="f19"/>
                      </a:lnTo>
                      <a:lnTo>
                        <a:pt x="f119" y="f19"/>
                      </a:lnTo>
                      <a:close/>
                      <a:moveTo>
                        <a:pt x="f122" y="f125"/>
                      </a:moveTo>
                      <a:lnTo>
                        <a:pt x="f120" y="f65"/>
                      </a:lnTo>
                      <a:lnTo>
                        <a:pt x="f122" y="f124"/>
                      </a:lnTo>
                      <a:lnTo>
                        <a:pt x="f122" y="f125"/>
                      </a:lnTo>
                      <a:close/>
                      <a:moveTo>
                        <a:pt x="f120" y="f19"/>
                      </a:moveTo>
                      <a:lnTo>
                        <a:pt x="f122" y="f19"/>
                      </a:lnTo>
                      <a:lnTo>
                        <a:pt x="f122" y="f64"/>
                      </a:lnTo>
                      <a:lnTo>
                        <a:pt x="f120" y="f19"/>
                      </a:lnTo>
                      <a:close/>
                      <a:moveTo>
                        <a:pt x="f123" y="f19"/>
                      </a:moveTo>
                      <a:lnTo>
                        <a:pt x="f122" y="f31"/>
                      </a:lnTo>
                      <a:lnTo>
                        <a:pt x="f123" y="f30"/>
                      </a:lnTo>
                      <a:lnTo>
                        <a:pt x="f123" y="f19"/>
                      </a:lnTo>
                      <a:close/>
                      <a:moveTo>
                        <a:pt x="f29" y="f141"/>
                      </a:moveTo>
                      <a:lnTo>
                        <a:pt x="f141" y="f141"/>
                      </a:lnTo>
                      <a:lnTo>
                        <a:pt x="f141" y="f29"/>
                      </a:lnTo>
                      <a:lnTo>
                        <a:pt x="f6" y="f29"/>
                      </a:lnTo>
                      <a:lnTo>
                        <a:pt x="f6" y="f12"/>
                      </a:lnTo>
                      <a:lnTo>
                        <a:pt x="f6" y="f30"/>
                      </a:lnTo>
                      <a:cubicBezTo>
                        <a:pt x="f6" y="f30"/>
                        <a:pt x="f6" y="f30"/>
                        <a:pt x="f6" y="f30"/>
                      </a:cubicBezTo>
                      <a:lnTo>
                        <a:pt x="f29" y="f124"/>
                      </a:lnTo>
                      <a:lnTo>
                        <a:pt x="f123" y="f64"/>
                      </a:lnTo>
                      <a:lnTo>
                        <a:pt x="f123" y="f64"/>
                      </a:lnTo>
                      <a:lnTo>
                        <a:pt x="f123" y="f64"/>
                      </a:lnTo>
                      <a:lnTo>
                        <a:pt x="f26" y="f141"/>
                      </a:lnTo>
                      <a:lnTo>
                        <a:pt x="f29" y="f141"/>
                      </a:lnTo>
                      <a:close/>
                      <a:moveTo>
                        <a:pt x="f147" y="f143"/>
                      </a:moveTo>
                      <a:lnTo>
                        <a:pt x="f26" y="f143"/>
                      </a:lnTo>
                      <a:lnTo>
                        <a:pt x="f145" y="f129"/>
                      </a:lnTo>
                      <a:lnTo>
                        <a:pt x="f122" y="f11"/>
                      </a:lnTo>
                      <a:lnTo>
                        <a:pt x="f144" y="f129"/>
                      </a:lnTo>
                      <a:lnTo>
                        <a:pt x="f147" y="f143"/>
                      </a:lnTo>
                      <a:close/>
                      <a:moveTo>
                        <a:pt x="f118" y="f11"/>
                      </a:moveTo>
                      <a:lnTo>
                        <a:pt x="f148" y="f11"/>
                      </a:lnTo>
                      <a:lnTo>
                        <a:pt x="f148" y="f92"/>
                      </a:lnTo>
                      <a:lnTo>
                        <a:pt x="f149" y="f129"/>
                      </a:lnTo>
                      <a:lnTo>
                        <a:pt x="f119" y="f19"/>
                      </a:lnTo>
                      <a:lnTo>
                        <a:pt x="f118" y="f73"/>
                      </a:lnTo>
                      <a:lnTo>
                        <a:pt x="f118" y="f11"/>
                      </a:lnTo>
                      <a:close/>
                      <a:moveTo>
                        <a:pt x="f88" y="f26"/>
                      </a:moveTo>
                      <a:lnTo>
                        <a:pt x="f150" y="f26"/>
                      </a:lnTo>
                      <a:lnTo>
                        <a:pt x="f150" y="f29"/>
                      </a:lnTo>
                      <a:cubicBezTo>
                        <a:pt x="f150" y="f6"/>
                        <a:pt x="f151" y="f92"/>
                        <a:pt x="f90" y="f92"/>
                      </a:cubicBezTo>
                      <a:lnTo>
                        <a:pt x="f90" y="f12"/>
                      </a:lnTo>
                      <a:cubicBezTo>
                        <a:pt x="f90" y="f14"/>
                        <a:pt x="f89" y="f14"/>
                        <a:pt x="f89" y="f14"/>
                      </a:cubicBezTo>
                      <a:lnTo>
                        <a:pt x="f152" y="f14"/>
                      </a:lnTo>
                      <a:cubicBezTo>
                        <a:pt x="f152" y="f14"/>
                        <a:pt x="f152" y="f14"/>
                        <a:pt x="f152" y="f14"/>
                      </a:cubicBezTo>
                      <a:cubicBezTo>
                        <a:pt x="f152" y="f14"/>
                        <a:pt x="f152" y="f12"/>
                        <a:pt x="f88" y="f12"/>
                      </a:cubicBezTo>
                      <a:lnTo>
                        <a:pt x="f88" y="f26"/>
                      </a:lnTo>
                      <a:close/>
                      <a:moveTo>
                        <a:pt x="f87" y="f26"/>
                      </a:moveTo>
                      <a:lnTo>
                        <a:pt x="f153" y="f28"/>
                      </a:lnTo>
                      <a:lnTo>
                        <a:pt x="f154" y="f26"/>
                      </a:lnTo>
                      <a:lnTo>
                        <a:pt x="f87" y="f26"/>
                      </a:lnTo>
                      <a:close/>
                      <a:moveTo>
                        <a:pt x="f86" y="f26"/>
                      </a:moveTo>
                      <a:lnTo>
                        <a:pt x="f155" y="f26"/>
                      </a:lnTo>
                      <a:lnTo>
                        <a:pt x="f153" y="f28"/>
                      </a:lnTo>
                      <a:lnTo>
                        <a:pt x="f86" y="f141"/>
                      </a:lnTo>
                      <a:lnTo>
                        <a:pt x="f86" y="f26"/>
                      </a:lnTo>
                      <a:close/>
                      <a:moveTo>
                        <a:pt x="f86" y="f143"/>
                      </a:moveTo>
                      <a:lnTo>
                        <a:pt x="f153" y="f29"/>
                      </a:lnTo>
                      <a:lnTo>
                        <a:pt x="f156" y="f129"/>
                      </a:lnTo>
                      <a:lnTo>
                        <a:pt x="f156" y="f6"/>
                      </a:lnTo>
                      <a:lnTo>
                        <a:pt x="f157" y="f28"/>
                      </a:lnTo>
                      <a:lnTo>
                        <a:pt x="f158" y="f26"/>
                      </a:lnTo>
                      <a:lnTo>
                        <a:pt x="f156" y="f26"/>
                      </a:lnTo>
                      <a:lnTo>
                        <a:pt x="f156" y="f117"/>
                      </a:lnTo>
                      <a:cubicBezTo>
                        <a:pt x="f158" y="f129"/>
                        <a:pt x="f157" y="f143"/>
                        <a:pt x="f86" y="f143"/>
                      </a:cubicBezTo>
                      <a:lnTo>
                        <a:pt x="f86" y="f143"/>
                      </a:lnTo>
                      <a:close/>
                      <a:moveTo>
                        <a:pt x="f159" y="f26"/>
                      </a:moveTo>
                      <a:lnTo>
                        <a:pt x="f85" y="f28"/>
                      </a:lnTo>
                      <a:lnTo>
                        <a:pt x="f160" y="f26"/>
                      </a:lnTo>
                      <a:lnTo>
                        <a:pt x="f159" y="f26"/>
                      </a:lnTo>
                      <a:close/>
                      <a:moveTo>
                        <a:pt x="f84" y="f26"/>
                      </a:moveTo>
                      <a:lnTo>
                        <a:pt x="f161" y="f26"/>
                      </a:lnTo>
                      <a:lnTo>
                        <a:pt x="f85" y="f29"/>
                      </a:lnTo>
                      <a:lnTo>
                        <a:pt x="f84" y="f6"/>
                      </a:lnTo>
                      <a:lnTo>
                        <a:pt x="f84" y="f26"/>
                      </a:lnTo>
                      <a:close/>
                      <a:moveTo>
                        <a:pt x="f84" y="f129"/>
                      </a:moveTo>
                      <a:lnTo>
                        <a:pt x="f85" y="f29"/>
                      </a:lnTo>
                      <a:lnTo>
                        <a:pt x="f162" y="f143"/>
                      </a:lnTo>
                      <a:lnTo>
                        <a:pt x="f162" y="f141"/>
                      </a:lnTo>
                      <a:lnTo>
                        <a:pt x="f159" y="f28"/>
                      </a:lnTo>
                      <a:lnTo>
                        <a:pt x="f162" y="f26"/>
                      </a:lnTo>
                      <a:lnTo>
                        <a:pt x="f163" y="f26"/>
                      </a:lnTo>
                      <a:lnTo>
                        <a:pt x="f163" y="f113"/>
                      </a:lnTo>
                      <a:cubicBezTo>
                        <a:pt x="f162" y="f6"/>
                        <a:pt x="f164" y="f143"/>
                        <a:pt x="f164" y="f143"/>
                      </a:cubicBezTo>
                      <a:lnTo>
                        <a:pt x="f164" y="f143"/>
                      </a:lnTo>
                      <a:cubicBezTo>
                        <a:pt x="f85" y="f6"/>
                        <a:pt x="f165" y="f129"/>
                        <a:pt x="f84" y="f117"/>
                      </a:cubicBezTo>
                      <a:lnTo>
                        <a:pt x="f84" y="f129"/>
                      </a:lnTo>
                      <a:close/>
                      <a:moveTo>
                        <a:pt x="f82" y="f26"/>
                      </a:moveTo>
                      <a:lnTo>
                        <a:pt x="f83" y="f26"/>
                      </a:lnTo>
                      <a:lnTo>
                        <a:pt x="f83" y="f12"/>
                      </a:lnTo>
                      <a:cubicBezTo>
                        <a:pt x="f83" y="f12"/>
                        <a:pt x="f166" y="f14"/>
                        <a:pt x="f166" y="f14"/>
                      </a:cubicBezTo>
                      <a:cubicBezTo>
                        <a:pt x="f166" y="f17"/>
                        <a:pt x="f83" y="f17"/>
                        <a:pt x="f83" y="f17"/>
                      </a:cubicBezTo>
                      <a:lnTo>
                        <a:pt x="f82" y="f17"/>
                      </a:lnTo>
                      <a:cubicBezTo>
                        <a:pt x="f82" y="f17"/>
                        <a:pt x="f82" y="f17"/>
                        <a:pt x="f82" y="f14"/>
                      </a:cubicBezTo>
                      <a:cubicBezTo>
                        <a:pt x="f82" y="f14"/>
                        <a:pt x="f82" y="f12"/>
                        <a:pt x="f82" y="f12"/>
                      </a:cubicBezTo>
                      <a:lnTo>
                        <a:pt x="f82" y="f26"/>
                      </a:lnTo>
                      <a:close/>
                      <a:moveTo>
                        <a:pt x="f167" y="f26"/>
                      </a:moveTo>
                      <a:lnTo>
                        <a:pt x="f168" y="f28"/>
                      </a:lnTo>
                      <a:lnTo>
                        <a:pt x="f169" y="f26"/>
                      </a:lnTo>
                      <a:lnTo>
                        <a:pt x="f167" y="f26"/>
                      </a:lnTo>
                      <a:close/>
                      <a:moveTo>
                        <a:pt x="f170" y="f26"/>
                      </a:moveTo>
                      <a:lnTo>
                        <a:pt x="f171" y="f26"/>
                      </a:lnTo>
                      <a:lnTo>
                        <a:pt x="f169" y="f28"/>
                      </a:lnTo>
                      <a:lnTo>
                        <a:pt x="f170" y="f141"/>
                      </a:lnTo>
                      <a:lnTo>
                        <a:pt x="f170" y="f26"/>
                      </a:lnTo>
                      <a:close/>
                      <a:moveTo>
                        <a:pt x="f170" y="f143"/>
                      </a:moveTo>
                      <a:lnTo>
                        <a:pt x="f168" y="f29"/>
                      </a:lnTo>
                      <a:lnTo>
                        <a:pt x="f172" y="f129"/>
                      </a:lnTo>
                      <a:lnTo>
                        <a:pt x="f172" y="f6"/>
                      </a:lnTo>
                      <a:lnTo>
                        <a:pt x="f80" y="f28"/>
                      </a:lnTo>
                      <a:lnTo>
                        <a:pt x="f173" y="f26"/>
                      </a:lnTo>
                      <a:lnTo>
                        <a:pt x="f81" y="f26"/>
                      </a:lnTo>
                      <a:lnTo>
                        <a:pt x="f81" y="f117"/>
                      </a:lnTo>
                      <a:cubicBezTo>
                        <a:pt x="f173" y="f129"/>
                        <a:pt x="f168" y="f143"/>
                        <a:pt x="f170" y="f143"/>
                      </a:cubicBezTo>
                      <a:close/>
                      <a:moveTo>
                        <a:pt x="f174" y="f26"/>
                      </a:moveTo>
                      <a:lnTo>
                        <a:pt x="f78" y="f28"/>
                      </a:lnTo>
                      <a:lnTo>
                        <a:pt x="f175" y="f26"/>
                      </a:lnTo>
                      <a:lnTo>
                        <a:pt x="f174" y="f26"/>
                      </a:lnTo>
                      <a:close/>
                      <a:moveTo>
                        <a:pt x="f77" y="f26"/>
                      </a:moveTo>
                      <a:lnTo>
                        <a:pt x="f176" y="f26"/>
                      </a:lnTo>
                      <a:lnTo>
                        <a:pt x="f78" y="f29"/>
                      </a:lnTo>
                      <a:lnTo>
                        <a:pt x="f77" y="f6"/>
                      </a:lnTo>
                      <a:lnTo>
                        <a:pt x="f77" y="f26"/>
                      </a:lnTo>
                      <a:close/>
                      <a:moveTo>
                        <a:pt x="f77" y="f129"/>
                      </a:moveTo>
                      <a:lnTo>
                        <a:pt x="f78" y="f29"/>
                      </a:lnTo>
                      <a:lnTo>
                        <a:pt x="f177" y="f143"/>
                      </a:lnTo>
                      <a:lnTo>
                        <a:pt x="f177" y="f141"/>
                      </a:lnTo>
                      <a:lnTo>
                        <a:pt x="f174" y="f28"/>
                      </a:lnTo>
                      <a:lnTo>
                        <a:pt x="f178" y="f26"/>
                      </a:lnTo>
                      <a:lnTo>
                        <a:pt x="f79" y="f26"/>
                      </a:lnTo>
                      <a:lnTo>
                        <a:pt x="f79" y="f113"/>
                      </a:lnTo>
                      <a:cubicBezTo>
                        <a:pt x="f177" y="f6"/>
                        <a:pt x="f178" y="f143"/>
                        <a:pt x="f178" y="f143"/>
                      </a:cubicBezTo>
                      <a:lnTo>
                        <a:pt x="f178" y="f143"/>
                      </a:lnTo>
                      <a:cubicBezTo>
                        <a:pt x="f175" y="f6"/>
                        <a:pt x="f176" y="f129"/>
                        <a:pt x="f77" y="f117"/>
                      </a:cubicBezTo>
                      <a:lnTo>
                        <a:pt x="f77" y="f129"/>
                      </a:lnTo>
                      <a:close/>
                      <a:moveTo>
                        <a:pt x="f72" y="f26"/>
                      </a:moveTo>
                      <a:lnTo>
                        <a:pt x="f179" y="f26"/>
                      </a:lnTo>
                      <a:lnTo>
                        <a:pt x="f179" y="f12"/>
                      </a:lnTo>
                      <a:cubicBezTo>
                        <a:pt x="f179" y="f12"/>
                        <a:pt x="f179" y="f14"/>
                        <a:pt x="f179" y="f14"/>
                      </a:cubicBezTo>
                      <a:cubicBezTo>
                        <a:pt x="f179" y="f14"/>
                        <a:pt x="f179" y="f17"/>
                        <a:pt x="f179" y="f17"/>
                      </a:cubicBezTo>
                      <a:cubicBezTo>
                        <a:pt x="f75" y="f17"/>
                        <a:pt x="f74" y="f17"/>
                        <a:pt x="f72" y="f17"/>
                      </a:cubicBezTo>
                      <a:lnTo>
                        <a:pt x="f72" y="f26"/>
                      </a:lnTo>
                      <a:close/>
                      <a:moveTo>
                        <a:pt x="f180" y="f31"/>
                      </a:moveTo>
                      <a:cubicBezTo>
                        <a:pt x="f181" y="f31"/>
                        <a:pt x="f182" y="f31"/>
                        <a:pt x="f183" y="f31"/>
                      </a:cubicBezTo>
                      <a:cubicBezTo>
                        <a:pt x="f183" y="f19"/>
                        <a:pt x="f183" y="f64"/>
                        <a:pt x="f183" y="f65"/>
                      </a:cubicBezTo>
                      <a:cubicBezTo>
                        <a:pt x="f182" y="f65"/>
                        <a:pt x="f181" y="f65"/>
                        <a:pt x="f180" y="f65"/>
                      </a:cubicBezTo>
                      <a:cubicBezTo>
                        <a:pt x="f180" y="f64"/>
                        <a:pt x="f180" y="f19"/>
                        <a:pt x="f180" y="f31"/>
                      </a:cubicBezTo>
                      <a:close/>
                      <a:moveTo>
                        <a:pt x="f184" y="f31"/>
                      </a:moveTo>
                      <a:cubicBezTo>
                        <a:pt x="f185" y="f31"/>
                        <a:pt x="f185" y="f31"/>
                        <a:pt x="f68" y="f31"/>
                      </a:cubicBezTo>
                      <a:cubicBezTo>
                        <a:pt x="f68" y="f19"/>
                        <a:pt x="f68" y="f64"/>
                        <a:pt x="f68" y="f65"/>
                      </a:cubicBezTo>
                      <a:cubicBezTo>
                        <a:pt x="f185" y="f65"/>
                        <a:pt x="f185" y="f65"/>
                        <a:pt x="f184" y="f65"/>
                      </a:cubicBezTo>
                      <a:cubicBezTo>
                        <a:pt x="f184" y="f64"/>
                        <a:pt x="f184" y="f19"/>
                        <a:pt x="f184" y="f31"/>
                      </a:cubicBezTo>
                      <a:close/>
                      <a:moveTo>
                        <a:pt x="f186" y="f31"/>
                      </a:moveTo>
                      <a:cubicBezTo>
                        <a:pt x="f187" y="f31"/>
                        <a:pt x="f188" y="f31"/>
                        <a:pt x="f189" y="f31"/>
                      </a:cubicBezTo>
                      <a:cubicBezTo>
                        <a:pt x="f189" y="f19"/>
                        <a:pt x="f189" y="f64"/>
                        <a:pt x="f189" y="f65"/>
                      </a:cubicBezTo>
                      <a:cubicBezTo>
                        <a:pt x="f188" y="f65"/>
                        <a:pt x="f187" y="f65"/>
                        <a:pt x="f186" y="f65"/>
                      </a:cubicBezTo>
                      <a:cubicBezTo>
                        <a:pt x="f186" y="f64"/>
                        <a:pt x="f186" y="f19"/>
                        <a:pt x="f186" y="f31"/>
                      </a:cubicBezTo>
                      <a:close/>
                      <a:moveTo>
                        <a:pt x="f190" y="f31"/>
                      </a:moveTo>
                      <a:cubicBezTo>
                        <a:pt x="f191" y="f31"/>
                        <a:pt x="f191" y="f31"/>
                        <a:pt x="f192" y="f31"/>
                      </a:cubicBezTo>
                      <a:cubicBezTo>
                        <a:pt x="f192" y="f19"/>
                        <a:pt x="f192" y="f64"/>
                        <a:pt x="f192" y="f65"/>
                      </a:cubicBezTo>
                      <a:cubicBezTo>
                        <a:pt x="f192" y="f65"/>
                        <a:pt x="f191" y="f65"/>
                        <a:pt x="f190" y="f65"/>
                      </a:cubicBezTo>
                      <a:cubicBezTo>
                        <a:pt x="f190" y="f64"/>
                        <a:pt x="f190" y="f19"/>
                        <a:pt x="f190" y="f31"/>
                      </a:cubicBezTo>
                      <a:close/>
                      <a:moveTo>
                        <a:pt x="f193" y="f6"/>
                      </a:moveTo>
                      <a:cubicBezTo>
                        <a:pt x="f13" y="f6"/>
                        <a:pt x="f15" y="f6"/>
                        <a:pt x="f194" y="f6"/>
                      </a:cubicBezTo>
                      <a:lnTo>
                        <a:pt x="f194" y="f115"/>
                      </a:lnTo>
                      <a:lnTo>
                        <a:pt x="f16" y="f115"/>
                      </a:lnTo>
                      <a:lnTo>
                        <a:pt x="f16" y="f12"/>
                      </a:lnTo>
                      <a:lnTo>
                        <a:pt x="f15" y="f12"/>
                      </a:lnTo>
                      <a:cubicBezTo>
                        <a:pt x="f13" y="f12"/>
                        <a:pt x="f193" y="f11"/>
                        <a:pt x="f193" y="f11"/>
                      </a:cubicBezTo>
                      <a:lnTo>
                        <a:pt x="f193" y="f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FFAFF"/>
                    </a:gs>
                    <a:gs pos="100000">
                      <a:srgbClr val="9ADCF6"/>
                    </a:gs>
                  </a:gsLst>
                  <a:path path="circle">
                    <a:fillToRect l="50000" t="70000" r="50000" b="30000"/>
                  </a:path>
                </a:gradFill>
                <a:ln w="9360">
                  <a:solidFill>
                    <a:srgbClr val="3FB3D2"/>
                  </a:solidFill>
                  <a:prstDash val="solid"/>
                  <a:miter/>
                </a:ln>
              </p:spPr>
              <p:txBody>
                <a:bodyPr vert="horz" wrap="square" lIns="104400" tIns="52200" rIns="104400" bIns="52200" anchor="t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ru-RU" sz="1800" b="0" i="0" u="none" strike="noStrike" kern="1200">
                    <a:ln>
                      <a:noFill/>
                    </a:ln>
                    <a:latin typeface="Arial" pitchFamily="18"/>
                    <a:ea typeface="Microsoft YaHei" pitchFamily="2"/>
                    <a:cs typeface="Mangal" pitchFamily="2"/>
                  </a:endParaRPr>
                </a:p>
              </p:txBody>
            </p:sp>
            <p:sp>
              <p:nvSpPr>
                <p:cNvPr id="6" name="Прямоугольник 118"/>
                <p:cNvSpPr/>
                <p:nvPr/>
              </p:nvSpPr>
              <p:spPr>
                <a:xfrm>
                  <a:off x="0" y="871559"/>
                  <a:ext cx="9143640" cy="65160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21600"/>
                    <a:gd name="f4" fmla="*/ f0 1 21600"/>
                    <a:gd name="f5" fmla="*/ f1 1 21600"/>
                    <a:gd name="f6" fmla="+- f3 0 f2"/>
                    <a:gd name="f7" fmla="*/ f6 1 21600"/>
                    <a:gd name="f8" fmla="*/ f2 1 f7"/>
                    <a:gd name="f9" fmla="*/ f3 1 f7"/>
                    <a:gd name="f10" fmla="*/ f8 f4 1"/>
                    <a:gd name="f11" fmla="*/ f9 f4 1"/>
                    <a:gd name="f12" fmla="*/ f9 f5 1"/>
                    <a:gd name="f13" fmla="*/ f8 f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10" t="f13" r="f11" b="f12"/>
                  <a:pathLst>
                    <a:path w="21600" h="21600">
                      <a:moveTo>
                        <a:pt x="f2" y="f2"/>
                      </a:moveTo>
                      <a:lnTo>
                        <a:pt x="f3" y="f2"/>
                      </a:lnTo>
                      <a:lnTo>
                        <a:pt x="f3" y="f3"/>
                      </a:lnTo>
                      <a:lnTo>
                        <a:pt x="f2" y="f3"/>
                      </a:lnTo>
                      <a:lnTo>
                        <a:pt x="f2" y="f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FFAFF"/>
                    </a:gs>
                    <a:gs pos="100000">
                      <a:srgbClr val="9ADCF6"/>
                    </a:gs>
                  </a:gsLst>
                  <a:path path="circle">
                    <a:fillToRect l="50000" t="70000" r="50000" b="30000"/>
                  </a:path>
                </a:gradFill>
                <a:ln w="9360">
                  <a:solidFill>
                    <a:srgbClr val="3FB3D2"/>
                  </a:solidFill>
                  <a:prstDash val="solid"/>
                  <a:miter/>
                </a:ln>
              </p:spPr>
              <p:txBody>
                <a:bodyPr vert="horz" wrap="square" lIns="90000" tIns="45000" rIns="90000" bIns="45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ru-RU" sz="1800" b="0" i="0" u="none" strike="noStrike" kern="1200">
                    <a:ln>
                      <a:noFill/>
                    </a:ln>
                    <a:latin typeface="Arial" pitchFamily="18"/>
                    <a:ea typeface="Microsoft YaHei" pitchFamily="2"/>
                    <a:cs typeface="Mangal" pitchFamily="2"/>
                  </a:endParaRPr>
                </a:p>
              </p:txBody>
            </p:sp>
            <p:sp>
              <p:nvSpPr>
                <p:cNvPr id="7" name="Freeform 117"/>
                <p:cNvSpPr/>
                <p:nvPr/>
              </p:nvSpPr>
              <p:spPr>
                <a:xfrm>
                  <a:off x="7385400" y="122400"/>
                  <a:ext cx="423000" cy="318960"/>
                </a:xfrm>
                <a:custGeom>
                  <a:avLst/>
                  <a:gdLst>
                    <a:gd name="f0" fmla="val 360"/>
                    <a:gd name="f1" fmla="val 180"/>
                    <a:gd name="f2" fmla="val w"/>
                    <a:gd name="f3" fmla="val h"/>
                    <a:gd name="f4" fmla="val 0"/>
                    <a:gd name="f5" fmla="val 1004"/>
                    <a:gd name="f6" fmla="val 485"/>
                    <a:gd name="f7" fmla="val 5"/>
                    <a:gd name="f8" fmla="val 52"/>
                    <a:gd name="f9" fmla="val 8"/>
                    <a:gd name="f10" fmla="val 54"/>
                    <a:gd name="f11" fmla="val 12"/>
                    <a:gd name="f12" fmla="val 15"/>
                    <a:gd name="f13" fmla="val 56"/>
                    <a:gd name="f14" fmla="val 24"/>
                    <a:gd name="f15" fmla="val 60"/>
                    <a:gd name="f16" fmla="val 34"/>
                    <a:gd name="f17" fmla="val 64"/>
                    <a:gd name="f18" fmla="val 43"/>
                    <a:gd name="f19" fmla="val 68"/>
                    <a:gd name="f20" fmla="val 74"/>
                    <a:gd name="f21" fmla="val 79"/>
                    <a:gd name="f22" fmla="val 80"/>
                    <a:gd name="f23" fmla="val 85"/>
                    <a:gd name="f24" fmla="val 88"/>
                    <a:gd name="f25" fmla="val 96"/>
                    <a:gd name="f26" fmla="val 92"/>
                    <a:gd name="f27" fmla="val 104"/>
                    <a:gd name="f28" fmla="val 108"/>
                    <a:gd name="f29" fmla="val 97"/>
                    <a:gd name="f30" fmla="val 111"/>
                    <a:gd name="f31" fmla="val 100"/>
                    <a:gd name="f32" fmla="val 115"/>
                    <a:gd name="f33" fmla="val 102"/>
                    <a:gd name="f34" fmla="val 120"/>
                    <a:gd name="f35" fmla="val 126"/>
                    <a:gd name="f36" fmla="val 105"/>
                    <a:gd name="f37" fmla="val 131"/>
                    <a:gd name="f38" fmla="val 139"/>
                    <a:gd name="f39" fmla="val 147"/>
                    <a:gd name="f40" fmla="val 114"/>
                    <a:gd name="f41" fmla="val 155"/>
                    <a:gd name="f42" fmla="val 118"/>
                    <a:gd name="f43" fmla="val 169"/>
                    <a:gd name="f44" fmla="val 124"/>
                    <a:gd name="f45" fmla="val 183"/>
                    <a:gd name="f46" fmla="val 130"/>
                    <a:gd name="f47" fmla="val 197"/>
                    <a:gd name="f48" fmla="val 137"/>
                    <a:gd name="f49" fmla="val 207"/>
                    <a:gd name="f50" fmla="val 141"/>
                    <a:gd name="f51" fmla="val 218"/>
                    <a:gd name="f52" fmla="val 146"/>
                    <a:gd name="f53" fmla="val 228"/>
                    <a:gd name="f54" fmla="val 151"/>
                    <a:gd name="f55" fmla="val 231"/>
                    <a:gd name="f56" fmla="val 152"/>
                    <a:gd name="f57" fmla="val 234"/>
                    <a:gd name="f58" fmla="val 237"/>
                    <a:gd name="f59" fmla="val 156"/>
                    <a:gd name="f60" fmla="val 245"/>
                    <a:gd name="f61" fmla="val 159"/>
                    <a:gd name="f62" fmla="val 253"/>
                    <a:gd name="f63" fmla="val 162"/>
                    <a:gd name="f64" fmla="val 261"/>
                    <a:gd name="f65" fmla="val 166"/>
                    <a:gd name="f66" fmla="val 271"/>
                    <a:gd name="f67" fmla="val 170"/>
                    <a:gd name="f68" fmla="val 282"/>
                    <a:gd name="f69" fmla="val 175"/>
                    <a:gd name="f70" fmla="val 293"/>
                    <a:gd name="f71" fmla="val 298"/>
                    <a:gd name="f72" fmla="val 182"/>
                    <a:gd name="f73" fmla="val 302"/>
                    <a:gd name="f74" fmla="val 185"/>
                    <a:gd name="f75" fmla="val 307"/>
                    <a:gd name="f76" fmla="val 187"/>
                    <a:gd name="f77" fmla="val 312"/>
                    <a:gd name="f78" fmla="val 189"/>
                    <a:gd name="f79" fmla="val 318"/>
                    <a:gd name="f80" fmla="val 191"/>
                    <a:gd name="f81" fmla="val 323"/>
                    <a:gd name="f82" fmla="val 193"/>
                    <a:gd name="f83" fmla="val 333"/>
                    <a:gd name="f84" fmla="val 342"/>
                    <a:gd name="f85" fmla="val 202"/>
                    <a:gd name="f86" fmla="val 352"/>
                    <a:gd name="f87" fmla="val 206"/>
                    <a:gd name="f88" fmla="val 355"/>
                    <a:gd name="f89" fmla="val 358"/>
                    <a:gd name="f90" fmla="val 209"/>
                    <a:gd name="f91" fmla="val 361"/>
                    <a:gd name="f92" fmla="val 210"/>
                    <a:gd name="f93" fmla="val 389"/>
                    <a:gd name="f94" fmla="val 223"/>
                    <a:gd name="f95" fmla="val 391"/>
                    <a:gd name="f96" fmla="val 225"/>
                    <a:gd name="f97" fmla="val 393"/>
                    <a:gd name="f98" fmla="val 395"/>
                    <a:gd name="f99" fmla="val 398"/>
                    <a:gd name="f100" fmla="val 233"/>
                    <a:gd name="f101" fmla="val 397"/>
                    <a:gd name="f102" fmla="val 369"/>
                    <a:gd name="f103" fmla="val 241"/>
                    <a:gd name="f104" fmla="val 242"/>
                    <a:gd name="f105" fmla="val 366"/>
                    <a:gd name="f106" fmla="val 243"/>
                    <a:gd name="f107" fmla="val 364"/>
                    <a:gd name="f108" fmla="val 246"/>
                    <a:gd name="f109" fmla="val 359"/>
                    <a:gd name="f110" fmla="val 248"/>
                    <a:gd name="f111" fmla="val 357"/>
                    <a:gd name="f112" fmla="val 250"/>
                    <a:gd name="f113" fmla="val 354"/>
                    <a:gd name="f114" fmla="val 251"/>
                    <a:gd name="f115" fmla="val 252"/>
                    <a:gd name="f116" fmla="val 349"/>
                    <a:gd name="f117" fmla="val 255"/>
                    <a:gd name="f118" fmla="val 346"/>
                    <a:gd name="f119" fmla="val 258"/>
                    <a:gd name="f120" fmla="val 344"/>
                    <a:gd name="f121" fmla="val 259"/>
                    <a:gd name="f122" fmla="val 343"/>
                    <a:gd name="f123" fmla="val 260"/>
                    <a:gd name="f124" fmla="val 338"/>
                    <a:gd name="f125" fmla="val 336"/>
                    <a:gd name="f126" fmla="val 264"/>
                    <a:gd name="f127" fmla="val 269"/>
                    <a:gd name="f128" fmla="val 335"/>
                    <a:gd name="f129" fmla="val 273"/>
                    <a:gd name="f130" fmla="val 334"/>
                    <a:gd name="f131" fmla="val 278"/>
                    <a:gd name="f132" fmla="val 283"/>
                    <a:gd name="f133" fmla="val 290"/>
                    <a:gd name="f134" fmla="val 330"/>
                    <a:gd name="f135" fmla="val 294"/>
                    <a:gd name="f136" fmla="val 295"/>
                    <a:gd name="f137" fmla="val 322"/>
                    <a:gd name="f138" fmla="val 296"/>
                    <a:gd name="f139" fmla="val 320"/>
                    <a:gd name="f140" fmla="val 297"/>
                    <a:gd name="f141" fmla="val 317"/>
                    <a:gd name="f142" fmla="val 316"/>
                    <a:gd name="f143" fmla="val 315"/>
                    <a:gd name="f144" fmla="val 310"/>
                    <a:gd name="f145" fmla="val 308"/>
                    <a:gd name="f146" fmla="val 309"/>
                    <a:gd name="f147" fmla="val 303"/>
                    <a:gd name="f148" fmla="val 304"/>
                    <a:gd name="f149" fmla="val 305"/>
                    <a:gd name="f150" fmla="val 300"/>
                    <a:gd name="f151" fmla="val 306"/>
                    <a:gd name="f152" fmla="val 311"/>
                    <a:gd name="f153" fmla="val 314"/>
                    <a:gd name="f154" fmla="val 313"/>
                    <a:gd name="f155" fmla="val 376"/>
                    <a:gd name="f156" fmla="val 375"/>
                    <a:gd name="f157" fmla="val 370"/>
                    <a:gd name="f158" fmla="val 368"/>
                    <a:gd name="f159" fmla="val 367"/>
                    <a:gd name="f160" fmla="val 286"/>
                    <a:gd name="f161" fmla="val 284"/>
                    <a:gd name="f162" fmla="val 373"/>
                    <a:gd name="f163" fmla="val 280"/>
                    <a:gd name="f164" fmla="val 385"/>
                    <a:gd name="f165" fmla="val 400"/>
                    <a:gd name="f166" fmla="val 402"/>
                    <a:gd name="f167" fmla="val 387"/>
                    <a:gd name="f168" fmla="val 386"/>
                    <a:gd name="f169" fmla="val 383"/>
                    <a:gd name="f170" fmla="val 325"/>
                    <a:gd name="f171" fmla="val 327"/>
                    <a:gd name="f172" fmla="val 326"/>
                    <a:gd name="f173" fmla="val 392"/>
                    <a:gd name="f174" fmla="val 394"/>
                    <a:gd name="f175" fmla="val 324"/>
                    <a:gd name="f176" fmla="val 396"/>
                    <a:gd name="f177" fmla="val 399"/>
                    <a:gd name="f178" fmla="val 404"/>
                    <a:gd name="f179" fmla="val 412"/>
                    <a:gd name="f180" fmla="val 414"/>
                    <a:gd name="f181" fmla="val 417"/>
                    <a:gd name="f182" fmla="val 419"/>
                    <a:gd name="f183" fmla="val 424"/>
                    <a:gd name="f184" fmla="val 429"/>
                    <a:gd name="f185" fmla="val 433"/>
                    <a:gd name="f186" fmla="val 301"/>
                    <a:gd name="f187" fmla="val 434"/>
                    <a:gd name="f188" fmla="val 436"/>
                    <a:gd name="f189" fmla="val 440"/>
                    <a:gd name="f190" fmla="val 443"/>
                    <a:gd name="f191" fmla="val 444"/>
                    <a:gd name="f192" fmla="val 446"/>
                    <a:gd name="f193" fmla="val 447"/>
                    <a:gd name="f194" fmla="val 450"/>
                    <a:gd name="f195" fmla="val 453"/>
                    <a:gd name="f196" fmla="val 456"/>
                    <a:gd name="f197" fmla="val 459"/>
                    <a:gd name="f198" fmla="val 458"/>
                    <a:gd name="f199" fmla="val 455"/>
                    <a:gd name="f200" fmla="val 339"/>
                    <a:gd name="f201" fmla="val 452"/>
                    <a:gd name="f202" fmla="val 340"/>
                    <a:gd name="f203" fmla="val 448"/>
                    <a:gd name="f204" fmla="val 445"/>
                    <a:gd name="f205" fmla="val 345"/>
                    <a:gd name="f206" fmla="val 348"/>
                    <a:gd name="f207" fmla="val 351"/>
                    <a:gd name="f208" fmla="val 431"/>
                    <a:gd name="f209" fmla="val 353"/>
                    <a:gd name="f210" fmla="val 435"/>
                    <a:gd name="f211" fmla="val 442"/>
                    <a:gd name="f212" fmla="val 441"/>
                    <a:gd name="f213" fmla="val 372"/>
                    <a:gd name="f214" fmla="val 377"/>
                    <a:gd name="f215" fmla="val 382"/>
                    <a:gd name="f216" fmla="val 449"/>
                    <a:gd name="f217" fmla="val 451"/>
                    <a:gd name="f218" fmla="val 454"/>
                    <a:gd name="f219" fmla="val 462"/>
                    <a:gd name="f220" fmla="val 465"/>
                    <a:gd name="f221" fmla="val 407"/>
                    <a:gd name="f222" fmla="val 463"/>
                    <a:gd name="f223" fmla="val 409"/>
                    <a:gd name="f224" fmla="val 410"/>
                    <a:gd name="f225" fmla="val 461"/>
                    <a:gd name="f226" fmla="val 413"/>
                    <a:gd name="f227" fmla="val 460"/>
                    <a:gd name="f228" fmla="val 421"/>
                    <a:gd name="f229" fmla="val 416"/>
                    <a:gd name="f230" fmla="val 438"/>
                    <a:gd name="f231" fmla="val 418"/>
                    <a:gd name="f232" fmla="val 432"/>
                    <a:gd name="f233" fmla="val 420"/>
                    <a:gd name="f234" fmla="val 422"/>
                    <a:gd name="f235" fmla="val 437"/>
                    <a:gd name="f236" fmla="val 423"/>
                    <a:gd name="f237" fmla="val 464"/>
                    <a:gd name="f238" fmla="val 427"/>
                    <a:gd name="f239" fmla="val 472"/>
                    <a:gd name="f240" fmla="val 473"/>
                    <a:gd name="f241" fmla="val 470"/>
                    <a:gd name="f242" fmla="val 439"/>
                    <a:gd name="f243" fmla="val 428"/>
                    <a:gd name="f244" fmla="val 426"/>
                    <a:gd name="f245" fmla="val 425"/>
                    <a:gd name="f246" fmla="val 408"/>
                    <a:gd name="f247" fmla="val 405"/>
                    <a:gd name="f248" fmla="val 401"/>
                    <a:gd name="f249" fmla="val 403"/>
                    <a:gd name="f250" fmla="val 466"/>
                    <a:gd name="f251" fmla="val 468"/>
                    <a:gd name="f252" fmla="val 430"/>
                    <a:gd name="f253" fmla="val 474"/>
                    <a:gd name="f254" fmla="val 477"/>
                    <a:gd name="f255" fmla="val 481"/>
                    <a:gd name="f256" fmla="val 501"/>
                    <a:gd name="f257" fmla="val 500"/>
                    <a:gd name="f258" fmla="val 516"/>
                    <a:gd name="f259" fmla="val 379"/>
                    <a:gd name="f260" fmla="val 521"/>
                    <a:gd name="f261" fmla="val 374"/>
                    <a:gd name="f262" fmla="val 524"/>
                    <a:gd name="f263" fmla="val 371"/>
                    <a:gd name="f264" fmla="val 522"/>
                    <a:gd name="f265" fmla="val 519"/>
                    <a:gd name="f266" fmla="val 363"/>
                    <a:gd name="f267" fmla="val 514"/>
                    <a:gd name="f268" fmla="val 511"/>
                    <a:gd name="f269" fmla="val 347"/>
                    <a:gd name="f270" fmla="val 509"/>
                    <a:gd name="f271" fmla="val 508"/>
                    <a:gd name="f272" fmla="val 332"/>
                    <a:gd name="f273" fmla="val 329"/>
                    <a:gd name="f274" fmla="val 512"/>
                    <a:gd name="f275" fmla="val 517"/>
                    <a:gd name="f276" fmla="val 523"/>
                    <a:gd name="f277" fmla="val 526"/>
                    <a:gd name="f278" fmla="val 527"/>
                    <a:gd name="f279" fmla="val 532"/>
                    <a:gd name="f280" fmla="val 537"/>
                    <a:gd name="f281" fmla="val 319"/>
                    <a:gd name="f282" fmla="val 543"/>
                    <a:gd name="f283" fmla="val 544"/>
                    <a:gd name="f284" fmla="val 321"/>
                    <a:gd name="f285" fmla="val 546"/>
                    <a:gd name="f286" fmla="val 548"/>
                    <a:gd name="f287" fmla="val 549"/>
                    <a:gd name="f288" fmla="val 551"/>
                    <a:gd name="f289" fmla="val 552"/>
                    <a:gd name="f290" fmla="val 553"/>
                    <a:gd name="f291" fmla="val 555"/>
                    <a:gd name="f292" fmla="val 558"/>
                    <a:gd name="f293" fmla="val 561"/>
                    <a:gd name="f294" fmla="val 562"/>
                    <a:gd name="f295" fmla="val 563"/>
                    <a:gd name="f296" fmla="val 564"/>
                    <a:gd name="f297" fmla="val 565"/>
                    <a:gd name="f298" fmla="val 568"/>
                    <a:gd name="f299" fmla="val 578"/>
                    <a:gd name="f300" fmla="val 589"/>
                    <a:gd name="f301" fmla="val 599"/>
                    <a:gd name="f302" fmla="val 608"/>
                    <a:gd name="f303" fmla="val 618"/>
                    <a:gd name="f304" fmla="val 625"/>
                    <a:gd name="f305" fmla="val 626"/>
                    <a:gd name="f306" fmla="val 331"/>
                    <a:gd name="f307" fmla="val 630"/>
                    <a:gd name="f308" fmla="val 633"/>
                    <a:gd name="f309" fmla="val 637"/>
                    <a:gd name="f310" fmla="val 640"/>
                    <a:gd name="f311" fmla="val 644"/>
                    <a:gd name="f312" fmla="val 337"/>
                    <a:gd name="f313" fmla="val 647"/>
                    <a:gd name="f314" fmla="val 652"/>
                    <a:gd name="f315" fmla="val 657"/>
                    <a:gd name="f316" fmla="val 663"/>
                    <a:gd name="f317" fmla="val 671"/>
                    <a:gd name="f318" fmla="val 679"/>
                    <a:gd name="f319" fmla="val 687"/>
                    <a:gd name="f320" fmla="val 356"/>
                    <a:gd name="f321" fmla="val 695"/>
                    <a:gd name="f322" fmla="val 703"/>
                    <a:gd name="f323" fmla="val 711"/>
                    <a:gd name="f324" fmla="val 718"/>
                    <a:gd name="f325" fmla="val 725"/>
                    <a:gd name="f326" fmla="val 732"/>
                    <a:gd name="f327" fmla="val 745"/>
                    <a:gd name="f328" fmla="val 381"/>
                    <a:gd name="f329" fmla="val 757"/>
                    <a:gd name="f330" fmla="val 769"/>
                    <a:gd name="f331" fmla="val 774"/>
                    <a:gd name="f332" fmla="val 780"/>
                    <a:gd name="f333" fmla="val 783"/>
                    <a:gd name="f334" fmla="val 787"/>
                    <a:gd name="f335" fmla="val 791"/>
                    <a:gd name="f336" fmla="val 796"/>
                    <a:gd name="f337" fmla="val 406"/>
                    <a:gd name="f338" fmla="val 800"/>
                    <a:gd name="f339" fmla="val 805"/>
                    <a:gd name="f340" fmla="val 809"/>
                    <a:gd name="f341" fmla="val 411"/>
                    <a:gd name="f342" fmla="val 817"/>
                    <a:gd name="f343" fmla="val 825"/>
                    <a:gd name="f344" fmla="val 833"/>
                    <a:gd name="f345" fmla="val 843"/>
                    <a:gd name="f346" fmla="val 852"/>
                    <a:gd name="f347" fmla="val 862"/>
                    <a:gd name="f348" fmla="val 871"/>
                    <a:gd name="f349" fmla="val 879"/>
                    <a:gd name="f350" fmla="val 888"/>
                    <a:gd name="f351" fmla="val 900"/>
                    <a:gd name="f352" fmla="val 911"/>
                    <a:gd name="f353" fmla="val 923"/>
                    <a:gd name="f354" fmla="val 938"/>
                    <a:gd name="f355" fmla="val 469"/>
                    <a:gd name="f356" fmla="val 955"/>
                    <a:gd name="f357" fmla="val 969"/>
                    <a:gd name="f358" fmla="val 970"/>
                    <a:gd name="f359" fmla="val 971"/>
                    <a:gd name="f360" fmla="val 972"/>
                    <a:gd name="f361" fmla="val 973"/>
                    <a:gd name="f362" fmla="val 484"/>
                    <a:gd name="f363" fmla="val 974"/>
                    <a:gd name="f364" fmla="val 483"/>
                    <a:gd name="f365" fmla="val 482"/>
                    <a:gd name="f366" fmla="val 467"/>
                    <a:gd name="f367" fmla="val 979"/>
                    <a:gd name="f368" fmla="val 984"/>
                    <a:gd name="f369" fmla="val 989"/>
                    <a:gd name="f370" fmla="val 991"/>
                    <a:gd name="f371" fmla="val 994"/>
                    <a:gd name="f372" fmla="val 996"/>
                    <a:gd name="f373" fmla="val 380"/>
                    <a:gd name="f374" fmla="val 998"/>
                    <a:gd name="f375" fmla="val 999"/>
                    <a:gd name="f376" fmla="val 365"/>
                    <a:gd name="f377" fmla="val 1003"/>
                    <a:gd name="f378" fmla="val 1001"/>
                    <a:gd name="f379" fmla="val 1000"/>
                    <a:gd name="f380" fmla="val 997"/>
                    <a:gd name="f381" fmla="val 992"/>
                    <a:gd name="f382" fmla="val 975"/>
                    <a:gd name="f383" fmla="val 958"/>
                    <a:gd name="f384" fmla="val 941"/>
                    <a:gd name="f385" fmla="val 916"/>
                    <a:gd name="f386" fmla="val 891"/>
                    <a:gd name="f387" fmla="val 866"/>
                    <a:gd name="f388" fmla="val 857"/>
                    <a:gd name="f389" fmla="val 854"/>
                    <a:gd name="f390" fmla="val 292"/>
                    <a:gd name="f391" fmla="val 850"/>
                    <a:gd name="f392" fmla="val 847"/>
                    <a:gd name="f393" fmla="val 291"/>
                    <a:gd name="f394" fmla="val 840"/>
                    <a:gd name="f395" fmla="val 281"/>
                    <a:gd name="f396" fmla="val 795"/>
                    <a:gd name="f397" fmla="val 272"/>
                    <a:gd name="f398" fmla="val 772"/>
                    <a:gd name="f399" fmla="val 263"/>
                    <a:gd name="f400" fmla="val 756"/>
                    <a:gd name="f401" fmla="val 256"/>
                    <a:gd name="f402" fmla="val 739"/>
                    <a:gd name="f403" fmla="val 249"/>
                    <a:gd name="f404" fmla="val 722"/>
                    <a:gd name="f405" fmla="val 240"/>
                    <a:gd name="f406" fmla="val 713"/>
                    <a:gd name="f407" fmla="val 238"/>
                    <a:gd name="f408" fmla="val 710"/>
                    <a:gd name="f409" fmla="val 709"/>
                    <a:gd name="f410" fmla="val 232"/>
                    <a:gd name="f411" fmla="val 708"/>
                    <a:gd name="f412" fmla="val 702"/>
                    <a:gd name="f413" fmla="val 697"/>
                    <a:gd name="f414" fmla="val 691"/>
                    <a:gd name="f415" fmla="val 229"/>
                    <a:gd name="f416" fmla="val 674"/>
                    <a:gd name="f417" fmla="val 222"/>
                    <a:gd name="f418" fmla="val 214"/>
                    <a:gd name="f419" fmla="val 622"/>
                    <a:gd name="f420" fmla="val 199"/>
                    <a:gd name="f421" fmla="val 604"/>
                    <a:gd name="f422" fmla="val 192"/>
                    <a:gd name="f423" fmla="val 586"/>
                    <a:gd name="f424" fmla="val 582"/>
                    <a:gd name="f425" fmla="val 575"/>
                    <a:gd name="f426" fmla="val 178"/>
                    <a:gd name="f427" fmla="val 574"/>
                    <a:gd name="f428" fmla="val 572"/>
                    <a:gd name="f429" fmla="val 176"/>
                    <a:gd name="f430" fmla="val 570"/>
                    <a:gd name="f431" fmla="val 566"/>
                    <a:gd name="f432" fmla="val 184"/>
                    <a:gd name="f433" fmla="val 557"/>
                    <a:gd name="f434" fmla="val 194"/>
                    <a:gd name="f435" fmla="val 545"/>
                    <a:gd name="f436" fmla="val 200"/>
                    <a:gd name="f437" fmla="val 542"/>
                    <a:gd name="f438" fmla="val 201"/>
                    <a:gd name="f439" fmla="val 541"/>
                    <a:gd name="f440" fmla="val 536"/>
                    <a:gd name="f441" fmla="val 528"/>
                    <a:gd name="f442" fmla="val 196"/>
                    <a:gd name="f443" fmla="val 188"/>
                    <a:gd name="f444" fmla="val 186"/>
                    <a:gd name="f445" fmla="val 530"/>
                    <a:gd name="f446" fmla="val 533"/>
                    <a:gd name="f447" fmla="val 535"/>
                    <a:gd name="f448" fmla="val 538"/>
                    <a:gd name="f449" fmla="val 539"/>
                    <a:gd name="f450" fmla="val 547"/>
                    <a:gd name="f451" fmla="val 179"/>
                    <a:gd name="f452" fmla="val 174"/>
                    <a:gd name="f453" fmla="val 168"/>
                    <a:gd name="f454" fmla="val 172"/>
                    <a:gd name="f455" fmla="val 171"/>
                    <a:gd name="f456" fmla="val 525"/>
                    <a:gd name="f457" fmla="val 167"/>
                    <a:gd name="f458" fmla="val 518"/>
                    <a:gd name="f459" fmla="val 164"/>
                    <a:gd name="f460" fmla="val 161"/>
                    <a:gd name="f461" fmla="val 160"/>
                    <a:gd name="f462" fmla="val 515"/>
                    <a:gd name="f463" fmla="val 158"/>
                    <a:gd name="f464" fmla="val 157"/>
                    <a:gd name="f465" fmla="val 507"/>
                    <a:gd name="f466" fmla="val 506"/>
                    <a:gd name="f467" fmla="val 503"/>
                    <a:gd name="f468" fmla="val 496"/>
                    <a:gd name="f469" fmla="val 490"/>
                    <a:gd name="f470" fmla="val 489"/>
                    <a:gd name="f471" fmla="val 488"/>
                    <a:gd name="f472" fmla="val 487"/>
                    <a:gd name="f473" fmla="val 486"/>
                    <a:gd name="f474" fmla="val 153"/>
                    <a:gd name="f475" fmla="val 148"/>
                    <a:gd name="f476" fmla="val 143"/>
                    <a:gd name="f477" fmla="val 138"/>
                    <a:gd name="f478" fmla="val 478"/>
                    <a:gd name="f479" fmla="val 475"/>
                    <a:gd name="f480" fmla="val 136"/>
                    <a:gd name="f481" fmla="val 112"/>
                    <a:gd name="f482" fmla="val 94"/>
                    <a:gd name="f483" fmla="val 87"/>
                    <a:gd name="f484" fmla="val 86"/>
                    <a:gd name="f485" fmla="val 84"/>
                    <a:gd name="f486" fmla="val 78"/>
                    <a:gd name="f487" fmla="val 73"/>
                    <a:gd name="f488" fmla="val 67"/>
                    <a:gd name="f489" fmla="val 289"/>
                    <a:gd name="f490" fmla="val 61"/>
                    <a:gd name="f491" fmla="val 276"/>
                    <a:gd name="f492" fmla="val 262"/>
                    <a:gd name="f493" fmla="val 50"/>
                    <a:gd name="f494" fmla="val 257"/>
                    <a:gd name="f495" fmla="val 48"/>
                    <a:gd name="f496" fmla="val 46"/>
                    <a:gd name="f497" fmla="val 247"/>
                    <a:gd name="f498" fmla="val 41"/>
                    <a:gd name="f499" fmla="val 40"/>
                    <a:gd name="f500" fmla="val 230"/>
                    <a:gd name="f501" fmla="val 37"/>
                    <a:gd name="f502" fmla="val 212"/>
                    <a:gd name="f503" fmla="val 30"/>
                    <a:gd name="f504" fmla="val 25"/>
                    <a:gd name="f505" fmla="val 20"/>
                    <a:gd name="f506" fmla="val 14"/>
                    <a:gd name="f507" fmla="val 145"/>
                    <a:gd name="f508" fmla="val 1"/>
                    <a:gd name="f509" fmla="val 132"/>
                    <a:gd name="f510" fmla="val 3"/>
                    <a:gd name="f511" fmla="val 129"/>
                    <a:gd name="f512" fmla="val 4"/>
                    <a:gd name="f513" fmla="val 125"/>
                    <a:gd name="f514" fmla="val 6"/>
                    <a:gd name="f515" fmla="val 9"/>
                    <a:gd name="f516" fmla="val 13"/>
                    <a:gd name="f517" fmla="val 16"/>
                    <a:gd name="f518" fmla="val 83"/>
                    <a:gd name="f519" fmla="val 71"/>
                    <a:gd name="f520" fmla="val 59"/>
                    <a:gd name="f521" fmla="val 28"/>
                    <a:gd name="f522" fmla="val 47"/>
                    <a:gd name="f523" fmla="val 32"/>
                    <a:gd name="f524" fmla="val 35"/>
                    <a:gd name="f525" fmla="val 23"/>
                    <a:gd name="f526" fmla="val 18"/>
                    <a:gd name="f527" fmla="val 42"/>
                    <a:gd name="f528" fmla="val 44"/>
                    <a:gd name="f529" fmla="val 10"/>
                    <a:gd name="f530" fmla="val 45"/>
                    <a:gd name="f531" fmla="val 7"/>
                    <a:gd name="f532" fmla="val 2"/>
                    <a:gd name="f533" fmla="val 49"/>
                    <a:gd name="f534" fmla="val 51"/>
                    <a:gd name="f535" fmla="*/ f2 1 1004"/>
                    <a:gd name="f536" fmla="*/ f3 1 485"/>
                    <a:gd name="f537" fmla="+- f6 0 f4"/>
                    <a:gd name="f538" fmla="+- f5 0 f4"/>
                    <a:gd name="f539" fmla="*/ f538 1 1004"/>
                    <a:gd name="f540" fmla="*/ f537 1 485"/>
                    <a:gd name="f541" fmla="*/ f4 1 f539"/>
                    <a:gd name="f542" fmla="*/ f5 1 f539"/>
                    <a:gd name="f543" fmla="*/ f4 1 f540"/>
                    <a:gd name="f544" fmla="*/ f6 1 f540"/>
                    <a:gd name="f545" fmla="*/ f541 f535 1"/>
                    <a:gd name="f546" fmla="*/ f542 f535 1"/>
                    <a:gd name="f547" fmla="*/ f544 f536 1"/>
                    <a:gd name="f548" fmla="*/ f543 f53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545" t="f548" r="f546" b="f547"/>
                  <a:pathLst>
                    <a:path w="1004" h="485">
                      <a:moveTo>
                        <a:pt x="f7" y="f8"/>
                      </a:moveTo>
                      <a:cubicBezTo>
                        <a:pt x="f9" y="f10"/>
                        <a:pt x="f11" y="f10"/>
                        <a:pt x="f12" y="f13"/>
                      </a:cubicBezTo>
                      <a:cubicBezTo>
                        <a:pt x="f14" y="f15"/>
                        <a:pt x="f16" y="f17"/>
                        <a:pt x="f18" y="f19"/>
                      </a:cubicBezTo>
                      <a:cubicBezTo>
                        <a:pt x="f13" y="f20"/>
                        <a:pt x="f19" y="f21"/>
                        <a:pt x="f22" y="f23"/>
                      </a:cubicBezTo>
                      <a:cubicBezTo>
                        <a:pt x="f24" y="f24"/>
                        <a:pt x="f25" y="f26"/>
                        <a:pt x="f27" y="f25"/>
                      </a:cubicBezTo>
                      <a:cubicBezTo>
                        <a:pt x="f28" y="f29"/>
                        <a:pt x="f30" y="f31"/>
                        <a:pt x="f32" y="f33"/>
                      </a:cubicBezTo>
                      <a:cubicBezTo>
                        <a:pt x="f34" y="f27"/>
                        <a:pt x="f35" y="f36"/>
                        <a:pt x="f37" y="f28"/>
                      </a:cubicBezTo>
                      <a:cubicBezTo>
                        <a:pt x="f38" y="f30"/>
                        <a:pt x="f39" y="f40"/>
                        <a:pt x="f41" y="f42"/>
                      </a:cubicBezTo>
                      <a:cubicBezTo>
                        <a:pt x="f43" y="f44"/>
                        <a:pt x="f45" y="f46"/>
                        <a:pt x="f47" y="f48"/>
                      </a:cubicBezTo>
                      <a:cubicBezTo>
                        <a:pt x="f49" y="f50"/>
                        <a:pt x="f51" y="f52"/>
                        <a:pt x="f53" y="f54"/>
                      </a:cubicBezTo>
                      <a:cubicBezTo>
                        <a:pt x="f55" y="f56"/>
                        <a:pt x="f57" y="f41"/>
                        <a:pt x="f58" y="f59"/>
                      </a:cubicBezTo>
                      <a:cubicBezTo>
                        <a:pt x="f60" y="f61"/>
                        <a:pt x="f62" y="f63"/>
                        <a:pt x="f64" y="f65"/>
                      </a:cubicBezTo>
                      <a:cubicBezTo>
                        <a:pt x="f66" y="f67"/>
                        <a:pt x="f68" y="f69"/>
                        <a:pt x="f70" y="f1"/>
                      </a:cubicBezTo>
                      <a:cubicBezTo>
                        <a:pt x="f71" y="f72"/>
                        <a:pt x="f73" y="f74"/>
                        <a:pt x="f75" y="f76"/>
                      </a:cubicBezTo>
                      <a:cubicBezTo>
                        <a:pt x="f77" y="f78"/>
                        <a:pt x="f79" y="f80"/>
                        <a:pt x="f81" y="f82"/>
                      </a:cubicBezTo>
                      <a:cubicBezTo>
                        <a:pt x="f83" y="f47"/>
                        <a:pt x="f84" y="f85"/>
                        <a:pt x="f86" y="f87"/>
                      </a:cubicBezTo>
                      <a:cubicBezTo>
                        <a:pt x="f88" y="f49"/>
                        <a:pt x="f89" y="f90"/>
                        <a:pt x="f91" y="f92"/>
                      </a:cubicBezTo>
                      <a:lnTo>
                        <a:pt x="f93" y="f94"/>
                      </a:lnTo>
                      <a:lnTo>
                        <a:pt x="f95" y="f96"/>
                      </a:lnTo>
                      <a:cubicBezTo>
                        <a:pt x="f97" y="f53"/>
                        <a:pt x="f98" y="f55"/>
                        <a:pt x="f99" y="f100"/>
                      </a:cubicBezTo>
                      <a:cubicBezTo>
                        <a:pt x="f99" y="f57"/>
                        <a:pt x="f99" y="f57"/>
                        <a:pt x="f101" y="f57"/>
                      </a:cubicBezTo>
                      <a:cubicBezTo>
                        <a:pt x="f101" y="f57"/>
                        <a:pt x="f102" y="f103"/>
                        <a:pt x="f102" y="f104"/>
                      </a:cubicBezTo>
                      <a:cubicBezTo>
                        <a:pt x="f105" y="f106"/>
                        <a:pt x="f107" y="f60"/>
                        <a:pt x="f91" y="f108"/>
                      </a:cubicBezTo>
                      <a:cubicBezTo>
                        <a:pt x="f109" y="f110"/>
                        <a:pt x="f111" y="f112"/>
                        <a:pt x="f113" y="f114"/>
                      </a:cubicBezTo>
                      <a:cubicBezTo>
                        <a:pt x="f113" y="f114"/>
                        <a:pt x="f113" y="f115"/>
                        <a:pt x="f113" y="f115"/>
                      </a:cubicBezTo>
                      <a:cubicBezTo>
                        <a:pt x="f116" y="f117"/>
                        <a:pt x="f118" y="f119"/>
                        <a:pt x="f118" y="f119"/>
                      </a:cubicBezTo>
                      <a:cubicBezTo>
                        <a:pt x="f120" y="f121"/>
                        <a:pt x="f122" y="f123"/>
                        <a:pt x="f84" y="f123"/>
                      </a:cubicBezTo>
                      <a:cubicBezTo>
                        <a:pt x="f124" y="f64"/>
                        <a:pt x="f125" y="f126"/>
                        <a:pt x="f125" y="f127"/>
                      </a:cubicBezTo>
                      <a:cubicBezTo>
                        <a:pt x="f128" y="f129"/>
                        <a:pt x="f130" y="f131"/>
                        <a:pt x="f130" y="f132"/>
                      </a:cubicBezTo>
                      <a:cubicBezTo>
                        <a:pt x="f83" y="f133"/>
                        <a:pt x="f134" y="f135"/>
                        <a:pt x="f81" y="f136"/>
                      </a:cubicBezTo>
                      <a:cubicBezTo>
                        <a:pt x="f137" y="f138"/>
                        <a:pt x="f139" y="f140"/>
                        <a:pt x="f79" y="f71"/>
                      </a:cubicBezTo>
                      <a:cubicBezTo>
                        <a:pt x="f141" y="f71"/>
                        <a:pt x="f142" y="f71"/>
                        <a:pt x="f143" y="f71"/>
                      </a:cubicBezTo>
                      <a:cubicBezTo>
                        <a:pt x="f144" y="f138"/>
                        <a:pt x="f145" y="f140"/>
                        <a:pt x="f146" y="f73"/>
                      </a:cubicBezTo>
                      <a:cubicBezTo>
                        <a:pt x="f146" y="f147"/>
                        <a:pt x="f146" y="f147"/>
                        <a:pt x="f146" y="f148"/>
                      </a:cubicBezTo>
                      <a:cubicBezTo>
                        <a:pt x="f145" y="f148"/>
                        <a:pt x="f145" y="f148"/>
                        <a:pt x="f75" y="f148"/>
                      </a:cubicBezTo>
                      <a:cubicBezTo>
                        <a:pt x="f149" y="f73"/>
                        <a:pt x="f147" y="f73"/>
                        <a:pt x="f73" y="f148"/>
                      </a:cubicBezTo>
                      <a:cubicBezTo>
                        <a:pt x="f150" y="f151"/>
                        <a:pt x="f73" y="f75"/>
                        <a:pt x="f147" y="f146"/>
                      </a:cubicBezTo>
                      <a:cubicBezTo>
                        <a:pt x="f149" y="f152"/>
                        <a:pt x="f75" y="f153"/>
                        <a:pt x="f152" y="f77"/>
                      </a:cubicBezTo>
                      <a:cubicBezTo>
                        <a:pt x="f152" y="f152"/>
                        <a:pt x="f77" y="f152"/>
                        <a:pt x="f154" y="f152"/>
                      </a:cubicBezTo>
                      <a:cubicBezTo>
                        <a:pt x="f145" y="f137"/>
                        <a:pt x="f75" y="f83"/>
                        <a:pt x="f145" y="f120"/>
                      </a:cubicBezTo>
                      <a:cubicBezTo>
                        <a:pt x="f146" y="f88"/>
                        <a:pt x="f77" y="f105"/>
                        <a:pt x="f141" y="f155"/>
                      </a:cubicBezTo>
                      <a:cubicBezTo>
                        <a:pt x="f143" y="f155"/>
                        <a:pt x="f152" y="f155"/>
                        <a:pt x="f144" y="f156"/>
                      </a:cubicBezTo>
                      <a:cubicBezTo>
                        <a:pt x="f75" y="f157"/>
                        <a:pt x="f73" y="f158"/>
                        <a:pt x="f71" y="f159"/>
                      </a:cubicBezTo>
                      <a:cubicBezTo>
                        <a:pt x="f133" y="f105"/>
                        <a:pt x="f160" y="f159"/>
                        <a:pt x="f161" y="f162"/>
                      </a:cubicBezTo>
                      <a:cubicBezTo>
                        <a:pt x="f163" y="f164"/>
                        <a:pt x="f160" y="f101"/>
                        <a:pt x="f71" y="f165"/>
                      </a:cubicBezTo>
                      <a:cubicBezTo>
                        <a:pt x="f145" y="f166"/>
                        <a:pt x="f143" y="f165"/>
                        <a:pt x="f143" y="f167"/>
                      </a:cubicBezTo>
                      <a:cubicBezTo>
                        <a:pt x="f143" y="f168"/>
                        <a:pt x="f143" y="f164"/>
                        <a:pt x="f142" y="f164"/>
                      </a:cubicBezTo>
                      <a:cubicBezTo>
                        <a:pt x="f137" y="f169"/>
                        <a:pt x="f170" y="f164"/>
                        <a:pt x="f171" y="f95"/>
                      </a:cubicBezTo>
                      <a:cubicBezTo>
                        <a:pt x="f172" y="f173"/>
                        <a:pt x="f170" y="f174"/>
                        <a:pt x="f175" y="f98"/>
                      </a:cubicBezTo>
                      <a:cubicBezTo>
                        <a:pt x="f81" y="f176"/>
                        <a:pt x="f137" y="f101"/>
                        <a:pt x="f139" y="f99"/>
                      </a:cubicBezTo>
                      <a:cubicBezTo>
                        <a:pt x="f77" y="f177"/>
                        <a:pt x="f146" y="f178"/>
                        <a:pt x="f152" y="f179"/>
                      </a:cubicBezTo>
                      <a:cubicBezTo>
                        <a:pt x="f152" y="f180"/>
                        <a:pt x="f77" y="f181"/>
                        <a:pt x="f152" y="f182"/>
                      </a:cubicBezTo>
                      <a:cubicBezTo>
                        <a:pt x="f145" y="f183"/>
                        <a:pt x="f149" y="f184"/>
                        <a:pt x="f73" y="f185"/>
                      </a:cubicBezTo>
                      <a:cubicBezTo>
                        <a:pt x="f186" y="f187"/>
                        <a:pt x="f186" y="f188"/>
                        <a:pt x="f73" y="f188"/>
                      </a:cubicBezTo>
                      <a:cubicBezTo>
                        <a:pt x="f148" y="f189"/>
                        <a:pt x="f151" y="f190"/>
                        <a:pt x="f152" y="f191"/>
                      </a:cubicBezTo>
                      <a:cubicBezTo>
                        <a:pt x="f153" y="f191"/>
                        <a:pt x="f142" y="f192"/>
                        <a:pt x="f141" y="f193"/>
                      </a:cubicBezTo>
                      <a:cubicBezTo>
                        <a:pt x="f137" y="f194"/>
                        <a:pt x="f172" y="f195"/>
                        <a:pt x="f134" y="f196"/>
                      </a:cubicBezTo>
                      <a:cubicBezTo>
                        <a:pt x="f83" y="f197"/>
                        <a:pt x="f125" y="f198"/>
                        <a:pt x="f124" y="f199"/>
                      </a:cubicBezTo>
                      <a:cubicBezTo>
                        <a:pt x="f200" y="f201"/>
                        <a:pt x="f202" y="f203"/>
                        <a:pt x="f84" y="f204"/>
                      </a:cubicBezTo>
                      <a:cubicBezTo>
                        <a:pt x="f205" y="f189"/>
                        <a:pt x="f206" y="f188"/>
                        <a:pt x="f207" y="f208"/>
                      </a:cubicBezTo>
                      <a:cubicBezTo>
                        <a:pt x="f86" y="f185"/>
                        <a:pt x="f209" y="f210"/>
                        <a:pt x="f113" y="f188"/>
                      </a:cubicBezTo>
                      <a:cubicBezTo>
                        <a:pt x="f109" y="f189"/>
                        <a:pt x="f107" y="f211"/>
                        <a:pt x="f157" y="f212"/>
                      </a:cubicBezTo>
                      <a:cubicBezTo>
                        <a:pt x="f213" y="f212"/>
                        <a:pt x="f156" y="f212"/>
                        <a:pt x="f214" y="f211"/>
                      </a:cubicBezTo>
                      <a:cubicBezTo>
                        <a:pt x="f215" y="f191"/>
                        <a:pt x="f168" y="f192"/>
                        <a:pt x="f95" y="f203"/>
                      </a:cubicBezTo>
                      <a:cubicBezTo>
                        <a:pt x="f173" y="f216"/>
                        <a:pt x="f97" y="f194"/>
                        <a:pt x="f174" y="f217"/>
                      </a:cubicBezTo>
                      <a:cubicBezTo>
                        <a:pt x="f98" y="f201"/>
                        <a:pt x="f98" y="f218"/>
                        <a:pt x="f98" y="f196"/>
                      </a:cubicBezTo>
                      <a:cubicBezTo>
                        <a:pt x="f176" y="f219"/>
                        <a:pt x="f165" y="f220"/>
                        <a:pt x="f221" y="f222"/>
                      </a:cubicBezTo>
                      <a:cubicBezTo>
                        <a:pt x="f223" y="f222"/>
                        <a:pt x="f224" y="f219"/>
                        <a:pt x="f179" y="f225"/>
                      </a:cubicBezTo>
                      <a:cubicBezTo>
                        <a:pt x="f226" y="f227"/>
                        <a:pt x="f226" y="f227"/>
                        <a:pt x="f180" y="f227"/>
                      </a:cubicBezTo>
                      <a:cubicBezTo>
                        <a:pt x="f182" y="f199"/>
                        <a:pt x="f228" y="f192"/>
                        <a:pt x="f229" y="f191"/>
                      </a:cubicBezTo>
                      <a:cubicBezTo>
                        <a:pt x="f179" y="f189"/>
                        <a:pt x="f226" y="f230"/>
                        <a:pt x="f229" y="f210"/>
                      </a:cubicBezTo>
                      <a:cubicBezTo>
                        <a:pt x="f229" y="f210"/>
                        <a:pt x="f229" y="f187"/>
                        <a:pt x="f181" y="f185"/>
                      </a:cubicBezTo>
                      <a:cubicBezTo>
                        <a:pt x="f231" y="f185"/>
                        <a:pt x="f182" y="f232"/>
                        <a:pt x="f233" y="f185"/>
                      </a:cubicBezTo>
                      <a:cubicBezTo>
                        <a:pt x="f234" y="f210"/>
                        <a:pt x="f183" y="f235"/>
                        <a:pt x="f236" y="f189"/>
                      </a:cubicBezTo>
                      <a:cubicBezTo>
                        <a:pt x="f234" y="f192"/>
                        <a:pt x="f233" y="f201"/>
                        <a:pt x="f182" y="f198"/>
                      </a:cubicBezTo>
                      <a:cubicBezTo>
                        <a:pt x="f182" y="f237"/>
                        <a:pt x="f238" y="f239"/>
                        <a:pt x="f210" y="f240"/>
                      </a:cubicBezTo>
                      <a:cubicBezTo>
                        <a:pt x="f189" y="f240"/>
                        <a:pt x="f190" y="f239"/>
                        <a:pt x="f203" y="f241"/>
                      </a:cubicBezTo>
                      <a:cubicBezTo>
                        <a:pt x="f216" y="f241"/>
                        <a:pt x="f217" y="f220"/>
                        <a:pt x="f217" y="f237"/>
                      </a:cubicBezTo>
                      <a:cubicBezTo>
                        <a:pt x="f199" y="f199"/>
                        <a:pt x="f194" y="f191"/>
                        <a:pt x="f212" y="f211"/>
                      </a:cubicBezTo>
                      <a:cubicBezTo>
                        <a:pt x="f185" y="f242"/>
                        <a:pt x="f208" y="f210"/>
                        <a:pt x="f185" y="f243"/>
                      </a:cubicBezTo>
                      <a:cubicBezTo>
                        <a:pt x="f185" y="f244"/>
                        <a:pt x="f185" y="f245"/>
                        <a:pt x="f187" y="f236"/>
                      </a:cubicBezTo>
                      <a:cubicBezTo>
                        <a:pt x="f210" y="f182"/>
                        <a:pt x="f188" y="f229"/>
                        <a:pt x="f189" y="f180"/>
                      </a:cubicBezTo>
                      <a:cubicBezTo>
                        <a:pt x="f212" y="f180"/>
                        <a:pt x="f211" y="f226"/>
                        <a:pt x="f190" y="f179"/>
                      </a:cubicBezTo>
                      <a:cubicBezTo>
                        <a:pt x="f192" y="f246"/>
                        <a:pt x="f203" y="f247"/>
                        <a:pt x="f217" y="f248"/>
                      </a:cubicBezTo>
                      <a:cubicBezTo>
                        <a:pt x="f201" y="f166"/>
                        <a:pt x="f201" y="f166"/>
                        <a:pt x="f201" y="f249"/>
                      </a:cubicBezTo>
                      <a:cubicBezTo>
                        <a:pt x="f218" y="f179"/>
                        <a:pt x="f197" y="f228"/>
                        <a:pt x="f237" y="f184"/>
                      </a:cubicBezTo>
                      <a:cubicBezTo>
                        <a:pt x="f250" y="f232"/>
                        <a:pt x="f251" y="f185"/>
                        <a:pt x="f241" y="f252"/>
                      </a:cubicBezTo>
                      <a:cubicBezTo>
                        <a:pt x="f253" y="f244"/>
                        <a:pt x="f254" y="f234"/>
                        <a:pt x="f255" y="f231"/>
                      </a:cubicBezTo>
                      <a:lnTo>
                        <a:pt x="f255" y="f231"/>
                      </a:lnTo>
                      <a:cubicBezTo>
                        <a:pt x="f6" y="f180"/>
                        <a:pt x="f256" y="f176"/>
                        <a:pt x="f256" y="f176"/>
                      </a:cubicBezTo>
                      <a:cubicBezTo>
                        <a:pt x="f257" y="f176"/>
                        <a:pt x="f258" y="f259"/>
                        <a:pt x="f260" y="f261"/>
                      </a:cubicBezTo>
                      <a:cubicBezTo>
                        <a:pt x="f262" y="f263"/>
                        <a:pt x="f262" y="f102"/>
                        <a:pt x="f264" y="f159"/>
                      </a:cubicBezTo>
                      <a:cubicBezTo>
                        <a:pt x="f265" y="f266"/>
                        <a:pt x="f258" y="f109"/>
                        <a:pt x="f267" y="f113"/>
                      </a:cubicBezTo>
                      <a:cubicBezTo>
                        <a:pt x="f268" y="f269"/>
                        <a:pt x="f270" y="f202"/>
                        <a:pt x="f271" y="f272"/>
                      </a:cubicBezTo>
                      <a:cubicBezTo>
                        <a:pt x="f271" y="f273"/>
                        <a:pt x="f270" y="f171"/>
                        <a:pt x="f274" y="f171"/>
                      </a:cubicBezTo>
                      <a:cubicBezTo>
                        <a:pt x="f275" y="f170"/>
                        <a:pt x="f260" y="f137"/>
                        <a:pt x="f276" y="f79"/>
                      </a:cubicBezTo>
                      <a:cubicBezTo>
                        <a:pt x="f262" y="f142"/>
                        <a:pt x="f277" y="f143"/>
                        <a:pt x="f278" y="f143"/>
                      </a:cubicBezTo>
                      <a:cubicBezTo>
                        <a:pt x="f279" y="f141"/>
                        <a:pt x="f280" y="f281"/>
                        <a:pt x="f282" y="f139"/>
                      </a:cubicBezTo>
                      <a:cubicBezTo>
                        <a:pt x="f283" y="f284"/>
                        <a:pt x="f285" y="f139"/>
                        <a:pt x="f286" y="f139"/>
                      </a:cubicBezTo>
                      <a:cubicBezTo>
                        <a:pt x="f287" y="f281"/>
                        <a:pt x="f288" y="f141"/>
                        <a:pt x="f289" y="f142"/>
                      </a:cubicBezTo>
                      <a:cubicBezTo>
                        <a:pt x="f290" y="f153"/>
                        <a:pt x="f291" y="f154"/>
                        <a:pt x="f292" y="f154"/>
                      </a:cubicBezTo>
                      <a:cubicBezTo>
                        <a:pt x="f293" y="f153"/>
                        <a:pt x="f294" y="f77"/>
                        <a:pt x="f295" y="f146"/>
                      </a:cubicBezTo>
                      <a:cubicBezTo>
                        <a:pt x="f295" y="f145"/>
                        <a:pt x="f295" y="f151"/>
                        <a:pt x="f295" y="f149"/>
                      </a:cubicBezTo>
                      <a:cubicBezTo>
                        <a:pt x="f296" y="f73"/>
                        <a:pt x="f297" y="f186"/>
                        <a:pt x="f298" y="f147"/>
                      </a:cubicBezTo>
                      <a:cubicBezTo>
                        <a:pt x="f299" y="f75"/>
                        <a:pt x="f300" y="f77"/>
                        <a:pt x="f301" y="f141"/>
                      </a:cubicBezTo>
                      <a:cubicBezTo>
                        <a:pt x="f302" y="f284"/>
                        <a:pt x="f303" y="f81"/>
                        <a:pt x="f304" y="f134"/>
                      </a:cubicBezTo>
                      <a:cubicBezTo>
                        <a:pt x="f304" y="f134"/>
                        <a:pt x="f305" y="f306"/>
                        <a:pt x="f305" y="f306"/>
                      </a:cubicBezTo>
                      <a:cubicBezTo>
                        <a:pt x="f307" y="f272"/>
                        <a:pt x="f308" y="f130"/>
                        <a:pt x="f309" y="f128"/>
                      </a:cubicBezTo>
                      <a:cubicBezTo>
                        <a:pt x="f310" y="f125"/>
                        <a:pt x="f311" y="f312"/>
                        <a:pt x="f313" y="f124"/>
                      </a:cubicBezTo>
                      <a:cubicBezTo>
                        <a:pt x="f314" y="f202"/>
                        <a:pt x="f315" y="f122"/>
                        <a:pt x="f316" y="f205"/>
                      </a:cubicBezTo>
                      <a:cubicBezTo>
                        <a:pt x="f317" y="f116"/>
                        <a:pt x="f318" y="f86"/>
                        <a:pt x="f319" y="f320"/>
                      </a:cubicBezTo>
                      <a:cubicBezTo>
                        <a:pt x="f321" y="f0"/>
                        <a:pt x="f322" y="f107"/>
                        <a:pt x="f323" y="f159"/>
                      </a:cubicBezTo>
                      <a:cubicBezTo>
                        <a:pt x="f324" y="f263"/>
                        <a:pt x="f325" y="f162"/>
                        <a:pt x="f326" y="f155"/>
                      </a:cubicBezTo>
                      <a:cubicBezTo>
                        <a:pt x="f327" y="f328"/>
                        <a:pt x="f329" y="f167"/>
                        <a:pt x="f330" y="f97"/>
                      </a:cubicBezTo>
                      <a:cubicBezTo>
                        <a:pt x="f331" y="f98"/>
                        <a:pt x="f332" y="f176"/>
                        <a:pt x="f333" y="f177"/>
                      </a:cubicBezTo>
                      <a:cubicBezTo>
                        <a:pt x="f334" y="f249"/>
                        <a:pt x="f335" y="f178"/>
                        <a:pt x="f336" y="f337"/>
                      </a:cubicBezTo>
                      <a:cubicBezTo>
                        <a:pt x="f338" y="f246"/>
                        <a:pt x="f339" y="f223"/>
                        <a:pt x="f340" y="f341"/>
                      </a:cubicBezTo>
                      <a:cubicBezTo>
                        <a:pt x="f342" y="f180"/>
                        <a:pt x="f343" y="f231"/>
                        <a:pt x="f344" y="f228"/>
                      </a:cubicBezTo>
                      <a:cubicBezTo>
                        <a:pt x="f345" y="f245"/>
                        <a:pt x="f346" y="f252"/>
                        <a:pt x="f347" y="f187"/>
                      </a:cubicBezTo>
                      <a:cubicBezTo>
                        <a:pt x="f348" y="f230"/>
                        <a:pt x="f349" y="f211"/>
                        <a:pt x="f350" y="f192"/>
                      </a:cubicBezTo>
                      <a:cubicBezTo>
                        <a:pt x="f351" y="f217"/>
                        <a:pt x="f352" y="f196"/>
                        <a:pt x="f353" y="f225"/>
                      </a:cubicBezTo>
                      <a:cubicBezTo>
                        <a:pt x="f354" y="f355"/>
                        <a:pt x="f356" y="f240"/>
                        <a:pt x="f357" y="f6"/>
                      </a:cubicBezTo>
                      <a:cubicBezTo>
                        <a:pt x="f358" y="f6"/>
                        <a:pt x="f359" y="f6"/>
                        <a:pt x="f360" y="f6"/>
                      </a:cubicBezTo>
                      <a:cubicBezTo>
                        <a:pt x="f361" y="f362"/>
                        <a:pt x="f363" y="f364"/>
                        <a:pt x="f361" y="f365"/>
                      </a:cubicBezTo>
                      <a:cubicBezTo>
                        <a:pt x="f359" y="f254"/>
                        <a:pt x="f360" y="f239"/>
                        <a:pt x="f363" y="f366"/>
                      </a:cubicBezTo>
                      <a:cubicBezTo>
                        <a:pt x="f367" y="f193"/>
                        <a:pt x="f368" y="f243"/>
                        <a:pt x="f369" y="f246"/>
                      </a:cubicBezTo>
                      <a:cubicBezTo>
                        <a:pt x="f370" y="f177"/>
                        <a:pt x="f371" y="f93"/>
                        <a:pt x="f372" y="f373"/>
                      </a:cubicBezTo>
                      <a:cubicBezTo>
                        <a:pt x="f374" y="f162"/>
                        <a:pt x="f375" y="f376"/>
                        <a:pt x="f5" y="f109"/>
                      </a:cubicBezTo>
                      <a:cubicBezTo>
                        <a:pt x="f5" y="f109"/>
                        <a:pt x="f5" y="f111"/>
                        <a:pt x="f5" y="f320"/>
                      </a:cubicBezTo>
                      <a:cubicBezTo>
                        <a:pt x="f377" y="f88"/>
                        <a:pt x="f378" y="f88"/>
                        <a:pt x="f379" y="f88"/>
                      </a:cubicBezTo>
                      <a:cubicBezTo>
                        <a:pt x="f380" y="f113"/>
                        <a:pt x="f371" y="f88"/>
                        <a:pt x="f381" y="f113"/>
                      </a:cubicBezTo>
                      <a:cubicBezTo>
                        <a:pt x="f382" y="f269"/>
                        <a:pt x="f383" y="f202"/>
                        <a:pt x="f384" y="f83"/>
                      </a:cubicBezTo>
                      <a:cubicBezTo>
                        <a:pt x="f385" y="f81"/>
                        <a:pt x="f386" y="f77"/>
                        <a:pt x="f387" y="f73"/>
                      </a:cubicBezTo>
                      <a:cubicBezTo>
                        <a:pt x="f347" y="f150"/>
                        <a:pt x="f388" y="f71"/>
                        <a:pt x="f389" y="f70"/>
                      </a:cubicBezTo>
                      <a:cubicBezTo>
                        <a:pt x="f389" y="f390"/>
                        <a:pt x="f346" y="f390"/>
                        <a:pt x="f391" y="f390"/>
                      </a:cubicBezTo>
                      <a:cubicBezTo>
                        <a:pt x="f392" y="f393"/>
                        <a:pt x="f345" y="f390"/>
                        <a:pt x="f394" y="f133"/>
                      </a:cubicBezTo>
                      <a:cubicBezTo>
                        <a:pt x="f342" y="f395"/>
                        <a:pt x="f396" y="f397"/>
                        <a:pt x="f398" y="f399"/>
                      </a:cubicBezTo>
                      <a:cubicBezTo>
                        <a:pt x="f400" y="f401"/>
                        <a:pt x="f402" y="f403"/>
                        <a:pt x="f404" y="f104"/>
                      </a:cubicBezTo>
                      <a:cubicBezTo>
                        <a:pt x="f324" y="f405"/>
                        <a:pt x="f406" y="f407"/>
                        <a:pt x="f323" y="f57"/>
                      </a:cubicBezTo>
                      <a:cubicBezTo>
                        <a:pt x="f408" y="f100"/>
                        <a:pt x="f409" y="f410"/>
                        <a:pt x="f411" y="f410"/>
                      </a:cubicBezTo>
                      <a:cubicBezTo>
                        <a:pt x="f412" y="f57"/>
                        <a:pt x="f413" y="f55"/>
                        <a:pt x="f414" y="f415"/>
                      </a:cubicBezTo>
                      <a:cubicBezTo>
                        <a:pt x="f416" y="f417"/>
                        <a:pt x="f315" y="f418"/>
                        <a:pt x="f310" y="f49"/>
                      </a:cubicBezTo>
                      <a:cubicBezTo>
                        <a:pt x="f419" y="f420"/>
                        <a:pt x="f421" y="f422"/>
                        <a:pt x="f423" y="f74"/>
                      </a:cubicBezTo>
                      <a:cubicBezTo>
                        <a:pt x="f424" y="f45"/>
                        <a:pt x="f299" y="f72"/>
                        <a:pt x="f425" y="f426"/>
                      </a:cubicBezTo>
                      <a:cubicBezTo>
                        <a:pt x="f427" y="f69"/>
                        <a:pt x="f428" y="f429"/>
                        <a:pt x="f430" y="f426"/>
                      </a:cubicBezTo>
                      <a:cubicBezTo>
                        <a:pt x="f298" y="f1"/>
                        <a:pt x="f431" y="f72"/>
                        <a:pt x="f295" y="f432"/>
                      </a:cubicBezTo>
                      <a:cubicBezTo>
                        <a:pt x="f433" y="f78"/>
                        <a:pt x="f288" y="f434"/>
                        <a:pt x="f435" y="f436"/>
                      </a:cubicBezTo>
                      <a:cubicBezTo>
                        <a:pt x="f283" y="f436"/>
                        <a:pt x="f437" y="f438"/>
                        <a:pt x="f439" y="f438"/>
                      </a:cubicBezTo>
                      <a:cubicBezTo>
                        <a:pt x="f440" y="f420"/>
                        <a:pt x="f279" y="f47"/>
                        <a:pt x="f441" y="f442"/>
                      </a:cubicBezTo>
                      <a:cubicBezTo>
                        <a:pt x="f262" y="f434"/>
                        <a:pt x="f277" y="f80"/>
                        <a:pt x="f278" y="f443"/>
                      </a:cubicBezTo>
                      <a:cubicBezTo>
                        <a:pt x="f278" y="f444"/>
                        <a:pt x="f441" y="f76"/>
                        <a:pt x="f445" y="f444"/>
                      </a:cubicBezTo>
                      <a:cubicBezTo>
                        <a:pt x="f446" y="f444"/>
                        <a:pt x="f447" y="f444"/>
                        <a:pt x="f280" y="f74"/>
                      </a:cubicBezTo>
                      <a:cubicBezTo>
                        <a:pt x="f448" y="f74"/>
                        <a:pt x="f449" y="f432"/>
                        <a:pt x="f439" y="f432"/>
                      </a:cubicBezTo>
                      <a:cubicBezTo>
                        <a:pt x="f285" y="f72"/>
                        <a:pt x="f450" y="f451"/>
                        <a:pt x="f435" y="f452"/>
                      </a:cubicBezTo>
                      <a:cubicBezTo>
                        <a:pt x="f283" y="f67"/>
                        <a:pt x="f439" y="f453"/>
                        <a:pt x="f280" y="f67"/>
                      </a:cubicBezTo>
                      <a:cubicBezTo>
                        <a:pt x="f279" y="f454"/>
                        <a:pt x="f441" y="f455"/>
                        <a:pt x="f456" y="f43"/>
                      </a:cubicBezTo>
                      <a:cubicBezTo>
                        <a:pt x="f276" y="f453"/>
                        <a:pt x="f264" y="f457"/>
                        <a:pt x="f260" y="f457"/>
                      </a:cubicBezTo>
                      <a:cubicBezTo>
                        <a:pt x="f458" y="f457"/>
                        <a:pt x="f458" y="f65"/>
                        <a:pt x="f458" y="f459"/>
                      </a:cubicBezTo>
                      <a:cubicBezTo>
                        <a:pt x="f265" y="f460"/>
                        <a:pt x="f458" y="f461"/>
                        <a:pt x="f462" y="f61"/>
                      </a:cubicBezTo>
                      <a:cubicBezTo>
                        <a:pt x="f274" y="f463"/>
                        <a:pt x="f270" y="f464"/>
                        <a:pt x="f465" y="f461"/>
                      </a:cubicBezTo>
                      <a:cubicBezTo>
                        <a:pt x="f466" y="f459"/>
                        <a:pt x="f467" y="f457"/>
                        <a:pt x="f466" y="f455"/>
                      </a:cubicBezTo>
                      <a:cubicBezTo>
                        <a:pt x="f465" y="f455"/>
                        <a:pt x="f465" y="f454"/>
                        <a:pt x="f465" y="f452"/>
                      </a:cubicBezTo>
                      <a:cubicBezTo>
                        <a:pt x="f256" y="f454"/>
                        <a:pt x="f468" y="f455"/>
                        <a:pt x="f469" y="f67"/>
                      </a:cubicBezTo>
                      <a:cubicBezTo>
                        <a:pt x="f469" y="f67"/>
                        <a:pt x="f470" y="f453"/>
                        <a:pt x="f470" y="f453"/>
                      </a:cubicBezTo>
                      <a:cubicBezTo>
                        <a:pt x="f471" y="f459"/>
                        <a:pt x="f471" y="f460"/>
                        <a:pt x="f472" y="f463"/>
                      </a:cubicBezTo>
                      <a:cubicBezTo>
                        <a:pt x="f473" y="f474"/>
                        <a:pt x="f362" y="f475"/>
                        <a:pt x="f364" y="f476"/>
                      </a:cubicBezTo>
                      <a:cubicBezTo>
                        <a:pt x="f364" y="f477"/>
                        <a:pt x="f365" y="f477"/>
                        <a:pt x="f478" y="f477"/>
                      </a:cubicBezTo>
                      <a:cubicBezTo>
                        <a:pt x="f479" y="f477"/>
                        <a:pt x="f239" y="f48"/>
                        <a:pt x="f355" y="f480"/>
                      </a:cubicBezTo>
                      <a:cubicBezTo>
                        <a:pt x="f196" y="f37"/>
                        <a:pt x="f190" y="f35"/>
                        <a:pt x="f252" y="f34"/>
                      </a:cubicBezTo>
                      <a:cubicBezTo>
                        <a:pt x="f341" y="f481"/>
                        <a:pt x="f95" y="f27"/>
                        <a:pt x="f263" y="f25"/>
                      </a:cubicBezTo>
                      <a:cubicBezTo>
                        <a:pt x="f159" y="f482"/>
                        <a:pt x="f266" y="f26"/>
                        <a:pt x="f0" y="f24"/>
                      </a:cubicBezTo>
                      <a:cubicBezTo>
                        <a:pt x="f0" y="f483"/>
                        <a:pt x="f89" y="f483"/>
                        <a:pt x="f111" y="f483"/>
                      </a:cubicBezTo>
                      <a:cubicBezTo>
                        <a:pt x="f86" y="f24"/>
                        <a:pt x="f206" y="f484"/>
                        <a:pt x="f122" y="f485"/>
                      </a:cubicBezTo>
                      <a:cubicBezTo>
                        <a:pt x="f134" y="f486"/>
                        <a:pt x="f142" y="f487"/>
                        <a:pt x="f147" y="f488"/>
                      </a:cubicBezTo>
                      <a:cubicBezTo>
                        <a:pt x="f489" y="f490"/>
                        <a:pt x="f491" y="f13"/>
                        <a:pt x="f492" y="f493"/>
                      </a:cubicBezTo>
                      <a:cubicBezTo>
                        <a:pt x="f494" y="f495"/>
                        <a:pt x="f114" y="f496"/>
                        <a:pt x="f497" y="f498"/>
                      </a:cubicBezTo>
                      <a:cubicBezTo>
                        <a:pt x="f497" y="f499"/>
                        <a:pt x="f108" y="f499"/>
                        <a:pt x="f60" y="f499"/>
                      </a:cubicBezTo>
                      <a:cubicBezTo>
                        <a:pt x="f58" y="f498"/>
                        <a:pt x="f500" y="f501"/>
                        <a:pt x="f94" y="f16"/>
                      </a:cubicBezTo>
                      <a:cubicBezTo>
                        <a:pt x="f502" y="f503"/>
                        <a:pt x="f85" y="f504"/>
                        <a:pt x="f80" y="f505"/>
                      </a:cubicBezTo>
                      <a:cubicBezTo>
                        <a:pt x="f69" y="f506"/>
                        <a:pt x="f461" y="f9"/>
                        <a:pt x="f507" y="f508"/>
                      </a:cubicBezTo>
                      <a:cubicBezTo>
                        <a:pt x="f50" y="f4"/>
                        <a:pt x="f38" y="f4"/>
                        <a:pt x="f480" y="f508"/>
                      </a:cubicBezTo>
                      <a:cubicBezTo>
                        <a:pt x="f509" y="f510"/>
                        <a:pt x="f511" y="f512"/>
                        <a:pt x="f513" y="f514"/>
                      </a:cubicBezTo>
                      <a:cubicBezTo>
                        <a:pt x="f32" y="f515"/>
                        <a:pt x="f27" y="f516"/>
                        <a:pt x="f482" y="f517"/>
                      </a:cubicBezTo>
                      <a:cubicBezTo>
                        <a:pt x="f518" y="f505"/>
                        <a:pt x="f519" y="f14"/>
                        <a:pt x="f520" y="f521"/>
                      </a:cubicBezTo>
                      <a:cubicBezTo>
                        <a:pt x="f522" y="f523"/>
                        <a:pt x="f524" y="f501"/>
                        <a:pt x="f525" y="f498"/>
                      </a:cubicBezTo>
                      <a:cubicBezTo>
                        <a:pt x="f526" y="f527"/>
                        <a:pt x="f506" y="f528"/>
                        <a:pt x="f529" y="f530"/>
                      </a:cubicBezTo>
                      <a:cubicBezTo>
                        <a:pt x="f9" y="f530"/>
                        <a:pt x="f531" y="f528"/>
                        <a:pt x="f7" y="f528"/>
                      </a:cubicBezTo>
                      <a:cubicBezTo>
                        <a:pt x="f512" y="f528"/>
                        <a:pt x="f510" y="f18"/>
                        <a:pt x="f532" y="f528"/>
                      </a:cubicBezTo>
                      <a:cubicBezTo>
                        <a:pt x="f508" y="f530"/>
                        <a:pt x="f4" y="f522"/>
                        <a:pt x="f4" y="f495"/>
                      </a:cubicBezTo>
                      <a:cubicBezTo>
                        <a:pt x="f508" y="f533"/>
                        <a:pt x="f510" y="f534"/>
                        <a:pt x="f7" y="f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EFFAFF"/>
                    </a:gs>
                    <a:gs pos="100000">
                      <a:srgbClr val="9ADCF6"/>
                    </a:gs>
                  </a:gsLst>
                  <a:path path="circle">
                    <a:fillToRect l="50000" t="70000" r="50000" b="30000"/>
                  </a:path>
                </a:gradFill>
                <a:ln w="9360">
                  <a:solidFill>
                    <a:srgbClr val="3FB3D2"/>
                  </a:solidFill>
                  <a:prstDash val="solid"/>
                  <a:miter/>
                </a:ln>
              </p:spPr>
              <p:txBody>
                <a:bodyPr vert="horz" wrap="square" lIns="104400" tIns="52200" rIns="104400" bIns="52200" anchor="t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ru-RU" sz="1800" b="0" i="0" u="none" strike="noStrike" kern="1200">
                    <a:ln>
                      <a:noFill/>
                    </a:ln>
                    <a:latin typeface="Arial" pitchFamily="18"/>
                    <a:ea typeface="Microsoft YaHei" pitchFamily="2"/>
                    <a:cs typeface="Mangal" pitchFamily="2"/>
                  </a:endParaRPr>
                </a:p>
              </p:txBody>
            </p:sp>
          </p:grpSp>
          <p:sp>
            <p:nvSpPr>
              <p:cNvPr id="8" name="Rectangle 115"/>
              <p:cNvSpPr/>
              <p:nvPr/>
            </p:nvSpPr>
            <p:spPr>
              <a:xfrm>
                <a:off x="0" y="965520"/>
                <a:ext cx="9143640" cy="2880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1600"/>
                  <a:gd name="f4" fmla="*/ f0 1 21600"/>
                  <a:gd name="f5" fmla="*/ f1 1 21600"/>
                  <a:gd name="f6" fmla="+- f3 0 f2"/>
                  <a:gd name="f7" fmla="*/ f6 1 21600"/>
                  <a:gd name="f8" fmla="*/ f2 1 f7"/>
                  <a:gd name="f9" fmla="*/ f3 1 f7"/>
                  <a:gd name="f10" fmla="*/ f8 f4 1"/>
                  <a:gd name="f11" fmla="*/ f9 f4 1"/>
                  <a:gd name="f12" fmla="*/ f9 f5 1"/>
                  <a:gd name="f13" fmla="*/ f8 f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" t="f13" r="f11" b="f12"/>
                <a:pathLst>
                  <a:path w="21600" h="21600">
                    <a:moveTo>
                      <a:pt x="f2" y="f2"/>
                    </a:moveTo>
                    <a:lnTo>
                      <a:pt x="f3" y="f2"/>
                    </a:lnTo>
                    <a:lnTo>
                      <a:pt x="f3" y="f3"/>
                    </a:lnTo>
                    <a:lnTo>
                      <a:pt x="f2" y="f3"/>
                    </a:lnTo>
                    <a:lnTo>
                      <a:pt x="f2" y="f2"/>
                    </a:ln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104400" tIns="52200" rIns="104400" bIns="5220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</p:grpSp>
        <p:pic>
          <p:nvPicPr>
            <p:cNvPr id="9" name="Рисунок 5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53280" y="145080"/>
              <a:ext cx="498960" cy="546480"/>
            </a:xfrm>
            <a:prstGeom prst="rect">
              <a:avLst/>
            </a:prstGeom>
            <a:gradFill>
              <a:gsLst>
                <a:gs pos="0">
                  <a:srgbClr val="EFFAFF"/>
                </a:gs>
                <a:gs pos="100000">
                  <a:srgbClr val="9ADCF6"/>
                </a:gs>
              </a:gsLst>
              <a:path path="circle">
                <a:fillToRect l="50000" t="70000" r="50000" b="30000"/>
              </a:path>
            </a:gradFill>
            <a:ln w="9360">
              <a:solidFill>
                <a:srgbClr val="3FB3D2"/>
              </a:solidFill>
              <a:prstDash val="solid"/>
              <a:miter/>
            </a:ln>
          </p:spPr>
        </p:pic>
      </p:grpSp>
      <p:sp>
        <p:nvSpPr>
          <p:cNvPr id="10" name="TextBox 16"/>
          <p:cNvSpPr/>
          <p:nvPr/>
        </p:nvSpPr>
        <p:spPr>
          <a:xfrm>
            <a:off x="411840" y="130680"/>
            <a:ext cx="7917840" cy="36936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1" i="0" u="none" strike="noStrike" kern="0" spc="0" baseline="0">
                <a:ln>
                  <a:noFill/>
                </a:ln>
                <a:solidFill>
                  <a:srgbClr val="17375E"/>
                </a:solidFill>
                <a:latin typeface="Calibri" pitchFamily="18"/>
                <a:ea typeface="Microsoft YaHei" pitchFamily="2"/>
                <a:cs typeface="Mangal" pitchFamily="2"/>
              </a:rPr>
              <a:t>   </a:t>
            </a:r>
          </a:p>
        </p:txBody>
      </p:sp>
      <p:sp>
        <p:nvSpPr>
          <p:cNvPr id="11" name="Скругленный прямоугольник 22"/>
          <p:cNvSpPr/>
          <p:nvPr/>
        </p:nvSpPr>
        <p:spPr>
          <a:xfrm>
            <a:off x="581760" y="1080000"/>
            <a:ext cx="8058240" cy="385308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EFFAFF"/>
              </a:gs>
              <a:gs pos="100000">
                <a:srgbClr val="9ADCF6"/>
              </a:gs>
            </a:gsLst>
            <a:path path="circle">
              <a:fillToRect l="50000" t="70000" r="50000" b="30000"/>
            </a:path>
          </a:gradFill>
          <a:ln w="9360">
            <a:solidFill>
              <a:srgbClr val="3FB3D2"/>
            </a:solidFill>
            <a:prstDash val="solid"/>
            <a:miter/>
          </a:ln>
        </p:spPr>
        <p:txBody>
          <a:bodyPr vert="horz" wrap="square" lIns="90000" tIns="45000" rIns="90000" bIns="45000" anchor="t" anchorCtr="0" compatLnSpc="0"/>
          <a:lstStyle/>
          <a:p>
            <a:pPr marL="0" marR="0" lvl="0" indent="450359" algn="just" rtl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6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SimSun" pitchFamily="2"/>
                <a:cs typeface="Times New Roman" pitchFamily="18"/>
              </a:rPr>
              <a:t>Вышеуказанные действия (бездействие) могут выражаться в несоблюдении установленного порядка учета забираемых, используемых и сбрасываемых вод, не проведение систематических наблюдений за водными объектами и их водоохранными зонами, не предоставление такого рода информации специально уполномоченному государственному органу, не установке контрольно-измерительной аппаратуры и оборудования по определению количественных и качественных характеристик сточных вод, несоблюдении установленных сроков ее государственной аттестации, несоблюдение оборудования, предусмотренного договором на право пользования водным объектом.</a:t>
            </a:r>
          </a:p>
          <a:p>
            <a:pPr marL="0" marR="0" lvl="0" indent="450359" algn="just" rtl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6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SimSun" pitchFamily="2"/>
                <a:cs typeface="Times New Roman" pitchFamily="18"/>
              </a:rPr>
              <a:t>В соответствии со </a:t>
            </a:r>
            <a:r>
              <a:rPr lang="ru-RU" sz="16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SimSun" pitchFamily="2"/>
                <a:cs typeface="Times New Roman" pitchFamily="18"/>
                <a:hlinkClick r:id="rId4"/>
              </a:rPr>
              <a:t>ст.68 Водного кодекса РФ</a:t>
            </a:r>
            <a:r>
              <a:rPr lang="ru-RU" sz="16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SimSun" pitchFamily="2"/>
                <a:cs typeface="Times New Roman" pitchFamily="18"/>
              </a:rPr>
              <a:t> лица, виновные в нарушении водного законодательства, несут административную, уголовную ответственность в соответствии с законодательством РФ. Привлечение к ответственности за нарушение водного законодательства не освобождает виновных лиц от обязанности устранить допущенное нарушение и возместить причиненный ими вред.</a:t>
            </a:r>
          </a:p>
          <a:p>
            <a:pPr marL="0" marR="0" lvl="0" indent="450359" algn="just" rtl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4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SimSun" pitchFamily="2"/>
              <a:cs typeface="Times New Roman" pitchFamily="18"/>
            </a:endParaRPr>
          </a:p>
        </p:txBody>
      </p:sp>
      <p:sp>
        <p:nvSpPr>
          <p:cNvPr id="12" name="Rectangle 1"/>
          <p:cNvSpPr/>
          <p:nvPr/>
        </p:nvSpPr>
        <p:spPr>
          <a:xfrm>
            <a:off x="4479840" y="-302040"/>
            <a:ext cx="183600" cy="60408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1440" tIns="45720" rIns="91440" bIns="45720" anchor="ctr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/>
            </a:r>
            <a:br>
              <a:rPr lang="ru-RU" sz="1800" b="0" i="0" u="none" strike="noStrike" kern="0" spc="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</a:br>
            <a:endParaRPr lang="ru-RU" sz="1800" b="0" i="0" u="none" strike="noStrike" kern="0" spc="0" baseline="0">
              <a:ln>
                <a:noFill/>
              </a:ln>
              <a:solidFill>
                <a:srgbClr val="000000"/>
              </a:solidFill>
              <a:latin typeface="Arial" pitchFamily="34"/>
              <a:ea typeface="Microsoft YaHei" pitchFamily="2"/>
              <a:cs typeface="Arial" pitchFamily="34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12"/>
          <p:cNvGrpSpPr/>
          <p:nvPr/>
        </p:nvGrpSpPr>
        <p:grpSpPr>
          <a:xfrm>
            <a:off x="0" y="122400"/>
            <a:ext cx="9143640" cy="871920"/>
            <a:chOff x="0" y="122400"/>
            <a:chExt cx="9143640" cy="871920"/>
          </a:xfrm>
        </p:grpSpPr>
        <p:grpSp>
          <p:nvGrpSpPr>
            <p:cNvPr id="3" name="Группа 15"/>
            <p:cNvGrpSpPr/>
            <p:nvPr/>
          </p:nvGrpSpPr>
          <p:grpSpPr>
            <a:xfrm>
              <a:off x="0" y="122400"/>
              <a:ext cx="9143640" cy="871920"/>
              <a:chOff x="0" y="122400"/>
              <a:chExt cx="9143640" cy="871920"/>
            </a:xfrm>
          </p:grpSpPr>
          <p:grpSp>
            <p:nvGrpSpPr>
              <p:cNvPr id="4" name="Группа 36"/>
              <p:cNvGrpSpPr/>
              <p:nvPr/>
            </p:nvGrpSpPr>
            <p:grpSpPr>
              <a:xfrm>
                <a:off x="0" y="122400"/>
                <a:ext cx="9143640" cy="814320"/>
                <a:chOff x="0" y="122400"/>
                <a:chExt cx="9143640" cy="814320"/>
              </a:xfrm>
            </p:grpSpPr>
            <p:sp>
              <p:nvSpPr>
                <p:cNvPr id="5" name="Freeform 8"/>
                <p:cNvSpPr/>
                <p:nvPr/>
              </p:nvSpPr>
              <p:spPr>
                <a:xfrm>
                  <a:off x="7045200" y="409320"/>
                  <a:ext cx="1942560" cy="527400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380"/>
                    <a:gd name="f4" fmla="val 66"/>
                    <a:gd name="f5" fmla="val 377"/>
                    <a:gd name="f6" fmla="val 53"/>
                    <a:gd name="f7" fmla="val 376"/>
                    <a:gd name="f8" fmla="val 372"/>
                    <a:gd name="f9" fmla="val 369"/>
                    <a:gd name="f10" fmla="val 365"/>
                    <a:gd name="f11" fmla="val 47"/>
                    <a:gd name="f12" fmla="val 46"/>
                    <a:gd name="f13" fmla="val 363"/>
                    <a:gd name="f14" fmla="val 45"/>
                    <a:gd name="f15" fmla="val 362"/>
                    <a:gd name="f16" fmla="val 358"/>
                    <a:gd name="f17" fmla="val 44"/>
                    <a:gd name="f18" fmla="val 352"/>
                    <a:gd name="f19" fmla="val 40"/>
                    <a:gd name="f20" fmla="val 351"/>
                    <a:gd name="f21" fmla="val 345"/>
                    <a:gd name="f22" fmla="val 344"/>
                    <a:gd name="f23" fmla="val 339"/>
                    <a:gd name="f24" fmla="val 33"/>
                    <a:gd name="f25" fmla="val 318"/>
                    <a:gd name="f26" fmla="val 58"/>
                    <a:gd name="f27" fmla="val 315"/>
                    <a:gd name="f28" fmla="val 57"/>
                    <a:gd name="f29" fmla="val 56"/>
                    <a:gd name="f30" fmla="val 42"/>
                    <a:gd name="f31" fmla="val 41"/>
                    <a:gd name="f32" fmla="val 312"/>
                    <a:gd name="f33" fmla="val 310"/>
                    <a:gd name="f34" fmla="val 307"/>
                    <a:gd name="f35" fmla="val 29"/>
                    <a:gd name="f36" fmla="val 17"/>
                    <a:gd name="f37" fmla="val 5"/>
                    <a:gd name="f38" fmla="val 3"/>
                    <a:gd name="f39" fmla="val 2"/>
                    <a:gd name="f40" fmla="val 1"/>
                    <a:gd name="f41" fmla="val 306"/>
                    <a:gd name="f42" fmla="val 305"/>
                    <a:gd name="f43" fmla="val 304"/>
                    <a:gd name="f44" fmla="val 299"/>
                    <a:gd name="f45" fmla="val 298"/>
                    <a:gd name="f46" fmla="val 297"/>
                    <a:gd name="f47" fmla="val 296"/>
                    <a:gd name="f48" fmla="val 295"/>
                    <a:gd name="f49" fmla="val 16"/>
                    <a:gd name="f50" fmla="val 293"/>
                    <a:gd name="f51" fmla="val 291"/>
                    <a:gd name="f52" fmla="val 289"/>
                    <a:gd name="f53" fmla="val 288"/>
                    <a:gd name="f54" fmla="val 287"/>
                    <a:gd name="f55" fmla="val 286"/>
                    <a:gd name="f56" fmla="val 285"/>
                    <a:gd name="f57" fmla="val 280"/>
                    <a:gd name="f58" fmla="val 279"/>
                    <a:gd name="f59" fmla="val 278"/>
                    <a:gd name="f60" fmla="val 277"/>
                    <a:gd name="f61" fmla="val 276"/>
                    <a:gd name="f62" fmla="val 275"/>
                    <a:gd name="f63" fmla="val 274"/>
                    <a:gd name="f64" fmla="val 39"/>
                    <a:gd name="f65" fmla="val 38"/>
                    <a:gd name="f66" fmla="val 36"/>
                    <a:gd name="f67" fmla="val 263"/>
                    <a:gd name="f68" fmla="val 252"/>
                    <a:gd name="f69" fmla="val 241"/>
                    <a:gd name="f70" fmla="val 239"/>
                    <a:gd name="f71" fmla="val 238"/>
                    <a:gd name="f72" fmla="val 236"/>
                    <a:gd name="f73" fmla="val 43"/>
                    <a:gd name="f74" fmla="val 235"/>
                    <a:gd name="f75" fmla="val 233"/>
                    <a:gd name="f76" fmla="val 231"/>
                    <a:gd name="f77" fmla="val 230"/>
                    <a:gd name="f78" fmla="val 226"/>
                    <a:gd name="f79" fmla="val 222"/>
                    <a:gd name="f80" fmla="val 217"/>
                    <a:gd name="f81" fmla="val 213"/>
                    <a:gd name="f82" fmla="val 212"/>
                    <a:gd name="f83" fmla="val 209"/>
                    <a:gd name="f84" fmla="val 208"/>
                    <a:gd name="f85" fmla="val 204"/>
                    <a:gd name="f86" fmla="val 199"/>
                    <a:gd name="f87" fmla="val 194"/>
                    <a:gd name="f88" fmla="val 190"/>
                    <a:gd name="f89" fmla="val 183"/>
                    <a:gd name="f90" fmla="val 182"/>
                    <a:gd name="f91" fmla="val 181"/>
                    <a:gd name="f92" fmla="val 51"/>
                    <a:gd name="f93" fmla="val 178"/>
                    <a:gd name="f94" fmla="val 175"/>
                    <a:gd name="f95" fmla="val 168"/>
                    <a:gd name="f96" fmla="val 169"/>
                    <a:gd name="f97" fmla="val 27"/>
                    <a:gd name="f98" fmla="val 164"/>
                    <a:gd name="f99" fmla="val 25"/>
                    <a:gd name="f100" fmla="val 148"/>
                    <a:gd name="f101" fmla="val 143"/>
                    <a:gd name="f102" fmla="val 136"/>
                    <a:gd name="f103" fmla="val 132"/>
                    <a:gd name="f104" fmla="val 131"/>
                    <a:gd name="f105" fmla="val 129"/>
                    <a:gd name="f106" fmla="val 126"/>
                    <a:gd name="f107" fmla="val 115"/>
                    <a:gd name="f108" fmla="val 105"/>
                    <a:gd name="f109" fmla="val 103"/>
                    <a:gd name="f110" fmla="val 98"/>
                    <a:gd name="f111" fmla="val 81"/>
                    <a:gd name="f112" fmla="val 77"/>
                    <a:gd name="f113" fmla="val 48"/>
                    <a:gd name="f114" fmla="val 78"/>
                    <a:gd name="f115" fmla="val 49"/>
                    <a:gd name="f116" fmla="val 74"/>
                    <a:gd name="f117" fmla="val 50"/>
                    <a:gd name="f118" fmla="val 72"/>
                    <a:gd name="f119" fmla="val 65"/>
                    <a:gd name="f120" fmla="val 64"/>
                    <a:gd name="f121" fmla="val 34"/>
                    <a:gd name="f122" fmla="val 63"/>
                    <a:gd name="f123" fmla="val 62"/>
                    <a:gd name="f124" fmla="val 37"/>
                    <a:gd name="f125" fmla="val 35"/>
                    <a:gd name="f126" fmla="val 32"/>
                    <a:gd name="f127" fmla="val 28"/>
                    <a:gd name="f128" fmla="val 31"/>
                    <a:gd name="f129" fmla="val 52"/>
                    <a:gd name="f130" fmla="val 26"/>
                    <a:gd name="f131" fmla="val 13"/>
                    <a:gd name="f132" fmla="val 12"/>
                    <a:gd name="f133" fmla="val 10"/>
                    <a:gd name="f134" fmla="val 9"/>
                    <a:gd name="f135" fmla="val 8"/>
                    <a:gd name="f136" fmla="val 7"/>
                    <a:gd name="f137" fmla="val 152"/>
                    <a:gd name="f138" fmla="val 334"/>
                    <a:gd name="f139" fmla="val 347"/>
                    <a:gd name="f140" fmla="val 379"/>
                    <a:gd name="f141" fmla="val 55"/>
                    <a:gd name="f142" fmla="val 378"/>
                    <a:gd name="f143" fmla="val 54"/>
                    <a:gd name="f144" fmla="val 67"/>
                    <a:gd name="f145" fmla="val 59"/>
                    <a:gd name="f146" fmla="val 61"/>
                    <a:gd name="f147" fmla="val 60"/>
                    <a:gd name="f148" fmla="val 70"/>
                    <a:gd name="f149" fmla="val 68"/>
                    <a:gd name="f150" fmla="val 187"/>
                    <a:gd name="f151" fmla="val 185"/>
                    <a:gd name="f152" fmla="val 189"/>
                    <a:gd name="f153" fmla="val 196"/>
                    <a:gd name="f154" fmla="val 197"/>
                    <a:gd name="f155" fmla="val 198"/>
                    <a:gd name="f156" fmla="val 191"/>
                    <a:gd name="f157" fmla="val 195"/>
                    <a:gd name="f158" fmla="val 193"/>
                    <a:gd name="f159" fmla="val 203"/>
                    <a:gd name="f160" fmla="val 205"/>
                    <a:gd name="f161" fmla="val 206"/>
                    <a:gd name="f162" fmla="val 201"/>
                    <a:gd name="f163" fmla="val 200"/>
                    <a:gd name="f164" fmla="val 202"/>
                    <a:gd name="f165" fmla="val 207"/>
                    <a:gd name="f166" fmla="val 210"/>
                    <a:gd name="f167" fmla="val 216"/>
                    <a:gd name="f168" fmla="val 218"/>
                    <a:gd name="f169" fmla="val 219"/>
                    <a:gd name="f170" fmla="val 221"/>
                    <a:gd name="f171" fmla="val 220"/>
                    <a:gd name="f172" fmla="val 214"/>
                    <a:gd name="f173" fmla="val 215"/>
                    <a:gd name="f174" fmla="val 225"/>
                    <a:gd name="f175" fmla="val 227"/>
                    <a:gd name="f176" fmla="val 229"/>
                    <a:gd name="f177" fmla="val 223"/>
                    <a:gd name="f178" fmla="val 224"/>
                    <a:gd name="f179" fmla="val 232"/>
                    <a:gd name="f180" fmla="val 247"/>
                    <a:gd name="f181" fmla="val 246"/>
                    <a:gd name="f182" fmla="val 245"/>
                    <a:gd name="f183" fmla="val 244"/>
                    <a:gd name="f184" fmla="val 254"/>
                    <a:gd name="f185" fmla="val 253"/>
                    <a:gd name="f186" fmla="val 262"/>
                    <a:gd name="f187" fmla="val 261"/>
                    <a:gd name="f188" fmla="val 260"/>
                    <a:gd name="f189" fmla="val 259"/>
                    <a:gd name="f190" fmla="val 269"/>
                    <a:gd name="f191" fmla="val 268"/>
                    <a:gd name="f192" fmla="val 267"/>
                    <a:gd name="f193" fmla="val 364"/>
                    <a:gd name="f194" fmla="val 361"/>
                    <a:gd name="f195" fmla="*/ f0 1 380"/>
                    <a:gd name="f196" fmla="*/ f1 1 66"/>
                    <a:gd name="f197" fmla="+- f4 0 f2"/>
                    <a:gd name="f198" fmla="+- f3 0 f2"/>
                    <a:gd name="f199" fmla="*/ f198 1 380"/>
                    <a:gd name="f200" fmla="*/ f197 1 66"/>
                    <a:gd name="f201" fmla="*/ f2 1 f199"/>
                    <a:gd name="f202" fmla="*/ f3 1 f199"/>
                    <a:gd name="f203" fmla="*/ f2 1 f200"/>
                    <a:gd name="f204" fmla="*/ f4 1 f200"/>
                    <a:gd name="f205" fmla="*/ f201 f195 1"/>
                    <a:gd name="f206" fmla="*/ f202 f195 1"/>
                    <a:gd name="f207" fmla="*/ f204 f196 1"/>
                    <a:gd name="f208" fmla="*/ f203 f19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205" t="f208" r="f206" b="f207"/>
                  <a:pathLst>
                    <a:path w="380" h="66">
                      <a:moveTo>
                        <a:pt x="f5" y="f6"/>
                      </a:moveTo>
                      <a:cubicBezTo>
                        <a:pt x="f5" y="f6"/>
                        <a:pt x="f7" y="f6"/>
                        <a:pt x="f7" y="f6"/>
                      </a:cubicBezTo>
                      <a:cubicBezTo>
                        <a:pt x="f8" y="f6"/>
                        <a:pt x="f9" y="f6"/>
                        <a:pt x="f10" y="f6"/>
                      </a:cubicBezTo>
                      <a:lnTo>
                        <a:pt x="f10" y="f11"/>
                      </a:lnTo>
                      <a:cubicBezTo>
                        <a:pt x="f10" y="f12"/>
                        <a:pt x="f13" y="f14"/>
                        <a:pt x="f15" y="f14"/>
                      </a:cubicBezTo>
                      <a:lnTo>
                        <a:pt x="f16" y="f14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20" y="f19"/>
                      </a:lnTo>
                      <a:lnTo>
                        <a:pt x="f20" y="f17"/>
                      </a:lnTo>
                      <a:lnTo>
                        <a:pt x="f21" y="f19"/>
                      </a:lnTo>
                      <a:lnTo>
                        <a:pt x="f22" y="f19"/>
                      </a:lnTo>
                      <a:lnTo>
                        <a:pt x="f22" y="f17"/>
                      </a:lnTo>
                      <a:lnTo>
                        <a:pt x="f23" y="f19"/>
                      </a:lnTo>
                      <a:lnTo>
                        <a:pt x="f23" y="f24"/>
                      </a:lnTo>
                      <a:lnTo>
                        <a:pt x="f25" y="f24"/>
                      </a:lnTo>
                      <a:lnTo>
                        <a:pt x="f25" y="f26"/>
                      </a:lnTo>
                      <a:lnTo>
                        <a:pt x="f27" y="f26"/>
                      </a:lnTo>
                      <a:cubicBezTo>
                        <a:pt x="f27" y="f28"/>
                        <a:pt x="f27" y="f29"/>
                        <a:pt x="f27" y="f29"/>
                      </a:cubicBezTo>
                      <a:lnTo>
                        <a:pt x="f27" y="f29"/>
                      </a:lnTo>
                      <a:lnTo>
                        <a:pt x="f27" y="f30"/>
                      </a:lnTo>
                      <a:lnTo>
                        <a:pt x="f27" y="f30"/>
                      </a:lnTo>
                      <a:cubicBezTo>
                        <a:pt x="f27" y="f31"/>
                        <a:pt x="f27" y="f31"/>
                        <a:pt x="f27" y="f31"/>
                      </a:cubicBezTo>
                      <a:cubicBezTo>
                        <a:pt x="f32" y="f31"/>
                        <a:pt x="f33" y="f31"/>
                        <a:pt x="f34" y="f31"/>
                      </a:cubicBezTo>
                      <a:cubicBezTo>
                        <a:pt x="f34" y="f35"/>
                        <a:pt x="f34" y="f36"/>
                        <a:pt x="f34" y="f37"/>
                      </a:cubicBezTo>
                      <a:cubicBezTo>
                        <a:pt x="f34" y="f38"/>
                        <a:pt x="f34" y="f38"/>
                        <a:pt x="f34" y="f39"/>
                      </a:cubicBezTo>
                      <a:lnTo>
                        <a:pt x="f34" y="f39"/>
                      </a:lnTo>
                      <a:cubicBezTo>
                        <a:pt x="f34" y="f39"/>
                        <a:pt x="f34" y="f40"/>
                        <a:pt x="f34" y="f40"/>
                      </a:cubicBezTo>
                      <a:cubicBezTo>
                        <a:pt x="f34" y="f40"/>
                        <a:pt x="f34" y="f40"/>
                        <a:pt x="f41" y="f40"/>
                      </a:cubicBezTo>
                      <a:cubicBezTo>
                        <a:pt x="f41" y="f2"/>
                        <a:pt x="f42" y="f2"/>
                        <a:pt x="f43" y="f2"/>
                      </a:cubicBezTo>
                      <a:lnTo>
                        <a:pt x="f44" y="f2"/>
                      </a:lnTo>
                      <a:cubicBezTo>
                        <a:pt x="f45" y="f2"/>
                        <a:pt x="f46" y="f2"/>
                        <a:pt x="f46" y="f40"/>
                      </a:cubicBezTo>
                      <a:cubicBezTo>
                        <a:pt x="f46" y="f40"/>
                        <a:pt x="f47" y="f40"/>
                        <a:pt x="f47" y="f40"/>
                      </a:cubicBezTo>
                      <a:cubicBezTo>
                        <a:pt x="f47" y="f40"/>
                        <a:pt x="f48" y="f39"/>
                        <a:pt x="f48" y="f39"/>
                      </a:cubicBezTo>
                      <a:cubicBezTo>
                        <a:pt x="f48" y="f39"/>
                        <a:pt x="f48" y="f38"/>
                        <a:pt x="f48" y="f38"/>
                      </a:cubicBezTo>
                      <a:cubicBezTo>
                        <a:pt x="f48" y="f49"/>
                        <a:pt x="f48" y="f35"/>
                        <a:pt x="f48" y="f31"/>
                      </a:cubicBezTo>
                      <a:cubicBezTo>
                        <a:pt x="f50" y="f31"/>
                        <a:pt x="f51" y="f31"/>
                        <a:pt x="f52" y="f31"/>
                      </a:cubicBezTo>
                      <a:cubicBezTo>
                        <a:pt x="f52" y="f35"/>
                        <a:pt x="f52" y="f36"/>
                        <a:pt x="f52" y="f37"/>
                      </a:cubicBezTo>
                      <a:cubicBezTo>
                        <a:pt x="f52" y="f38"/>
                        <a:pt x="f52" y="f38"/>
                        <a:pt x="f53" y="f39"/>
                      </a:cubicBezTo>
                      <a:lnTo>
                        <a:pt x="f53" y="f39"/>
                      </a:lnTo>
                      <a:cubicBezTo>
                        <a:pt x="f53" y="f39"/>
                        <a:pt x="f53" y="f40"/>
                        <a:pt x="f53" y="f40"/>
                      </a:cubicBezTo>
                      <a:cubicBezTo>
                        <a:pt x="f53" y="f40"/>
                        <a:pt x="f53" y="f40"/>
                        <a:pt x="f54" y="f40"/>
                      </a:cubicBezTo>
                      <a:cubicBezTo>
                        <a:pt x="f54" y="f2"/>
                        <a:pt x="f55" y="f2"/>
                        <a:pt x="f56" y="f2"/>
                      </a:cubicBezTo>
                      <a:lnTo>
                        <a:pt x="f57" y="f2"/>
                      </a:lnTo>
                      <a:cubicBezTo>
                        <a:pt x="f58" y="f2"/>
                        <a:pt x="f58" y="f2"/>
                        <a:pt x="f59" y="f40"/>
                      </a:cubicBezTo>
                      <a:cubicBezTo>
                        <a:pt x="f59" y="f40"/>
                        <a:pt x="f59" y="f40"/>
                        <a:pt x="f60" y="f40"/>
                      </a:cubicBezTo>
                      <a:cubicBezTo>
                        <a:pt x="f60" y="f40"/>
                        <a:pt x="f60" y="f39"/>
                        <a:pt x="f60" y="f39"/>
                      </a:cubicBezTo>
                      <a:cubicBezTo>
                        <a:pt x="f60" y="f39"/>
                        <a:pt x="f60" y="f38"/>
                        <a:pt x="f60" y="f38"/>
                      </a:cubicBezTo>
                      <a:cubicBezTo>
                        <a:pt x="f60" y="f49"/>
                        <a:pt x="f60" y="f35"/>
                        <a:pt x="f60" y="f31"/>
                      </a:cubicBezTo>
                      <a:cubicBezTo>
                        <a:pt x="f61" y="f31"/>
                        <a:pt x="f62" y="f31"/>
                        <a:pt x="f63" y="f31"/>
                      </a:cubicBezTo>
                      <a:cubicBezTo>
                        <a:pt x="f63" y="f64"/>
                        <a:pt x="f63" y="f65"/>
                        <a:pt x="f63" y="f66"/>
                      </a:cubicBezTo>
                      <a:cubicBezTo>
                        <a:pt x="f67" y="f66"/>
                        <a:pt x="f68" y="f66"/>
                        <a:pt x="f69" y="f66"/>
                      </a:cubicBezTo>
                      <a:cubicBezTo>
                        <a:pt x="f69" y="f65"/>
                        <a:pt x="f69" y="f19"/>
                        <a:pt x="f69" y="f31"/>
                      </a:cubicBezTo>
                      <a:cubicBezTo>
                        <a:pt x="f70" y="f31"/>
                        <a:pt x="f71" y="f31"/>
                        <a:pt x="f72" y="f31"/>
                      </a:cubicBezTo>
                      <a:lnTo>
                        <a:pt x="f72" y="f73"/>
                      </a:lnTo>
                      <a:cubicBezTo>
                        <a:pt x="f74" y="f73"/>
                        <a:pt x="f75" y="f73"/>
                        <a:pt x="f76" y="f73"/>
                      </a:cubicBezTo>
                      <a:cubicBezTo>
                        <a:pt x="f77" y="f64"/>
                        <a:pt x="f78" y="f66"/>
                        <a:pt x="f79" y="f66"/>
                      </a:cubicBezTo>
                      <a:cubicBezTo>
                        <a:pt x="f80" y="f66"/>
                        <a:pt x="f81" y="f64"/>
                        <a:pt x="f82" y="f73"/>
                      </a:cubicBezTo>
                      <a:lnTo>
                        <a:pt x="f83" y="f73"/>
                      </a:lnTo>
                      <a:cubicBezTo>
                        <a:pt x="f84" y="f64"/>
                        <a:pt x="f85" y="f66"/>
                        <a:pt x="f86" y="f66"/>
                      </a:cubicBezTo>
                      <a:cubicBezTo>
                        <a:pt x="f87" y="f66"/>
                        <a:pt x="f88" y="f64"/>
                        <a:pt x="f88" y="f17"/>
                      </a:cubicBezTo>
                      <a:lnTo>
                        <a:pt x="f89" y="f17"/>
                      </a:lnTo>
                      <a:cubicBezTo>
                        <a:pt x="f90" y="f17"/>
                        <a:pt x="f91" y="f14"/>
                        <a:pt x="f91" y="f12"/>
                      </a:cubicBezTo>
                      <a:lnTo>
                        <a:pt x="f91" y="f92"/>
                      </a:lnTo>
                      <a:cubicBezTo>
                        <a:pt x="f93" y="f92"/>
                        <a:pt x="f94" y="f6"/>
                        <a:pt x="f94" y="f29"/>
                      </a:cubicBezTo>
                      <a:lnTo>
                        <a:pt x="f94" y="f26"/>
                      </a:lnTo>
                      <a:lnTo>
                        <a:pt x="f95" y="f26"/>
                      </a:lnTo>
                      <a:lnTo>
                        <a:pt x="f96" y="f97"/>
                      </a:lnTo>
                      <a:lnTo>
                        <a:pt x="f98" y="f97"/>
                      </a:lnTo>
                      <a:lnTo>
                        <a:pt x="f98" y="f99"/>
                      </a:lnTo>
                      <a:lnTo>
                        <a:pt x="f100" y="f99"/>
                      </a:lnTo>
                      <a:lnTo>
                        <a:pt x="f100" y="f97"/>
                      </a:lnTo>
                      <a:lnTo>
                        <a:pt x="f101" y="f97"/>
                      </a:lnTo>
                      <a:lnTo>
                        <a:pt x="f101" y="f92"/>
                      </a:lnTo>
                      <a:lnTo>
                        <a:pt x="f102" y="f92"/>
                      </a:lnTo>
                      <a:lnTo>
                        <a:pt x="f102" y="f6"/>
                      </a:lnTo>
                      <a:lnTo>
                        <a:pt x="f103" y="f6"/>
                      </a:lnTo>
                      <a:lnTo>
                        <a:pt x="f103" y="f73"/>
                      </a:lnTo>
                      <a:lnTo>
                        <a:pt x="f104" y="f73"/>
                      </a:lnTo>
                      <a:lnTo>
                        <a:pt x="f105" y="f73"/>
                      </a:lnTo>
                      <a:lnTo>
                        <a:pt x="f105" y="f6"/>
                      </a:lnTo>
                      <a:lnTo>
                        <a:pt x="f106" y="f6"/>
                      </a:lnTo>
                      <a:lnTo>
                        <a:pt x="f106" y="f30"/>
                      </a:lnTo>
                      <a:lnTo>
                        <a:pt x="f107" y="f19"/>
                      </a:lnTo>
                      <a:lnTo>
                        <a:pt x="f107" y="f30"/>
                      </a:lnTo>
                      <a:lnTo>
                        <a:pt x="f107" y="f17"/>
                      </a:lnTo>
                      <a:lnTo>
                        <a:pt x="f108" y="f14"/>
                      </a:lnTo>
                      <a:lnTo>
                        <a:pt x="f108" y="f92"/>
                      </a:lnTo>
                      <a:lnTo>
                        <a:pt x="f108" y="f26"/>
                      </a:lnTo>
                      <a:lnTo>
                        <a:pt x="f109" y="f26"/>
                      </a:lnTo>
                      <a:lnTo>
                        <a:pt x="f110" y="f6"/>
                      </a:lnTo>
                      <a:lnTo>
                        <a:pt x="f111" y="f11"/>
                      </a:lnTo>
                      <a:cubicBezTo>
                        <a:pt x="f112" y="f113"/>
                        <a:pt x="f114" y="f115"/>
                        <a:pt x="f116" y="f117"/>
                      </a:cubicBezTo>
                      <a:lnTo>
                        <a:pt x="f116" y="f11"/>
                      </a:lnTo>
                      <a:lnTo>
                        <a:pt x="f118" y="f11"/>
                      </a:lnTo>
                      <a:lnTo>
                        <a:pt x="f118" y="f73"/>
                      </a:lnTo>
                      <a:lnTo>
                        <a:pt x="f116" y="f17"/>
                      </a:lnTo>
                      <a:lnTo>
                        <a:pt x="f116" y="f30"/>
                      </a:lnTo>
                      <a:lnTo>
                        <a:pt x="f119" y="f65"/>
                      </a:lnTo>
                      <a:lnTo>
                        <a:pt x="f120" y="f121"/>
                      </a:lnTo>
                      <a:cubicBezTo>
                        <a:pt x="f120" y="f121"/>
                        <a:pt x="f120" y="f121"/>
                        <a:pt x="f120" y="f121"/>
                      </a:cubicBezTo>
                      <a:cubicBezTo>
                        <a:pt x="f120" y="f121"/>
                        <a:pt x="f120" y="f121"/>
                        <a:pt x="f120" y="f121"/>
                      </a:cubicBezTo>
                      <a:cubicBezTo>
                        <a:pt x="f120" y="f121"/>
                        <a:pt x="f120" y="f121"/>
                        <a:pt x="f120" y="f121"/>
                      </a:cubicBezTo>
                      <a:cubicBezTo>
                        <a:pt x="f120" y="f121"/>
                        <a:pt x="f120" y="f121"/>
                        <a:pt x="f120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lnTo>
                        <a:pt x="f123" y="f124"/>
                      </a:lnTo>
                      <a:lnTo>
                        <a:pt x="f123" y="f124"/>
                      </a:lnTo>
                      <a:lnTo>
                        <a:pt x="f123" y="f124"/>
                      </a:lnTo>
                      <a:lnTo>
                        <a:pt x="f28" y="f125"/>
                      </a:lnTo>
                      <a:lnTo>
                        <a:pt x="f26" y="f126"/>
                      </a:lnTo>
                      <a:lnTo>
                        <a:pt x="f29" y="f127"/>
                      </a:lnTo>
                      <a:cubicBezTo>
                        <a:pt x="f115" y="f128"/>
                        <a:pt x="f129" y="f30"/>
                        <a:pt x="f129" y="f30"/>
                      </a:cubicBezTo>
                      <a:cubicBezTo>
                        <a:pt x="f129" y="f30"/>
                        <a:pt x="f129" y="f30"/>
                        <a:pt x="f129" y="f73"/>
                      </a:cubicBezTo>
                      <a:lnTo>
                        <a:pt x="f129" y="f12"/>
                      </a:lnTo>
                      <a:lnTo>
                        <a:pt x="f129" y="f29"/>
                      </a:lnTo>
                      <a:lnTo>
                        <a:pt x="f113" y="f26"/>
                      </a:lnTo>
                      <a:lnTo>
                        <a:pt x="f124" y="f26"/>
                      </a:lnTo>
                      <a:lnTo>
                        <a:pt x="f66" y="f26"/>
                      </a:lnTo>
                      <a:lnTo>
                        <a:pt x="f66" y="f26"/>
                      </a:lnTo>
                      <a:lnTo>
                        <a:pt x="f66" y="f26"/>
                      </a:lnTo>
                      <a:lnTo>
                        <a:pt x="f125" y="f26"/>
                      </a:lnTo>
                      <a:lnTo>
                        <a:pt x="f130" y="f26"/>
                      </a:lnTo>
                      <a:lnTo>
                        <a:pt x="f131" y="f26"/>
                      </a:lnTo>
                      <a:cubicBezTo>
                        <a:pt x="f132" y="f26"/>
                        <a:pt x="f133" y="f26"/>
                        <a:pt x="f134" y="f26"/>
                      </a:cubicBezTo>
                      <a:cubicBezTo>
                        <a:pt x="f135" y="f26"/>
                        <a:pt x="f135" y="f26"/>
                        <a:pt x="f135" y="f26"/>
                      </a:cubicBezTo>
                      <a:lnTo>
                        <a:pt x="f2" y="f122"/>
                      </a:lnTo>
                      <a:cubicBezTo>
                        <a:pt x="f39" y="f123"/>
                        <a:pt x="f37" y="f122"/>
                        <a:pt x="f136" y="f122"/>
                      </a:cubicBezTo>
                      <a:lnTo>
                        <a:pt x="f130" y="f4"/>
                      </a:lnTo>
                      <a:lnTo>
                        <a:pt x="f92" y="f4"/>
                      </a:lnTo>
                      <a:lnTo>
                        <a:pt x="f137" y="f4"/>
                      </a:lnTo>
                      <a:lnTo>
                        <a:pt x="f138" y="f4"/>
                      </a:lnTo>
                      <a:lnTo>
                        <a:pt x="f139" y="f4"/>
                      </a:lnTo>
                      <a:lnTo>
                        <a:pt x="f3" y="f4"/>
                      </a:lnTo>
                      <a:lnTo>
                        <a:pt x="f3" y="f29"/>
                      </a:lnTo>
                      <a:cubicBezTo>
                        <a:pt x="f140" y="f141"/>
                        <a:pt x="f142" y="f143"/>
                        <a:pt x="f5" y="f6"/>
                      </a:cubicBezTo>
                      <a:close/>
                      <a:moveTo>
                        <a:pt x="f122" y="f12"/>
                      </a:moveTo>
                      <a:lnTo>
                        <a:pt x="f123" y="f73"/>
                      </a:lnTo>
                      <a:lnTo>
                        <a:pt x="f122" y="f31"/>
                      </a:lnTo>
                      <a:lnTo>
                        <a:pt x="f119" y="f73"/>
                      </a:lnTo>
                      <a:lnTo>
                        <a:pt x="f122" y="f12"/>
                      </a:lnTo>
                      <a:close/>
                      <a:moveTo>
                        <a:pt x="f4" y="f17"/>
                      </a:moveTo>
                      <a:lnTo>
                        <a:pt x="f144" y="f92"/>
                      </a:lnTo>
                      <a:lnTo>
                        <a:pt x="f120" y="f12"/>
                      </a:lnTo>
                      <a:lnTo>
                        <a:pt x="f4" y="f17"/>
                      </a:lnTo>
                      <a:close/>
                      <a:moveTo>
                        <a:pt x="f122" y="f12"/>
                      </a:moveTo>
                      <a:lnTo>
                        <a:pt x="f145" y="f92"/>
                      </a:lnTo>
                      <a:lnTo>
                        <a:pt x="f146" y="f17"/>
                      </a:lnTo>
                      <a:lnTo>
                        <a:pt x="f122" y="f12"/>
                      </a:lnTo>
                      <a:close/>
                      <a:moveTo>
                        <a:pt x="f119" y="f19"/>
                      </a:moveTo>
                      <a:lnTo>
                        <a:pt x="f119" y="f30"/>
                      </a:lnTo>
                      <a:lnTo>
                        <a:pt x="f120" y="f31"/>
                      </a:lnTo>
                      <a:lnTo>
                        <a:pt x="f120" y="f19"/>
                      </a:lnTo>
                      <a:lnTo>
                        <a:pt x="f119" y="f19"/>
                      </a:lnTo>
                      <a:close/>
                      <a:moveTo>
                        <a:pt x="f122" y="f125"/>
                      </a:moveTo>
                      <a:lnTo>
                        <a:pt x="f120" y="f65"/>
                      </a:lnTo>
                      <a:lnTo>
                        <a:pt x="f122" y="f124"/>
                      </a:lnTo>
                      <a:lnTo>
                        <a:pt x="f122" y="f125"/>
                      </a:lnTo>
                      <a:close/>
                      <a:moveTo>
                        <a:pt x="f120" y="f19"/>
                      </a:moveTo>
                      <a:lnTo>
                        <a:pt x="f122" y="f19"/>
                      </a:lnTo>
                      <a:lnTo>
                        <a:pt x="f122" y="f64"/>
                      </a:lnTo>
                      <a:lnTo>
                        <a:pt x="f120" y="f19"/>
                      </a:lnTo>
                      <a:close/>
                      <a:moveTo>
                        <a:pt x="f123" y="f19"/>
                      </a:moveTo>
                      <a:lnTo>
                        <a:pt x="f122" y="f31"/>
                      </a:lnTo>
                      <a:lnTo>
                        <a:pt x="f123" y="f30"/>
                      </a:lnTo>
                      <a:lnTo>
                        <a:pt x="f123" y="f19"/>
                      </a:lnTo>
                      <a:close/>
                      <a:moveTo>
                        <a:pt x="f29" y="f141"/>
                      </a:moveTo>
                      <a:lnTo>
                        <a:pt x="f141" y="f141"/>
                      </a:lnTo>
                      <a:lnTo>
                        <a:pt x="f141" y="f29"/>
                      </a:lnTo>
                      <a:lnTo>
                        <a:pt x="f6" y="f29"/>
                      </a:lnTo>
                      <a:lnTo>
                        <a:pt x="f6" y="f12"/>
                      </a:lnTo>
                      <a:lnTo>
                        <a:pt x="f6" y="f30"/>
                      </a:lnTo>
                      <a:cubicBezTo>
                        <a:pt x="f6" y="f30"/>
                        <a:pt x="f6" y="f30"/>
                        <a:pt x="f6" y="f30"/>
                      </a:cubicBezTo>
                      <a:lnTo>
                        <a:pt x="f29" y="f124"/>
                      </a:lnTo>
                      <a:lnTo>
                        <a:pt x="f123" y="f64"/>
                      </a:lnTo>
                      <a:lnTo>
                        <a:pt x="f123" y="f64"/>
                      </a:lnTo>
                      <a:lnTo>
                        <a:pt x="f123" y="f64"/>
                      </a:lnTo>
                      <a:lnTo>
                        <a:pt x="f26" y="f141"/>
                      </a:lnTo>
                      <a:lnTo>
                        <a:pt x="f29" y="f141"/>
                      </a:lnTo>
                      <a:close/>
                      <a:moveTo>
                        <a:pt x="f147" y="f143"/>
                      </a:moveTo>
                      <a:lnTo>
                        <a:pt x="f26" y="f143"/>
                      </a:lnTo>
                      <a:lnTo>
                        <a:pt x="f145" y="f129"/>
                      </a:lnTo>
                      <a:lnTo>
                        <a:pt x="f122" y="f11"/>
                      </a:lnTo>
                      <a:lnTo>
                        <a:pt x="f144" y="f129"/>
                      </a:lnTo>
                      <a:lnTo>
                        <a:pt x="f147" y="f143"/>
                      </a:lnTo>
                      <a:close/>
                      <a:moveTo>
                        <a:pt x="f118" y="f11"/>
                      </a:moveTo>
                      <a:lnTo>
                        <a:pt x="f148" y="f11"/>
                      </a:lnTo>
                      <a:lnTo>
                        <a:pt x="f148" y="f92"/>
                      </a:lnTo>
                      <a:lnTo>
                        <a:pt x="f149" y="f129"/>
                      </a:lnTo>
                      <a:lnTo>
                        <a:pt x="f119" y="f19"/>
                      </a:lnTo>
                      <a:lnTo>
                        <a:pt x="f118" y="f73"/>
                      </a:lnTo>
                      <a:lnTo>
                        <a:pt x="f118" y="f11"/>
                      </a:lnTo>
                      <a:close/>
                      <a:moveTo>
                        <a:pt x="f88" y="f26"/>
                      </a:moveTo>
                      <a:lnTo>
                        <a:pt x="f150" y="f26"/>
                      </a:lnTo>
                      <a:lnTo>
                        <a:pt x="f150" y="f29"/>
                      </a:lnTo>
                      <a:cubicBezTo>
                        <a:pt x="f150" y="f6"/>
                        <a:pt x="f151" y="f92"/>
                        <a:pt x="f90" y="f92"/>
                      </a:cubicBezTo>
                      <a:lnTo>
                        <a:pt x="f90" y="f12"/>
                      </a:lnTo>
                      <a:cubicBezTo>
                        <a:pt x="f90" y="f14"/>
                        <a:pt x="f89" y="f14"/>
                        <a:pt x="f89" y="f14"/>
                      </a:cubicBezTo>
                      <a:lnTo>
                        <a:pt x="f152" y="f14"/>
                      </a:lnTo>
                      <a:cubicBezTo>
                        <a:pt x="f152" y="f14"/>
                        <a:pt x="f152" y="f14"/>
                        <a:pt x="f152" y="f14"/>
                      </a:cubicBezTo>
                      <a:cubicBezTo>
                        <a:pt x="f152" y="f14"/>
                        <a:pt x="f152" y="f12"/>
                        <a:pt x="f88" y="f12"/>
                      </a:cubicBezTo>
                      <a:lnTo>
                        <a:pt x="f88" y="f26"/>
                      </a:lnTo>
                      <a:close/>
                      <a:moveTo>
                        <a:pt x="f87" y="f26"/>
                      </a:moveTo>
                      <a:lnTo>
                        <a:pt x="f153" y="f28"/>
                      </a:lnTo>
                      <a:lnTo>
                        <a:pt x="f154" y="f26"/>
                      </a:lnTo>
                      <a:lnTo>
                        <a:pt x="f87" y="f26"/>
                      </a:lnTo>
                      <a:close/>
                      <a:moveTo>
                        <a:pt x="f86" y="f26"/>
                      </a:moveTo>
                      <a:lnTo>
                        <a:pt x="f155" y="f26"/>
                      </a:lnTo>
                      <a:lnTo>
                        <a:pt x="f153" y="f28"/>
                      </a:lnTo>
                      <a:lnTo>
                        <a:pt x="f86" y="f141"/>
                      </a:lnTo>
                      <a:lnTo>
                        <a:pt x="f86" y="f26"/>
                      </a:lnTo>
                      <a:close/>
                      <a:moveTo>
                        <a:pt x="f86" y="f143"/>
                      </a:moveTo>
                      <a:lnTo>
                        <a:pt x="f153" y="f29"/>
                      </a:lnTo>
                      <a:lnTo>
                        <a:pt x="f156" y="f129"/>
                      </a:lnTo>
                      <a:lnTo>
                        <a:pt x="f156" y="f6"/>
                      </a:lnTo>
                      <a:lnTo>
                        <a:pt x="f157" y="f28"/>
                      </a:lnTo>
                      <a:lnTo>
                        <a:pt x="f158" y="f26"/>
                      </a:lnTo>
                      <a:lnTo>
                        <a:pt x="f156" y="f26"/>
                      </a:lnTo>
                      <a:lnTo>
                        <a:pt x="f156" y="f117"/>
                      </a:lnTo>
                      <a:cubicBezTo>
                        <a:pt x="f158" y="f129"/>
                        <a:pt x="f157" y="f143"/>
                        <a:pt x="f86" y="f143"/>
                      </a:cubicBezTo>
                      <a:lnTo>
                        <a:pt x="f86" y="f143"/>
                      </a:lnTo>
                      <a:close/>
                      <a:moveTo>
                        <a:pt x="f159" y="f26"/>
                      </a:moveTo>
                      <a:lnTo>
                        <a:pt x="f85" y="f28"/>
                      </a:lnTo>
                      <a:lnTo>
                        <a:pt x="f160" y="f26"/>
                      </a:lnTo>
                      <a:lnTo>
                        <a:pt x="f159" y="f26"/>
                      </a:lnTo>
                      <a:close/>
                      <a:moveTo>
                        <a:pt x="f84" y="f26"/>
                      </a:moveTo>
                      <a:lnTo>
                        <a:pt x="f161" y="f26"/>
                      </a:lnTo>
                      <a:lnTo>
                        <a:pt x="f85" y="f29"/>
                      </a:lnTo>
                      <a:lnTo>
                        <a:pt x="f84" y="f6"/>
                      </a:lnTo>
                      <a:lnTo>
                        <a:pt x="f84" y="f26"/>
                      </a:lnTo>
                      <a:close/>
                      <a:moveTo>
                        <a:pt x="f84" y="f129"/>
                      </a:moveTo>
                      <a:lnTo>
                        <a:pt x="f85" y="f29"/>
                      </a:lnTo>
                      <a:lnTo>
                        <a:pt x="f162" y="f143"/>
                      </a:lnTo>
                      <a:lnTo>
                        <a:pt x="f162" y="f141"/>
                      </a:lnTo>
                      <a:lnTo>
                        <a:pt x="f159" y="f28"/>
                      </a:lnTo>
                      <a:lnTo>
                        <a:pt x="f162" y="f26"/>
                      </a:lnTo>
                      <a:lnTo>
                        <a:pt x="f163" y="f26"/>
                      </a:lnTo>
                      <a:lnTo>
                        <a:pt x="f163" y="f113"/>
                      </a:lnTo>
                      <a:cubicBezTo>
                        <a:pt x="f162" y="f6"/>
                        <a:pt x="f164" y="f143"/>
                        <a:pt x="f164" y="f143"/>
                      </a:cubicBezTo>
                      <a:lnTo>
                        <a:pt x="f164" y="f143"/>
                      </a:lnTo>
                      <a:cubicBezTo>
                        <a:pt x="f85" y="f6"/>
                        <a:pt x="f165" y="f129"/>
                        <a:pt x="f84" y="f117"/>
                      </a:cubicBezTo>
                      <a:lnTo>
                        <a:pt x="f84" y="f129"/>
                      </a:lnTo>
                      <a:close/>
                      <a:moveTo>
                        <a:pt x="f82" y="f26"/>
                      </a:moveTo>
                      <a:lnTo>
                        <a:pt x="f83" y="f26"/>
                      </a:lnTo>
                      <a:lnTo>
                        <a:pt x="f83" y="f12"/>
                      </a:lnTo>
                      <a:cubicBezTo>
                        <a:pt x="f83" y="f12"/>
                        <a:pt x="f166" y="f14"/>
                        <a:pt x="f166" y="f14"/>
                      </a:cubicBezTo>
                      <a:cubicBezTo>
                        <a:pt x="f166" y="f17"/>
                        <a:pt x="f83" y="f17"/>
                        <a:pt x="f83" y="f17"/>
                      </a:cubicBezTo>
                      <a:lnTo>
                        <a:pt x="f82" y="f17"/>
                      </a:lnTo>
                      <a:cubicBezTo>
                        <a:pt x="f82" y="f17"/>
                        <a:pt x="f82" y="f17"/>
                        <a:pt x="f82" y="f14"/>
                      </a:cubicBezTo>
                      <a:cubicBezTo>
                        <a:pt x="f82" y="f14"/>
                        <a:pt x="f82" y="f12"/>
                        <a:pt x="f82" y="f12"/>
                      </a:cubicBezTo>
                      <a:lnTo>
                        <a:pt x="f82" y="f26"/>
                      </a:lnTo>
                      <a:close/>
                      <a:moveTo>
                        <a:pt x="f167" y="f26"/>
                      </a:moveTo>
                      <a:lnTo>
                        <a:pt x="f168" y="f28"/>
                      </a:lnTo>
                      <a:lnTo>
                        <a:pt x="f169" y="f26"/>
                      </a:lnTo>
                      <a:lnTo>
                        <a:pt x="f167" y="f26"/>
                      </a:lnTo>
                      <a:close/>
                      <a:moveTo>
                        <a:pt x="f170" y="f26"/>
                      </a:moveTo>
                      <a:lnTo>
                        <a:pt x="f171" y="f26"/>
                      </a:lnTo>
                      <a:lnTo>
                        <a:pt x="f169" y="f28"/>
                      </a:lnTo>
                      <a:lnTo>
                        <a:pt x="f170" y="f141"/>
                      </a:lnTo>
                      <a:lnTo>
                        <a:pt x="f170" y="f26"/>
                      </a:lnTo>
                      <a:close/>
                      <a:moveTo>
                        <a:pt x="f170" y="f143"/>
                      </a:moveTo>
                      <a:lnTo>
                        <a:pt x="f168" y="f29"/>
                      </a:lnTo>
                      <a:lnTo>
                        <a:pt x="f172" y="f129"/>
                      </a:lnTo>
                      <a:lnTo>
                        <a:pt x="f172" y="f6"/>
                      </a:lnTo>
                      <a:lnTo>
                        <a:pt x="f80" y="f28"/>
                      </a:lnTo>
                      <a:lnTo>
                        <a:pt x="f173" y="f26"/>
                      </a:lnTo>
                      <a:lnTo>
                        <a:pt x="f81" y="f26"/>
                      </a:lnTo>
                      <a:lnTo>
                        <a:pt x="f81" y="f117"/>
                      </a:lnTo>
                      <a:cubicBezTo>
                        <a:pt x="f173" y="f129"/>
                        <a:pt x="f168" y="f143"/>
                        <a:pt x="f170" y="f143"/>
                      </a:cubicBezTo>
                      <a:close/>
                      <a:moveTo>
                        <a:pt x="f174" y="f26"/>
                      </a:moveTo>
                      <a:lnTo>
                        <a:pt x="f78" y="f28"/>
                      </a:lnTo>
                      <a:lnTo>
                        <a:pt x="f175" y="f26"/>
                      </a:lnTo>
                      <a:lnTo>
                        <a:pt x="f174" y="f26"/>
                      </a:lnTo>
                      <a:close/>
                      <a:moveTo>
                        <a:pt x="f77" y="f26"/>
                      </a:moveTo>
                      <a:lnTo>
                        <a:pt x="f176" y="f26"/>
                      </a:lnTo>
                      <a:lnTo>
                        <a:pt x="f78" y="f29"/>
                      </a:lnTo>
                      <a:lnTo>
                        <a:pt x="f77" y="f6"/>
                      </a:lnTo>
                      <a:lnTo>
                        <a:pt x="f77" y="f26"/>
                      </a:lnTo>
                      <a:close/>
                      <a:moveTo>
                        <a:pt x="f77" y="f129"/>
                      </a:moveTo>
                      <a:lnTo>
                        <a:pt x="f78" y="f29"/>
                      </a:lnTo>
                      <a:lnTo>
                        <a:pt x="f177" y="f143"/>
                      </a:lnTo>
                      <a:lnTo>
                        <a:pt x="f177" y="f141"/>
                      </a:lnTo>
                      <a:lnTo>
                        <a:pt x="f174" y="f28"/>
                      </a:lnTo>
                      <a:lnTo>
                        <a:pt x="f178" y="f26"/>
                      </a:lnTo>
                      <a:lnTo>
                        <a:pt x="f79" y="f26"/>
                      </a:lnTo>
                      <a:lnTo>
                        <a:pt x="f79" y="f113"/>
                      </a:lnTo>
                      <a:cubicBezTo>
                        <a:pt x="f177" y="f6"/>
                        <a:pt x="f178" y="f143"/>
                        <a:pt x="f178" y="f143"/>
                      </a:cubicBezTo>
                      <a:lnTo>
                        <a:pt x="f178" y="f143"/>
                      </a:lnTo>
                      <a:cubicBezTo>
                        <a:pt x="f175" y="f6"/>
                        <a:pt x="f176" y="f129"/>
                        <a:pt x="f77" y="f117"/>
                      </a:cubicBezTo>
                      <a:lnTo>
                        <a:pt x="f77" y="f129"/>
                      </a:lnTo>
                      <a:close/>
                      <a:moveTo>
                        <a:pt x="f72" y="f26"/>
                      </a:moveTo>
                      <a:lnTo>
                        <a:pt x="f179" y="f26"/>
                      </a:lnTo>
                      <a:lnTo>
                        <a:pt x="f179" y="f12"/>
                      </a:lnTo>
                      <a:cubicBezTo>
                        <a:pt x="f179" y="f12"/>
                        <a:pt x="f179" y="f14"/>
                        <a:pt x="f179" y="f14"/>
                      </a:cubicBezTo>
                      <a:cubicBezTo>
                        <a:pt x="f179" y="f14"/>
                        <a:pt x="f179" y="f17"/>
                        <a:pt x="f179" y="f17"/>
                      </a:cubicBezTo>
                      <a:cubicBezTo>
                        <a:pt x="f75" y="f17"/>
                        <a:pt x="f74" y="f17"/>
                        <a:pt x="f72" y="f17"/>
                      </a:cubicBezTo>
                      <a:lnTo>
                        <a:pt x="f72" y="f26"/>
                      </a:lnTo>
                      <a:close/>
                      <a:moveTo>
                        <a:pt x="f180" y="f31"/>
                      </a:moveTo>
                      <a:cubicBezTo>
                        <a:pt x="f181" y="f31"/>
                        <a:pt x="f182" y="f31"/>
                        <a:pt x="f183" y="f31"/>
                      </a:cubicBezTo>
                      <a:cubicBezTo>
                        <a:pt x="f183" y="f19"/>
                        <a:pt x="f183" y="f64"/>
                        <a:pt x="f183" y="f65"/>
                      </a:cubicBezTo>
                      <a:cubicBezTo>
                        <a:pt x="f182" y="f65"/>
                        <a:pt x="f181" y="f65"/>
                        <a:pt x="f180" y="f65"/>
                      </a:cubicBezTo>
                      <a:cubicBezTo>
                        <a:pt x="f180" y="f64"/>
                        <a:pt x="f180" y="f19"/>
                        <a:pt x="f180" y="f31"/>
                      </a:cubicBezTo>
                      <a:close/>
                      <a:moveTo>
                        <a:pt x="f184" y="f31"/>
                      </a:moveTo>
                      <a:cubicBezTo>
                        <a:pt x="f185" y="f31"/>
                        <a:pt x="f185" y="f31"/>
                        <a:pt x="f68" y="f31"/>
                      </a:cubicBezTo>
                      <a:cubicBezTo>
                        <a:pt x="f68" y="f19"/>
                        <a:pt x="f68" y="f64"/>
                        <a:pt x="f68" y="f65"/>
                      </a:cubicBezTo>
                      <a:cubicBezTo>
                        <a:pt x="f185" y="f65"/>
                        <a:pt x="f185" y="f65"/>
                        <a:pt x="f184" y="f65"/>
                      </a:cubicBezTo>
                      <a:cubicBezTo>
                        <a:pt x="f184" y="f64"/>
                        <a:pt x="f184" y="f19"/>
                        <a:pt x="f184" y="f31"/>
                      </a:cubicBezTo>
                      <a:close/>
                      <a:moveTo>
                        <a:pt x="f186" y="f31"/>
                      </a:moveTo>
                      <a:cubicBezTo>
                        <a:pt x="f187" y="f31"/>
                        <a:pt x="f188" y="f31"/>
                        <a:pt x="f189" y="f31"/>
                      </a:cubicBezTo>
                      <a:cubicBezTo>
                        <a:pt x="f189" y="f19"/>
                        <a:pt x="f189" y="f64"/>
                        <a:pt x="f189" y="f65"/>
                      </a:cubicBezTo>
                      <a:cubicBezTo>
                        <a:pt x="f188" y="f65"/>
                        <a:pt x="f187" y="f65"/>
                        <a:pt x="f186" y="f65"/>
                      </a:cubicBezTo>
                      <a:cubicBezTo>
                        <a:pt x="f186" y="f64"/>
                        <a:pt x="f186" y="f19"/>
                        <a:pt x="f186" y="f31"/>
                      </a:cubicBezTo>
                      <a:close/>
                      <a:moveTo>
                        <a:pt x="f190" y="f31"/>
                      </a:moveTo>
                      <a:cubicBezTo>
                        <a:pt x="f191" y="f31"/>
                        <a:pt x="f191" y="f31"/>
                        <a:pt x="f192" y="f31"/>
                      </a:cubicBezTo>
                      <a:cubicBezTo>
                        <a:pt x="f192" y="f19"/>
                        <a:pt x="f192" y="f64"/>
                        <a:pt x="f192" y="f65"/>
                      </a:cubicBezTo>
                      <a:cubicBezTo>
                        <a:pt x="f192" y="f65"/>
                        <a:pt x="f191" y="f65"/>
                        <a:pt x="f190" y="f65"/>
                      </a:cubicBezTo>
                      <a:cubicBezTo>
                        <a:pt x="f190" y="f64"/>
                        <a:pt x="f190" y="f19"/>
                        <a:pt x="f190" y="f31"/>
                      </a:cubicBezTo>
                      <a:close/>
                      <a:moveTo>
                        <a:pt x="f193" y="f6"/>
                      </a:moveTo>
                      <a:cubicBezTo>
                        <a:pt x="f13" y="f6"/>
                        <a:pt x="f15" y="f6"/>
                        <a:pt x="f194" y="f6"/>
                      </a:cubicBezTo>
                      <a:lnTo>
                        <a:pt x="f194" y="f115"/>
                      </a:lnTo>
                      <a:lnTo>
                        <a:pt x="f16" y="f115"/>
                      </a:lnTo>
                      <a:lnTo>
                        <a:pt x="f16" y="f12"/>
                      </a:lnTo>
                      <a:lnTo>
                        <a:pt x="f15" y="f12"/>
                      </a:lnTo>
                      <a:cubicBezTo>
                        <a:pt x="f13" y="f12"/>
                        <a:pt x="f193" y="f11"/>
                        <a:pt x="f193" y="f11"/>
                      </a:cubicBezTo>
                      <a:lnTo>
                        <a:pt x="f193" y="f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FFAFF"/>
                    </a:gs>
                    <a:gs pos="100000">
                      <a:srgbClr val="9ADCF6"/>
                    </a:gs>
                  </a:gsLst>
                  <a:path path="circle">
                    <a:fillToRect l="50000" t="70000" r="50000" b="30000"/>
                  </a:path>
                </a:gradFill>
                <a:ln w="9360">
                  <a:solidFill>
                    <a:srgbClr val="3FB3D2"/>
                  </a:solidFill>
                  <a:prstDash val="solid"/>
                  <a:miter/>
                </a:ln>
              </p:spPr>
              <p:txBody>
                <a:bodyPr vert="horz" wrap="square" lIns="104400" tIns="52200" rIns="104400" bIns="52200" anchor="t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ru-RU" sz="1800" b="0" i="0" u="none" strike="noStrike" kern="1200">
                    <a:ln>
                      <a:noFill/>
                    </a:ln>
                    <a:latin typeface="Arial" pitchFamily="18"/>
                    <a:ea typeface="Microsoft YaHei" pitchFamily="2"/>
                    <a:cs typeface="Mangal" pitchFamily="2"/>
                  </a:endParaRPr>
                </a:p>
              </p:txBody>
            </p:sp>
            <p:sp>
              <p:nvSpPr>
                <p:cNvPr id="6" name="Прямоугольник 118"/>
                <p:cNvSpPr/>
                <p:nvPr/>
              </p:nvSpPr>
              <p:spPr>
                <a:xfrm>
                  <a:off x="0" y="871559"/>
                  <a:ext cx="9143640" cy="65160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21600"/>
                    <a:gd name="f4" fmla="*/ f0 1 21600"/>
                    <a:gd name="f5" fmla="*/ f1 1 21600"/>
                    <a:gd name="f6" fmla="+- f3 0 f2"/>
                    <a:gd name="f7" fmla="*/ f6 1 21600"/>
                    <a:gd name="f8" fmla="*/ f2 1 f7"/>
                    <a:gd name="f9" fmla="*/ f3 1 f7"/>
                    <a:gd name="f10" fmla="*/ f8 f4 1"/>
                    <a:gd name="f11" fmla="*/ f9 f4 1"/>
                    <a:gd name="f12" fmla="*/ f9 f5 1"/>
                    <a:gd name="f13" fmla="*/ f8 f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10" t="f13" r="f11" b="f12"/>
                  <a:pathLst>
                    <a:path w="21600" h="21600">
                      <a:moveTo>
                        <a:pt x="f2" y="f2"/>
                      </a:moveTo>
                      <a:lnTo>
                        <a:pt x="f3" y="f2"/>
                      </a:lnTo>
                      <a:lnTo>
                        <a:pt x="f3" y="f3"/>
                      </a:lnTo>
                      <a:lnTo>
                        <a:pt x="f2" y="f3"/>
                      </a:lnTo>
                      <a:lnTo>
                        <a:pt x="f2" y="f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FFAFF"/>
                    </a:gs>
                    <a:gs pos="100000">
                      <a:srgbClr val="9ADCF6"/>
                    </a:gs>
                  </a:gsLst>
                  <a:path path="circle">
                    <a:fillToRect l="50000" t="70000" r="50000" b="30000"/>
                  </a:path>
                </a:gradFill>
                <a:ln w="9360">
                  <a:solidFill>
                    <a:srgbClr val="3FB3D2"/>
                  </a:solidFill>
                  <a:prstDash val="solid"/>
                  <a:miter/>
                </a:ln>
              </p:spPr>
              <p:txBody>
                <a:bodyPr vert="horz" wrap="square" lIns="90000" tIns="45000" rIns="90000" bIns="45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ru-RU" sz="1800" b="0" i="0" u="none" strike="noStrike" kern="1200">
                    <a:ln>
                      <a:noFill/>
                    </a:ln>
                    <a:latin typeface="Arial" pitchFamily="18"/>
                    <a:ea typeface="Microsoft YaHei" pitchFamily="2"/>
                    <a:cs typeface="Mangal" pitchFamily="2"/>
                  </a:endParaRPr>
                </a:p>
              </p:txBody>
            </p:sp>
            <p:sp>
              <p:nvSpPr>
                <p:cNvPr id="7" name="Freeform 117"/>
                <p:cNvSpPr/>
                <p:nvPr/>
              </p:nvSpPr>
              <p:spPr>
                <a:xfrm>
                  <a:off x="7385400" y="122400"/>
                  <a:ext cx="423000" cy="318960"/>
                </a:xfrm>
                <a:custGeom>
                  <a:avLst/>
                  <a:gdLst>
                    <a:gd name="f0" fmla="val 360"/>
                    <a:gd name="f1" fmla="val 180"/>
                    <a:gd name="f2" fmla="val w"/>
                    <a:gd name="f3" fmla="val h"/>
                    <a:gd name="f4" fmla="val 0"/>
                    <a:gd name="f5" fmla="val 1004"/>
                    <a:gd name="f6" fmla="val 485"/>
                    <a:gd name="f7" fmla="val 5"/>
                    <a:gd name="f8" fmla="val 52"/>
                    <a:gd name="f9" fmla="val 8"/>
                    <a:gd name="f10" fmla="val 54"/>
                    <a:gd name="f11" fmla="val 12"/>
                    <a:gd name="f12" fmla="val 15"/>
                    <a:gd name="f13" fmla="val 56"/>
                    <a:gd name="f14" fmla="val 24"/>
                    <a:gd name="f15" fmla="val 60"/>
                    <a:gd name="f16" fmla="val 34"/>
                    <a:gd name="f17" fmla="val 64"/>
                    <a:gd name="f18" fmla="val 43"/>
                    <a:gd name="f19" fmla="val 68"/>
                    <a:gd name="f20" fmla="val 74"/>
                    <a:gd name="f21" fmla="val 79"/>
                    <a:gd name="f22" fmla="val 80"/>
                    <a:gd name="f23" fmla="val 85"/>
                    <a:gd name="f24" fmla="val 88"/>
                    <a:gd name="f25" fmla="val 96"/>
                    <a:gd name="f26" fmla="val 92"/>
                    <a:gd name="f27" fmla="val 104"/>
                    <a:gd name="f28" fmla="val 108"/>
                    <a:gd name="f29" fmla="val 97"/>
                    <a:gd name="f30" fmla="val 111"/>
                    <a:gd name="f31" fmla="val 100"/>
                    <a:gd name="f32" fmla="val 115"/>
                    <a:gd name="f33" fmla="val 102"/>
                    <a:gd name="f34" fmla="val 120"/>
                    <a:gd name="f35" fmla="val 126"/>
                    <a:gd name="f36" fmla="val 105"/>
                    <a:gd name="f37" fmla="val 131"/>
                    <a:gd name="f38" fmla="val 139"/>
                    <a:gd name="f39" fmla="val 147"/>
                    <a:gd name="f40" fmla="val 114"/>
                    <a:gd name="f41" fmla="val 155"/>
                    <a:gd name="f42" fmla="val 118"/>
                    <a:gd name="f43" fmla="val 169"/>
                    <a:gd name="f44" fmla="val 124"/>
                    <a:gd name="f45" fmla="val 183"/>
                    <a:gd name="f46" fmla="val 130"/>
                    <a:gd name="f47" fmla="val 197"/>
                    <a:gd name="f48" fmla="val 137"/>
                    <a:gd name="f49" fmla="val 207"/>
                    <a:gd name="f50" fmla="val 141"/>
                    <a:gd name="f51" fmla="val 218"/>
                    <a:gd name="f52" fmla="val 146"/>
                    <a:gd name="f53" fmla="val 228"/>
                    <a:gd name="f54" fmla="val 151"/>
                    <a:gd name="f55" fmla="val 231"/>
                    <a:gd name="f56" fmla="val 152"/>
                    <a:gd name="f57" fmla="val 234"/>
                    <a:gd name="f58" fmla="val 237"/>
                    <a:gd name="f59" fmla="val 156"/>
                    <a:gd name="f60" fmla="val 245"/>
                    <a:gd name="f61" fmla="val 159"/>
                    <a:gd name="f62" fmla="val 253"/>
                    <a:gd name="f63" fmla="val 162"/>
                    <a:gd name="f64" fmla="val 261"/>
                    <a:gd name="f65" fmla="val 166"/>
                    <a:gd name="f66" fmla="val 271"/>
                    <a:gd name="f67" fmla="val 170"/>
                    <a:gd name="f68" fmla="val 282"/>
                    <a:gd name="f69" fmla="val 175"/>
                    <a:gd name="f70" fmla="val 293"/>
                    <a:gd name="f71" fmla="val 298"/>
                    <a:gd name="f72" fmla="val 182"/>
                    <a:gd name="f73" fmla="val 302"/>
                    <a:gd name="f74" fmla="val 185"/>
                    <a:gd name="f75" fmla="val 307"/>
                    <a:gd name="f76" fmla="val 187"/>
                    <a:gd name="f77" fmla="val 312"/>
                    <a:gd name="f78" fmla="val 189"/>
                    <a:gd name="f79" fmla="val 318"/>
                    <a:gd name="f80" fmla="val 191"/>
                    <a:gd name="f81" fmla="val 323"/>
                    <a:gd name="f82" fmla="val 193"/>
                    <a:gd name="f83" fmla="val 333"/>
                    <a:gd name="f84" fmla="val 342"/>
                    <a:gd name="f85" fmla="val 202"/>
                    <a:gd name="f86" fmla="val 352"/>
                    <a:gd name="f87" fmla="val 206"/>
                    <a:gd name="f88" fmla="val 355"/>
                    <a:gd name="f89" fmla="val 358"/>
                    <a:gd name="f90" fmla="val 209"/>
                    <a:gd name="f91" fmla="val 361"/>
                    <a:gd name="f92" fmla="val 210"/>
                    <a:gd name="f93" fmla="val 389"/>
                    <a:gd name="f94" fmla="val 223"/>
                    <a:gd name="f95" fmla="val 391"/>
                    <a:gd name="f96" fmla="val 225"/>
                    <a:gd name="f97" fmla="val 393"/>
                    <a:gd name="f98" fmla="val 395"/>
                    <a:gd name="f99" fmla="val 398"/>
                    <a:gd name="f100" fmla="val 233"/>
                    <a:gd name="f101" fmla="val 397"/>
                    <a:gd name="f102" fmla="val 369"/>
                    <a:gd name="f103" fmla="val 241"/>
                    <a:gd name="f104" fmla="val 242"/>
                    <a:gd name="f105" fmla="val 366"/>
                    <a:gd name="f106" fmla="val 243"/>
                    <a:gd name="f107" fmla="val 364"/>
                    <a:gd name="f108" fmla="val 246"/>
                    <a:gd name="f109" fmla="val 359"/>
                    <a:gd name="f110" fmla="val 248"/>
                    <a:gd name="f111" fmla="val 357"/>
                    <a:gd name="f112" fmla="val 250"/>
                    <a:gd name="f113" fmla="val 354"/>
                    <a:gd name="f114" fmla="val 251"/>
                    <a:gd name="f115" fmla="val 252"/>
                    <a:gd name="f116" fmla="val 349"/>
                    <a:gd name="f117" fmla="val 255"/>
                    <a:gd name="f118" fmla="val 346"/>
                    <a:gd name="f119" fmla="val 258"/>
                    <a:gd name="f120" fmla="val 344"/>
                    <a:gd name="f121" fmla="val 259"/>
                    <a:gd name="f122" fmla="val 343"/>
                    <a:gd name="f123" fmla="val 260"/>
                    <a:gd name="f124" fmla="val 338"/>
                    <a:gd name="f125" fmla="val 336"/>
                    <a:gd name="f126" fmla="val 264"/>
                    <a:gd name="f127" fmla="val 269"/>
                    <a:gd name="f128" fmla="val 335"/>
                    <a:gd name="f129" fmla="val 273"/>
                    <a:gd name="f130" fmla="val 334"/>
                    <a:gd name="f131" fmla="val 278"/>
                    <a:gd name="f132" fmla="val 283"/>
                    <a:gd name="f133" fmla="val 290"/>
                    <a:gd name="f134" fmla="val 330"/>
                    <a:gd name="f135" fmla="val 294"/>
                    <a:gd name="f136" fmla="val 295"/>
                    <a:gd name="f137" fmla="val 322"/>
                    <a:gd name="f138" fmla="val 296"/>
                    <a:gd name="f139" fmla="val 320"/>
                    <a:gd name="f140" fmla="val 297"/>
                    <a:gd name="f141" fmla="val 317"/>
                    <a:gd name="f142" fmla="val 316"/>
                    <a:gd name="f143" fmla="val 315"/>
                    <a:gd name="f144" fmla="val 310"/>
                    <a:gd name="f145" fmla="val 308"/>
                    <a:gd name="f146" fmla="val 309"/>
                    <a:gd name="f147" fmla="val 303"/>
                    <a:gd name="f148" fmla="val 304"/>
                    <a:gd name="f149" fmla="val 305"/>
                    <a:gd name="f150" fmla="val 300"/>
                    <a:gd name="f151" fmla="val 306"/>
                    <a:gd name="f152" fmla="val 311"/>
                    <a:gd name="f153" fmla="val 314"/>
                    <a:gd name="f154" fmla="val 313"/>
                    <a:gd name="f155" fmla="val 376"/>
                    <a:gd name="f156" fmla="val 375"/>
                    <a:gd name="f157" fmla="val 370"/>
                    <a:gd name="f158" fmla="val 368"/>
                    <a:gd name="f159" fmla="val 367"/>
                    <a:gd name="f160" fmla="val 286"/>
                    <a:gd name="f161" fmla="val 284"/>
                    <a:gd name="f162" fmla="val 373"/>
                    <a:gd name="f163" fmla="val 280"/>
                    <a:gd name="f164" fmla="val 385"/>
                    <a:gd name="f165" fmla="val 400"/>
                    <a:gd name="f166" fmla="val 402"/>
                    <a:gd name="f167" fmla="val 387"/>
                    <a:gd name="f168" fmla="val 386"/>
                    <a:gd name="f169" fmla="val 383"/>
                    <a:gd name="f170" fmla="val 325"/>
                    <a:gd name="f171" fmla="val 327"/>
                    <a:gd name="f172" fmla="val 326"/>
                    <a:gd name="f173" fmla="val 392"/>
                    <a:gd name="f174" fmla="val 394"/>
                    <a:gd name="f175" fmla="val 324"/>
                    <a:gd name="f176" fmla="val 396"/>
                    <a:gd name="f177" fmla="val 399"/>
                    <a:gd name="f178" fmla="val 404"/>
                    <a:gd name="f179" fmla="val 412"/>
                    <a:gd name="f180" fmla="val 414"/>
                    <a:gd name="f181" fmla="val 417"/>
                    <a:gd name="f182" fmla="val 419"/>
                    <a:gd name="f183" fmla="val 424"/>
                    <a:gd name="f184" fmla="val 429"/>
                    <a:gd name="f185" fmla="val 433"/>
                    <a:gd name="f186" fmla="val 301"/>
                    <a:gd name="f187" fmla="val 434"/>
                    <a:gd name="f188" fmla="val 436"/>
                    <a:gd name="f189" fmla="val 440"/>
                    <a:gd name="f190" fmla="val 443"/>
                    <a:gd name="f191" fmla="val 444"/>
                    <a:gd name="f192" fmla="val 446"/>
                    <a:gd name="f193" fmla="val 447"/>
                    <a:gd name="f194" fmla="val 450"/>
                    <a:gd name="f195" fmla="val 453"/>
                    <a:gd name="f196" fmla="val 456"/>
                    <a:gd name="f197" fmla="val 459"/>
                    <a:gd name="f198" fmla="val 458"/>
                    <a:gd name="f199" fmla="val 455"/>
                    <a:gd name="f200" fmla="val 339"/>
                    <a:gd name="f201" fmla="val 452"/>
                    <a:gd name="f202" fmla="val 340"/>
                    <a:gd name="f203" fmla="val 448"/>
                    <a:gd name="f204" fmla="val 445"/>
                    <a:gd name="f205" fmla="val 345"/>
                    <a:gd name="f206" fmla="val 348"/>
                    <a:gd name="f207" fmla="val 351"/>
                    <a:gd name="f208" fmla="val 431"/>
                    <a:gd name="f209" fmla="val 353"/>
                    <a:gd name="f210" fmla="val 435"/>
                    <a:gd name="f211" fmla="val 442"/>
                    <a:gd name="f212" fmla="val 441"/>
                    <a:gd name="f213" fmla="val 372"/>
                    <a:gd name="f214" fmla="val 377"/>
                    <a:gd name="f215" fmla="val 382"/>
                    <a:gd name="f216" fmla="val 449"/>
                    <a:gd name="f217" fmla="val 451"/>
                    <a:gd name="f218" fmla="val 454"/>
                    <a:gd name="f219" fmla="val 462"/>
                    <a:gd name="f220" fmla="val 465"/>
                    <a:gd name="f221" fmla="val 407"/>
                    <a:gd name="f222" fmla="val 463"/>
                    <a:gd name="f223" fmla="val 409"/>
                    <a:gd name="f224" fmla="val 410"/>
                    <a:gd name="f225" fmla="val 461"/>
                    <a:gd name="f226" fmla="val 413"/>
                    <a:gd name="f227" fmla="val 460"/>
                    <a:gd name="f228" fmla="val 421"/>
                    <a:gd name="f229" fmla="val 416"/>
                    <a:gd name="f230" fmla="val 438"/>
                    <a:gd name="f231" fmla="val 418"/>
                    <a:gd name="f232" fmla="val 432"/>
                    <a:gd name="f233" fmla="val 420"/>
                    <a:gd name="f234" fmla="val 422"/>
                    <a:gd name="f235" fmla="val 437"/>
                    <a:gd name="f236" fmla="val 423"/>
                    <a:gd name="f237" fmla="val 464"/>
                    <a:gd name="f238" fmla="val 427"/>
                    <a:gd name="f239" fmla="val 472"/>
                    <a:gd name="f240" fmla="val 473"/>
                    <a:gd name="f241" fmla="val 470"/>
                    <a:gd name="f242" fmla="val 439"/>
                    <a:gd name="f243" fmla="val 428"/>
                    <a:gd name="f244" fmla="val 426"/>
                    <a:gd name="f245" fmla="val 425"/>
                    <a:gd name="f246" fmla="val 408"/>
                    <a:gd name="f247" fmla="val 405"/>
                    <a:gd name="f248" fmla="val 401"/>
                    <a:gd name="f249" fmla="val 403"/>
                    <a:gd name="f250" fmla="val 466"/>
                    <a:gd name="f251" fmla="val 468"/>
                    <a:gd name="f252" fmla="val 430"/>
                    <a:gd name="f253" fmla="val 474"/>
                    <a:gd name="f254" fmla="val 477"/>
                    <a:gd name="f255" fmla="val 481"/>
                    <a:gd name="f256" fmla="val 501"/>
                    <a:gd name="f257" fmla="val 500"/>
                    <a:gd name="f258" fmla="val 516"/>
                    <a:gd name="f259" fmla="val 379"/>
                    <a:gd name="f260" fmla="val 521"/>
                    <a:gd name="f261" fmla="val 374"/>
                    <a:gd name="f262" fmla="val 524"/>
                    <a:gd name="f263" fmla="val 371"/>
                    <a:gd name="f264" fmla="val 522"/>
                    <a:gd name="f265" fmla="val 519"/>
                    <a:gd name="f266" fmla="val 363"/>
                    <a:gd name="f267" fmla="val 514"/>
                    <a:gd name="f268" fmla="val 511"/>
                    <a:gd name="f269" fmla="val 347"/>
                    <a:gd name="f270" fmla="val 509"/>
                    <a:gd name="f271" fmla="val 508"/>
                    <a:gd name="f272" fmla="val 332"/>
                    <a:gd name="f273" fmla="val 329"/>
                    <a:gd name="f274" fmla="val 512"/>
                    <a:gd name="f275" fmla="val 517"/>
                    <a:gd name="f276" fmla="val 523"/>
                    <a:gd name="f277" fmla="val 526"/>
                    <a:gd name="f278" fmla="val 527"/>
                    <a:gd name="f279" fmla="val 532"/>
                    <a:gd name="f280" fmla="val 537"/>
                    <a:gd name="f281" fmla="val 319"/>
                    <a:gd name="f282" fmla="val 543"/>
                    <a:gd name="f283" fmla="val 544"/>
                    <a:gd name="f284" fmla="val 321"/>
                    <a:gd name="f285" fmla="val 546"/>
                    <a:gd name="f286" fmla="val 548"/>
                    <a:gd name="f287" fmla="val 549"/>
                    <a:gd name="f288" fmla="val 551"/>
                    <a:gd name="f289" fmla="val 552"/>
                    <a:gd name="f290" fmla="val 553"/>
                    <a:gd name="f291" fmla="val 555"/>
                    <a:gd name="f292" fmla="val 558"/>
                    <a:gd name="f293" fmla="val 561"/>
                    <a:gd name="f294" fmla="val 562"/>
                    <a:gd name="f295" fmla="val 563"/>
                    <a:gd name="f296" fmla="val 564"/>
                    <a:gd name="f297" fmla="val 565"/>
                    <a:gd name="f298" fmla="val 568"/>
                    <a:gd name="f299" fmla="val 578"/>
                    <a:gd name="f300" fmla="val 589"/>
                    <a:gd name="f301" fmla="val 599"/>
                    <a:gd name="f302" fmla="val 608"/>
                    <a:gd name="f303" fmla="val 618"/>
                    <a:gd name="f304" fmla="val 625"/>
                    <a:gd name="f305" fmla="val 626"/>
                    <a:gd name="f306" fmla="val 331"/>
                    <a:gd name="f307" fmla="val 630"/>
                    <a:gd name="f308" fmla="val 633"/>
                    <a:gd name="f309" fmla="val 637"/>
                    <a:gd name="f310" fmla="val 640"/>
                    <a:gd name="f311" fmla="val 644"/>
                    <a:gd name="f312" fmla="val 337"/>
                    <a:gd name="f313" fmla="val 647"/>
                    <a:gd name="f314" fmla="val 652"/>
                    <a:gd name="f315" fmla="val 657"/>
                    <a:gd name="f316" fmla="val 663"/>
                    <a:gd name="f317" fmla="val 671"/>
                    <a:gd name="f318" fmla="val 679"/>
                    <a:gd name="f319" fmla="val 687"/>
                    <a:gd name="f320" fmla="val 356"/>
                    <a:gd name="f321" fmla="val 695"/>
                    <a:gd name="f322" fmla="val 703"/>
                    <a:gd name="f323" fmla="val 711"/>
                    <a:gd name="f324" fmla="val 718"/>
                    <a:gd name="f325" fmla="val 725"/>
                    <a:gd name="f326" fmla="val 732"/>
                    <a:gd name="f327" fmla="val 745"/>
                    <a:gd name="f328" fmla="val 381"/>
                    <a:gd name="f329" fmla="val 757"/>
                    <a:gd name="f330" fmla="val 769"/>
                    <a:gd name="f331" fmla="val 774"/>
                    <a:gd name="f332" fmla="val 780"/>
                    <a:gd name="f333" fmla="val 783"/>
                    <a:gd name="f334" fmla="val 787"/>
                    <a:gd name="f335" fmla="val 791"/>
                    <a:gd name="f336" fmla="val 796"/>
                    <a:gd name="f337" fmla="val 406"/>
                    <a:gd name="f338" fmla="val 800"/>
                    <a:gd name="f339" fmla="val 805"/>
                    <a:gd name="f340" fmla="val 809"/>
                    <a:gd name="f341" fmla="val 411"/>
                    <a:gd name="f342" fmla="val 817"/>
                    <a:gd name="f343" fmla="val 825"/>
                    <a:gd name="f344" fmla="val 833"/>
                    <a:gd name="f345" fmla="val 843"/>
                    <a:gd name="f346" fmla="val 852"/>
                    <a:gd name="f347" fmla="val 862"/>
                    <a:gd name="f348" fmla="val 871"/>
                    <a:gd name="f349" fmla="val 879"/>
                    <a:gd name="f350" fmla="val 888"/>
                    <a:gd name="f351" fmla="val 900"/>
                    <a:gd name="f352" fmla="val 911"/>
                    <a:gd name="f353" fmla="val 923"/>
                    <a:gd name="f354" fmla="val 938"/>
                    <a:gd name="f355" fmla="val 469"/>
                    <a:gd name="f356" fmla="val 955"/>
                    <a:gd name="f357" fmla="val 969"/>
                    <a:gd name="f358" fmla="val 970"/>
                    <a:gd name="f359" fmla="val 971"/>
                    <a:gd name="f360" fmla="val 972"/>
                    <a:gd name="f361" fmla="val 973"/>
                    <a:gd name="f362" fmla="val 484"/>
                    <a:gd name="f363" fmla="val 974"/>
                    <a:gd name="f364" fmla="val 483"/>
                    <a:gd name="f365" fmla="val 482"/>
                    <a:gd name="f366" fmla="val 467"/>
                    <a:gd name="f367" fmla="val 979"/>
                    <a:gd name="f368" fmla="val 984"/>
                    <a:gd name="f369" fmla="val 989"/>
                    <a:gd name="f370" fmla="val 991"/>
                    <a:gd name="f371" fmla="val 994"/>
                    <a:gd name="f372" fmla="val 996"/>
                    <a:gd name="f373" fmla="val 380"/>
                    <a:gd name="f374" fmla="val 998"/>
                    <a:gd name="f375" fmla="val 999"/>
                    <a:gd name="f376" fmla="val 365"/>
                    <a:gd name="f377" fmla="val 1003"/>
                    <a:gd name="f378" fmla="val 1001"/>
                    <a:gd name="f379" fmla="val 1000"/>
                    <a:gd name="f380" fmla="val 997"/>
                    <a:gd name="f381" fmla="val 992"/>
                    <a:gd name="f382" fmla="val 975"/>
                    <a:gd name="f383" fmla="val 958"/>
                    <a:gd name="f384" fmla="val 941"/>
                    <a:gd name="f385" fmla="val 916"/>
                    <a:gd name="f386" fmla="val 891"/>
                    <a:gd name="f387" fmla="val 866"/>
                    <a:gd name="f388" fmla="val 857"/>
                    <a:gd name="f389" fmla="val 854"/>
                    <a:gd name="f390" fmla="val 292"/>
                    <a:gd name="f391" fmla="val 850"/>
                    <a:gd name="f392" fmla="val 847"/>
                    <a:gd name="f393" fmla="val 291"/>
                    <a:gd name="f394" fmla="val 840"/>
                    <a:gd name="f395" fmla="val 281"/>
                    <a:gd name="f396" fmla="val 795"/>
                    <a:gd name="f397" fmla="val 272"/>
                    <a:gd name="f398" fmla="val 772"/>
                    <a:gd name="f399" fmla="val 263"/>
                    <a:gd name="f400" fmla="val 756"/>
                    <a:gd name="f401" fmla="val 256"/>
                    <a:gd name="f402" fmla="val 739"/>
                    <a:gd name="f403" fmla="val 249"/>
                    <a:gd name="f404" fmla="val 722"/>
                    <a:gd name="f405" fmla="val 240"/>
                    <a:gd name="f406" fmla="val 713"/>
                    <a:gd name="f407" fmla="val 238"/>
                    <a:gd name="f408" fmla="val 710"/>
                    <a:gd name="f409" fmla="val 709"/>
                    <a:gd name="f410" fmla="val 232"/>
                    <a:gd name="f411" fmla="val 708"/>
                    <a:gd name="f412" fmla="val 702"/>
                    <a:gd name="f413" fmla="val 697"/>
                    <a:gd name="f414" fmla="val 691"/>
                    <a:gd name="f415" fmla="val 229"/>
                    <a:gd name="f416" fmla="val 674"/>
                    <a:gd name="f417" fmla="val 222"/>
                    <a:gd name="f418" fmla="val 214"/>
                    <a:gd name="f419" fmla="val 622"/>
                    <a:gd name="f420" fmla="val 199"/>
                    <a:gd name="f421" fmla="val 604"/>
                    <a:gd name="f422" fmla="val 192"/>
                    <a:gd name="f423" fmla="val 586"/>
                    <a:gd name="f424" fmla="val 582"/>
                    <a:gd name="f425" fmla="val 575"/>
                    <a:gd name="f426" fmla="val 178"/>
                    <a:gd name="f427" fmla="val 574"/>
                    <a:gd name="f428" fmla="val 572"/>
                    <a:gd name="f429" fmla="val 176"/>
                    <a:gd name="f430" fmla="val 570"/>
                    <a:gd name="f431" fmla="val 566"/>
                    <a:gd name="f432" fmla="val 184"/>
                    <a:gd name="f433" fmla="val 557"/>
                    <a:gd name="f434" fmla="val 194"/>
                    <a:gd name="f435" fmla="val 545"/>
                    <a:gd name="f436" fmla="val 200"/>
                    <a:gd name="f437" fmla="val 542"/>
                    <a:gd name="f438" fmla="val 201"/>
                    <a:gd name="f439" fmla="val 541"/>
                    <a:gd name="f440" fmla="val 536"/>
                    <a:gd name="f441" fmla="val 528"/>
                    <a:gd name="f442" fmla="val 196"/>
                    <a:gd name="f443" fmla="val 188"/>
                    <a:gd name="f444" fmla="val 186"/>
                    <a:gd name="f445" fmla="val 530"/>
                    <a:gd name="f446" fmla="val 533"/>
                    <a:gd name="f447" fmla="val 535"/>
                    <a:gd name="f448" fmla="val 538"/>
                    <a:gd name="f449" fmla="val 539"/>
                    <a:gd name="f450" fmla="val 547"/>
                    <a:gd name="f451" fmla="val 179"/>
                    <a:gd name="f452" fmla="val 174"/>
                    <a:gd name="f453" fmla="val 168"/>
                    <a:gd name="f454" fmla="val 172"/>
                    <a:gd name="f455" fmla="val 171"/>
                    <a:gd name="f456" fmla="val 525"/>
                    <a:gd name="f457" fmla="val 167"/>
                    <a:gd name="f458" fmla="val 518"/>
                    <a:gd name="f459" fmla="val 164"/>
                    <a:gd name="f460" fmla="val 161"/>
                    <a:gd name="f461" fmla="val 160"/>
                    <a:gd name="f462" fmla="val 515"/>
                    <a:gd name="f463" fmla="val 158"/>
                    <a:gd name="f464" fmla="val 157"/>
                    <a:gd name="f465" fmla="val 507"/>
                    <a:gd name="f466" fmla="val 506"/>
                    <a:gd name="f467" fmla="val 503"/>
                    <a:gd name="f468" fmla="val 496"/>
                    <a:gd name="f469" fmla="val 490"/>
                    <a:gd name="f470" fmla="val 489"/>
                    <a:gd name="f471" fmla="val 488"/>
                    <a:gd name="f472" fmla="val 487"/>
                    <a:gd name="f473" fmla="val 486"/>
                    <a:gd name="f474" fmla="val 153"/>
                    <a:gd name="f475" fmla="val 148"/>
                    <a:gd name="f476" fmla="val 143"/>
                    <a:gd name="f477" fmla="val 138"/>
                    <a:gd name="f478" fmla="val 478"/>
                    <a:gd name="f479" fmla="val 475"/>
                    <a:gd name="f480" fmla="val 136"/>
                    <a:gd name="f481" fmla="val 112"/>
                    <a:gd name="f482" fmla="val 94"/>
                    <a:gd name="f483" fmla="val 87"/>
                    <a:gd name="f484" fmla="val 86"/>
                    <a:gd name="f485" fmla="val 84"/>
                    <a:gd name="f486" fmla="val 78"/>
                    <a:gd name="f487" fmla="val 73"/>
                    <a:gd name="f488" fmla="val 67"/>
                    <a:gd name="f489" fmla="val 289"/>
                    <a:gd name="f490" fmla="val 61"/>
                    <a:gd name="f491" fmla="val 276"/>
                    <a:gd name="f492" fmla="val 262"/>
                    <a:gd name="f493" fmla="val 50"/>
                    <a:gd name="f494" fmla="val 257"/>
                    <a:gd name="f495" fmla="val 48"/>
                    <a:gd name="f496" fmla="val 46"/>
                    <a:gd name="f497" fmla="val 247"/>
                    <a:gd name="f498" fmla="val 41"/>
                    <a:gd name="f499" fmla="val 40"/>
                    <a:gd name="f500" fmla="val 230"/>
                    <a:gd name="f501" fmla="val 37"/>
                    <a:gd name="f502" fmla="val 212"/>
                    <a:gd name="f503" fmla="val 30"/>
                    <a:gd name="f504" fmla="val 25"/>
                    <a:gd name="f505" fmla="val 20"/>
                    <a:gd name="f506" fmla="val 14"/>
                    <a:gd name="f507" fmla="val 145"/>
                    <a:gd name="f508" fmla="val 1"/>
                    <a:gd name="f509" fmla="val 132"/>
                    <a:gd name="f510" fmla="val 3"/>
                    <a:gd name="f511" fmla="val 129"/>
                    <a:gd name="f512" fmla="val 4"/>
                    <a:gd name="f513" fmla="val 125"/>
                    <a:gd name="f514" fmla="val 6"/>
                    <a:gd name="f515" fmla="val 9"/>
                    <a:gd name="f516" fmla="val 13"/>
                    <a:gd name="f517" fmla="val 16"/>
                    <a:gd name="f518" fmla="val 83"/>
                    <a:gd name="f519" fmla="val 71"/>
                    <a:gd name="f520" fmla="val 59"/>
                    <a:gd name="f521" fmla="val 28"/>
                    <a:gd name="f522" fmla="val 47"/>
                    <a:gd name="f523" fmla="val 32"/>
                    <a:gd name="f524" fmla="val 35"/>
                    <a:gd name="f525" fmla="val 23"/>
                    <a:gd name="f526" fmla="val 18"/>
                    <a:gd name="f527" fmla="val 42"/>
                    <a:gd name="f528" fmla="val 44"/>
                    <a:gd name="f529" fmla="val 10"/>
                    <a:gd name="f530" fmla="val 45"/>
                    <a:gd name="f531" fmla="val 7"/>
                    <a:gd name="f532" fmla="val 2"/>
                    <a:gd name="f533" fmla="val 49"/>
                    <a:gd name="f534" fmla="val 51"/>
                    <a:gd name="f535" fmla="*/ f2 1 1004"/>
                    <a:gd name="f536" fmla="*/ f3 1 485"/>
                    <a:gd name="f537" fmla="+- f6 0 f4"/>
                    <a:gd name="f538" fmla="+- f5 0 f4"/>
                    <a:gd name="f539" fmla="*/ f538 1 1004"/>
                    <a:gd name="f540" fmla="*/ f537 1 485"/>
                    <a:gd name="f541" fmla="*/ f4 1 f539"/>
                    <a:gd name="f542" fmla="*/ f5 1 f539"/>
                    <a:gd name="f543" fmla="*/ f4 1 f540"/>
                    <a:gd name="f544" fmla="*/ f6 1 f540"/>
                    <a:gd name="f545" fmla="*/ f541 f535 1"/>
                    <a:gd name="f546" fmla="*/ f542 f535 1"/>
                    <a:gd name="f547" fmla="*/ f544 f536 1"/>
                    <a:gd name="f548" fmla="*/ f543 f53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545" t="f548" r="f546" b="f547"/>
                  <a:pathLst>
                    <a:path w="1004" h="485">
                      <a:moveTo>
                        <a:pt x="f7" y="f8"/>
                      </a:moveTo>
                      <a:cubicBezTo>
                        <a:pt x="f9" y="f10"/>
                        <a:pt x="f11" y="f10"/>
                        <a:pt x="f12" y="f13"/>
                      </a:cubicBezTo>
                      <a:cubicBezTo>
                        <a:pt x="f14" y="f15"/>
                        <a:pt x="f16" y="f17"/>
                        <a:pt x="f18" y="f19"/>
                      </a:cubicBezTo>
                      <a:cubicBezTo>
                        <a:pt x="f13" y="f20"/>
                        <a:pt x="f19" y="f21"/>
                        <a:pt x="f22" y="f23"/>
                      </a:cubicBezTo>
                      <a:cubicBezTo>
                        <a:pt x="f24" y="f24"/>
                        <a:pt x="f25" y="f26"/>
                        <a:pt x="f27" y="f25"/>
                      </a:cubicBezTo>
                      <a:cubicBezTo>
                        <a:pt x="f28" y="f29"/>
                        <a:pt x="f30" y="f31"/>
                        <a:pt x="f32" y="f33"/>
                      </a:cubicBezTo>
                      <a:cubicBezTo>
                        <a:pt x="f34" y="f27"/>
                        <a:pt x="f35" y="f36"/>
                        <a:pt x="f37" y="f28"/>
                      </a:cubicBezTo>
                      <a:cubicBezTo>
                        <a:pt x="f38" y="f30"/>
                        <a:pt x="f39" y="f40"/>
                        <a:pt x="f41" y="f42"/>
                      </a:cubicBezTo>
                      <a:cubicBezTo>
                        <a:pt x="f43" y="f44"/>
                        <a:pt x="f45" y="f46"/>
                        <a:pt x="f47" y="f48"/>
                      </a:cubicBezTo>
                      <a:cubicBezTo>
                        <a:pt x="f49" y="f50"/>
                        <a:pt x="f51" y="f52"/>
                        <a:pt x="f53" y="f54"/>
                      </a:cubicBezTo>
                      <a:cubicBezTo>
                        <a:pt x="f55" y="f56"/>
                        <a:pt x="f57" y="f41"/>
                        <a:pt x="f58" y="f59"/>
                      </a:cubicBezTo>
                      <a:cubicBezTo>
                        <a:pt x="f60" y="f61"/>
                        <a:pt x="f62" y="f63"/>
                        <a:pt x="f64" y="f65"/>
                      </a:cubicBezTo>
                      <a:cubicBezTo>
                        <a:pt x="f66" y="f67"/>
                        <a:pt x="f68" y="f69"/>
                        <a:pt x="f70" y="f1"/>
                      </a:cubicBezTo>
                      <a:cubicBezTo>
                        <a:pt x="f71" y="f72"/>
                        <a:pt x="f73" y="f74"/>
                        <a:pt x="f75" y="f76"/>
                      </a:cubicBezTo>
                      <a:cubicBezTo>
                        <a:pt x="f77" y="f78"/>
                        <a:pt x="f79" y="f80"/>
                        <a:pt x="f81" y="f82"/>
                      </a:cubicBezTo>
                      <a:cubicBezTo>
                        <a:pt x="f83" y="f47"/>
                        <a:pt x="f84" y="f85"/>
                        <a:pt x="f86" y="f87"/>
                      </a:cubicBezTo>
                      <a:cubicBezTo>
                        <a:pt x="f88" y="f49"/>
                        <a:pt x="f89" y="f90"/>
                        <a:pt x="f91" y="f92"/>
                      </a:cubicBezTo>
                      <a:lnTo>
                        <a:pt x="f93" y="f94"/>
                      </a:lnTo>
                      <a:lnTo>
                        <a:pt x="f95" y="f96"/>
                      </a:lnTo>
                      <a:cubicBezTo>
                        <a:pt x="f97" y="f53"/>
                        <a:pt x="f98" y="f55"/>
                        <a:pt x="f99" y="f100"/>
                      </a:cubicBezTo>
                      <a:cubicBezTo>
                        <a:pt x="f99" y="f57"/>
                        <a:pt x="f99" y="f57"/>
                        <a:pt x="f101" y="f57"/>
                      </a:cubicBezTo>
                      <a:cubicBezTo>
                        <a:pt x="f101" y="f57"/>
                        <a:pt x="f102" y="f103"/>
                        <a:pt x="f102" y="f104"/>
                      </a:cubicBezTo>
                      <a:cubicBezTo>
                        <a:pt x="f105" y="f106"/>
                        <a:pt x="f107" y="f60"/>
                        <a:pt x="f91" y="f108"/>
                      </a:cubicBezTo>
                      <a:cubicBezTo>
                        <a:pt x="f109" y="f110"/>
                        <a:pt x="f111" y="f112"/>
                        <a:pt x="f113" y="f114"/>
                      </a:cubicBezTo>
                      <a:cubicBezTo>
                        <a:pt x="f113" y="f114"/>
                        <a:pt x="f113" y="f115"/>
                        <a:pt x="f113" y="f115"/>
                      </a:cubicBezTo>
                      <a:cubicBezTo>
                        <a:pt x="f116" y="f117"/>
                        <a:pt x="f118" y="f119"/>
                        <a:pt x="f118" y="f119"/>
                      </a:cubicBezTo>
                      <a:cubicBezTo>
                        <a:pt x="f120" y="f121"/>
                        <a:pt x="f122" y="f123"/>
                        <a:pt x="f84" y="f123"/>
                      </a:cubicBezTo>
                      <a:cubicBezTo>
                        <a:pt x="f124" y="f64"/>
                        <a:pt x="f125" y="f126"/>
                        <a:pt x="f125" y="f127"/>
                      </a:cubicBezTo>
                      <a:cubicBezTo>
                        <a:pt x="f128" y="f129"/>
                        <a:pt x="f130" y="f131"/>
                        <a:pt x="f130" y="f132"/>
                      </a:cubicBezTo>
                      <a:cubicBezTo>
                        <a:pt x="f83" y="f133"/>
                        <a:pt x="f134" y="f135"/>
                        <a:pt x="f81" y="f136"/>
                      </a:cubicBezTo>
                      <a:cubicBezTo>
                        <a:pt x="f137" y="f138"/>
                        <a:pt x="f139" y="f140"/>
                        <a:pt x="f79" y="f71"/>
                      </a:cubicBezTo>
                      <a:cubicBezTo>
                        <a:pt x="f141" y="f71"/>
                        <a:pt x="f142" y="f71"/>
                        <a:pt x="f143" y="f71"/>
                      </a:cubicBezTo>
                      <a:cubicBezTo>
                        <a:pt x="f144" y="f138"/>
                        <a:pt x="f145" y="f140"/>
                        <a:pt x="f146" y="f73"/>
                      </a:cubicBezTo>
                      <a:cubicBezTo>
                        <a:pt x="f146" y="f147"/>
                        <a:pt x="f146" y="f147"/>
                        <a:pt x="f146" y="f148"/>
                      </a:cubicBezTo>
                      <a:cubicBezTo>
                        <a:pt x="f145" y="f148"/>
                        <a:pt x="f145" y="f148"/>
                        <a:pt x="f75" y="f148"/>
                      </a:cubicBezTo>
                      <a:cubicBezTo>
                        <a:pt x="f149" y="f73"/>
                        <a:pt x="f147" y="f73"/>
                        <a:pt x="f73" y="f148"/>
                      </a:cubicBezTo>
                      <a:cubicBezTo>
                        <a:pt x="f150" y="f151"/>
                        <a:pt x="f73" y="f75"/>
                        <a:pt x="f147" y="f146"/>
                      </a:cubicBezTo>
                      <a:cubicBezTo>
                        <a:pt x="f149" y="f152"/>
                        <a:pt x="f75" y="f153"/>
                        <a:pt x="f152" y="f77"/>
                      </a:cubicBezTo>
                      <a:cubicBezTo>
                        <a:pt x="f152" y="f152"/>
                        <a:pt x="f77" y="f152"/>
                        <a:pt x="f154" y="f152"/>
                      </a:cubicBezTo>
                      <a:cubicBezTo>
                        <a:pt x="f145" y="f137"/>
                        <a:pt x="f75" y="f83"/>
                        <a:pt x="f145" y="f120"/>
                      </a:cubicBezTo>
                      <a:cubicBezTo>
                        <a:pt x="f146" y="f88"/>
                        <a:pt x="f77" y="f105"/>
                        <a:pt x="f141" y="f155"/>
                      </a:cubicBezTo>
                      <a:cubicBezTo>
                        <a:pt x="f143" y="f155"/>
                        <a:pt x="f152" y="f155"/>
                        <a:pt x="f144" y="f156"/>
                      </a:cubicBezTo>
                      <a:cubicBezTo>
                        <a:pt x="f75" y="f157"/>
                        <a:pt x="f73" y="f158"/>
                        <a:pt x="f71" y="f159"/>
                      </a:cubicBezTo>
                      <a:cubicBezTo>
                        <a:pt x="f133" y="f105"/>
                        <a:pt x="f160" y="f159"/>
                        <a:pt x="f161" y="f162"/>
                      </a:cubicBezTo>
                      <a:cubicBezTo>
                        <a:pt x="f163" y="f164"/>
                        <a:pt x="f160" y="f101"/>
                        <a:pt x="f71" y="f165"/>
                      </a:cubicBezTo>
                      <a:cubicBezTo>
                        <a:pt x="f145" y="f166"/>
                        <a:pt x="f143" y="f165"/>
                        <a:pt x="f143" y="f167"/>
                      </a:cubicBezTo>
                      <a:cubicBezTo>
                        <a:pt x="f143" y="f168"/>
                        <a:pt x="f143" y="f164"/>
                        <a:pt x="f142" y="f164"/>
                      </a:cubicBezTo>
                      <a:cubicBezTo>
                        <a:pt x="f137" y="f169"/>
                        <a:pt x="f170" y="f164"/>
                        <a:pt x="f171" y="f95"/>
                      </a:cubicBezTo>
                      <a:cubicBezTo>
                        <a:pt x="f172" y="f173"/>
                        <a:pt x="f170" y="f174"/>
                        <a:pt x="f175" y="f98"/>
                      </a:cubicBezTo>
                      <a:cubicBezTo>
                        <a:pt x="f81" y="f176"/>
                        <a:pt x="f137" y="f101"/>
                        <a:pt x="f139" y="f99"/>
                      </a:cubicBezTo>
                      <a:cubicBezTo>
                        <a:pt x="f77" y="f177"/>
                        <a:pt x="f146" y="f178"/>
                        <a:pt x="f152" y="f179"/>
                      </a:cubicBezTo>
                      <a:cubicBezTo>
                        <a:pt x="f152" y="f180"/>
                        <a:pt x="f77" y="f181"/>
                        <a:pt x="f152" y="f182"/>
                      </a:cubicBezTo>
                      <a:cubicBezTo>
                        <a:pt x="f145" y="f183"/>
                        <a:pt x="f149" y="f184"/>
                        <a:pt x="f73" y="f185"/>
                      </a:cubicBezTo>
                      <a:cubicBezTo>
                        <a:pt x="f186" y="f187"/>
                        <a:pt x="f186" y="f188"/>
                        <a:pt x="f73" y="f188"/>
                      </a:cubicBezTo>
                      <a:cubicBezTo>
                        <a:pt x="f148" y="f189"/>
                        <a:pt x="f151" y="f190"/>
                        <a:pt x="f152" y="f191"/>
                      </a:cubicBezTo>
                      <a:cubicBezTo>
                        <a:pt x="f153" y="f191"/>
                        <a:pt x="f142" y="f192"/>
                        <a:pt x="f141" y="f193"/>
                      </a:cubicBezTo>
                      <a:cubicBezTo>
                        <a:pt x="f137" y="f194"/>
                        <a:pt x="f172" y="f195"/>
                        <a:pt x="f134" y="f196"/>
                      </a:cubicBezTo>
                      <a:cubicBezTo>
                        <a:pt x="f83" y="f197"/>
                        <a:pt x="f125" y="f198"/>
                        <a:pt x="f124" y="f199"/>
                      </a:cubicBezTo>
                      <a:cubicBezTo>
                        <a:pt x="f200" y="f201"/>
                        <a:pt x="f202" y="f203"/>
                        <a:pt x="f84" y="f204"/>
                      </a:cubicBezTo>
                      <a:cubicBezTo>
                        <a:pt x="f205" y="f189"/>
                        <a:pt x="f206" y="f188"/>
                        <a:pt x="f207" y="f208"/>
                      </a:cubicBezTo>
                      <a:cubicBezTo>
                        <a:pt x="f86" y="f185"/>
                        <a:pt x="f209" y="f210"/>
                        <a:pt x="f113" y="f188"/>
                      </a:cubicBezTo>
                      <a:cubicBezTo>
                        <a:pt x="f109" y="f189"/>
                        <a:pt x="f107" y="f211"/>
                        <a:pt x="f157" y="f212"/>
                      </a:cubicBezTo>
                      <a:cubicBezTo>
                        <a:pt x="f213" y="f212"/>
                        <a:pt x="f156" y="f212"/>
                        <a:pt x="f214" y="f211"/>
                      </a:cubicBezTo>
                      <a:cubicBezTo>
                        <a:pt x="f215" y="f191"/>
                        <a:pt x="f168" y="f192"/>
                        <a:pt x="f95" y="f203"/>
                      </a:cubicBezTo>
                      <a:cubicBezTo>
                        <a:pt x="f173" y="f216"/>
                        <a:pt x="f97" y="f194"/>
                        <a:pt x="f174" y="f217"/>
                      </a:cubicBezTo>
                      <a:cubicBezTo>
                        <a:pt x="f98" y="f201"/>
                        <a:pt x="f98" y="f218"/>
                        <a:pt x="f98" y="f196"/>
                      </a:cubicBezTo>
                      <a:cubicBezTo>
                        <a:pt x="f176" y="f219"/>
                        <a:pt x="f165" y="f220"/>
                        <a:pt x="f221" y="f222"/>
                      </a:cubicBezTo>
                      <a:cubicBezTo>
                        <a:pt x="f223" y="f222"/>
                        <a:pt x="f224" y="f219"/>
                        <a:pt x="f179" y="f225"/>
                      </a:cubicBezTo>
                      <a:cubicBezTo>
                        <a:pt x="f226" y="f227"/>
                        <a:pt x="f226" y="f227"/>
                        <a:pt x="f180" y="f227"/>
                      </a:cubicBezTo>
                      <a:cubicBezTo>
                        <a:pt x="f182" y="f199"/>
                        <a:pt x="f228" y="f192"/>
                        <a:pt x="f229" y="f191"/>
                      </a:cubicBezTo>
                      <a:cubicBezTo>
                        <a:pt x="f179" y="f189"/>
                        <a:pt x="f226" y="f230"/>
                        <a:pt x="f229" y="f210"/>
                      </a:cubicBezTo>
                      <a:cubicBezTo>
                        <a:pt x="f229" y="f210"/>
                        <a:pt x="f229" y="f187"/>
                        <a:pt x="f181" y="f185"/>
                      </a:cubicBezTo>
                      <a:cubicBezTo>
                        <a:pt x="f231" y="f185"/>
                        <a:pt x="f182" y="f232"/>
                        <a:pt x="f233" y="f185"/>
                      </a:cubicBezTo>
                      <a:cubicBezTo>
                        <a:pt x="f234" y="f210"/>
                        <a:pt x="f183" y="f235"/>
                        <a:pt x="f236" y="f189"/>
                      </a:cubicBezTo>
                      <a:cubicBezTo>
                        <a:pt x="f234" y="f192"/>
                        <a:pt x="f233" y="f201"/>
                        <a:pt x="f182" y="f198"/>
                      </a:cubicBezTo>
                      <a:cubicBezTo>
                        <a:pt x="f182" y="f237"/>
                        <a:pt x="f238" y="f239"/>
                        <a:pt x="f210" y="f240"/>
                      </a:cubicBezTo>
                      <a:cubicBezTo>
                        <a:pt x="f189" y="f240"/>
                        <a:pt x="f190" y="f239"/>
                        <a:pt x="f203" y="f241"/>
                      </a:cubicBezTo>
                      <a:cubicBezTo>
                        <a:pt x="f216" y="f241"/>
                        <a:pt x="f217" y="f220"/>
                        <a:pt x="f217" y="f237"/>
                      </a:cubicBezTo>
                      <a:cubicBezTo>
                        <a:pt x="f199" y="f199"/>
                        <a:pt x="f194" y="f191"/>
                        <a:pt x="f212" y="f211"/>
                      </a:cubicBezTo>
                      <a:cubicBezTo>
                        <a:pt x="f185" y="f242"/>
                        <a:pt x="f208" y="f210"/>
                        <a:pt x="f185" y="f243"/>
                      </a:cubicBezTo>
                      <a:cubicBezTo>
                        <a:pt x="f185" y="f244"/>
                        <a:pt x="f185" y="f245"/>
                        <a:pt x="f187" y="f236"/>
                      </a:cubicBezTo>
                      <a:cubicBezTo>
                        <a:pt x="f210" y="f182"/>
                        <a:pt x="f188" y="f229"/>
                        <a:pt x="f189" y="f180"/>
                      </a:cubicBezTo>
                      <a:cubicBezTo>
                        <a:pt x="f212" y="f180"/>
                        <a:pt x="f211" y="f226"/>
                        <a:pt x="f190" y="f179"/>
                      </a:cubicBezTo>
                      <a:cubicBezTo>
                        <a:pt x="f192" y="f246"/>
                        <a:pt x="f203" y="f247"/>
                        <a:pt x="f217" y="f248"/>
                      </a:cubicBezTo>
                      <a:cubicBezTo>
                        <a:pt x="f201" y="f166"/>
                        <a:pt x="f201" y="f166"/>
                        <a:pt x="f201" y="f249"/>
                      </a:cubicBezTo>
                      <a:cubicBezTo>
                        <a:pt x="f218" y="f179"/>
                        <a:pt x="f197" y="f228"/>
                        <a:pt x="f237" y="f184"/>
                      </a:cubicBezTo>
                      <a:cubicBezTo>
                        <a:pt x="f250" y="f232"/>
                        <a:pt x="f251" y="f185"/>
                        <a:pt x="f241" y="f252"/>
                      </a:cubicBezTo>
                      <a:cubicBezTo>
                        <a:pt x="f253" y="f244"/>
                        <a:pt x="f254" y="f234"/>
                        <a:pt x="f255" y="f231"/>
                      </a:cubicBezTo>
                      <a:lnTo>
                        <a:pt x="f255" y="f231"/>
                      </a:lnTo>
                      <a:cubicBezTo>
                        <a:pt x="f6" y="f180"/>
                        <a:pt x="f256" y="f176"/>
                        <a:pt x="f256" y="f176"/>
                      </a:cubicBezTo>
                      <a:cubicBezTo>
                        <a:pt x="f257" y="f176"/>
                        <a:pt x="f258" y="f259"/>
                        <a:pt x="f260" y="f261"/>
                      </a:cubicBezTo>
                      <a:cubicBezTo>
                        <a:pt x="f262" y="f263"/>
                        <a:pt x="f262" y="f102"/>
                        <a:pt x="f264" y="f159"/>
                      </a:cubicBezTo>
                      <a:cubicBezTo>
                        <a:pt x="f265" y="f266"/>
                        <a:pt x="f258" y="f109"/>
                        <a:pt x="f267" y="f113"/>
                      </a:cubicBezTo>
                      <a:cubicBezTo>
                        <a:pt x="f268" y="f269"/>
                        <a:pt x="f270" y="f202"/>
                        <a:pt x="f271" y="f272"/>
                      </a:cubicBezTo>
                      <a:cubicBezTo>
                        <a:pt x="f271" y="f273"/>
                        <a:pt x="f270" y="f171"/>
                        <a:pt x="f274" y="f171"/>
                      </a:cubicBezTo>
                      <a:cubicBezTo>
                        <a:pt x="f275" y="f170"/>
                        <a:pt x="f260" y="f137"/>
                        <a:pt x="f276" y="f79"/>
                      </a:cubicBezTo>
                      <a:cubicBezTo>
                        <a:pt x="f262" y="f142"/>
                        <a:pt x="f277" y="f143"/>
                        <a:pt x="f278" y="f143"/>
                      </a:cubicBezTo>
                      <a:cubicBezTo>
                        <a:pt x="f279" y="f141"/>
                        <a:pt x="f280" y="f281"/>
                        <a:pt x="f282" y="f139"/>
                      </a:cubicBezTo>
                      <a:cubicBezTo>
                        <a:pt x="f283" y="f284"/>
                        <a:pt x="f285" y="f139"/>
                        <a:pt x="f286" y="f139"/>
                      </a:cubicBezTo>
                      <a:cubicBezTo>
                        <a:pt x="f287" y="f281"/>
                        <a:pt x="f288" y="f141"/>
                        <a:pt x="f289" y="f142"/>
                      </a:cubicBezTo>
                      <a:cubicBezTo>
                        <a:pt x="f290" y="f153"/>
                        <a:pt x="f291" y="f154"/>
                        <a:pt x="f292" y="f154"/>
                      </a:cubicBezTo>
                      <a:cubicBezTo>
                        <a:pt x="f293" y="f153"/>
                        <a:pt x="f294" y="f77"/>
                        <a:pt x="f295" y="f146"/>
                      </a:cubicBezTo>
                      <a:cubicBezTo>
                        <a:pt x="f295" y="f145"/>
                        <a:pt x="f295" y="f151"/>
                        <a:pt x="f295" y="f149"/>
                      </a:cubicBezTo>
                      <a:cubicBezTo>
                        <a:pt x="f296" y="f73"/>
                        <a:pt x="f297" y="f186"/>
                        <a:pt x="f298" y="f147"/>
                      </a:cubicBezTo>
                      <a:cubicBezTo>
                        <a:pt x="f299" y="f75"/>
                        <a:pt x="f300" y="f77"/>
                        <a:pt x="f301" y="f141"/>
                      </a:cubicBezTo>
                      <a:cubicBezTo>
                        <a:pt x="f302" y="f284"/>
                        <a:pt x="f303" y="f81"/>
                        <a:pt x="f304" y="f134"/>
                      </a:cubicBezTo>
                      <a:cubicBezTo>
                        <a:pt x="f304" y="f134"/>
                        <a:pt x="f305" y="f306"/>
                        <a:pt x="f305" y="f306"/>
                      </a:cubicBezTo>
                      <a:cubicBezTo>
                        <a:pt x="f307" y="f272"/>
                        <a:pt x="f308" y="f130"/>
                        <a:pt x="f309" y="f128"/>
                      </a:cubicBezTo>
                      <a:cubicBezTo>
                        <a:pt x="f310" y="f125"/>
                        <a:pt x="f311" y="f312"/>
                        <a:pt x="f313" y="f124"/>
                      </a:cubicBezTo>
                      <a:cubicBezTo>
                        <a:pt x="f314" y="f202"/>
                        <a:pt x="f315" y="f122"/>
                        <a:pt x="f316" y="f205"/>
                      </a:cubicBezTo>
                      <a:cubicBezTo>
                        <a:pt x="f317" y="f116"/>
                        <a:pt x="f318" y="f86"/>
                        <a:pt x="f319" y="f320"/>
                      </a:cubicBezTo>
                      <a:cubicBezTo>
                        <a:pt x="f321" y="f0"/>
                        <a:pt x="f322" y="f107"/>
                        <a:pt x="f323" y="f159"/>
                      </a:cubicBezTo>
                      <a:cubicBezTo>
                        <a:pt x="f324" y="f263"/>
                        <a:pt x="f325" y="f162"/>
                        <a:pt x="f326" y="f155"/>
                      </a:cubicBezTo>
                      <a:cubicBezTo>
                        <a:pt x="f327" y="f328"/>
                        <a:pt x="f329" y="f167"/>
                        <a:pt x="f330" y="f97"/>
                      </a:cubicBezTo>
                      <a:cubicBezTo>
                        <a:pt x="f331" y="f98"/>
                        <a:pt x="f332" y="f176"/>
                        <a:pt x="f333" y="f177"/>
                      </a:cubicBezTo>
                      <a:cubicBezTo>
                        <a:pt x="f334" y="f249"/>
                        <a:pt x="f335" y="f178"/>
                        <a:pt x="f336" y="f337"/>
                      </a:cubicBezTo>
                      <a:cubicBezTo>
                        <a:pt x="f338" y="f246"/>
                        <a:pt x="f339" y="f223"/>
                        <a:pt x="f340" y="f341"/>
                      </a:cubicBezTo>
                      <a:cubicBezTo>
                        <a:pt x="f342" y="f180"/>
                        <a:pt x="f343" y="f231"/>
                        <a:pt x="f344" y="f228"/>
                      </a:cubicBezTo>
                      <a:cubicBezTo>
                        <a:pt x="f345" y="f245"/>
                        <a:pt x="f346" y="f252"/>
                        <a:pt x="f347" y="f187"/>
                      </a:cubicBezTo>
                      <a:cubicBezTo>
                        <a:pt x="f348" y="f230"/>
                        <a:pt x="f349" y="f211"/>
                        <a:pt x="f350" y="f192"/>
                      </a:cubicBezTo>
                      <a:cubicBezTo>
                        <a:pt x="f351" y="f217"/>
                        <a:pt x="f352" y="f196"/>
                        <a:pt x="f353" y="f225"/>
                      </a:cubicBezTo>
                      <a:cubicBezTo>
                        <a:pt x="f354" y="f355"/>
                        <a:pt x="f356" y="f240"/>
                        <a:pt x="f357" y="f6"/>
                      </a:cubicBezTo>
                      <a:cubicBezTo>
                        <a:pt x="f358" y="f6"/>
                        <a:pt x="f359" y="f6"/>
                        <a:pt x="f360" y="f6"/>
                      </a:cubicBezTo>
                      <a:cubicBezTo>
                        <a:pt x="f361" y="f362"/>
                        <a:pt x="f363" y="f364"/>
                        <a:pt x="f361" y="f365"/>
                      </a:cubicBezTo>
                      <a:cubicBezTo>
                        <a:pt x="f359" y="f254"/>
                        <a:pt x="f360" y="f239"/>
                        <a:pt x="f363" y="f366"/>
                      </a:cubicBezTo>
                      <a:cubicBezTo>
                        <a:pt x="f367" y="f193"/>
                        <a:pt x="f368" y="f243"/>
                        <a:pt x="f369" y="f246"/>
                      </a:cubicBezTo>
                      <a:cubicBezTo>
                        <a:pt x="f370" y="f177"/>
                        <a:pt x="f371" y="f93"/>
                        <a:pt x="f372" y="f373"/>
                      </a:cubicBezTo>
                      <a:cubicBezTo>
                        <a:pt x="f374" y="f162"/>
                        <a:pt x="f375" y="f376"/>
                        <a:pt x="f5" y="f109"/>
                      </a:cubicBezTo>
                      <a:cubicBezTo>
                        <a:pt x="f5" y="f109"/>
                        <a:pt x="f5" y="f111"/>
                        <a:pt x="f5" y="f320"/>
                      </a:cubicBezTo>
                      <a:cubicBezTo>
                        <a:pt x="f377" y="f88"/>
                        <a:pt x="f378" y="f88"/>
                        <a:pt x="f379" y="f88"/>
                      </a:cubicBezTo>
                      <a:cubicBezTo>
                        <a:pt x="f380" y="f113"/>
                        <a:pt x="f371" y="f88"/>
                        <a:pt x="f381" y="f113"/>
                      </a:cubicBezTo>
                      <a:cubicBezTo>
                        <a:pt x="f382" y="f269"/>
                        <a:pt x="f383" y="f202"/>
                        <a:pt x="f384" y="f83"/>
                      </a:cubicBezTo>
                      <a:cubicBezTo>
                        <a:pt x="f385" y="f81"/>
                        <a:pt x="f386" y="f77"/>
                        <a:pt x="f387" y="f73"/>
                      </a:cubicBezTo>
                      <a:cubicBezTo>
                        <a:pt x="f347" y="f150"/>
                        <a:pt x="f388" y="f71"/>
                        <a:pt x="f389" y="f70"/>
                      </a:cubicBezTo>
                      <a:cubicBezTo>
                        <a:pt x="f389" y="f390"/>
                        <a:pt x="f346" y="f390"/>
                        <a:pt x="f391" y="f390"/>
                      </a:cubicBezTo>
                      <a:cubicBezTo>
                        <a:pt x="f392" y="f393"/>
                        <a:pt x="f345" y="f390"/>
                        <a:pt x="f394" y="f133"/>
                      </a:cubicBezTo>
                      <a:cubicBezTo>
                        <a:pt x="f342" y="f395"/>
                        <a:pt x="f396" y="f397"/>
                        <a:pt x="f398" y="f399"/>
                      </a:cubicBezTo>
                      <a:cubicBezTo>
                        <a:pt x="f400" y="f401"/>
                        <a:pt x="f402" y="f403"/>
                        <a:pt x="f404" y="f104"/>
                      </a:cubicBezTo>
                      <a:cubicBezTo>
                        <a:pt x="f324" y="f405"/>
                        <a:pt x="f406" y="f407"/>
                        <a:pt x="f323" y="f57"/>
                      </a:cubicBezTo>
                      <a:cubicBezTo>
                        <a:pt x="f408" y="f100"/>
                        <a:pt x="f409" y="f410"/>
                        <a:pt x="f411" y="f410"/>
                      </a:cubicBezTo>
                      <a:cubicBezTo>
                        <a:pt x="f412" y="f57"/>
                        <a:pt x="f413" y="f55"/>
                        <a:pt x="f414" y="f415"/>
                      </a:cubicBezTo>
                      <a:cubicBezTo>
                        <a:pt x="f416" y="f417"/>
                        <a:pt x="f315" y="f418"/>
                        <a:pt x="f310" y="f49"/>
                      </a:cubicBezTo>
                      <a:cubicBezTo>
                        <a:pt x="f419" y="f420"/>
                        <a:pt x="f421" y="f422"/>
                        <a:pt x="f423" y="f74"/>
                      </a:cubicBezTo>
                      <a:cubicBezTo>
                        <a:pt x="f424" y="f45"/>
                        <a:pt x="f299" y="f72"/>
                        <a:pt x="f425" y="f426"/>
                      </a:cubicBezTo>
                      <a:cubicBezTo>
                        <a:pt x="f427" y="f69"/>
                        <a:pt x="f428" y="f429"/>
                        <a:pt x="f430" y="f426"/>
                      </a:cubicBezTo>
                      <a:cubicBezTo>
                        <a:pt x="f298" y="f1"/>
                        <a:pt x="f431" y="f72"/>
                        <a:pt x="f295" y="f432"/>
                      </a:cubicBezTo>
                      <a:cubicBezTo>
                        <a:pt x="f433" y="f78"/>
                        <a:pt x="f288" y="f434"/>
                        <a:pt x="f435" y="f436"/>
                      </a:cubicBezTo>
                      <a:cubicBezTo>
                        <a:pt x="f283" y="f436"/>
                        <a:pt x="f437" y="f438"/>
                        <a:pt x="f439" y="f438"/>
                      </a:cubicBezTo>
                      <a:cubicBezTo>
                        <a:pt x="f440" y="f420"/>
                        <a:pt x="f279" y="f47"/>
                        <a:pt x="f441" y="f442"/>
                      </a:cubicBezTo>
                      <a:cubicBezTo>
                        <a:pt x="f262" y="f434"/>
                        <a:pt x="f277" y="f80"/>
                        <a:pt x="f278" y="f443"/>
                      </a:cubicBezTo>
                      <a:cubicBezTo>
                        <a:pt x="f278" y="f444"/>
                        <a:pt x="f441" y="f76"/>
                        <a:pt x="f445" y="f444"/>
                      </a:cubicBezTo>
                      <a:cubicBezTo>
                        <a:pt x="f446" y="f444"/>
                        <a:pt x="f447" y="f444"/>
                        <a:pt x="f280" y="f74"/>
                      </a:cubicBezTo>
                      <a:cubicBezTo>
                        <a:pt x="f448" y="f74"/>
                        <a:pt x="f449" y="f432"/>
                        <a:pt x="f439" y="f432"/>
                      </a:cubicBezTo>
                      <a:cubicBezTo>
                        <a:pt x="f285" y="f72"/>
                        <a:pt x="f450" y="f451"/>
                        <a:pt x="f435" y="f452"/>
                      </a:cubicBezTo>
                      <a:cubicBezTo>
                        <a:pt x="f283" y="f67"/>
                        <a:pt x="f439" y="f453"/>
                        <a:pt x="f280" y="f67"/>
                      </a:cubicBezTo>
                      <a:cubicBezTo>
                        <a:pt x="f279" y="f454"/>
                        <a:pt x="f441" y="f455"/>
                        <a:pt x="f456" y="f43"/>
                      </a:cubicBezTo>
                      <a:cubicBezTo>
                        <a:pt x="f276" y="f453"/>
                        <a:pt x="f264" y="f457"/>
                        <a:pt x="f260" y="f457"/>
                      </a:cubicBezTo>
                      <a:cubicBezTo>
                        <a:pt x="f458" y="f457"/>
                        <a:pt x="f458" y="f65"/>
                        <a:pt x="f458" y="f459"/>
                      </a:cubicBezTo>
                      <a:cubicBezTo>
                        <a:pt x="f265" y="f460"/>
                        <a:pt x="f458" y="f461"/>
                        <a:pt x="f462" y="f61"/>
                      </a:cubicBezTo>
                      <a:cubicBezTo>
                        <a:pt x="f274" y="f463"/>
                        <a:pt x="f270" y="f464"/>
                        <a:pt x="f465" y="f461"/>
                      </a:cubicBezTo>
                      <a:cubicBezTo>
                        <a:pt x="f466" y="f459"/>
                        <a:pt x="f467" y="f457"/>
                        <a:pt x="f466" y="f455"/>
                      </a:cubicBezTo>
                      <a:cubicBezTo>
                        <a:pt x="f465" y="f455"/>
                        <a:pt x="f465" y="f454"/>
                        <a:pt x="f465" y="f452"/>
                      </a:cubicBezTo>
                      <a:cubicBezTo>
                        <a:pt x="f256" y="f454"/>
                        <a:pt x="f468" y="f455"/>
                        <a:pt x="f469" y="f67"/>
                      </a:cubicBezTo>
                      <a:cubicBezTo>
                        <a:pt x="f469" y="f67"/>
                        <a:pt x="f470" y="f453"/>
                        <a:pt x="f470" y="f453"/>
                      </a:cubicBezTo>
                      <a:cubicBezTo>
                        <a:pt x="f471" y="f459"/>
                        <a:pt x="f471" y="f460"/>
                        <a:pt x="f472" y="f463"/>
                      </a:cubicBezTo>
                      <a:cubicBezTo>
                        <a:pt x="f473" y="f474"/>
                        <a:pt x="f362" y="f475"/>
                        <a:pt x="f364" y="f476"/>
                      </a:cubicBezTo>
                      <a:cubicBezTo>
                        <a:pt x="f364" y="f477"/>
                        <a:pt x="f365" y="f477"/>
                        <a:pt x="f478" y="f477"/>
                      </a:cubicBezTo>
                      <a:cubicBezTo>
                        <a:pt x="f479" y="f477"/>
                        <a:pt x="f239" y="f48"/>
                        <a:pt x="f355" y="f480"/>
                      </a:cubicBezTo>
                      <a:cubicBezTo>
                        <a:pt x="f196" y="f37"/>
                        <a:pt x="f190" y="f35"/>
                        <a:pt x="f252" y="f34"/>
                      </a:cubicBezTo>
                      <a:cubicBezTo>
                        <a:pt x="f341" y="f481"/>
                        <a:pt x="f95" y="f27"/>
                        <a:pt x="f263" y="f25"/>
                      </a:cubicBezTo>
                      <a:cubicBezTo>
                        <a:pt x="f159" y="f482"/>
                        <a:pt x="f266" y="f26"/>
                        <a:pt x="f0" y="f24"/>
                      </a:cubicBezTo>
                      <a:cubicBezTo>
                        <a:pt x="f0" y="f483"/>
                        <a:pt x="f89" y="f483"/>
                        <a:pt x="f111" y="f483"/>
                      </a:cubicBezTo>
                      <a:cubicBezTo>
                        <a:pt x="f86" y="f24"/>
                        <a:pt x="f206" y="f484"/>
                        <a:pt x="f122" y="f485"/>
                      </a:cubicBezTo>
                      <a:cubicBezTo>
                        <a:pt x="f134" y="f486"/>
                        <a:pt x="f142" y="f487"/>
                        <a:pt x="f147" y="f488"/>
                      </a:cubicBezTo>
                      <a:cubicBezTo>
                        <a:pt x="f489" y="f490"/>
                        <a:pt x="f491" y="f13"/>
                        <a:pt x="f492" y="f493"/>
                      </a:cubicBezTo>
                      <a:cubicBezTo>
                        <a:pt x="f494" y="f495"/>
                        <a:pt x="f114" y="f496"/>
                        <a:pt x="f497" y="f498"/>
                      </a:cubicBezTo>
                      <a:cubicBezTo>
                        <a:pt x="f497" y="f499"/>
                        <a:pt x="f108" y="f499"/>
                        <a:pt x="f60" y="f499"/>
                      </a:cubicBezTo>
                      <a:cubicBezTo>
                        <a:pt x="f58" y="f498"/>
                        <a:pt x="f500" y="f501"/>
                        <a:pt x="f94" y="f16"/>
                      </a:cubicBezTo>
                      <a:cubicBezTo>
                        <a:pt x="f502" y="f503"/>
                        <a:pt x="f85" y="f504"/>
                        <a:pt x="f80" y="f505"/>
                      </a:cubicBezTo>
                      <a:cubicBezTo>
                        <a:pt x="f69" y="f506"/>
                        <a:pt x="f461" y="f9"/>
                        <a:pt x="f507" y="f508"/>
                      </a:cubicBezTo>
                      <a:cubicBezTo>
                        <a:pt x="f50" y="f4"/>
                        <a:pt x="f38" y="f4"/>
                        <a:pt x="f480" y="f508"/>
                      </a:cubicBezTo>
                      <a:cubicBezTo>
                        <a:pt x="f509" y="f510"/>
                        <a:pt x="f511" y="f512"/>
                        <a:pt x="f513" y="f514"/>
                      </a:cubicBezTo>
                      <a:cubicBezTo>
                        <a:pt x="f32" y="f515"/>
                        <a:pt x="f27" y="f516"/>
                        <a:pt x="f482" y="f517"/>
                      </a:cubicBezTo>
                      <a:cubicBezTo>
                        <a:pt x="f518" y="f505"/>
                        <a:pt x="f519" y="f14"/>
                        <a:pt x="f520" y="f521"/>
                      </a:cubicBezTo>
                      <a:cubicBezTo>
                        <a:pt x="f522" y="f523"/>
                        <a:pt x="f524" y="f501"/>
                        <a:pt x="f525" y="f498"/>
                      </a:cubicBezTo>
                      <a:cubicBezTo>
                        <a:pt x="f526" y="f527"/>
                        <a:pt x="f506" y="f528"/>
                        <a:pt x="f529" y="f530"/>
                      </a:cubicBezTo>
                      <a:cubicBezTo>
                        <a:pt x="f9" y="f530"/>
                        <a:pt x="f531" y="f528"/>
                        <a:pt x="f7" y="f528"/>
                      </a:cubicBezTo>
                      <a:cubicBezTo>
                        <a:pt x="f512" y="f528"/>
                        <a:pt x="f510" y="f18"/>
                        <a:pt x="f532" y="f528"/>
                      </a:cubicBezTo>
                      <a:cubicBezTo>
                        <a:pt x="f508" y="f530"/>
                        <a:pt x="f4" y="f522"/>
                        <a:pt x="f4" y="f495"/>
                      </a:cubicBezTo>
                      <a:cubicBezTo>
                        <a:pt x="f508" y="f533"/>
                        <a:pt x="f510" y="f534"/>
                        <a:pt x="f7" y="f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EFFAFF"/>
                    </a:gs>
                    <a:gs pos="100000">
                      <a:srgbClr val="9ADCF6"/>
                    </a:gs>
                  </a:gsLst>
                  <a:path path="circle">
                    <a:fillToRect l="50000" t="70000" r="50000" b="30000"/>
                  </a:path>
                </a:gradFill>
                <a:ln w="9360">
                  <a:solidFill>
                    <a:srgbClr val="3FB3D2"/>
                  </a:solidFill>
                  <a:prstDash val="solid"/>
                  <a:miter/>
                </a:ln>
              </p:spPr>
              <p:txBody>
                <a:bodyPr vert="horz" wrap="square" lIns="104400" tIns="52200" rIns="104400" bIns="52200" anchor="t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ru-RU" sz="1800" b="0" i="0" u="none" strike="noStrike" kern="1200">
                    <a:ln>
                      <a:noFill/>
                    </a:ln>
                    <a:latin typeface="Arial" pitchFamily="18"/>
                    <a:ea typeface="Microsoft YaHei" pitchFamily="2"/>
                    <a:cs typeface="Mangal" pitchFamily="2"/>
                  </a:endParaRPr>
                </a:p>
              </p:txBody>
            </p:sp>
          </p:grpSp>
          <p:sp>
            <p:nvSpPr>
              <p:cNvPr id="8" name="Rectangle 115"/>
              <p:cNvSpPr/>
              <p:nvPr/>
            </p:nvSpPr>
            <p:spPr>
              <a:xfrm>
                <a:off x="0" y="965520"/>
                <a:ext cx="9143640" cy="2880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1600"/>
                  <a:gd name="f4" fmla="*/ f0 1 21600"/>
                  <a:gd name="f5" fmla="*/ f1 1 21600"/>
                  <a:gd name="f6" fmla="+- f3 0 f2"/>
                  <a:gd name="f7" fmla="*/ f6 1 21600"/>
                  <a:gd name="f8" fmla="*/ f2 1 f7"/>
                  <a:gd name="f9" fmla="*/ f3 1 f7"/>
                  <a:gd name="f10" fmla="*/ f8 f4 1"/>
                  <a:gd name="f11" fmla="*/ f9 f4 1"/>
                  <a:gd name="f12" fmla="*/ f9 f5 1"/>
                  <a:gd name="f13" fmla="*/ f8 f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" t="f13" r="f11" b="f12"/>
                <a:pathLst>
                  <a:path w="21600" h="21600">
                    <a:moveTo>
                      <a:pt x="f2" y="f2"/>
                    </a:moveTo>
                    <a:lnTo>
                      <a:pt x="f3" y="f2"/>
                    </a:lnTo>
                    <a:lnTo>
                      <a:pt x="f3" y="f3"/>
                    </a:lnTo>
                    <a:lnTo>
                      <a:pt x="f2" y="f3"/>
                    </a:lnTo>
                    <a:lnTo>
                      <a:pt x="f2" y="f2"/>
                    </a:ln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104400" tIns="52200" rIns="104400" bIns="5220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</p:grpSp>
        <p:pic>
          <p:nvPicPr>
            <p:cNvPr id="9" name="Рисунок 5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53280" y="145080"/>
              <a:ext cx="498960" cy="546480"/>
            </a:xfrm>
            <a:prstGeom prst="rect">
              <a:avLst/>
            </a:prstGeom>
            <a:gradFill>
              <a:gsLst>
                <a:gs pos="0">
                  <a:srgbClr val="EFFAFF"/>
                </a:gs>
                <a:gs pos="100000">
                  <a:srgbClr val="9ADCF6"/>
                </a:gs>
              </a:gsLst>
              <a:path path="circle">
                <a:fillToRect l="50000" t="70000" r="50000" b="30000"/>
              </a:path>
            </a:gradFill>
            <a:ln w="9360">
              <a:solidFill>
                <a:srgbClr val="3FB3D2"/>
              </a:solidFill>
              <a:prstDash val="solid"/>
              <a:miter/>
            </a:ln>
          </p:spPr>
        </p:pic>
      </p:grpSp>
      <p:sp>
        <p:nvSpPr>
          <p:cNvPr id="10" name="TextBox 16"/>
          <p:cNvSpPr/>
          <p:nvPr/>
        </p:nvSpPr>
        <p:spPr>
          <a:xfrm>
            <a:off x="411840" y="130680"/>
            <a:ext cx="7917840" cy="36936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1" i="0" u="none" strike="noStrike" kern="1200" spc="0" baseline="0">
                <a:ln>
                  <a:noFill/>
                </a:ln>
                <a:solidFill>
                  <a:srgbClr val="17375E"/>
                </a:solidFill>
                <a:latin typeface="Calibri" pitchFamily="18"/>
                <a:ea typeface="Microsoft YaHei" pitchFamily="2"/>
                <a:cs typeface="Mangal" pitchFamily="2"/>
              </a:rPr>
              <a:t>     </a:t>
            </a:r>
          </a:p>
        </p:txBody>
      </p:sp>
      <p:sp>
        <p:nvSpPr>
          <p:cNvPr id="11" name="Скругленный прямоугольник 22"/>
          <p:cNvSpPr/>
          <p:nvPr/>
        </p:nvSpPr>
        <p:spPr>
          <a:xfrm>
            <a:off x="150840" y="1165680"/>
            <a:ext cx="8621279" cy="36943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EFFAFF"/>
              </a:gs>
              <a:gs pos="100000">
                <a:srgbClr val="9ADCF6"/>
              </a:gs>
            </a:gsLst>
            <a:path path="circle">
              <a:fillToRect l="50000" t="70000" r="50000" b="30000"/>
            </a:path>
          </a:gradFill>
          <a:ln w="9360">
            <a:solidFill>
              <a:srgbClr val="3FB3D2"/>
            </a:solidFill>
            <a:prstDash val="solid"/>
            <a:miter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45720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Ст. 8.5 Кодекса об административных правонарушениях РФ предусмотрена административная ответственность за сокрытие, умышленное искажение или несвоевременное сообщение полной и достоверной информации о состоянии окружающей среды и природных ресурсов, об источниках загрязнения окружающей среды и природных ресурсов или иного вредного воздействия на окружающую среду и природные ресурсы декларации о плате за негативное воздействие на окружающую среду, отчете о выполнении плана мероприятий по охране окружающей среды или программы повышения экологической эффективности.</a:t>
            </a:r>
          </a:p>
          <a:p>
            <a:pPr marL="0" marR="0" lvl="0" indent="45720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Нарушение указанной статьи влечет наложение административного штрафа на граждан в размере от пятисот до одной тысячи рублей; на должностных лиц - от трех тысяч до шести тысяч рублей; на юридических лиц - от двадцати тысяч до восьмидесяти тысяч рублей.</a:t>
            </a:r>
          </a:p>
        </p:txBody>
      </p:sp>
      <p:sp>
        <p:nvSpPr>
          <p:cNvPr id="12" name="TextBox 23"/>
          <p:cNvSpPr/>
          <p:nvPr/>
        </p:nvSpPr>
        <p:spPr>
          <a:xfrm>
            <a:off x="421920" y="1155600"/>
            <a:ext cx="8178840" cy="69408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45720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4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marL="0" marR="0" lvl="0" indent="45720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4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marL="0" marR="0" lvl="0" indent="45720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4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  <p:sp>
        <p:nvSpPr>
          <p:cNvPr id="13" name="Rectangle 1"/>
          <p:cNvSpPr/>
          <p:nvPr/>
        </p:nvSpPr>
        <p:spPr>
          <a:xfrm>
            <a:off x="4479840" y="-302040"/>
            <a:ext cx="183600" cy="60408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1440" tIns="45720" rIns="91440" bIns="45720" anchor="ctr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/>
            </a:r>
            <a:br>
              <a:rPr lang="ru-RU" sz="1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</a:br>
            <a:endParaRPr lang="ru-RU" sz="18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Arial" pitchFamily="34"/>
              <a:ea typeface="Microsoft YaHei" pitchFamily="2"/>
              <a:cs typeface="Arial" pitchFamily="34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3"/>
          <p:cNvSpPr/>
          <p:nvPr/>
        </p:nvSpPr>
        <p:spPr>
          <a:xfrm>
            <a:off x="1361520" y="1842119"/>
            <a:ext cx="6517440" cy="1384559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9280" tIns="44640" rIns="89280" bIns="44640" anchor="t" anchorCtr="1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3000" b="1" i="0" u="none" strike="noStrike" kern="1200" spc="0" baseline="0">
                <a:ln>
                  <a:noFill/>
                </a:ln>
                <a:solidFill>
                  <a:srgbClr val="376092"/>
                </a:solidFill>
                <a:latin typeface="Arial" pitchFamily="34"/>
                <a:ea typeface="Microsoft YaHei" pitchFamily="2"/>
                <a:cs typeface="Arial" pitchFamily="34"/>
              </a:rPr>
              <a:t>Спасибо за внимание!</a:t>
            </a:r>
          </a:p>
        </p:txBody>
      </p:sp>
      <p:grpSp>
        <p:nvGrpSpPr>
          <p:cNvPr id="3" name="Group 4"/>
          <p:cNvGrpSpPr/>
          <p:nvPr/>
        </p:nvGrpSpPr>
        <p:grpSpPr>
          <a:xfrm>
            <a:off x="417600" y="3237840"/>
            <a:ext cx="8268120" cy="1749599"/>
            <a:chOff x="417600" y="3237840"/>
            <a:chExt cx="8268120" cy="1749599"/>
          </a:xfrm>
        </p:grpSpPr>
        <p:sp>
          <p:nvSpPr>
            <p:cNvPr id="4" name="AutoShape 3"/>
            <p:cNvSpPr/>
            <p:nvPr/>
          </p:nvSpPr>
          <p:spPr>
            <a:xfrm>
              <a:off x="438480" y="3240000"/>
              <a:ext cx="8247240" cy="174743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600"/>
                <a:gd name="f4" fmla="*/ f0 1 21600"/>
                <a:gd name="f5" fmla="*/ f1 1 21600"/>
                <a:gd name="f6" fmla="+- f3 0 f2"/>
                <a:gd name="f7" fmla="*/ f6 1 21600"/>
                <a:gd name="f8" fmla="*/ f2 1 f7"/>
                <a:gd name="f9" fmla="*/ f3 1 f7"/>
                <a:gd name="f10" fmla="*/ f8 f4 1"/>
                <a:gd name="f11" fmla="*/ f9 f4 1"/>
                <a:gd name="f12" fmla="*/ f9 f5 1"/>
                <a:gd name="f13" fmla="*/ f8 f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" t="f13" r="f11" b="f12"/>
              <a:pathLst>
                <a:path w="21600" h="21600">
                  <a:moveTo>
                    <a:pt x="f2" y="f2"/>
                  </a:moveTo>
                  <a:lnTo>
                    <a:pt x="f3" y="f2"/>
                  </a:lnTo>
                  <a:lnTo>
                    <a:pt x="f3" y="f3"/>
                  </a:lnTo>
                  <a:lnTo>
                    <a:pt x="f2" y="f3"/>
                  </a:lnTo>
                  <a:lnTo>
                    <a:pt x="f2" y="f2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104400" tIns="52200" rIns="104400" bIns="52200" anchor="t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4442760" y="39312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4500360" y="39312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4555440" y="39312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4610520" y="39312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4667760" y="39312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lum/>
              <a:alphaModFix/>
            </a:blip>
            <a:srcRect/>
            <a:stretch>
              <a:fillRect/>
            </a:stretch>
          </p:blipFill>
          <p:spPr>
            <a:xfrm>
              <a:off x="4722840" y="39312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4777920" y="39312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0">
              <a:lum/>
              <a:alphaModFix/>
            </a:blip>
            <a:srcRect/>
            <a:stretch>
              <a:fillRect/>
            </a:stretch>
          </p:blipFill>
          <p:spPr>
            <a:xfrm>
              <a:off x="4835520" y="39312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4890600" y="39312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4945679" y="39312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3">
              <a:lum/>
              <a:alphaModFix/>
            </a:blip>
            <a:srcRect/>
            <a:stretch>
              <a:fillRect/>
            </a:stretch>
          </p:blipFill>
          <p:spPr>
            <a:xfrm>
              <a:off x="5002920" y="39312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4">
              <a:lum/>
              <a:alphaModFix/>
            </a:blip>
            <a:srcRect/>
            <a:stretch>
              <a:fillRect/>
            </a:stretch>
          </p:blipFill>
          <p:spPr>
            <a:xfrm>
              <a:off x="5058360" y="39312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5">
              <a:lum/>
              <a:alphaModFix/>
            </a:blip>
            <a:srcRect/>
            <a:stretch>
              <a:fillRect/>
            </a:stretch>
          </p:blipFill>
          <p:spPr>
            <a:xfrm>
              <a:off x="4220280" y="38970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6">
              <a:lum/>
              <a:alphaModFix/>
            </a:blip>
            <a:srcRect/>
            <a:stretch>
              <a:fillRect/>
            </a:stretch>
          </p:blipFill>
          <p:spPr>
            <a:xfrm>
              <a:off x="4277520" y="3897000"/>
              <a:ext cx="4788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7">
              <a:lum/>
              <a:alphaModFix/>
            </a:blip>
            <a:srcRect/>
            <a:stretch>
              <a:fillRect/>
            </a:stretch>
          </p:blipFill>
          <p:spPr>
            <a:xfrm>
              <a:off x="4192559" y="3879719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8">
              <a:lum/>
              <a:alphaModFix/>
            </a:blip>
            <a:srcRect/>
            <a:stretch>
              <a:fillRect/>
            </a:stretch>
          </p:blipFill>
          <p:spPr>
            <a:xfrm>
              <a:off x="4247640" y="3879719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19">
              <a:lum/>
              <a:alphaModFix/>
            </a:blip>
            <a:srcRect/>
            <a:stretch>
              <a:fillRect/>
            </a:stretch>
          </p:blipFill>
          <p:spPr>
            <a:xfrm>
              <a:off x="4305240" y="3879719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20">
              <a:lum/>
              <a:alphaModFix/>
            </a:blip>
            <a:srcRect/>
            <a:stretch>
              <a:fillRect/>
            </a:stretch>
          </p:blipFill>
          <p:spPr>
            <a:xfrm>
              <a:off x="4470480" y="39484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21">
              <a:lum/>
              <a:alphaModFix/>
            </a:blip>
            <a:srcRect/>
            <a:stretch>
              <a:fillRect/>
            </a:stretch>
          </p:blipFill>
          <p:spPr>
            <a:xfrm>
              <a:off x="4527720" y="39484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22">
              <a:lum/>
              <a:alphaModFix/>
            </a:blip>
            <a:srcRect/>
            <a:stretch>
              <a:fillRect/>
            </a:stretch>
          </p:blipFill>
          <p:spPr>
            <a:xfrm>
              <a:off x="4582799" y="39484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23">
              <a:lum/>
              <a:alphaModFix/>
            </a:blip>
            <a:srcRect/>
            <a:stretch>
              <a:fillRect/>
            </a:stretch>
          </p:blipFill>
          <p:spPr>
            <a:xfrm>
              <a:off x="4637880" y="39484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24">
              <a:lum/>
              <a:alphaModFix/>
            </a:blip>
            <a:srcRect/>
            <a:stretch>
              <a:fillRect/>
            </a:stretch>
          </p:blipFill>
          <p:spPr>
            <a:xfrm>
              <a:off x="4695480" y="39484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25">
              <a:lum/>
              <a:alphaModFix/>
            </a:blip>
            <a:srcRect/>
            <a:stretch>
              <a:fillRect/>
            </a:stretch>
          </p:blipFill>
          <p:spPr>
            <a:xfrm>
              <a:off x="4750560" y="39484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26">
              <a:lum/>
              <a:alphaModFix/>
            </a:blip>
            <a:srcRect/>
            <a:stretch>
              <a:fillRect/>
            </a:stretch>
          </p:blipFill>
          <p:spPr>
            <a:xfrm>
              <a:off x="4805640" y="39484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27">
              <a:lum/>
              <a:alphaModFix/>
            </a:blip>
            <a:srcRect/>
            <a:stretch>
              <a:fillRect/>
            </a:stretch>
          </p:blipFill>
          <p:spPr>
            <a:xfrm>
              <a:off x="4862880" y="39484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28">
              <a:lum/>
              <a:alphaModFix/>
            </a:blip>
            <a:srcRect/>
            <a:stretch>
              <a:fillRect/>
            </a:stretch>
          </p:blipFill>
          <p:spPr>
            <a:xfrm>
              <a:off x="4917960" y="39484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29">
              <a:lum/>
              <a:alphaModFix/>
            </a:blip>
            <a:srcRect/>
            <a:stretch>
              <a:fillRect/>
            </a:stretch>
          </p:blipFill>
          <p:spPr>
            <a:xfrm>
              <a:off x="4973400" y="39484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Picture 32"/>
            <p:cNvPicPr>
              <a:picLocks noChangeAspect="1"/>
            </p:cNvPicPr>
            <p:nvPr/>
          </p:nvPicPr>
          <p:blipFill>
            <a:blip r:embed="rId30">
              <a:lum/>
              <a:alphaModFix/>
            </a:blip>
            <a:srcRect/>
            <a:stretch>
              <a:fillRect/>
            </a:stretch>
          </p:blipFill>
          <p:spPr>
            <a:xfrm>
              <a:off x="5030640" y="39484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31">
              <a:lum/>
              <a:alphaModFix/>
            </a:blip>
            <a:srcRect/>
            <a:stretch>
              <a:fillRect/>
            </a:stretch>
          </p:blipFill>
          <p:spPr>
            <a:xfrm>
              <a:off x="5085720" y="39484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32">
              <a:lum/>
              <a:alphaModFix/>
            </a:blip>
            <a:srcRect/>
            <a:stretch>
              <a:fillRect/>
            </a:stretch>
          </p:blipFill>
          <p:spPr>
            <a:xfrm>
              <a:off x="5113440" y="39312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33">
              <a:lum/>
              <a:alphaModFix/>
            </a:blip>
            <a:srcRect/>
            <a:stretch>
              <a:fillRect/>
            </a:stretch>
          </p:blipFill>
          <p:spPr>
            <a:xfrm>
              <a:off x="4332600" y="38970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34">
              <a:lum/>
              <a:alphaModFix/>
            </a:blip>
            <a:srcRect/>
            <a:stretch>
              <a:fillRect/>
            </a:stretch>
          </p:blipFill>
          <p:spPr>
            <a:xfrm>
              <a:off x="4387680" y="38970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35">
              <a:lum/>
              <a:alphaModFix/>
            </a:blip>
            <a:srcRect/>
            <a:stretch>
              <a:fillRect/>
            </a:stretch>
          </p:blipFill>
          <p:spPr>
            <a:xfrm>
              <a:off x="4442760" y="38970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36">
              <a:lum/>
              <a:alphaModFix/>
            </a:blip>
            <a:srcRect/>
            <a:stretch>
              <a:fillRect/>
            </a:stretch>
          </p:blipFill>
          <p:spPr>
            <a:xfrm>
              <a:off x="4500360" y="38970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Picture 39"/>
            <p:cNvPicPr>
              <a:picLocks noChangeAspect="1"/>
            </p:cNvPicPr>
            <p:nvPr/>
          </p:nvPicPr>
          <p:blipFill>
            <a:blip r:embed="rId37">
              <a:lum/>
              <a:alphaModFix/>
            </a:blip>
            <a:srcRect/>
            <a:stretch>
              <a:fillRect/>
            </a:stretch>
          </p:blipFill>
          <p:spPr>
            <a:xfrm>
              <a:off x="4555440" y="38970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Picture 40"/>
            <p:cNvPicPr>
              <a:picLocks noChangeAspect="1"/>
            </p:cNvPicPr>
            <p:nvPr/>
          </p:nvPicPr>
          <p:blipFill>
            <a:blip r:embed="rId38">
              <a:lum/>
              <a:alphaModFix/>
            </a:blip>
            <a:srcRect/>
            <a:stretch>
              <a:fillRect/>
            </a:stretch>
          </p:blipFill>
          <p:spPr>
            <a:xfrm>
              <a:off x="4610520" y="38970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Picture 41"/>
            <p:cNvPicPr>
              <a:picLocks noChangeAspect="1"/>
            </p:cNvPicPr>
            <p:nvPr/>
          </p:nvPicPr>
          <p:blipFill>
            <a:blip r:embed="rId39">
              <a:lum/>
              <a:alphaModFix/>
            </a:blip>
            <a:srcRect/>
            <a:stretch>
              <a:fillRect/>
            </a:stretch>
          </p:blipFill>
          <p:spPr>
            <a:xfrm>
              <a:off x="4667760" y="38970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Picture 42"/>
            <p:cNvPicPr>
              <a:picLocks noChangeAspect="1"/>
            </p:cNvPicPr>
            <p:nvPr/>
          </p:nvPicPr>
          <p:blipFill>
            <a:blip r:embed="rId40">
              <a:lum/>
              <a:alphaModFix/>
            </a:blip>
            <a:srcRect/>
            <a:stretch>
              <a:fillRect/>
            </a:stretch>
          </p:blipFill>
          <p:spPr>
            <a:xfrm>
              <a:off x="4722840" y="38970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Picture 43"/>
            <p:cNvPicPr>
              <a:picLocks noChangeAspect="1"/>
            </p:cNvPicPr>
            <p:nvPr/>
          </p:nvPicPr>
          <p:blipFill>
            <a:blip r:embed="rId41">
              <a:lum/>
              <a:alphaModFix/>
            </a:blip>
            <a:srcRect/>
            <a:stretch>
              <a:fillRect/>
            </a:stretch>
          </p:blipFill>
          <p:spPr>
            <a:xfrm>
              <a:off x="4777920" y="38970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Picture 44"/>
            <p:cNvPicPr>
              <a:picLocks noChangeAspect="1"/>
            </p:cNvPicPr>
            <p:nvPr/>
          </p:nvPicPr>
          <p:blipFill>
            <a:blip r:embed="rId42">
              <a:lum/>
              <a:alphaModFix/>
            </a:blip>
            <a:srcRect/>
            <a:stretch>
              <a:fillRect/>
            </a:stretch>
          </p:blipFill>
          <p:spPr>
            <a:xfrm>
              <a:off x="4835520" y="38970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Picture 45"/>
            <p:cNvPicPr>
              <a:picLocks noChangeAspect="1"/>
            </p:cNvPicPr>
            <p:nvPr/>
          </p:nvPicPr>
          <p:blipFill>
            <a:blip r:embed="rId43">
              <a:lum/>
              <a:alphaModFix/>
            </a:blip>
            <a:srcRect/>
            <a:stretch>
              <a:fillRect/>
            </a:stretch>
          </p:blipFill>
          <p:spPr>
            <a:xfrm>
              <a:off x="4890600" y="38970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Picture 46"/>
            <p:cNvPicPr>
              <a:picLocks noChangeAspect="1"/>
            </p:cNvPicPr>
            <p:nvPr/>
          </p:nvPicPr>
          <p:blipFill>
            <a:blip r:embed="rId44">
              <a:lum/>
              <a:alphaModFix/>
            </a:blip>
            <a:srcRect/>
            <a:stretch>
              <a:fillRect/>
            </a:stretch>
          </p:blipFill>
          <p:spPr>
            <a:xfrm>
              <a:off x="4945679" y="38970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Picture 47"/>
            <p:cNvPicPr>
              <a:picLocks noChangeAspect="1"/>
            </p:cNvPicPr>
            <p:nvPr/>
          </p:nvPicPr>
          <p:blipFill>
            <a:blip r:embed="rId45">
              <a:lum/>
              <a:alphaModFix/>
            </a:blip>
            <a:srcRect/>
            <a:stretch>
              <a:fillRect/>
            </a:stretch>
          </p:blipFill>
          <p:spPr>
            <a:xfrm>
              <a:off x="5002920" y="38970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Picture 48"/>
            <p:cNvPicPr>
              <a:picLocks noChangeAspect="1"/>
            </p:cNvPicPr>
            <p:nvPr/>
          </p:nvPicPr>
          <p:blipFill>
            <a:blip r:embed="rId46">
              <a:lum/>
              <a:alphaModFix/>
            </a:blip>
            <a:srcRect/>
            <a:stretch>
              <a:fillRect/>
            </a:stretch>
          </p:blipFill>
          <p:spPr>
            <a:xfrm>
              <a:off x="5058360" y="38970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Picture 49"/>
            <p:cNvPicPr>
              <a:picLocks noChangeAspect="1"/>
            </p:cNvPicPr>
            <p:nvPr/>
          </p:nvPicPr>
          <p:blipFill>
            <a:blip r:embed="rId47">
              <a:lum/>
              <a:alphaModFix/>
            </a:blip>
            <a:srcRect/>
            <a:stretch>
              <a:fillRect/>
            </a:stretch>
          </p:blipFill>
          <p:spPr>
            <a:xfrm>
              <a:off x="5113440" y="38970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Picture 50"/>
            <p:cNvPicPr>
              <a:picLocks noChangeAspect="1"/>
            </p:cNvPicPr>
            <p:nvPr/>
          </p:nvPicPr>
          <p:blipFill>
            <a:blip r:embed="rId48">
              <a:lum/>
              <a:alphaModFix/>
            </a:blip>
            <a:srcRect/>
            <a:stretch>
              <a:fillRect/>
            </a:stretch>
          </p:blipFill>
          <p:spPr>
            <a:xfrm>
              <a:off x="4415400" y="39142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Picture 51"/>
            <p:cNvPicPr>
              <a:picLocks noChangeAspect="1"/>
            </p:cNvPicPr>
            <p:nvPr/>
          </p:nvPicPr>
          <p:blipFill>
            <a:blip r:embed="rId49">
              <a:lum/>
              <a:alphaModFix/>
            </a:blip>
            <a:srcRect/>
            <a:stretch>
              <a:fillRect/>
            </a:stretch>
          </p:blipFill>
          <p:spPr>
            <a:xfrm>
              <a:off x="4470480" y="39142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Picture 52"/>
            <p:cNvPicPr>
              <a:picLocks noChangeAspect="1"/>
            </p:cNvPicPr>
            <p:nvPr/>
          </p:nvPicPr>
          <p:blipFill>
            <a:blip r:embed="rId50">
              <a:lum/>
              <a:alphaModFix/>
            </a:blip>
            <a:srcRect/>
            <a:stretch>
              <a:fillRect/>
            </a:stretch>
          </p:blipFill>
          <p:spPr>
            <a:xfrm>
              <a:off x="4527720" y="39142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Picture 53"/>
            <p:cNvPicPr>
              <a:picLocks noChangeAspect="1"/>
            </p:cNvPicPr>
            <p:nvPr/>
          </p:nvPicPr>
          <p:blipFill>
            <a:blip r:embed="rId51">
              <a:lum/>
              <a:alphaModFix/>
            </a:blip>
            <a:srcRect/>
            <a:stretch>
              <a:fillRect/>
            </a:stretch>
          </p:blipFill>
          <p:spPr>
            <a:xfrm>
              <a:off x="4582799" y="39142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Picture 54"/>
            <p:cNvPicPr>
              <a:picLocks noChangeAspect="1"/>
            </p:cNvPicPr>
            <p:nvPr/>
          </p:nvPicPr>
          <p:blipFill>
            <a:blip r:embed="rId52">
              <a:lum/>
              <a:alphaModFix/>
            </a:blip>
            <a:srcRect/>
            <a:stretch>
              <a:fillRect/>
            </a:stretch>
          </p:blipFill>
          <p:spPr>
            <a:xfrm>
              <a:off x="4637880" y="39142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" name="Picture 55"/>
            <p:cNvPicPr>
              <a:picLocks noChangeAspect="1"/>
            </p:cNvPicPr>
            <p:nvPr/>
          </p:nvPicPr>
          <p:blipFill>
            <a:blip r:embed="rId53">
              <a:lum/>
              <a:alphaModFix/>
            </a:blip>
            <a:srcRect/>
            <a:stretch>
              <a:fillRect/>
            </a:stretch>
          </p:blipFill>
          <p:spPr>
            <a:xfrm>
              <a:off x="4695480" y="39142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Picture 56"/>
            <p:cNvPicPr>
              <a:picLocks noChangeAspect="1"/>
            </p:cNvPicPr>
            <p:nvPr/>
          </p:nvPicPr>
          <p:blipFill>
            <a:blip r:embed="rId54">
              <a:lum/>
              <a:alphaModFix/>
            </a:blip>
            <a:srcRect/>
            <a:stretch>
              <a:fillRect/>
            </a:stretch>
          </p:blipFill>
          <p:spPr>
            <a:xfrm>
              <a:off x="4750560" y="39142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Picture 57"/>
            <p:cNvPicPr>
              <a:picLocks noChangeAspect="1"/>
            </p:cNvPicPr>
            <p:nvPr/>
          </p:nvPicPr>
          <p:blipFill>
            <a:blip r:embed="rId55">
              <a:lum/>
              <a:alphaModFix/>
            </a:blip>
            <a:srcRect/>
            <a:stretch>
              <a:fillRect/>
            </a:stretch>
          </p:blipFill>
          <p:spPr>
            <a:xfrm>
              <a:off x="4805640" y="39142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Picture 58"/>
            <p:cNvPicPr>
              <a:picLocks noChangeAspect="1"/>
            </p:cNvPicPr>
            <p:nvPr/>
          </p:nvPicPr>
          <p:blipFill>
            <a:blip r:embed="rId56">
              <a:lum/>
              <a:alphaModFix/>
            </a:blip>
            <a:srcRect/>
            <a:stretch>
              <a:fillRect/>
            </a:stretch>
          </p:blipFill>
          <p:spPr>
            <a:xfrm>
              <a:off x="4862880" y="39142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Picture 59"/>
            <p:cNvPicPr>
              <a:picLocks noChangeAspect="1"/>
            </p:cNvPicPr>
            <p:nvPr/>
          </p:nvPicPr>
          <p:blipFill>
            <a:blip r:embed="rId57">
              <a:lum/>
              <a:alphaModFix/>
            </a:blip>
            <a:srcRect/>
            <a:stretch>
              <a:fillRect/>
            </a:stretch>
          </p:blipFill>
          <p:spPr>
            <a:xfrm>
              <a:off x="4917960" y="39142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Picture 60"/>
            <p:cNvPicPr>
              <a:picLocks noChangeAspect="1"/>
            </p:cNvPicPr>
            <p:nvPr/>
          </p:nvPicPr>
          <p:blipFill>
            <a:blip r:embed="rId58">
              <a:lum/>
              <a:alphaModFix/>
            </a:blip>
            <a:srcRect/>
            <a:stretch>
              <a:fillRect/>
            </a:stretch>
          </p:blipFill>
          <p:spPr>
            <a:xfrm>
              <a:off x="4973400" y="39142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Picture 61"/>
            <p:cNvPicPr>
              <a:picLocks noChangeAspect="1"/>
            </p:cNvPicPr>
            <p:nvPr/>
          </p:nvPicPr>
          <p:blipFill>
            <a:blip r:embed="rId59">
              <a:lum/>
              <a:alphaModFix/>
            </a:blip>
            <a:srcRect/>
            <a:stretch>
              <a:fillRect/>
            </a:stretch>
          </p:blipFill>
          <p:spPr>
            <a:xfrm>
              <a:off x="5030640" y="39142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Picture 62"/>
            <p:cNvPicPr>
              <a:picLocks noChangeAspect="1"/>
            </p:cNvPicPr>
            <p:nvPr/>
          </p:nvPicPr>
          <p:blipFill>
            <a:blip r:embed="rId60">
              <a:lum/>
              <a:alphaModFix/>
            </a:blip>
            <a:srcRect/>
            <a:stretch>
              <a:fillRect/>
            </a:stretch>
          </p:blipFill>
          <p:spPr>
            <a:xfrm>
              <a:off x="5085720" y="39142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Picture 63"/>
            <p:cNvPicPr>
              <a:picLocks noChangeAspect="1"/>
            </p:cNvPicPr>
            <p:nvPr/>
          </p:nvPicPr>
          <p:blipFill>
            <a:blip r:embed="rId61">
              <a:lum/>
              <a:alphaModFix/>
            </a:blip>
            <a:srcRect/>
            <a:stretch>
              <a:fillRect/>
            </a:stretch>
          </p:blipFill>
          <p:spPr>
            <a:xfrm>
              <a:off x="5140800" y="39142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Picture 64"/>
            <p:cNvPicPr>
              <a:picLocks noChangeAspect="1"/>
            </p:cNvPicPr>
            <p:nvPr/>
          </p:nvPicPr>
          <p:blipFill>
            <a:blip r:embed="rId62">
              <a:lum/>
              <a:alphaModFix/>
            </a:blip>
            <a:srcRect/>
            <a:stretch>
              <a:fillRect/>
            </a:stretch>
          </p:blipFill>
          <p:spPr>
            <a:xfrm>
              <a:off x="4360320" y="3879719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Picture 65"/>
            <p:cNvPicPr>
              <a:picLocks noChangeAspect="1"/>
            </p:cNvPicPr>
            <p:nvPr/>
          </p:nvPicPr>
          <p:blipFill>
            <a:blip r:embed="rId63">
              <a:lum/>
              <a:alphaModFix/>
            </a:blip>
            <a:srcRect/>
            <a:stretch>
              <a:fillRect/>
            </a:stretch>
          </p:blipFill>
          <p:spPr>
            <a:xfrm>
              <a:off x="4415400" y="3879719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" name="Picture 66"/>
            <p:cNvPicPr>
              <a:picLocks noChangeAspect="1"/>
            </p:cNvPicPr>
            <p:nvPr/>
          </p:nvPicPr>
          <p:blipFill>
            <a:blip r:embed="rId64">
              <a:lum/>
              <a:alphaModFix/>
            </a:blip>
            <a:srcRect/>
            <a:stretch>
              <a:fillRect/>
            </a:stretch>
          </p:blipFill>
          <p:spPr>
            <a:xfrm>
              <a:off x="4470480" y="3879719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" name="Picture 67"/>
            <p:cNvPicPr>
              <a:picLocks noChangeAspect="1"/>
            </p:cNvPicPr>
            <p:nvPr/>
          </p:nvPicPr>
          <p:blipFill>
            <a:blip r:embed="rId65">
              <a:lum/>
              <a:alphaModFix/>
            </a:blip>
            <a:srcRect/>
            <a:stretch>
              <a:fillRect/>
            </a:stretch>
          </p:blipFill>
          <p:spPr>
            <a:xfrm>
              <a:off x="4527720" y="3879719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" name="Picture 68"/>
            <p:cNvPicPr>
              <a:picLocks noChangeAspect="1"/>
            </p:cNvPicPr>
            <p:nvPr/>
          </p:nvPicPr>
          <p:blipFill>
            <a:blip r:embed="rId66">
              <a:lum/>
              <a:alphaModFix/>
            </a:blip>
            <a:srcRect/>
            <a:stretch>
              <a:fillRect/>
            </a:stretch>
          </p:blipFill>
          <p:spPr>
            <a:xfrm>
              <a:off x="4582799" y="3879719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Picture 69"/>
            <p:cNvPicPr>
              <a:picLocks noChangeAspect="1"/>
            </p:cNvPicPr>
            <p:nvPr/>
          </p:nvPicPr>
          <p:blipFill>
            <a:blip r:embed="rId67">
              <a:lum/>
              <a:alphaModFix/>
            </a:blip>
            <a:srcRect/>
            <a:stretch>
              <a:fillRect/>
            </a:stretch>
          </p:blipFill>
          <p:spPr>
            <a:xfrm>
              <a:off x="4637880" y="3879719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Picture 70"/>
            <p:cNvPicPr>
              <a:picLocks noChangeAspect="1"/>
            </p:cNvPicPr>
            <p:nvPr/>
          </p:nvPicPr>
          <p:blipFill>
            <a:blip r:embed="rId68">
              <a:lum/>
              <a:alphaModFix/>
            </a:blip>
            <a:srcRect/>
            <a:stretch>
              <a:fillRect/>
            </a:stretch>
          </p:blipFill>
          <p:spPr>
            <a:xfrm>
              <a:off x="4695480" y="3879719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Picture 71"/>
            <p:cNvPicPr>
              <a:picLocks noChangeAspect="1"/>
            </p:cNvPicPr>
            <p:nvPr/>
          </p:nvPicPr>
          <p:blipFill>
            <a:blip r:embed="rId69">
              <a:lum/>
              <a:alphaModFix/>
            </a:blip>
            <a:srcRect/>
            <a:stretch>
              <a:fillRect/>
            </a:stretch>
          </p:blipFill>
          <p:spPr>
            <a:xfrm>
              <a:off x="4750560" y="3879719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Picture 72"/>
            <p:cNvPicPr>
              <a:picLocks noChangeAspect="1"/>
            </p:cNvPicPr>
            <p:nvPr/>
          </p:nvPicPr>
          <p:blipFill>
            <a:blip r:embed="rId70">
              <a:lum/>
              <a:alphaModFix/>
            </a:blip>
            <a:srcRect/>
            <a:stretch>
              <a:fillRect/>
            </a:stretch>
          </p:blipFill>
          <p:spPr>
            <a:xfrm>
              <a:off x="4805640" y="3879719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Picture 73"/>
            <p:cNvPicPr>
              <a:picLocks noChangeAspect="1"/>
            </p:cNvPicPr>
            <p:nvPr/>
          </p:nvPicPr>
          <p:blipFill>
            <a:blip r:embed="rId71">
              <a:lum/>
              <a:alphaModFix/>
            </a:blip>
            <a:srcRect/>
            <a:stretch>
              <a:fillRect/>
            </a:stretch>
          </p:blipFill>
          <p:spPr>
            <a:xfrm>
              <a:off x="4862880" y="3879719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Picture 74"/>
            <p:cNvPicPr>
              <a:picLocks noChangeAspect="1"/>
            </p:cNvPicPr>
            <p:nvPr/>
          </p:nvPicPr>
          <p:blipFill>
            <a:blip r:embed="rId72">
              <a:lum/>
              <a:alphaModFix/>
            </a:blip>
            <a:srcRect/>
            <a:stretch>
              <a:fillRect/>
            </a:stretch>
          </p:blipFill>
          <p:spPr>
            <a:xfrm>
              <a:off x="4917960" y="3879719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Picture 75"/>
            <p:cNvPicPr>
              <a:picLocks noChangeAspect="1"/>
            </p:cNvPicPr>
            <p:nvPr/>
          </p:nvPicPr>
          <p:blipFill>
            <a:blip r:embed="rId73">
              <a:lum/>
              <a:alphaModFix/>
            </a:blip>
            <a:srcRect/>
            <a:stretch>
              <a:fillRect/>
            </a:stretch>
          </p:blipFill>
          <p:spPr>
            <a:xfrm>
              <a:off x="4973400" y="3879719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Picture 76"/>
            <p:cNvPicPr>
              <a:picLocks noChangeAspect="1"/>
            </p:cNvPicPr>
            <p:nvPr/>
          </p:nvPicPr>
          <p:blipFill>
            <a:blip r:embed="rId74">
              <a:lum/>
              <a:alphaModFix/>
            </a:blip>
            <a:srcRect/>
            <a:stretch>
              <a:fillRect/>
            </a:stretch>
          </p:blipFill>
          <p:spPr>
            <a:xfrm>
              <a:off x="5030640" y="3879719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Picture 77"/>
            <p:cNvPicPr>
              <a:picLocks noChangeAspect="1"/>
            </p:cNvPicPr>
            <p:nvPr/>
          </p:nvPicPr>
          <p:blipFill>
            <a:blip r:embed="rId75">
              <a:lum/>
              <a:alphaModFix/>
            </a:blip>
            <a:srcRect/>
            <a:stretch>
              <a:fillRect/>
            </a:stretch>
          </p:blipFill>
          <p:spPr>
            <a:xfrm>
              <a:off x="5085720" y="3879719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Picture 78"/>
            <p:cNvPicPr>
              <a:picLocks noChangeAspect="1"/>
            </p:cNvPicPr>
            <p:nvPr/>
          </p:nvPicPr>
          <p:blipFill>
            <a:blip r:embed="rId76">
              <a:lum/>
              <a:alphaModFix/>
            </a:blip>
            <a:srcRect/>
            <a:stretch>
              <a:fillRect/>
            </a:stretch>
          </p:blipFill>
          <p:spPr>
            <a:xfrm>
              <a:off x="5140800" y="3879719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Picture 79"/>
            <p:cNvPicPr>
              <a:picLocks noChangeAspect="1"/>
            </p:cNvPicPr>
            <p:nvPr/>
          </p:nvPicPr>
          <p:blipFill>
            <a:blip r:embed="rId77">
              <a:lum/>
              <a:alphaModFix/>
            </a:blip>
            <a:srcRect/>
            <a:stretch>
              <a:fillRect/>
            </a:stretch>
          </p:blipFill>
          <p:spPr>
            <a:xfrm>
              <a:off x="5140800" y="39484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" name="Picture 80"/>
            <p:cNvPicPr>
              <a:picLocks noChangeAspect="1"/>
            </p:cNvPicPr>
            <p:nvPr/>
          </p:nvPicPr>
          <p:blipFill>
            <a:blip r:embed="rId78">
              <a:lum/>
              <a:alphaModFix/>
            </a:blip>
            <a:srcRect/>
            <a:stretch>
              <a:fillRect/>
            </a:stretch>
          </p:blipFill>
          <p:spPr>
            <a:xfrm>
              <a:off x="5170680" y="3931200"/>
              <a:ext cx="4788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1" name="Picture 81"/>
            <p:cNvPicPr>
              <a:picLocks noChangeAspect="1"/>
            </p:cNvPicPr>
            <p:nvPr/>
          </p:nvPicPr>
          <p:blipFill>
            <a:blip r:embed="rId79">
              <a:lum/>
              <a:alphaModFix/>
            </a:blip>
            <a:srcRect/>
            <a:stretch>
              <a:fillRect/>
            </a:stretch>
          </p:blipFill>
          <p:spPr>
            <a:xfrm>
              <a:off x="5225760" y="39312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Picture 82"/>
            <p:cNvPicPr>
              <a:picLocks noChangeAspect="1"/>
            </p:cNvPicPr>
            <p:nvPr/>
          </p:nvPicPr>
          <p:blipFill>
            <a:blip r:embed="rId80">
              <a:lum/>
              <a:alphaModFix/>
            </a:blip>
            <a:srcRect/>
            <a:stretch>
              <a:fillRect/>
            </a:stretch>
          </p:blipFill>
          <p:spPr>
            <a:xfrm>
              <a:off x="5280840" y="39312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" name="Picture 83"/>
            <p:cNvPicPr>
              <a:picLocks noChangeAspect="1"/>
            </p:cNvPicPr>
            <p:nvPr/>
          </p:nvPicPr>
          <p:blipFill>
            <a:blip r:embed="rId81">
              <a:lum/>
              <a:alphaModFix/>
            </a:blip>
            <a:srcRect/>
            <a:stretch>
              <a:fillRect/>
            </a:stretch>
          </p:blipFill>
          <p:spPr>
            <a:xfrm>
              <a:off x="5335920" y="39312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" name="Picture 84"/>
            <p:cNvPicPr>
              <a:picLocks noChangeAspect="1"/>
            </p:cNvPicPr>
            <p:nvPr/>
          </p:nvPicPr>
          <p:blipFill>
            <a:blip r:embed="rId82">
              <a:lum/>
              <a:alphaModFix/>
            </a:blip>
            <a:srcRect/>
            <a:stretch>
              <a:fillRect/>
            </a:stretch>
          </p:blipFill>
          <p:spPr>
            <a:xfrm>
              <a:off x="5393520" y="39312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" name="Picture 85"/>
            <p:cNvPicPr>
              <a:picLocks noChangeAspect="1"/>
            </p:cNvPicPr>
            <p:nvPr/>
          </p:nvPicPr>
          <p:blipFill>
            <a:blip r:embed="rId83">
              <a:lum/>
              <a:alphaModFix/>
            </a:blip>
            <a:srcRect/>
            <a:stretch>
              <a:fillRect/>
            </a:stretch>
          </p:blipFill>
          <p:spPr>
            <a:xfrm>
              <a:off x="5448600" y="39312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Picture 86"/>
            <p:cNvPicPr>
              <a:picLocks noChangeAspect="1"/>
            </p:cNvPicPr>
            <p:nvPr/>
          </p:nvPicPr>
          <p:blipFill>
            <a:blip r:embed="rId84">
              <a:lum/>
              <a:alphaModFix/>
            </a:blip>
            <a:srcRect/>
            <a:stretch>
              <a:fillRect/>
            </a:stretch>
          </p:blipFill>
          <p:spPr>
            <a:xfrm>
              <a:off x="5503679" y="39312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Picture 87"/>
            <p:cNvPicPr>
              <a:picLocks noChangeAspect="1"/>
            </p:cNvPicPr>
            <p:nvPr/>
          </p:nvPicPr>
          <p:blipFill>
            <a:blip r:embed="rId85">
              <a:lum/>
              <a:alphaModFix/>
            </a:blip>
            <a:srcRect/>
            <a:stretch>
              <a:fillRect/>
            </a:stretch>
          </p:blipFill>
          <p:spPr>
            <a:xfrm>
              <a:off x="5560920" y="39312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Picture 88"/>
            <p:cNvPicPr>
              <a:picLocks noChangeAspect="1"/>
            </p:cNvPicPr>
            <p:nvPr/>
          </p:nvPicPr>
          <p:blipFill>
            <a:blip r:embed="rId86">
              <a:lum/>
              <a:alphaModFix/>
            </a:blip>
            <a:srcRect/>
            <a:stretch>
              <a:fillRect/>
            </a:stretch>
          </p:blipFill>
          <p:spPr>
            <a:xfrm>
              <a:off x="5616000" y="39312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Picture 89"/>
            <p:cNvPicPr>
              <a:picLocks noChangeAspect="1"/>
            </p:cNvPicPr>
            <p:nvPr/>
          </p:nvPicPr>
          <p:blipFill>
            <a:blip r:embed="rId87">
              <a:lum/>
              <a:alphaModFix/>
            </a:blip>
            <a:srcRect/>
            <a:stretch>
              <a:fillRect/>
            </a:stretch>
          </p:blipFill>
          <p:spPr>
            <a:xfrm>
              <a:off x="5671440" y="39312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Picture 90"/>
            <p:cNvPicPr>
              <a:picLocks noChangeAspect="1"/>
            </p:cNvPicPr>
            <p:nvPr/>
          </p:nvPicPr>
          <p:blipFill>
            <a:blip r:embed="rId88">
              <a:lum/>
              <a:alphaModFix/>
            </a:blip>
            <a:srcRect/>
            <a:stretch>
              <a:fillRect/>
            </a:stretch>
          </p:blipFill>
          <p:spPr>
            <a:xfrm>
              <a:off x="5728680" y="39312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Picture 91"/>
            <p:cNvPicPr>
              <a:picLocks noChangeAspect="1"/>
            </p:cNvPicPr>
            <p:nvPr/>
          </p:nvPicPr>
          <p:blipFill>
            <a:blip r:embed="rId89">
              <a:lum/>
              <a:alphaModFix/>
            </a:blip>
            <a:srcRect/>
            <a:stretch>
              <a:fillRect/>
            </a:stretch>
          </p:blipFill>
          <p:spPr>
            <a:xfrm>
              <a:off x="5783760" y="39312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" name="Picture 92"/>
            <p:cNvPicPr>
              <a:picLocks noChangeAspect="1"/>
            </p:cNvPicPr>
            <p:nvPr/>
          </p:nvPicPr>
          <p:blipFill>
            <a:blip r:embed="rId90">
              <a:lum/>
              <a:alphaModFix/>
            </a:blip>
            <a:srcRect/>
            <a:stretch>
              <a:fillRect/>
            </a:stretch>
          </p:blipFill>
          <p:spPr>
            <a:xfrm>
              <a:off x="5838840" y="39312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Picture 93"/>
            <p:cNvPicPr>
              <a:picLocks noChangeAspect="1"/>
            </p:cNvPicPr>
            <p:nvPr/>
          </p:nvPicPr>
          <p:blipFill>
            <a:blip r:embed="rId91">
              <a:lum/>
              <a:alphaModFix/>
            </a:blip>
            <a:srcRect/>
            <a:stretch>
              <a:fillRect/>
            </a:stretch>
          </p:blipFill>
          <p:spPr>
            <a:xfrm>
              <a:off x="5896440" y="39312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Picture 94"/>
            <p:cNvPicPr>
              <a:picLocks noChangeAspect="1"/>
            </p:cNvPicPr>
            <p:nvPr/>
          </p:nvPicPr>
          <p:blipFill>
            <a:blip r:embed="rId92">
              <a:lum/>
              <a:alphaModFix/>
            </a:blip>
            <a:srcRect/>
            <a:stretch>
              <a:fillRect/>
            </a:stretch>
          </p:blipFill>
          <p:spPr>
            <a:xfrm>
              <a:off x="5198400" y="39484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Picture 95"/>
            <p:cNvPicPr>
              <a:picLocks noChangeAspect="1"/>
            </p:cNvPicPr>
            <p:nvPr/>
          </p:nvPicPr>
          <p:blipFill>
            <a:blip r:embed="rId93">
              <a:lum/>
              <a:alphaModFix/>
            </a:blip>
            <a:srcRect/>
            <a:stretch>
              <a:fillRect/>
            </a:stretch>
          </p:blipFill>
          <p:spPr>
            <a:xfrm>
              <a:off x="5253480" y="39484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Picture 96"/>
            <p:cNvPicPr>
              <a:picLocks noChangeAspect="1"/>
            </p:cNvPicPr>
            <p:nvPr/>
          </p:nvPicPr>
          <p:blipFill>
            <a:blip r:embed="rId94">
              <a:lum/>
              <a:alphaModFix/>
            </a:blip>
            <a:srcRect/>
            <a:stretch>
              <a:fillRect/>
            </a:stretch>
          </p:blipFill>
          <p:spPr>
            <a:xfrm>
              <a:off x="5308559" y="39484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Picture 97"/>
            <p:cNvPicPr>
              <a:picLocks noChangeAspect="1"/>
            </p:cNvPicPr>
            <p:nvPr/>
          </p:nvPicPr>
          <p:blipFill>
            <a:blip r:embed="rId95">
              <a:lum/>
              <a:alphaModFix/>
            </a:blip>
            <a:srcRect/>
            <a:stretch>
              <a:fillRect/>
            </a:stretch>
          </p:blipFill>
          <p:spPr>
            <a:xfrm>
              <a:off x="5365800" y="3948480"/>
              <a:ext cx="4788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" name="Picture 98"/>
            <p:cNvPicPr>
              <a:picLocks noChangeAspect="1"/>
            </p:cNvPicPr>
            <p:nvPr/>
          </p:nvPicPr>
          <p:blipFill>
            <a:blip r:embed="rId96">
              <a:lum/>
              <a:alphaModFix/>
            </a:blip>
            <a:srcRect/>
            <a:stretch>
              <a:fillRect/>
            </a:stretch>
          </p:blipFill>
          <p:spPr>
            <a:xfrm>
              <a:off x="5420880" y="39484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Picture 99"/>
            <p:cNvPicPr>
              <a:picLocks noChangeAspect="1"/>
            </p:cNvPicPr>
            <p:nvPr/>
          </p:nvPicPr>
          <p:blipFill>
            <a:blip r:embed="rId97">
              <a:lum/>
              <a:alphaModFix/>
            </a:blip>
            <a:srcRect/>
            <a:stretch>
              <a:fillRect/>
            </a:stretch>
          </p:blipFill>
          <p:spPr>
            <a:xfrm>
              <a:off x="5475959" y="39484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Picture 100"/>
            <p:cNvPicPr>
              <a:picLocks noChangeAspect="1"/>
            </p:cNvPicPr>
            <p:nvPr/>
          </p:nvPicPr>
          <p:blipFill>
            <a:blip r:embed="rId98">
              <a:lum/>
              <a:alphaModFix/>
            </a:blip>
            <a:srcRect/>
            <a:stretch>
              <a:fillRect/>
            </a:stretch>
          </p:blipFill>
          <p:spPr>
            <a:xfrm>
              <a:off x="5533560" y="3948480"/>
              <a:ext cx="4788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Picture 101"/>
            <p:cNvPicPr>
              <a:picLocks noChangeAspect="1"/>
            </p:cNvPicPr>
            <p:nvPr/>
          </p:nvPicPr>
          <p:blipFill>
            <a:blip r:embed="rId99">
              <a:lum/>
              <a:alphaModFix/>
            </a:blip>
            <a:srcRect/>
            <a:stretch>
              <a:fillRect/>
            </a:stretch>
          </p:blipFill>
          <p:spPr>
            <a:xfrm>
              <a:off x="5588640" y="39484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Picture 102"/>
            <p:cNvPicPr>
              <a:picLocks noChangeAspect="1"/>
            </p:cNvPicPr>
            <p:nvPr/>
          </p:nvPicPr>
          <p:blipFill>
            <a:blip r:embed="rId100">
              <a:lum/>
              <a:alphaModFix/>
            </a:blip>
            <a:srcRect/>
            <a:stretch>
              <a:fillRect/>
            </a:stretch>
          </p:blipFill>
          <p:spPr>
            <a:xfrm>
              <a:off x="5643720" y="39484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Picture 103"/>
            <p:cNvPicPr>
              <a:picLocks noChangeAspect="1"/>
            </p:cNvPicPr>
            <p:nvPr/>
          </p:nvPicPr>
          <p:blipFill>
            <a:blip r:embed="rId101">
              <a:lum/>
              <a:alphaModFix/>
            </a:blip>
            <a:srcRect/>
            <a:stretch>
              <a:fillRect/>
            </a:stretch>
          </p:blipFill>
          <p:spPr>
            <a:xfrm>
              <a:off x="5698800" y="39484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Picture 104"/>
            <p:cNvPicPr>
              <a:picLocks noChangeAspect="1"/>
            </p:cNvPicPr>
            <p:nvPr/>
          </p:nvPicPr>
          <p:blipFill>
            <a:blip r:embed="rId102">
              <a:lum/>
              <a:alphaModFix/>
            </a:blip>
            <a:srcRect/>
            <a:stretch>
              <a:fillRect/>
            </a:stretch>
          </p:blipFill>
          <p:spPr>
            <a:xfrm>
              <a:off x="5756400" y="39484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Picture 105"/>
            <p:cNvPicPr>
              <a:picLocks noChangeAspect="1"/>
            </p:cNvPicPr>
            <p:nvPr/>
          </p:nvPicPr>
          <p:blipFill>
            <a:blip r:embed="rId103">
              <a:lum/>
              <a:alphaModFix/>
            </a:blip>
            <a:srcRect/>
            <a:stretch>
              <a:fillRect/>
            </a:stretch>
          </p:blipFill>
          <p:spPr>
            <a:xfrm>
              <a:off x="5811480" y="39484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Picture 106"/>
            <p:cNvPicPr>
              <a:picLocks noChangeAspect="1"/>
            </p:cNvPicPr>
            <p:nvPr/>
          </p:nvPicPr>
          <p:blipFill>
            <a:blip r:embed="rId104">
              <a:lum/>
              <a:alphaModFix/>
            </a:blip>
            <a:srcRect/>
            <a:stretch>
              <a:fillRect/>
            </a:stretch>
          </p:blipFill>
          <p:spPr>
            <a:xfrm>
              <a:off x="5866560" y="39484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Picture 107"/>
            <p:cNvPicPr>
              <a:picLocks noChangeAspect="1"/>
            </p:cNvPicPr>
            <p:nvPr/>
          </p:nvPicPr>
          <p:blipFill>
            <a:blip r:embed="rId105">
              <a:lum/>
              <a:alphaModFix/>
            </a:blip>
            <a:srcRect/>
            <a:stretch>
              <a:fillRect/>
            </a:stretch>
          </p:blipFill>
          <p:spPr>
            <a:xfrm>
              <a:off x="5923799" y="39484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Picture 108"/>
            <p:cNvPicPr>
              <a:picLocks noChangeAspect="1"/>
            </p:cNvPicPr>
            <p:nvPr/>
          </p:nvPicPr>
          <p:blipFill>
            <a:blip r:embed="rId106">
              <a:lum/>
              <a:alphaModFix/>
            </a:blip>
            <a:srcRect/>
            <a:stretch>
              <a:fillRect/>
            </a:stretch>
          </p:blipFill>
          <p:spPr>
            <a:xfrm>
              <a:off x="5951520" y="39312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" name="Picture 109"/>
            <p:cNvPicPr>
              <a:picLocks noChangeAspect="1"/>
            </p:cNvPicPr>
            <p:nvPr/>
          </p:nvPicPr>
          <p:blipFill>
            <a:blip r:embed="rId107">
              <a:lum/>
              <a:alphaModFix/>
            </a:blip>
            <a:srcRect/>
            <a:stretch>
              <a:fillRect/>
            </a:stretch>
          </p:blipFill>
          <p:spPr>
            <a:xfrm>
              <a:off x="5168520" y="38970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" name="Picture 110"/>
            <p:cNvPicPr>
              <a:picLocks noChangeAspect="1"/>
            </p:cNvPicPr>
            <p:nvPr/>
          </p:nvPicPr>
          <p:blipFill>
            <a:blip r:embed="rId108">
              <a:lum/>
              <a:alphaModFix/>
            </a:blip>
            <a:srcRect/>
            <a:stretch>
              <a:fillRect/>
            </a:stretch>
          </p:blipFill>
          <p:spPr>
            <a:xfrm>
              <a:off x="5225760" y="38970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" name="Picture 111"/>
            <p:cNvPicPr>
              <a:picLocks noChangeAspect="1"/>
            </p:cNvPicPr>
            <p:nvPr/>
          </p:nvPicPr>
          <p:blipFill>
            <a:blip r:embed="rId109">
              <a:lum/>
              <a:alphaModFix/>
            </a:blip>
            <a:srcRect/>
            <a:stretch>
              <a:fillRect/>
            </a:stretch>
          </p:blipFill>
          <p:spPr>
            <a:xfrm>
              <a:off x="5280840" y="38970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Picture 112"/>
            <p:cNvPicPr>
              <a:picLocks noChangeAspect="1"/>
            </p:cNvPicPr>
            <p:nvPr/>
          </p:nvPicPr>
          <p:blipFill>
            <a:blip r:embed="rId110">
              <a:lum/>
              <a:alphaModFix/>
            </a:blip>
            <a:srcRect/>
            <a:stretch>
              <a:fillRect/>
            </a:stretch>
          </p:blipFill>
          <p:spPr>
            <a:xfrm>
              <a:off x="5335920" y="38970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Picture 113"/>
            <p:cNvPicPr>
              <a:picLocks noChangeAspect="1"/>
            </p:cNvPicPr>
            <p:nvPr/>
          </p:nvPicPr>
          <p:blipFill>
            <a:blip r:embed="rId111">
              <a:lum/>
              <a:alphaModFix/>
            </a:blip>
            <a:srcRect/>
            <a:stretch>
              <a:fillRect/>
            </a:stretch>
          </p:blipFill>
          <p:spPr>
            <a:xfrm>
              <a:off x="5393520" y="38970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Picture 114"/>
            <p:cNvPicPr>
              <a:picLocks noChangeAspect="1"/>
            </p:cNvPicPr>
            <p:nvPr/>
          </p:nvPicPr>
          <p:blipFill>
            <a:blip r:embed="rId112">
              <a:lum/>
              <a:alphaModFix/>
            </a:blip>
            <a:srcRect/>
            <a:stretch>
              <a:fillRect/>
            </a:stretch>
          </p:blipFill>
          <p:spPr>
            <a:xfrm>
              <a:off x="5448600" y="38970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Picture 115"/>
            <p:cNvPicPr>
              <a:picLocks noChangeAspect="1"/>
            </p:cNvPicPr>
            <p:nvPr/>
          </p:nvPicPr>
          <p:blipFill>
            <a:blip r:embed="rId113">
              <a:lum/>
              <a:alphaModFix/>
            </a:blip>
            <a:srcRect/>
            <a:stretch>
              <a:fillRect/>
            </a:stretch>
          </p:blipFill>
          <p:spPr>
            <a:xfrm>
              <a:off x="5503679" y="38970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Picture 116"/>
            <p:cNvPicPr>
              <a:picLocks noChangeAspect="1"/>
            </p:cNvPicPr>
            <p:nvPr/>
          </p:nvPicPr>
          <p:blipFill>
            <a:blip r:embed="rId114">
              <a:lum/>
              <a:alphaModFix/>
            </a:blip>
            <a:srcRect/>
            <a:stretch>
              <a:fillRect/>
            </a:stretch>
          </p:blipFill>
          <p:spPr>
            <a:xfrm>
              <a:off x="5560920" y="38970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Picture 117"/>
            <p:cNvPicPr>
              <a:picLocks noChangeAspect="1"/>
            </p:cNvPicPr>
            <p:nvPr/>
          </p:nvPicPr>
          <p:blipFill>
            <a:blip r:embed="rId115">
              <a:lum/>
              <a:alphaModFix/>
            </a:blip>
            <a:srcRect/>
            <a:stretch>
              <a:fillRect/>
            </a:stretch>
          </p:blipFill>
          <p:spPr>
            <a:xfrm>
              <a:off x="5616000" y="38970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Picture 118"/>
            <p:cNvPicPr>
              <a:picLocks noChangeAspect="1"/>
            </p:cNvPicPr>
            <p:nvPr/>
          </p:nvPicPr>
          <p:blipFill>
            <a:blip r:embed="rId116">
              <a:lum/>
              <a:alphaModFix/>
            </a:blip>
            <a:srcRect/>
            <a:stretch>
              <a:fillRect/>
            </a:stretch>
          </p:blipFill>
          <p:spPr>
            <a:xfrm>
              <a:off x="5671440" y="38970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Picture 119"/>
            <p:cNvPicPr>
              <a:picLocks noChangeAspect="1"/>
            </p:cNvPicPr>
            <p:nvPr/>
          </p:nvPicPr>
          <p:blipFill>
            <a:blip r:embed="rId117">
              <a:lum/>
              <a:alphaModFix/>
            </a:blip>
            <a:srcRect/>
            <a:stretch>
              <a:fillRect/>
            </a:stretch>
          </p:blipFill>
          <p:spPr>
            <a:xfrm>
              <a:off x="5728680" y="38970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Picture 120"/>
            <p:cNvPicPr>
              <a:picLocks noChangeAspect="1"/>
            </p:cNvPicPr>
            <p:nvPr/>
          </p:nvPicPr>
          <p:blipFill>
            <a:blip r:embed="rId118">
              <a:lum/>
              <a:alphaModFix/>
            </a:blip>
            <a:srcRect/>
            <a:stretch>
              <a:fillRect/>
            </a:stretch>
          </p:blipFill>
          <p:spPr>
            <a:xfrm>
              <a:off x="5783760" y="38970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Picture 121"/>
            <p:cNvPicPr>
              <a:picLocks noChangeAspect="1"/>
            </p:cNvPicPr>
            <p:nvPr/>
          </p:nvPicPr>
          <p:blipFill>
            <a:blip r:embed="rId119">
              <a:lum/>
              <a:alphaModFix/>
            </a:blip>
            <a:srcRect/>
            <a:stretch>
              <a:fillRect/>
            </a:stretch>
          </p:blipFill>
          <p:spPr>
            <a:xfrm>
              <a:off x="5838840" y="38970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Picture 122"/>
            <p:cNvPicPr>
              <a:picLocks noChangeAspect="1"/>
            </p:cNvPicPr>
            <p:nvPr/>
          </p:nvPicPr>
          <p:blipFill>
            <a:blip r:embed="rId120">
              <a:lum/>
              <a:alphaModFix/>
            </a:blip>
            <a:srcRect/>
            <a:stretch>
              <a:fillRect/>
            </a:stretch>
          </p:blipFill>
          <p:spPr>
            <a:xfrm>
              <a:off x="5896440" y="38970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Picture 123"/>
            <p:cNvPicPr>
              <a:picLocks noChangeAspect="1"/>
            </p:cNvPicPr>
            <p:nvPr/>
          </p:nvPicPr>
          <p:blipFill>
            <a:blip r:embed="rId121">
              <a:lum/>
              <a:alphaModFix/>
            </a:blip>
            <a:srcRect/>
            <a:stretch>
              <a:fillRect/>
            </a:stretch>
          </p:blipFill>
          <p:spPr>
            <a:xfrm>
              <a:off x="5951520" y="38970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Picture 124"/>
            <p:cNvPicPr>
              <a:picLocks noChangeAspect="1"/>
            </p:cNvPicPr>
            <p:nvPr/>
          </p:nvPicPr>
          <p:blipFill>
            <a:blip r:embed="rId122">
              <a:lum/>
              <a:alphaModFix/>
            </a:blip>
            <a:srcRect/>
            <a:stretch>
              <a:fillRect/>
            </a:stretch>
          </p:blipFill>
          <p:spPr>
            <a:xfrm>
              <a:off x="6006600" y="38970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" name="Picture 125"/>
            <p:cNvPicPr>
              <a:picLocks noChangeAspect="1"/>
            </p:cNvPicPr>
            <p:nvPr/>
          </p:nvPicPr>
          <p:blipFill>
            <a:blip r:embed="rId123">
              <a:lum/>
              <a:alphaModFix/>
            </a:blip>
            <a:srcRect/>
            <a:stretch>
              <a:fillRect/>
            </a:stretch>
          </p:blipFill>
          <p:spPr>
            <a:xfrm>
              <a:off x="6063840" y="38970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" name="Picture 126"/>
            <p:cNvPicPr>
              <a:picLocks noChangeAspect="1"/>
            </p:cNvPicPr>
            <p:nvPr/>
          </p:nvPicPr>
          <p:blipFill>
            <a:blip r:embed="rId124">
              <a:lum/>
              <a:alphaModFix/>
            </a:blip>
            <a:srcRect/>
            <a:stretch>
              <a:fillRect/>
            </a:stretch>
          </p:blipFill>
          <p:spPr>
            <a:xfrm>
              <a:off x="6118920" y="38970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Picture 127"/>
            <p:cNvPicPr>
              <a:picLocks noChangeAspect="1"/>
            </p:cNvPicPr>
            <p:nvPr/>
          </p:nvPicPr>
          <p:blipFill>
            <a:blip r:embed="rId125">
              <a:lum/>
              <a:alphaModFix/>
            </a:blip>
            <a:srcRect/>
            <a:stretch>
              <a:fillRect/>
            </a:stretch>
          </p:blipFill>
          <p:spPr>
            <a:xfrm>
              <a:off x="6174000" y="389700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Picture 128"/>
            <p:cNvPicPr>
              <a:picLocks noChangeAspect="1"/>
            </p:cNvPicPr>
            <p:nvPr/>
          </p:nvPicPr>
          <p:blipFill>
            <a:blip r:embed="rId126">
              <a:lum/>
              <a:alphaModFix/>
            </a:blip>
            <a:srcRect/>
            <a:stretch>
              <a:fillRect/>
            </a:stretch>
          </p:blipFill>
          <p:spPr>
            <a:xfrm>
              <a:off x="5198400" y="3914280"/>
              <a:ext cx="4788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Picture 129"/>
            <p:cNvPicPr>
              <a:picLocks noChangeAspect="1"/>
            </p:cNvPicPr>
            <p:nvPr/>
          </p:nvPicPr>
          <p:blipFill>
            <a:blip r:embed="rId127">
              <a:lum/>
              <a:alphaModFix/>
            </a:blip>
            <a:srcRect/>
            <a:stretch>
              <a:fillRect/>
            </a:stretch>
          </p:blipFill>
          <p:spPr>
            <a:xfrm>
              <a:off x="5253480" y="39142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Picture 130"/>
            <p:cNvPicPr>
              <a:picLocks noChangeAspect="1"/>
            </p:cNvPicPr>
            <p:nvPr/>
          </p:nvPicPr>
          <p:blipFill>
            <a:blip r:embed="rId128">
              <a:lum/>
              <a:alphaModFix/>
            </a:blip>
            <a:srcRect/>
            <a:stretch>
              <a:fillRect/>
            </a:stretch>
          </p:blipFill>
          <p:spPr>
            <a:xfrm>
              <a:off x="5308559" y="39142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" name="Picture 131"/>
            <p:cNvPicPr>
              <a:picLocks noChangeAspect="1"/>
            </p:cNvPicPr>
            <p:nvPr/>
          </p:nvPicPr>
          <p:blipFill>
            <a:blip r:embed="rId129">
              <a:lum/>
              <a:alphaModFix/>
            </a:blip>
            <a:srcRect/>
            <a:stretch>
              <a:fillRect/>
            </a:stretch>
          </p:blipFill>
          <p:spPr>
            <a:xfrm>
              <a:off x="5365800" y="3914280"/>
              <a:ext cx="4788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" name="Picture 132"/>
            <p:cNvPicPr>
              <a:picLocks noChangeAspect="1"/>
            </p:cNvPicPr>
            <p:nvPr/>
          </p:nvPicPr>
          <p:blipFill>
            <a:blip r:embed="rId130">
              <a:lum/>
              <a:alphaModFix/>
            </a:blip>
            <a:srcRect/>
            <a:stretch>
              <a:fillRect/>
            </a:stretch>
          </p:blipFill>
          <p:spPr>
            <a:xfrm>
              <a:off x="5420880" y="39142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" name="Picture 133"/>
            <p:cNvPicPr>
              <a:picLocks noChangeAspect="1"/>
            </p:cNvPicPr>
            <p:nvPr/>
          </p:nvPicPr>
          <p:blipFill>
            <a:blip r:embed="rId131">
              <a:lum/>
              <a:alphaModFix/>
            </a:blip>
            <a:srcRect/>
            <a:stretch>
              <a:fillRect/>
            </a:stretch>
          </p:blipFill>
          <p:spPr>
            <a:xfrm>
              <a:off x="5475959" y="39142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" name="Picture 134"/>
            <p:cNvPicPr>
              <a:picLocks noChangeAspect="1"/>
            </p:cNvPicPr>
            <p:nvPr/>
          </p:nvPicPr>
          <p:blipFill>
            <a:blip r:embed="rId132">
              <a:lum/>
              <a:alphaModFix/>
            </a:blip>
            <a:srcRect/>
            <a:stretch>
              <a:fillRect/>
            </a:stretch>
          </p:blipFill>
          <p:spPr>
            <a:xfrm>
              <a:off x="5533560" y="3914280"/>
              <a:ext cx="4788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" name="Picture 135"/>
            <p:cNvPicPr>
              <a:picLocks noChangeAspect="1"/>
            </p:cNvPicPr>
            <p:nvPr/>
          </p:nvPicPr>
          <p:blipFill>
            <a:blip r:embed="rId133">
              <a:lum/>
              <a:alphaModFix/>
            </a:blip>
            <a:srcRect/>
            <a:stretch>
              <a:fillRect/>
            </a:stretch>
          </p:blipFill>
          <p:spPr>
            <a:xfrm>
              <a:off x="5588640" y="39142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" name="Picture 136"/>
            <p:cNvPicPr>
              <a:picLocks noChangeAspect="1"/>
            </p:cNvPicPr>
            <p:nvPr/>
          </p:nvPicPr>
          <p:blipFill>
            <a:blip r:embed="rId134">
              <a:lum/>
              <a:alphaModFix/>
            </a:blip>
            <a:srcRect/>
            <a:stretch>
              <a:fillRect/>
            </a:stretch>
          </p:blipFill>
          <p:spPr>
            <a:xfrm>
              <a:off x="5643720" y="39142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Picture 137"/>
            <p:cNvPicPr>
              <a:picLocks noChangeAspect="1"/>
            </p:cNvPicPr>
            <p:nvPr/>
          </p:nvPicPr>
          <p:blipFill>
            <a:blip r:embed="rId135">
              <a:lum/>
              <a:alphaModFix/>
            </a:blip>
            <a:srcRect/>
            <a:stretch>
              <a:fillRect/>
            </a:stretch>
          </p:blipFill>
          <p:spPr>
            <a:xfrm>
              <a:off x="5698800" y="39142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Picture 138"/>
            <p:cNvPicPr>
              <a:picLocks noChangeAspect="1"/>
            </p:cNvPicPr>
            <p:nvPr/>
          </p:nvPicPr>
          <p:blipFill>
            <a:blip r:embed="rId136">
              <a:lum/>
              <a:alphaModFix/>
            </a:blip>
            <a:srcRect/>
            <a:stretch>
              <a:fillRect/>
            </a:stretch>
          </p:blipFill>
          <p:spPr>
            <a:xfrm>
              <a:off x="5756400" y="39142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Picture 139"/>
            <p:cNvPicPr>
              <a:picLocks noChangeAspect="1"/>
            </p:cNvPicPr>
            <p:nvPr/>
          </p:nvPicPr>
          <p:blipFill>
            <a:blip r:embed="rId137">
              <a:lum/>
              <a:alphaModFix/>
            </a:blip>
            <a:srcRect/>
            <a:stretch>
              <a:fillRect/>
            </a:stretch>
          </p:blipFill>
          <p:spPr>
            <a:xfrm>
              <a:off x="5811480" y="39142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Picture 140"/>
            <p:cNvPicPr>
              <a:picLocks noChangeAspect="1"/>
            </p:cNvPicPr>
            <p:nvPr/>
          </p:nvPicPr>
          <p:blipFill>
            <a:blip r:embed="rId138">
              <a:lum/>
              <a:alphaModFix/>
            </a:blip>
            <a:srcRect/>
            <a:stretch>
              <a:fillRect/>
            </a:stretch>
          </p:blipFill>
          <p:spPr>
            <a:xfrm>
              <a:off x="5866560" y="39142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" name="Picture 141"/>
            <p:cNvPicPr>
              <a:picLocks noChangeAspect="1"/>
            </p:cNvPicPr>
            <p:nvPr/>
          </p:nvPicPr>
          <p:blipFill>
            <a:blip r:embed="rId139">
              <a:lum/>
              <a:alphaModFix/>
            </a:blip>
            <a:srcRect/>
            <a:stretch>
              <a:fillRect/>
            </a:stretch>
          </p:blipFill>
          <p:spPr>
            <a:xfrm>
              <a:off x="5923799" y="39142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" name="Picture 142"/>
            <p:cNvPicPr>
              <a:picLocks noChangeAspect="1"/>
            </p:cNvPicPr>
            <p:nvPr/>
          </p:nvPicPr>
          <p:blipFill>
            <a:blip r:embed="rId140">
              <a:lum/>
              <a:alphaModFix/>
            </a:blip>
            <a:srcRect/>
            <a:stretch>
              <a:fillRect/>
            </a:stretch>
          </p:blipFill>
          <p:spPr>
            <a:xfrm>
              <a:off x="5978880" y="3914280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Picture 143"/>
            <p:cNvPicPr>
              <a:picLocks noChangeAspect="1"/>
            </p:cNvPicPr>
            <p:nvPr/>
          </p:nvPicPr>
          <p:blipFill>
            <a:blip r:embed="rId141">
              <a:lum/>
              <a:alphaModFix/>
            </a:blip>
            <a:srcRect/>
            <a:stretch>
              <a:fillRect/>
            </a:stretch>
          </p:blipFill>
          <p:spPr>
            <a:xfrm>
              <a:off x="5198400" y="3879719"/>
              <a:ext cx="4788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" name="Picture 144"/>
            <p:cNvPicPr>
              <a:picLocks noChangeAspect="1"/>
            </p:cNvPicPr>
            <p:nvPr/>
          </p:nvPicPr>
          <p:blipFill>
            <a:blip r:embed="rId142">
              <a:lum/>
              <a:alphaModFix/>
            </a:blip>
            <a:srcRect/>
            <a:stretch>
              <a:fillRect/>
            </a:stretch>
          </p:blipFill>
          <p:spPr>
            <a:xfrm>
              <a:off x="5253480" y="3879719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" name="Picture 145"/>
            <p:cNvPicPr>
              <a:picLocks noChangeAspect="1"/>
            </p:cNvPicPr>
            <p:nvPr/>
          </p:nvPicPr>
          <p:blipFill>
            <a:blip r:embed="rId143">
              <a:lum/>
              <a:alphaModFix/>
            </a:blip>
            <a:srcRect/>
            <a:stretch>
              <a:fillRect/>
            </a:stretch>
          </p:blipFill>
          <p:spPr>
            <a:xfrm>
              <a:off x="5308559" y="3879719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Picture 146"/>
            <p:cNvPicPr>
              <a:picLocks noChangeAspect="1"/>
            </p:cNvPicPr>
            <p:nvPr/>
          </p:nvPicPr>
          <p:blipFill>
            <a:blip r:embed="rId144">
              <a:lum/>
              <a:alphaModFix/>
            </a:blip>
            <a:srcRect/>
            <a:stretch>
              <a:fillRect/>
            </a:stretch>
          </p:blipFill>
          <p:spPr>
            <a:xfrm>
              <a:off x="5365800" y="3879719"/>
              <a:ext cx="4788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Picture 147"/>
            <p:cNvPicPr>
              <a:picLocks noChangeAspect="1"/>
            </p:cNvPicPr>
            <p:nvPr/>
          </p:nvPicPr>
          <p:blipFill>
            <a:blip r:embed="rId145">
              <a:lum/>
              <a:alphaModFix/>
            </a:blip>
            <a:srcRect/>
            <a:stretch>
              <a:fillRect/>
            </a:stretch>
          </p:blipFill>
          <p:spPr>
            <a:xfrm>
              <a:off x="5420880" y="3879719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Picture 148"/>
            <p:cNvPicPr>
              <a:picLocks noChangeAspect="1"/>
            </p:cNvPicPr>
            <p:nvPr/>
          </p:nvPicPr>
          <p:blipFill>
            <a:blip r:embed="rId146">
              <a:lum/>
              <a:alphaModFix/>
            </a:blip>
            <a:srcRect/>
            <a:stretch>
              <a:fillRect/>
            </a:stretch>
          </p:blipFill>
          <p:spPr>
            <a:xfrm>
              <a:off x="5475959" y="3879719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" name="Picture 149"/>
            <p:cNvPicPr>
              <a:picLocks noChangeAspect="1"/>
            </p:cNvPicPr>
            <p:nvPr/>
          </p:nvPicPr>
          <p:blipFill>
            <a:blip r:embed="rId147">
              <a:lum/>
              <a:alphaModFix/>
            </a:blip>
            <a:srcRect/>
            <a:stretch>
              <a:fillRect/>
            </a:stretch>
          </p:blipFill>
          <p:spPr>
            <a:xfrm>
              <a:off x="5533560" y="3879719"/>
              <a:ext cx="4788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Picture 150"/>
            <p:cNvPicPr>
              <a:picLocks noChangeAspect="1"/>
            </p:cNvPicPr>
            <p:nvPr/>
          </p:nvPicPr>
          <p:blipFill>
            <a:blip r:embed="rId148">
              <a:lum/>
              <a:alphaModFix/>
            </a:blip>
            <a:srcRect/>
            <a:stretch>
              <a:fillRect/>
            </a:stretch>
          </p:blipFill>
          <p:spPr>
            <a:xfrm>
              <a:off x="5588640" y="3879719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Picture 151"/>
            <p:cNvPicPr>
              <a:picLocks noChangeAspect="1"/>
            </p:cNvPicPr>
            <p:nvPr/>
          </p:nvPicPr>
          <p:blipFill>
            <a:blip r:embed="rId149">
              <a:lum/>
              <a:alphaModFix/>
            </a:blip>
            <a:srcRect/>
            <a:stretch>
              <a:fillRect/>
            </a:stretch>
          </p:blipFill>
          <p:spPr>
            <a:xfrm>
              <a:off x="5643720" y="3879719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Picture 152"/>
            <p:cNvPicPr>
              <a:picLocks noChangeAspect="1"/>
            </p:cNvPicPr>
            <p:nvPr/>
          </p:nvPicPr>
          <p:blipFill>
            <a:blip r:embed="rId150">
              <a:lum/>
              <a:alphaModFix/>
            </a:blip>
            <a:srcRect/>
            <a:stretch>
              <a:fillRect/>
            </a:stretch>
          </p:blipFill>
          <p:spPr>
            <a:xfrm>
              <a:off x="5698800" y="3879719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Picture 153"/>
            <p:cNvPicPr>
              <a:picLocks noChangeAspect="1"/>
            </p:cNvPicPr>
            <p:nvPr/>
          </p:nvPicPr>
          <p:blipFill>
            <a:blip r:embed="rId151">
              <a:lum/>
              <a:alphaModFix/>
            </a:blip>
            <a:srcRect/>
            <a:stretch>
              <a:fillRect/>
            </a:stretch>
          </p:blipFill>
          <p:spPr>
            <a:xfrm>
              <a:off x="5756400" y="3879719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Picture 154"/>
            <p:cNvPicPr>
              <a:picLocks noChangeAspect="1"/>
            </p:cNvPicPr>
            <p:nvPr/>
          </p:nvPicPr>
          <p:blipFill>
            <a:blip r:embed="rId152">
              <a:lum/>
              <a:alphaModFix/>
            </a:blip>
            <a:srcRect/>
            <a:stretch>
              <a:fillRect/>
            </a:stretch>
          </p:blipFill>
          <p:spPr>
            <a:xfrm>
              <a:off x="5811480" y="3879719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Picture 155"/>
            <p:cNvPicPr>
              <a:picLocks noChangeAspect="1"/>
            </p:cNvPicPr>
            <p:nvPr/>
          </p:nvPicPr>
          <p:blipFill>
            <a:blip r:embed="rId153">
              <a:lum/>
              <a:alphaModFix/>
            </a:blip>
            <a:srcRect/>
            <a:stretch>
              <a:fillRect/>
            </a:stretch>
          </p:blipFill>
          <p:spPr>
            <a:xfrm>
              <a:off x="5866560" y="3879719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Picture 156"/>
            <p:cNvPicPr>
              <a:picLocks noChangeAspect="1"/>
            </p:cNvPicPr>
            <p:nvPr/>
          </p:nvPicPr>
          <p:blipFill>
            <a:blip r:embed="rId154">
              <a:lum/>
              <a:alphaModFix/>
            </a:blip>
            <a:srcRect/>
            <a:stretch>
              <a:fillRect/>
            </a:stretch>
          </p:blipFill>
          <p:spPr>
            <a:xfrm>
              <a:off x="5923799" y="3879719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" name="Picture 157"/>
            <p:cNvPicPr>
              <a:picLocks noChangeAspect="1"/>
            </p:cNvPicPr>
            <p:nvPr/>
          </p:nvPicPr>
          <p:blipFill>
            <a:blip r:embed="rId155">
              <a:lum/>
              <a:alphaModFix/>
            </a:blip>
            <a:srcRect/>
            <a:stretch>
              <a:fillRect/>
            </a:stretch>
          </p:blipFill>
          <p:spPr>
            <a:xfrm>
              <a:off x="5978880" y="3879719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Picture 158"/>
            <p:cNvPicPr>
              <a:picLocks noChangeAspect="1"/>
            </p:cNvPicPr>
            <p:nvPr/>
          </p:nvPicPr>
          <p:blipFill>
            <a:blip r:embed="rId156">
              <a:lum/>
              <a:alphaModFix/>
            </a:blip>
            <a:srcRect/>
            <a:stretch>
              <a:fillRect/>
            </a:stretch>
          </p:blipFill>
          <p:spPr>
            <a:xfrm>
              <a:off x="6033960" y="3879719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" name="Picture 159"/>
            <p:cNvPicPr>
              <a:picLocks noChangeAspect="1"/>
            </p:cNvPicPr>
            <p:nvPr/>
          </p:nvPicPr>
          <p:blipFill>
            <a:blip r:embed="rId157">
              <a:lum/>
              <a:alphaModFix/>
            </a:blip>
            <a:srcRect/>
            <a:stretch>
              <a:fillRect/>
            </a:stretch>
          </p:blipFill>
          <p:spPr>
            <a:xfrm>
              <a:off x="6091560" y="3879719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" name="Picture 160"/>
            <p:cNvPicPr>
              <a:picLocks noChangeAspect="1"/>
            </p:cNvPicPr>
            <p:nvPr/>
          </p:nvPicPr>
          <p:blipFill>
            <a:blip r:embed="rId158">
              <a:lum/>
              <a:alphaModFix/>
            </a:blip>
            <a:srcRect/>
            <a:stretch>
              <a:fillRect/>
            </a:stretch>
          </p:blipFill>
          <p:spPr>
            <a:xfrm>
              <a:off x="6146640" y="3879719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Picture 161"/>
            <p:cNvPicPr>
              <a:picLocks noChangeAspect="1"/>
            </p:cNvPicPr>
            <p:nvPr/>
          </p:nvPicPr>
          <p:blipFill>
            <a:blip r:embed="rId159">
              <a:lum/>
              <a:alphaModFix/>
            </a:blip>
            <a:srcRect/>
            <a:stretch>
              <a:fillRect/>
            </a:stretch>
          </p:blipFill>
          <p:spPr>
            <a:xfrm>
              <a:off x="6201720" y="3879719"/>
              <a:ext cx="50040" cy="169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2" name="Freeform 162"/>
            <p:cNvSpPr/>
            <p:nvPr/>
          </p:nvSpPr>
          <p:spPr>
            <a:xfrm>
              <a:off x="587520" y="3377160"/>
              <a:ext cx="8010720" cy="14684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89"/>
                <a:gd name="f4" fmla="val 1312"/>
                <a:gd name="f5" fmla="val 6631"/>
                <a:gd name="f6" fmla="val 528"/>
                <a:gd name="f7" fmla="val 5836"/>
                <a:gd name="f8" fmla="val 5053"/>
                <a:gd name="f9" fmla="val 5051"/>
                <a:gd name="f10" fmla="val 5050"/>
                <a:gd name="f11" fmla="val 5048"/>
                <a:gd name="f12" fmla="val 4789"/>
                <a:gd name="f13" fmla="val 4782"/>
                <a:gd name="f14" fmla="val 4777"/>
                <a:gd name="f15" fmla="val 4773"/>
                <a:gd name="f16" fmla="val 529"/>
                <a:gd name="f17" fmla="val 4763"/>
                <a:gd name="f18" fmla="val 530"/>
                <a:gd name="f19" fmla="val 4755"/>
                <a:gd name="f20" fmla="val 532"/>
                <a:gd name="f21" fmla="val 4748"/>
                <a:gd name="f22" fmla="val 536"/>
                <a:gd name="f23" fmla="val 4743"/>
                <a:gd name="f24" fmla="val 539"/>
                <a:gd name="f25" fmla="val 4737"/>
                <a:gd name="f26" fmla="val 543"/>
                <a:gd name="f27" fmla="val 4731"/>
                <a:gd name="f28" fmla="val 548"/>
                <a:gd name="f29" fmla="val 4723"/>
                <a:gd name="f30" fmla="val 554"/>
                <a:gd name="f31" fmla="val 4713"/>
                <a:gd name="f32" fmla="val 562"/>
                <a:gd name="f33" fmla="val 4700"/>
                <a:gd name="f34" fmla="val 566"/>
                <a:gd name="f35" fmla="val 4691"/>
                <a:gd name="f36" fmla="val 569"/>
                <a:gd name="f37" fmla="val 4682"/>
                <a:gd name="f38" fmla="val 571"/>
                <a:gd name="f39" fmla="val 4672"/>
                <a:gd name="f40" fmla="val 572"/>
                <a:gd name="f41" fmla="val 4669"/>
                <a:gd name="f42" fmla="val 4666"/>
                <a:gd name="f43" fmla="val 573"/>
                <a:gd name="f44" fmla="val 4663"/>
                <a:gd name="f45" fmla="val 4658"/>
                <a:gd name="f46" fmla="val 4653"/>
                <a:gd name="f47" fmla="val 4648"/>
                <a:gd name="f48" fmla="val 4637"/>
                <a:gd name="f49" fmla="val 4605"/>
                <a:gd name="f50" fmla="val 4600"/>
                <a:gd name="f51" fmla="val 4596"/>
                <a:gd name="f52" fmla="val 4592"/>
                <a:gd name="f53" fmla="val 4590"/>
                <a:gd name="f54" fmla="val 4588"/>
                <a:gd name="f55" fmla="val 574"/>
                <a:gd name="f56" fmla="val 4586"/>
                <a:gd name="f57" fmla="val 4579"/>
                <a:gd name="f58" fmla="val 576"/>
                <a:gd name="f59" fmla="val 4574"/>
                <a:gd name="f60" fmla="val 577"/>
                <a:gd name="f61" fmla="val 4570"/>
                <a:gd name="f62" fmla="val 580"/>
                <a:gd name="f63" fmla="val 4565"/>
                <a:gd name="f64" fmla="val 583"/>
                <a:gd name="f65" fmla="val 4560"/>
                <a:gd name="f66" fmla="val 586"/>
                <a:gd name="f67" fmla="val 4557"/>
                <a:gd name="f68" fmla="val 590"/>
                <a:gd name="f69" fmla="val 4556"/>
                <a:gd name="f70" fmla="val 591"/>
                <a:gd name="f71" fmla="val 4555"/>
                <a:gd name="f72" fmla="val 592"/>
                <a:gd name="f73" fmla="val 4552"/>
                <a:gd name="f74" fmla="val 594"/>
                <a:gd name="f75" fmla="val 4551"/>
                <a:gd name="f76" fmla="val 596"/>
                <a:gd name="f77" fmla="val 4549"/>
                <a:gd name="f78" fmla="val 597"/>
                <a:gd name="f79" fmla="val 4547"/>
                <a:gd name="f80" fmla="val 598"/>
                <a:gd name="f81" fmla="val 4535"/>
                <a:gd name="f82" fmla="val 606"/>
                <a:gd name="f83" fmla="val 4520"/>
                <a:gd name="f84" fmla="val 611"/>
                <a:gd name="f85" fmla="val 4505"/>
                <a:gd name="f86" fmla="val 613"/>
                <a:gd name="f87" fmla="val 4501"/>
                <a:gd name="f88" fmla="val 4498"/>
                <a:gd name="f89" fmla="val 4495"/>
                <a:gd name="f90" fmla="val 4492"/>
                <a:gd name="f91" fmla="val 614"/>
                <a:gd name="f92" fmla="val 4491"/>
                <a:gd name="f93" fmla="val 3245"/>
                <a:gd name="f94" fmla="val 3244"/>
                <a:gd name="f95" fmla="val 3243"/>
                <a:gd name="f96" fmla="val 3241"/>
                <a:gd name="f97" fmla="val 3237"/>
                <a:gd name="f98" fmla="val 3234"/>
                <a:gd name="f99" fmla="val 3231"/>
                <a:gd name="f100" fmla="val 3216"/>
                <a:gd name="f101" fmla="val 3201"/>
                <a:gd name="f102" fmla="val 3189"/>
                <a:gd name="f103" fmla="val 3187"/>
                <a:gd name="f104" fmla="val 3185"/>
                <a:gd name="f105" fmla="val 3184"/>
                <a:gd name="f106" fmla="val 3181"/>
                <a:gd name="f107" fmla="val 3180"/>
                <a:gd name="f108" fmla="val 3179"/>
                <a:gd name="f109" fmla="val 3175"/>
                <a:gd name="f110" fmla="val 3171"/>
                <a:gd name="f111" fmla="val 3166"/>
                <a:gd name="f112" fmla="val 3162"/>
                <a:gd name="f113" fmla="val 3157"/>
                <a:gd name="f114" fmla="val 3150"/>
                <a:gd name="f115" fmla="val 3148"/>
                <a:gd name="f116" fmla="val 3146"/>
                <a:gd name="f117" fmla="val 3144"/>
                <a:gd name="f118" fmla="val 3140"/>
                <a:gd name="f119" fmla="val 3136"/>
                <a:gd name="f120" fmla="val 3131"/>
                <a:gd name="f121" fmla="val 3099"/>
                <a:gd name="f122" fmla="val 3087"/>
                <a:gd name="f123" fmla="val 3082"/>
                <a:gd name="f124" fmla="val 3078"/>
                <a:gd name="f125" fmla="val 3073"/>
                <a:gd name="f126" fmla="val 3070"/>
                <a:gd name="f127" fmla="val 3067"/>
                <a:gd name="f128" fmla="val 3063"/>
                <a:gd name="f129" fmla="val 3054"/>
                <a:gd name="f130" fmla="val 3045"/>
                <a:gd name="f131" fmla="val 3036"/>
                <a:gd name="f132" fmla="val 3023"/>
                <a:gd name="f133" fmla="val 3013"/>
                <a:gd name="f134" fmla="val 3005"/>
                <a:gd name="f135" fmla="val 2999"/>
                <a:gd name="f136" fmla="val 2993"/>
                <a:gd name="f137" fmla="val 2987"/>
                <a:gd name="f138" fmla="val 2981"/>
                <a:gd name="f139" fmla="val 2973"/>
                <a:gd name="f140" fmla="val 2963"/>
                <a:gd name="f141" fmla="val 2959"/>
                <a:gd name="f142" fmla="val 2954"/>
                <a:gd name="f143" fmla="val 2947"/>
                <a:gd name="f144" fmla="val 2329"/>
                <a:gd name="f145" fmla="val 1550"/>
                <a:gd name="f146" fmla="val 1549"/>
                <a:gd name="f147" fmla="val 1548"/>
                <a:gd name="f148" fmla="val 1401"/>
                <a:gd name="f149" fmla="val 1400"/>
                <a:gd name="f150" fmla="val 1399"/>
                <a:gd name="f151" fmla="val 1394"/>
                <a:gd name="f152" fmla="val 1387"/>
                <a:gd name="f153" fmla="val 1381"/>
                <a:gd name="f154" fmla="val 1374"/>
                <a:gd name="f155" fmla="val 1373"/>
                <a:gd name="f156" fmla="val 1370"/>
                <a:gd name="f157" fmla="val 1367"/>
                <a:gd name="f158" fmla="val 1364"/>
                <a:gd name="f159" fmla="val 1361"/>
                <a:gd name="f160" fmla="val 1353"/>
                <a:gd name="f161" fmla="val 527"/>
                <a:gd name="f162" fmla="val 1345"/>
                <a:gd name="f163" fmla="val 525"/>
                <a:gd name="f164" fmla="val 1337"/>
                <a:gd name="f165" fmla="val 522"/>
                <a:gd name="f166" fmla="val 1336"/>
                <a:gd name="f167" fmla="val 1335"/>
                <a:gd name="f168" fmla="val 521"/>
                <a:gd name="f169" fmla="val 1333"/>
                <a:gd name="f170" fmla="val 520"/>
                <a:gd name="f171" fmla="val 1329"/>
                <a:gd name="f172" fmla="val 518"/>
                <a:gd name="f173" fmla="val 1321"/>
                <a:gd name="f174" fmla="val 514"/>
                <a:gd name="f175" fmla="val 1320"/>
                <a:gd name="f176" fmla="val 513"/>
                <a:gd name="f177" fmla="val 1319"/>
                <a:gd name="f178" fmla="val 512"/>
                <a:gd name="f179" fmla="val 1303"/>
                <a:gd name="f180" fmla="val 500"/>
                <a:gd name="f181" fmla="val 1292"/>
                <a:gd name="f182" fmla="val 486"/>
                <a:gd name="f183" fmla="val 1285"/>
                <a:gd name="f184" fmla="val 467"/>
                <a:gd name="f185" fmla="val 1282"/>
                <a:gd name="f186" fmla="val 459"/>
                <a:gd name="f187" fmla="val 1280"/>
                <a:gd name="f188" fmla="val 454"/>
                <a:gd name="f189" fmla="val 1279"/>
                <a:gd name="f190" fmla="val 450"/>
                <a:gd name="f191" fmla="val 1278"/>
                <a:gd name="f192" fmla="val 448"/>
                <a:gd name="f193" fmla="val 447"/>
                <a:gd name="f194" fmla="val 1277"/>
                <a:gd name="f195" fmla="val 446"/>
                <a:gd name="f196" fmla="val 1276"/>
                <a:gd name="f197" fmla="val 443"/>
                <a:gd name="f198" fmla="val 1275"/>
                <a:gd name="f199" fmla="val 441"/>
                <a:gd name="f200" fmla="val 1274"/>
                <a:gd name="f201" fmla="val 438"/>
                <a:gd name="f202" fmla="val 1271"/>
                <a:gd name="f203" fmla="val 430"/>
                <a:gd name="f204" fmla="val 1177"/>
                <a:gd name="f205" fmla="val 173"/>
                <a:gd name="f206" fmla="val 929"/>
                <a:gd name="f207" fmla="val 656"/>
                <a:gd name="f208" fmla="val 294"/>
                <a:gd name="f209" fmla="val 295"/>
                <a:gd name="f210" fmla="val 1018"/>
                <a:gd name="f211" fmla="val 906"/>
                <a:gd name="f212" fmla="val 1130"/>
                <a:gd name="f213" fmla="val 1174"/>
                <a:gd name="f214" fmla="val 1241"/>
                <a:gd name="f215" fmla="val 952"/>
                <a:gd name="f216" fmla="val 951"/>
                <a:gd name="f217" fmla="val 1242"/>
                <a:gd name="f218" fmla="val 950"/>
                <a:gd name="f219" fmla="val 949"/>
                <a:gd name="f220" fmla="val 1243"/>
                <a:gd name="f221" fmla="val 947"/>
                <a:gd name="f222" fmla="val 1250"/>
                <a:gd name="f223" fmla="val 928"/>
                <a:gd name="f224" fmla="val 1261"/>
                <a:gd name="f225" fmla="val 914"/>
                <a:gd name="f226" fmla="val 902"/>
                <a:gd name="f227" fmla="val 901"/>
                <a:gd name="f228" fmla="val 900"/>
                <a:gd name="f229" fmla="val 1287"/>
                <a:gd name="f230" fmla="val 895"/>
                <a:gd name="f231" fmla="val 893"/>
                <a:gd name="f232" fmla="val 1294"/>
                <a:gd name="f233" fmla="val 892"/>
                <a:gd name="f234" fmla="val 1295"/>
                <a:gd name="f235" fmla="val 1296"/>
                <a:gd name="f236" fmla="val 889"/>
                <a:gd name="f237" fmla="val 1311"/>
                <a:gd name="f238" fmla="val 887"/>
                <a:gd name="f239" fmla="val 886"/>
                <a:gd name="f240" fmla="val 1322"/>
                <a:gd name="f241" fmla="val 1325"/>
                <a:gd name="f242" fmla="val 885"/>
                <a:gd name="f243" fmla="val 1328"/>
                <a:gd name="f244" fmla="val 1330"/>
                <a:gd name="f245" fmla="val 1331"/>
                <a:gd name="f246" fmla="val 1332"/>
                <a:gd name="f247" fmla="val 1339"/>
                <a:gd name="f248" fmla="val 1346"/>
                <a:gd name="f249" fmla="val 1358"/>
                <a:gd name="f250" fmla="val 1359"/>
                <a:gd name="f251" fmla="val 1360"/>
                <a:gd name="f252" fmla="val 1505"/>
                <a:gd name="f253" fmla="val 2576"/>
                <a:gd name="f254" fmla="val 884"/>
                <a:gd name="f255" fmla="val 3252"/>
                <a:gd name="f256" fmla="val 3290"/>
                <a:gd name="f257" fmla="val 4446"/>
                <a:gd name="f258" fmla="val 5087"/>
                <a:gd name="f259" fmla="val 6626"/>
                <a:gd name="f260" fmla="val 883"/>
                <a:gd name="f261" fmla="val 6663"/>
                <a:gd name="f262" fmla="val 862"/>
                <a:gd name="f263" fmla="val 835"/>
                <a:gd name="f264" fmla="val 549"/>
                <a:gd name="f265" fmla="*/ f0 1 6689"/>
                <a:gd name="f266" fmla="*/ f1 1 1312"/>
                <a:gd name="f267" fmla="+- f4 0 f2"/>
                <a:gd name="f268" fmla="+- f3 0 f2"/>
                <a:gd name="f269" fmla="*/ f268 1 6689"/>
                <a:gd name="f270" fmla="*/ f267 1 1312"/>
                <a:gd name="f271" fmla="*/ f2 1 f269"/>
                <a:gd name="f272" fmla="*/ f3 1 f269"/>
                <a:gd name="f273" fmla="*/ f2 1 f270"/>
                <a:gd name="f274" fmla="*/ f4 1 f270"/>
                <a:gd name="f275" fmla="*/ f271 f265 1"/>
                <a:gd name="f276" fmla="*/ f272 f265 1"/>
                <a:gd name="f277" fmla="*/ f274 f266 1"/>
                <a:gd name="f278" fmla="*/ f273 f2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5" t="f278" r="f276" b="f277"/>
              <a:pathLst>
                <a:path w="6689" h="1312">
                  <a:moveTo>
                    <a:pt x="f5" y="f6"/>
                  </a:moveTo>
                  <a:cubicBezTo>
                    <a:pt x="f7" y="f6"/>
                    <a:pt x="f7" y="f6"/>
                    <a:pt x="f7" y="f6"/>
                  </a:cubicBezTo>
                  <a:cubicBezTo>
                    <a:pt x="f8" y="f6"/>
                    <a:pt x="f8" y="f6"/>
                    <a:pt x="f8" y="f6"/>
                  </a:cubicBezTo>
                  <a:cubicBezTo>
                    <a:pt x="f9" y="f6"/>
                    <a:pt x="f10" y="f6"/>
                    <a:pt x="f11" y="f6"/>
                  </a:cubicBezTo>
                  <a:cubicBezTo>
                    <a:pt x="f12" y="f6"/>
                    <a:pt x="f12" y="f6"/>
                    <a:pt x="f12" y="f6"/>
                  </a:cubicBezTo>
                  <a:cubicBezTo>
                    <a:pt x="f13" y="f6"/>
                    <a:pt x="f14" y="f6"/>
                    <a:pt x="f15" y="f16"/>
                  </a:cubicBezTo>
                  <a:cubicBezTo>
                    <a:pt x="f17" y="f18"/>
                    <a:pt x="f19" y="f20"/>
                    <a:pt x="f21" y="f22"/>
                  </a:cubicBezTo>
                  <a:cubicBezTo>
                    <a:pt x="f23" y="f24"/>
                    <a:pt x="f25" y="f26"/>
                    <a:pt x="f27" y="f28"/>
                  </a:cubicBezTo>
                  <a:cubicBezTo>
                    <a:pt x="f29" y="f30"/>
                    <a:pt x="f31" y="f32"/>
                    <a:pt x="f33" y="f34"/>
                  </a:cubicBezTo>
                  <a:cubicBezTo>
                    <a:pt x="f35" y="f36"/>
                    <a:pt x="f37" y="f38"/>
                    <a:pt x="f39" y="f40"/>
                  </a:cubicBezTo>
                  <a:cubicBezTo>
                    <a:pt x="f41" y="f40"/>
                    <a:pt x="f42" y="f43"/>
                    <a:pt x="f44" y="f43"/>
                  </a:cubicBezTo>
                  <a:cubicBezTo>
                    <a:pt x="f45" y="f43"/>
                    <a:pt x="f46" y="f43"/>
                    <a:pt x="f47" y="f43"/>
                  </a:cubicBezTo>
                  <a:cubicBezTo>
                    <a:pt x="f48" y="f43"/>
                    <a:pt x="f48" y="f43"/>
                    <a:pt x="f48" y="f43"/>
                  </a:cubicBezTo>
                  <a:cubicBezTo>
                    <a:pt x="f49" y="f43"/>
                    <a:pt x="f49" y="f43"/>
                    <a:pt x="f49" y="f43"/>
                  </a:cubicBezTo>
                  <a:cubicBezTo>
                    <a:pt x="f50" y="f43"/>
                    <a:pt x="f51" y="f43"/>
                    <a:pt x="f52" y="f43"/>
                  </a:cubicBezTo>
                  <a:cubicBezTo>
                    <a:pt x="f53" y="f43"/>
                    <a:pt x="f54" y="f55"/>
                    <a:pt x="f56" y="f55"/>
                  </a:cubicBezTo>
                  <a:cubicBezTo>
                    <a:pt x="f57" y="f58"/>
                    <a:pt x="f59" y="f60"/>
                    <a:pt x="f61" y="f62"/>
                  </a:cubicBezTo>
                  <a:cubicBezTo>
                    <a:pt x="f63" y="f64"/>
                    <a:pt x="f65" y="f66"/>
                    <a:pt x="f67" y="f68"/>
                  </a:cubicBezTo>
                  <a:cubicBezTo>
                    <a:pt x="f69" y="f70"/>
                    <a:pt x="f69" y="f70"/>
                    <a:pt x="f71" y="f72"/>
                  </a:cubicBezTo>
                  <a:cubicBezTo>
                    <a:pt x="f73" y="f74"/>
                    <a:pt x="f73" y="f74"/>
                    <a:pt x="f73" y="f74"/>
                  </a:cubicBezTo>
                  <a:cubicBezTo>
                    <a:pt x="f75" y="f76"/>
                    <a:pt x="f77" y="f78"/>
                    <a:pt x="f79" y="f80"/>
                  </a:cubicBezTo>
                  <a:cubicBezTo>
                    <a:pt x="f81" y="f82"/>
                    <a:pt x="f83" y="f84"/>
                    <a:pt x="f85" y="f86"/>
                  </a:cubicBezTo>
                  <a:cubicBezTo>
                    <a:pt x="f87" y="f86"/>
                    <a:pt x="f88" y="f86"/>
                    <a:pt x="f89" y="f86"/>
                  </a:cubicBezTo>
                  <a:cubicBezTo>
                    <a:pt x="f90" y="f91"/>
                    <a:pt x="f90" y="f91"/>
                    <a:pt x="f90" y="f91"/>
                  </a:cubicBezTo>
                  <a:cubicBezTo>
                    <a:pt x="f90" y="f91"/>
                    <a:pt x="f92" y="f91"/>
                    <a:pt x="f92" y="f91"/>
                  </a:cubicBezTo>
                  <a:cubicBezTo>
                    <a:pt x="f93" y="f91"/>
                    <a:pt x="f93" y="f91"/>
                    <a:pt x="f93" y="f91"/>
                  </a:cubicBezTo>
                  <a:cubicBezTo>
                    <a:pt x="f94" y="f91"/>
                    <a:pt x="f94" y="f91"/>
                    <a:pt x="f95" y="f91"/>
                  </a:cubicBezTo>
                  <a:cubicBezTo>
                    <a:pt x="f96" y="f86"/>
                    <a:pt x="f96" y="f86"/>
                    <a:pt x="f96" y="f86"/>
                  </a:cubicBezTo>
                  <a:cubicBezTo>
                    <a:pt x="f97" y="f86"/>
                    <a:pt x="f98" y="f86"/>
                    <a:pt x="f99" y="f86"/>
                  </a:cubicBezTo>
                  <a:cubicBezTo>
                    <a:pt x="f100" y="f84"/>
                    <a:pt x="f101" y="f82"/>
                    <a:pt x="f102" y="f80"/>
                  </a:cubicBezTo>
                  <a:cubicBezTo>
                    <a:pt x="f103" y="f78"/>
                    <a:pt x="f104" y="f76"/>
                    <a:pt x="f105" y="f74"/>
                  </a:cubicBezTo>
                  <a:cubicBezTo>
                    <a:pt x="f106" y="f72"/>
                    <a:pt x="f106" y="f72"/>
                    <a:pt x="f106" y="f72"/>
                  </a:cubicBezTo>
                  <a:cubicBezTo>
                    <a:pt x="f107" y="f70"/>
                    <a:pt x="f108" y="f70"/>
                    <a:pt x="f108" y="f68"/>
                  </a:cubicBezTo>
                  <a:cubicBezTo>
                    <a:pt x="f109" y="f66"/>
                    <a:pt x="f110" y="f64"/>
                    <a:pt x="f111" y="f62"/>
                  </a:cubicBezTo>
                  <a:cubicBezTo>
                    <a:pt x="f112" y="f60"/>
                    <a:pt x="f113" y="f58"/>
                    <a:pt x="f114" y="f55"/>
                  </a:cubicBezTo>
                  <a:cubicBezTo>
                    <a:pt x="f115" y="f55"/>
                    <a:pt x="f116" y="f43"/>
                    <a:pt x="f117" y="f43"/>
                  </a:cubicBezTo>
                  <a:cubicBezTo>
                    <a:pt x="f118" y="f43"/>
                    <a:pt x="f119" y="f43"/>
                    <a:pt x="f120" y="f43"/>
                  </a:cubicBezTo>
                  <a:cubicBezTo>
                    <a:pt x="f121" y="f43"/>
                    <a:pt x="f121" y="f43"/>
                    <a:pt x="f121" y="f43"/>
                  </a:cubicBezTo>
                  <a:cubicBezTo>
                    <a:pt x="f122" y="f43"/>
                    <a:pt x="f122" y="f43"/>
                    <a:pt x="f122" y="f43"/>
                  </a:cubicBezTo>
                  <a:cubicBezTo>
                    <a:pt x="f123" y="f43"/>
                    <a:pt x="f124" y="f43"/>
                    <a:pt x="f125" y="f43"/>
                  </a:cubicBezTo>
                  <a:cubicBezTo>
                    <a:pt x="f126" y="f43"/>
                    <a:pt x="f127" y="f40"/>
                    <a:pt x="f128" y="f40"/>
                  </a:cubicBezTo>
                  <a:cubicBezTo>
                    <a:pt x="f129" y="f38"/>
                    <a:pt x="f130" y="f36"/>
                    <a:pt x="f131" y="f34"/>
                  </a:cubicBezTo>
                  <a:cubicBezTo>
                    <a:pt x="f132" y="f32"/>
                    <a:pt x="f133" y="f30"/>
                    <a:pt x="f134" y="f28"/>
                  </a:cubicBezTo>
                  <a:cubicBezTo>
                    <a:pt x="f135" y="f26"/>
                    <a:pt x="f136" y="f24"/>
                    <a:pt x="f137" y="f22"/>
                  </a:cubicBezTo>
                  <a:cubicBezTo>
                    <a:pt x="f138" y="f20"/>
                    <a:pt x="f139" y="f18"/>
                    <a:pt x="f140" y="f16"/>
                  </a:cubicBezTo>
                  <a:cubicBezTo>
                    <a:pt x="f141" y="f6"/>
                    <a:pt x="f142" y="f6"/>
                    <a:pt x="f143" y="f6"/>
                  </a:cubicBezTo>
                  <a:cubicBezTo>
                    <a:pt x="f144" y="f6"/>
                    <a:pt x="f144" y="f6"/>
                    <a:pt x="f144" y="f6"/>
                  </a:cubicBezTo>
                  <a:cubicBezTo>
                    <a:pt x="f145" y="f16"/>
                    <a:pt x="f145" y="f16"/>
                    <a:pt x="f145" y="f16"/>
                  </a:cubicBezTo>
                  <a:cubicBezTo>
                    <a:pt x="f146" y="f16"/>
                    <a:pt x="f147" y="f16"/>
                    <a:pt x="f147" y="f16"/>
                  </a:cubicBezTo>
                  <a:cubicBezTo>
                    <a:pt x="f148" y="f16"/>
                    <a:pt x="f148" y="f16"/>
                    <a:pt x="f148" y="f16"/>
                  </a:cubicBezTo>
                  <a:cubicBezTo>
                    <a:pt x="f149" y="f16"/>
                    <a:pt x="f149" y="f16"/>
                    <a:pt x="f150" y="f16"/>
                  </a:cubicBezTo>
                  <a:cubicBezTo>
                    <a:pt x="f151" y="f16"/>
                    <a:pt x="f151" y="f16"/>
                    <a:pt x="f151" y="f16"/>
                  </a:cubicBezTo>
                  <a:cubicBezTo>
                    <a:pt x="f152" y="f16"/>
                    <a:pt x="f153" y="f16"/>
                    <a:pt x="f154" y="f16"/>
                  </a:cubicBezTo>
                  <a:cubicBezTo>
                    <a:pt x="f154" y="f16"/>
                    <a:pt x="f155" y="f16"/>
                    <a:pt x="f155" y="f16"/>
                  </a:cubicBezTo>
                  <a:cubicBezTo>
                    <a:pt x="f156" y="f16"/>
                    <a:pt x="f156" y="f16"/>
                    <a:pt x="f156" y="f16"/>
                  </a:cubicBezTo>
                  <a:cubicBezTo>
                    <a:pt x="f157" y="f16"/>
                    <a:pt x="f158" y="f6"/>
                    <a:pt x="f159" y="f6"/>
                  </a:cubicBezTo>
                  <a:cubicBezTo>
                    <a:pt x="f160" y="f161"/>
                    <a:pt x="f162" y="f163"/>
                    <a:pt x="f164" y="f165"/>
                  </a:cubicBezTo>
                  <a:cubicBezTo>
                    <a:pt x="f164" y="f165"/>
                    <a:pt x="f166" y="f165"/>
                    <a:pt x="f167" y="f168"/>
                  </a:cubicBezTo>
                  <a:cubicBezTo>
                    <a:pt x="f169" y="f170"/>
                    <a:pt x="f171" y="f172"/>
                    <a:pt x="f173" y="f174"/>
                  </a:cubicBezTo>
                  <a:cubicBezTo>
                    <a:pt x="f175" y="f176"/>
                    <a:pt x="f175" y="f176"/>
                    <a:pt x="f177" y="f178"/>
                  </a:cubicBezTo>
                  <a:cubicBezTo>
                    <a:pt x="f179" y="f180"/>
                    <a:pt x="f181" y="f182"/>
                    <a:pt x="f183" y="f184"/>
                  </a:cubicBezTo>
                  <a:cubicBezTo>
                    <a:pt x="f185" y="f186"/>
                    <a:pt x="f187" y="f188"/>
                    <a:pt x="f189" y="f190"/>
                  </a:cubicBezTo>
                  <a:cubicBezTo>
                    <a:pt x="f191" y="f192"/>
                    <a:pt x="f191" y="f193"/>
                    <a:pt x="f194" y="f195"/>
                  </a:cubicBezTo>
                  <a:cubicBezTo>
                    <a:pt x="f196" y="f197"/>
                    <a:pt x="f198" y="f199"/>
                    <a:pt x="f200" y="f201"/>
                  </a:cubicBezTo>
                  <a:cubicBezTo>
                    <a:pt x="f202" y="f203"/>
                    <a:pt x="f202" y="f203"/>
                    <a:pt x="f202" y="f203"/>
                  </a:cubicBezTo>
                  <a:cubicBezTo>
                    <a:pt x="f204" y="f205"/>
                    <a:pt x="f206" y="f2"/>
                    <a:pt x="f207" y="f2"/>
                  </a:cubicBezTo>
                  <a:cubicBezTo>
                    <a:pt x="f208" y="f2"/>
                    <a:pt x="f2" y="f209"/>
                    <a:pt x="f2" y="f207"/>
                  </a:cubicBezTo>
                  <a:cubicBezTo>
                    <a:pt x="f2" y="f210"/>
                    <a:pt x="f208" y="f4"/>
                    <a:pt x="f207" y="f4"/>
                  </a:cubicBezTo>
                  <a:cubicBezTo>
                    <a:pt x="f211" y="f4"/>
                    <a:pt x="f212" y="f213"/>
                    <a:pt x="f214" y="f215"/>
                  </a:cubicBezTo>
                  <a:cubicBezTo>
                    <a:pt x="f214" y="f216"/>
                    <a:pt x="f217" y="f218"/>
                    <a:pt x="f217" y="f219"/>
                  </a:cubicBezTo>
                  <a:cubicBezTo>
                    <a:pt x="f220" y="f221"/>
                    <a:pt x="f220" y="f221"/>
                    <a:pt x="f220" y="f221"/>
                  </a:cubicBezTo>
                  <a:cubicBezTo>
                    <a:pt x="f222" y="f223"/>
                    <a:pt x="f224" y="f225"/>
                    <a:pt x="f194" y="f226"/>
                  </a:cubicBezTo>
                  <a:cubicBezTo>
                    <a:pt x="f191" y="f227"/>
                    <a:pt x="f189" y="f227"/>
                    <a:pt x="f189" y="f228"/>
                  </a:cubicBezTo>
                  <a:cubicBezTo>
                    <a:pt x="f229" y="f230"/>
                    <a:pt x="f181" y="f231"/>
                    <a:pt x="f232" y="f231"/>
                  </a:cubicBezTo>
                  <a:cubicBezTo>
                    <a:pt x="f232" y="f233"/>
                    <a:pt x="f234" y="f233"/>
                    <a:pt x="f235" y="f233"/>
                  </a:cubicBezTo>
                  <a:cubicBezTo>
                    <a:pt x="f179" y="f236"/>
                    <a:pt x="f237" y="f238"/>
                    <a:pt x="f177" y="f239"/>
                  </a:cubicBezTo>
                  <a:cubicBezTo>
                    <a:pt x="f240" y="f239"/>
                    <a:pt x="f241" y="f242"/>
                    <a:pt x="f243" y="f242"/>
                  </a:cubicBezTo>
                  <a:cubicBezTo>
                    <a:pt x="f171" y="f242"/>
                    <a:pt x="f244" y="f242"/>
                    <a:pt x="f245" y="f242"/>
                  </a:cubicBezTo>
                  <a:cubicBezTo>
                    <a:pt x="f246" y="f242"/>
                    <a:pt x="f246" y="f242"/>
                    <a:pt x="f169" y="f242"/>
                  </a:cubicBezTo>
                  <a:cubicBezTo>
                    <a:pt x="f247" y="f242"/>
                    <a:pt x="f248" y="f242"/>
                    <a:pt x="f160" y="f242"/>
                  </a:cubicBezTo>
                  <a:cubicBezTo>
                    <a:pt x="f249" y="f242"/>
                    <a:pt x="f249" y="f242"/>
                    <a:pt x="f249" y="f242"/>
                  </a:cubicBezTo>
                  <a:cubicBezTo>
                    <a:pt x="f249" y="f242"/>
                    <a:pt x="f250" y="f242"/>
                    <a:pt x="f251" y="f242"/>
                  </a:cubicBezTo>
                  <a:cubicBezTo>
                    <a:pt x="f252" y="f242"/>
                    <a:pt x="f252" y="f242"/>
                    <a:pt x="f252" y="f242"/>
                  </a:cubicBezTo>
                  <a:cubicBezTo>
                    <a:pt x="f253" y="f254"/>
                    <a:pt x="f253" y="f254"/>
                    <a:pt x="f253" y="f254"/>
                  </a:cubicBezTo>
                  <a:cubicBezTo>
                    <a:pt x="f140" y="f254"/>
                    <a:pt x="f140" y="f254"/>
                    <a:pt x="f140" y="f254"/>
                  </a:cubicBezTo>
                  <a:cubicBezTo>
                    <a:pt x="f140" y="f254"/>
                    <a:pt x="f140" y="f254"/>
                    <a:pt x="f140" y="f254"/>
                  </a:cubicBezTo>
                  <a:cubicBezTo>
                    <a:pt x="f255" y="f254"/>
                    <a:pt x="f255" y="f254"/>
                    <a:pt x="f255" y="f254"/>
                  </a:cubicBezTo>
                  <a:cubicBezTo>
                    <a:pt x="f256" y="f254"/>
                    <a:pt x="f256" y="f254"/>
                    <a:pt x="f256" y="f254"/>
                  </a:cubicBezTo>
                  <a:cubicBezTo>
                    <a:pt x="f256" y="f254"/>
                    <a:pt x="f256" y="f254"/>
                    <a:pt x="f256" y="f254"/>
                  </a:cubicBezTo>
                  <a:cubicBezTo>
                    <a:pt x="f257" y="f254"/>
                    <a:pt x="f257" y="f254"/>
                    <a:pt x="f257" y="f254"/>
                  </a:cubicBezTo>
                  <a:cubicBezTo>
                    <a:pt x="f257" y="f254"/>
                    <a:pt x="f257" y="f254"/>
                    <a:pt x="f257" y="f254"/>
                  </a:cubicBezTo>
                  <a:cubicBezTo>
                    <a:pt x="f258" y="f254"/>
                    <a:pt x="f258" y="f254"/>
                    <a:pt x="f258" y="f254"/>
                  </a:cubicBezTo>
                  <a:cubicBezTo>
                    <a:pt x="f258" y="f254"/>
                    <a:pt x="f258" y="f254"/>
                    <a:pt x="f258" y="f254"/>
                  </a:cubicBezTo>
                  <a:cubicBezTo>
                    <a:pt x="f259" y="f260"/>
                    <a:pt x="f259" y="f260"/>
                    <a:pt x="f259" y="f260"/>
                  </a:cubicBezTo>
                  <a:cubicBezTo>
                    <a:pt x="f5" y="f260"/>
                    <a:pt x="f5" y="f260"/>
                    <a:pt x="f5" y="f260"/>
                  </a:cubicBezTo>
                  <a:cubicBezTo>
                    <a:pt x="f261" y="f260"/>
                    <a:pt x="f3" y="f262"/>
                    <a:pt x="f3" y="f263"/>
                  </a:cubicBezTo>
                  <a:cubicBezTo>
                    <a:pt x="f3" y="f58"/>
                    <a:pt x="f3" y="f58"/>
                    <a:pt x="f3" y="f58"/>
                  </a:cubicBezTo>
                  <a:cubicBezTo>
                    <a:pt x="f3" y="f264"/>
                    <a:pt x="f261" y="f6"/>
                    <a:pt x="f5" y="f6"/>
                  </a:cubicBezTo>
                  <a:close/>
                </a:path>
              </a:pathLst>
            </a:custGeom>
            <a:gradFill>
              <a:gsLst>
                <a:gs pos="0">
                  <a:srgbClr val="EFFAFF"/>
                </a:gs>
                <a:gs pos="100000">
                  <a:srgbClr val="9ADCF6"/>
                </a:gs>
              </a:gsLst>
              <a:path path="circle">
                <a:fillToRect l="50000" t="70000" r="50000" b="30000"/>
              </a:path>
            </a:gradFill>
            <a:ln w="9360">
              <a:solidFill>
                <a:srgbClr val="3FB3D2"/>
              </a:solidFill>
              <a:prstDash val="solid"/>
              <a:miter/>
            </a:ln>
          </p:spPr>
          <p:txBody>
            <a:bodyPr vert="horz" wrap="square" lIns="104400" tIns="52200" rIns="104400" bIns="52200" anchor="t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163" name="Freeform 163"/>
            <p:cNvSpPr/>
            <p:nvPr/>
          </p:nvSpPr>
          <p:spPr>
            <a:xfrm>
              <a:off x="417600" y="3237840"/>
              <a:ext cx="8268120" cy="174959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02"/>
                <a:gd name="f4" fmla="val 1562"/>
                <a:gd name="f5" fmla="val 6771"/>
                <a:gd name="f6" fmla="val 569"/>
                <a:gd name="f7" fmla="val 6760"/>
                <a:gd name="f8" fmla="val 561"/>
                <a:gd name="f9" fmla="val 6750"/>
                <a:gd name="f10" fmla="val 553"/>
                <a:gd name="f11" fmla="val 6740"/>
                <a:gd name="f12" fmla="val 545"/>
                <a:gd name="f13" fmla="val 6739"/>
                <a:gd name="f14" fmla="val 6738"/>
                <a:gd name="f15" fmla="val 544"/>
                <a:gd name="f16" fmla="val 6736"/>
                <a:gd name="f17" fmla="val 6718"/>
                <a:gd name="f18" fmla="val 6700"/>
                <a:gd name="f19" fmla="val 6683"/>
                <a:gd name="f20" fmla="val 518"/>
                <a:gd name="f21" fmla="val 512"/>
                <a:gd name="f22" fmla="val 6676"/>
                <a:gd name="f23" fmla="val 508"/>
                <a:gd name="f24" fmla="val 6668"/>
                <a:gd name="f25" fmla="val 6649"/>
                <a:gd name="f26" fmla="val 503"/>
                <a:gd name="f27" fmla="val 6620"/>
                <a:gd name="f28" fmla="val 483"/>
                <a:gd name="f29" fmla="val 6617"/>
                <a:gd name="f30" fmla="val 481"/>
                <a:gd name="f31" fmla="val 6587"/>
                <a:gd name="f32" fmla="val 6584"/>
                <a:gd name="f33" fmla="val 6558"/>
                <a:gd name="f34" fmla="val 486"/>
                <a:gd name="f35" fmla="val 451"/>
                <a:gd name="f36" fmla="val 6460"/>
                <a:gd name="f37" fmla="val 568"/>
                <a:gd name="f38" fmla="val 6444"/>
                <a:gd name="f39" fmla="val 564"/>
                <a:gd name="f40" fmla="val 557"/>
                <a:gd name="f41" fmla="val 491"/>
                <a:gd name="f42" fmla="val 490"/>
                <a:gd name="f43" fmla="val 6432"/>
                <a:gd name="f44" fmla="val 6421"/>
                <a:gd name="f45" fmla="val 6409"/>
                <a:gd name="f46" fmla="val 433"/>
                <a:gd name="f47" fmla="val 376"/>
                <a:gd name="f48" fmla="val 318"/>
                <a:gd name="f49" fmla="val 313"/>
                <a:gd name="f50" fmla="val 309"/>
                <a:gd name="f51" fmla="val 306"/>
                <a:gd name="f52" fmla="val 305"/>
                <a:gd name="f53" fmla="val 6408"/>
                <a:gd name="f54" fmla="val 304"/>
                <a:gd name="f55" fmla="val 6407"/>
                <a:gd name="f56" fmla="val 302"/>
                <a:gd name="f57" fmla="val 6406"/>
                <a:gd name="f58" fmla="val 6405"/>
                <a:gd name="f59" fmla="val 301"/>
                <a:gd name="f60" fmla="val 6404"/>
                <a:gd name="f61" fmla="val 300"/>
                <a:gd name="f62" fmla="val 6401"/>
                <a:gd name="f63" fmla="val 299"/>
                <a:gd name="f64" fmla="val 6398"/>
                <a:gd name="f65" fmla="val 298"/>
                <a:gd name="f66" fmla="val 6394"/>
                <a:gd name="f67" fmla="val 6368"/>
                <a:gd name="f68" fmla="val 6365"/>
                <a:gd name="f69" fmla="val 6362"/>
                <a:gd name="f70" fmla="val 6359"/>
                <a:gd name="f71" fmla="val 6358"/>
                <a:gd name="f72" fmla="val 6357"/>
                <a:gd name="f73" fmla="val 6356"/>
                <a:gd name="f74" fmla="val 6354"/>
                <a:gd name="f75" fmla="val 6353"/>
                <a:gd name="f76" fmla="val 307"/>
                <a:gd name="f77" fmla="val 311"/>
                <a:gd name="f78" fmla="val 370"/>
                <a:gd name="f79" fmla="val 430"/>
                <a:gd name="f80" fmla="val 6320"/>
                <a:gd name="f81" fmla="val 6319"/>
                <a:gd name="f82" fmla="val 6318"/>
                <a:gd name="f83" fmla="val 6317"/>
                <a:gd name="f84" fmla="val 6316"/>
                <a:gd name="f85" fmla="val 6315"/>
                <a:gd name="f86" fmla="val 6312"/>
                <a:gd name="f87" fmla="val 6309"/>
                <a:gd name="f88" fmla="val 6305"/>
                <a:gd name="f89" fmla="val 6279"/>
                <a:gd name="f90" fmla="val 6276"/>
                <a:gd name="f91" fmla="val 6273"/>
                <a:gd name="f92" fmla="val 6270"/>
                <a:gd name="f93" fmla="val 6269"/>
                <a:gd name="f94" fmla="val 6268"/>
                <a:gd name="f95" fmla="val 6267"/>
                <a:gd name="f96" fmla="val 6265"/>
                <a:gd name="f97" fmla="val 6264"/>
                <a:gd name="f98" fmla="val 6249"/>
                <a:gd name="f99" fmla="val 464"/>
                <a:gd name="f100" fmla="val 6093"/>
                <a:gd name="f101" fmla="val 6086"/>
                <a:gd name="f102" fmla="val 6079"/>
                <a:gd name="f103" fmla="val 6072"/>
                <a:gd name="f104" fmla="val 497"/>
                <a:gd name="f105" fmla="val 6064"/>
                <a:gd name="f106" fmla="val 6057"/>
                <a:gd name="f107" fmla="val 6049"/>
                <a:gd name="f108" fmla="val 6044"/>
                <a:gd name="f109" fmla="val 478"/>
                <a:gd name="f110" fmla="val 6025"/>
                <a:gd name="f111" fmla="val 6002"/>
                <a:gd name="f112" fmla="val 5980"/>
                <a:gd name="f113" fmla="val 5961"/>
                <a:gd name="f114" fmla="val 5956"/>
                <a:gd name="f115" fmla="val 5944"/>
                <a:gd name="f116" fmla="val 5939"/>
                <a:gd name="f117" fmla="val 5920"/>
                <a:gd name="f118" fmla="val 5897"/>
                <a:gd name="f119" fmla="val 5873"/>
                <a:gd name="f120" fmla="val 5853"/>
                <a:gd name="f121" fmla="val 480"/>
                <a:gd name="f122" fmla="val 5850"/>
                <a:gd name="f123" fmla="val 501"/>
                <a:gd name="f124" fmla="val 5821"/>
                <a:gd name="f125" fmla="val 5814"/>
                <a:gd name="f126" fmla="val 5808"/>
                <a:gd name="f127" fmla="val 505"/>
                <a:gd name="f128" fmla="val 511"/>
                <a:gd name="f129" fmla="val 533"/>
                <a:gd name="f130" fmla="val 5794"/>
                <a:gd name="f131" fmla="val 534"/>
                <a:gd name="f132" fmla="val 5783"/>
                <a:gd name="f133" fmla="val 559"/>
                <a:gd name="f134" fmla="val 567"/>
                <a:gd name="f135" fmla="val 5750"/>
                <a:gd name="f136" fmla="val 422"/>
                <a:gd name="f137" fmla="val 5729"/>
                <a:gd name="f138" fmla="val 412"/>
                <a:gd name="f139" fmla="val 5652"/>
                <a:gd name="f140" fmla="val 411"/>
                <a:gd name="f141" fmla="val 5631"/>
                <a:gd name="f142" fmla="val 536"/>
                <a:gd name="f143" fmla="val 5594"/>
                <a:gd name="f144" fmla="val 5579"/>
                <a:gd name="f145" fmla="val 499"/>
                <a:gd name="f146" fmla="val 5570"/>
                <a:gd name="f147" fmla="val 5562"/>
                <a:gd name="f148" fmla="val 5547"/>
                <a:gd name="f149" fmla="val 5497"/>
                <a:gd name="f150" fmla="val 482"/>
                <a:gd name="f151" fmla="val 500"/>
                <a:gd name="f152" fmla="val 5447"/>
                <a:gd name="f153" fmla="val 509"/>
                <a:gd name="f154" fmla="val 5439"/>
                <a:gd name="f155" fmla="val 5417"/>
                <a:gd name="f156" fmla="val 543"/>
                <a:gd name="f157" fmla="val 5334"/>
                <a:gd name="f158" fmla="val 5315"/>
                <a:gd name="f159" fmla="val 521"/>
                <a:gd name="f160" fmla="val 5320"/>
                <a:gd name="f161" fmla="val 527"/>
                <a:gd name="f162" fmla="val 5300"/>
                <a:gd name="f163" fmla="val 531"/>
                <a:gd name="f164" fmla="val 515"/>
                <a:gd name="f165" fmla="val 5294"/>
                <a:gd name="f166" fmla="val 5303"/>
                <a:gd name="f167" fmla="val 493"/>
                <a:gd name="f168" fmla="val 5258"/>
                <a:gd name="f169" fmla="val 474"/>
                <a:gd name="f170" fmla="val 5253"/>
                <a:gd name="f171" fmla="val 455"/>
                <a:gd name="f172" fmla="val 5252"/>
                <a:gd name="f173" fmla="val 454"/>
                <a:gd name="f174" fmla="val 5251"/>
                <a:gd name="f175" fmla="val 5250"/>
                <a:gd name="f176" fmla="val 5246"/>
                <a:gd name="f177" fmla="val 469"/>
                <a:gd name="f178" fmla="val 5244"/>
                <a:gd name="f179" fmla="val 5221"/>
                <a:gd name="f180" fmla="val 459"/>
                <a:gd name="f181" fmla="val 5224"/>
                <a:gd name="f182" fmla="val 447"/>
                <a:gd name="f183" fmla="val 5215"/>
                <a:gd name="f184" fmla="val 5183"/>
                <a:gd name="f185" fmla="val 442"/>
                <a:gd name="f186" fmla="val 5197"/>
                <a:gd name="f187" fmla="val 494"/>
                <a:gd name="f188" fmla="val 5198"/>
                <a:gd name="f189" fmla="val 495"/>
                <a:gd name="f190" fmla="val 5199"/>
                <a:gd name="f191" fmla="val 510"/>
                <a:gd name="f192" fmla="val 560"/>
                <a:gd name="f193" fmla="val 565"/>
                <a:gd name="f194" fmla="val 5179"/>
                <a:gd name="f195" fmla="val 5176"/>
                <a:gd name="f196" fmla="val 5171"/>
                <a:gd name="f197" fmla="val 5168"/>
                <a:gd name="f198" fmla="val 5151"/>
                <a:gd name="f199" fmla="val 4947"/>
                <a:gd name="f200" fmla="val 4929"/>
                <a:gd name="f201" fmla="val 4923"/>
                <a:gd name="f202" fmla="val 4917"/>
                <a:gd name="f203" fmla="val 4910"/>
                <a:gd name="f204" fmla="val 570"/>
                <a:gd name="f205" fmla="val 4899"/>
                <a:gd name="f206" fmla="val 571"/>
                <a:gd name="f207" fmla="val 4887"/>
                <a:gd name="f208" fmla="val 574"/>
                <a:gd name="f209" fmla="val 4877"/>
                <a:gd name="f210" fmla="val 579"/>
                <a:gd name="f211" fmla="val 4870"/>
                <a:gd name="f212" fmla="val 583"/>
                <a:gd name="f213" fmla="val 4864"/>
                <a:gd name="f214" fmla="val 587"/>
                <a:gd name="f215" fmla="val 4857"/>
                <a:gd name="f216" fmla="val 592"/>
                <a:gd name="f217" fmla="val 4855"/>
                <a:gd name="f218" fmla="val 594"/>
                <a:gd name="f219" fmla="val 4852"/>
                <a:gd name="f220" fmla="val 595"/>
                <a:gd name="f221" fmla="val 4850"/>
                <a:gd name="f222" fmla="val 597"/>
                <a:gd name="f223" fmla="val 4848"/>
                <a:gd name="f224" fmla="val 599"/>
                <a:gd name="f225" fmla="val 4836"/>
                <a:gd name="f226" fmla="val 605"/>
                <a:gd name="f227" fmla="val 4832"/>
                <a:gd name="f228" fmla="val 606"/>
                <a:gd name="f229" fmla="val 4828"/>
                <a:gd name="f230" fmla="val 608"/>
                <a:gd name="f231" fmla="val 4823"/>
                <a:gd name="f232" fmla="val 609"/>
                <a:gd name="f233" fmla="val 4819"/>
                <a:gd name="f234" fmla="val 610"/>
                <a:gd name="f235" fmla="val 4818"/>
                <a:gd name="f236" fmla="val 4817"/>
                <a:gd name="f237" fmla="val 4816"/>
                <a:gd name="f238" fmla="val 4815"/>
                <a:gd name="f239" fmla="val 4814"/>
                <a:gd name="f240" fmla="val 4812"/>
                <a:gd name="f241" fmla="val 4811"/>
                <a:gd name="f242" fmla="val 611"/>
                <a:gd name="f243" fmla="val 4808"/>
                <a:gd name="f244" fmla="val 4805"/>
                <a:gd name="f245" fmla="val 4802"/>
                <a:gd name="f246" fmla="val 4800"/>
                <a:gd name="f247" fmla="val 4798"/>
                <a:gd name="f248" fmla="val 4797"/>
                <a:gd name="f249" fmla="val 4794"/>
                <a:gd name="f250" fmla="val 4792"/>
                <a:gd name="f251" fmla="val 4791"/>
                <a:gd name="f252" fmla="val 4790"/>
                <a:gd name="f253" fmla="val 4788"/>
                <a:gd name="f254" fmla="val 4787"/>
                <a:gd name="f255" fmla="val 4786"/>
                <a:gd name="f256" fmla="val 612"/>
                <a:gd name="f257" fmla="val 4783"/>
                <a:gd name="f258" fmla="val 4779"/>
                <a:gd name="f259" fmla="val 4774"/>
                <a:gd name="f260" fmla="val 4771"/>
                <a:gd name="f261" fmla="val 4772"/>
                <a:gd name="f262" fmla="val 4773"/>
                <a:gd name="f263" fmla="val 4769"/>
                <a:gd name="f264" fmla="val 4768"/>
                <a:gd name="f265" fmla="val 4766"/>
                <a:gd name="f266" fmla="val 4764"/>
                <a:gd name="f267" fmla="val 4761"/>
                <a:gd name="f268" fmla="val 4751"/>
                <a:gd name="f269" fmla="val 4748"/>
                <a:gd name="f270" fmla="val 4746"/>
                <a:gd name="f271" fmla="val 4744"/>
                <a:gd name="f272" fmla="val 4743"/>
                <a:gd name="f273" fmla="val 4742"/>
                <a:gd name="f274" fmla="val 4741"/>
                <a:gd name="f275" fmla="val 4740"/>
                <a:gd name="f276" fmla="val 4739"/>
                <a:gd name="f277" fmla="val 4738"/>
                <a:gd name="f278" fmla="val 4735"/>
                <a:gd name="f279" fmla="val 4731"/>
                <a:gd name="f280" fmla="val 4728"/>
                <a:gd name="f281" fmla="val 4725"/>
                <a:gd name="f282" fmla="val 4722"/>
                <a:gd name="f283" fmla="val 613"/>
                <a:gd name="f284" fmla="val 4723"/>
                <a:gd name="f285" fmla="val 4724"/>
                <a:gd name="f286" fmla="val 4726"/>
                <a:gd name="f287" fmla="val 4718"/>
                <a:gd name="f288" fmla="val 4714"/>
                <a:gd name="f289" fmla="val 4709"/>
                <a:gd name="f290" fmla="val 4705"/>
                <a:gd name="f291" fmla="val 4701"/>
                <a:gd name="f292" fmla="val 4697"/>
                <a:gd name="f293" fmla="val 4696"/>
                <a:gd name="f294" fmla="val 4695"/>
                <a:gd name="f295" fmla="val 4694"/>
                <a:gd name="f296" fmla="val 4693"/>
                <a:gd name="f297" fmla="val 4698"/>
                <a:gd name="f298" fmla="val 614"/>
                <a:gd name="f299" fmla="val 4704"/>
                <a:gd name="f300" fmla="val 615"/>
                <a:gd name="f301" fmla="val 4711"/>
                <a:gd name="f302" fmla="val 4712"/>
                <a:gd name="f303" fmla="val 4713"/>
                <a:gd name="f304" fmla="val 618"/>
                <a:gd name="f305" fmla="val 621"/>
                <a:gd name="f306" fmla="val 623"/>
                <a:gd name="f307" fmla="val 4692"/>
                <a:gd name="f308" fmla="val 624"/>
                <a:gd name="f309" fmla="val 4690"/>
                <a:gd name="f310" fmla="val 626"/>
                <a:gd name="f311" fmla="val 4688"/>
                <a:gd name="f312" fmla="val 627"/>
                <a:gd name="f313" fmla="val 4682"/>
                <a:gd name="f314" fmla="val 628"/>
                <a:gd name="f315" fmla="val 4678"/>
                <a:gd name="f316" fmla="val 4674"/>
                <a:gd name="f317" fmla="val 4673"/>
                <a:gd name="f318" fmla="val 4672"/>
                <a:gd name="f319" fmla="val 4671"/>
                <a:gd name="f320" fmla="val 4670"/>
                <a:gd name="f321" fmla="val 625"/>
                <a:gd name="f322" fmla="val 629"/>
                <a:gd name="f323" fmla="val 4679"/>
                <a:gd name="f324" fmla="val 630"/>
                <a:gd name="f325" fmla="val 4684"/>
                <a:gd name="f326" fmla="val 4681"/>
                <a:gd name="f327" fmla="val 633"/>
                <a:gd name="f328" fmla="val 634"/>
                <a:gd name="f329" fmla="val 4675"/>
                <a:gd name="f330" fmla="val 637"/>
                <a:gd name="f331" fmla="val 640"/>
                <a:gd name="f332" fmla="val 4668"/>
                <a:gd name="f333" fmla="val 641"/>
                <a:gd name="f334" fmla="val 4665"/>
                <a:gd name="f335" fmla="val 642"/>
                <a:gd name="f336" fmla="val 643"/>
                <a:gd name="f337" fmla="val 4664"/>
                <a:gd name="f338" fmla="val 4659"/>
                <a:gd name="f339" fmla="val 4654"/>
                <a:gd name="f340" fmla="val 4651"/>
                <a:gd name="f341" fmla="val 4650"/>
                <a:gd name="f342" fmla="val 639"/>
                <a:gd name="f343" fmla="val 4648"/>
                <a:gd name="f344" fmla="val 4647"/>
                <a:gd name="f345" fmla="val 4646"/>
                <a:gd name="f346" fmla="val 644"/>
                <a:gd name="f347" fmla="val 645"/>
                <a:gd name="f348" fmla="val 4658"/>
                <a:gd name="f349" fmla="val 4653"/>
                <a:gd name="f350" fmla="val 647"/>
                <a:gd name="f351" fmla="val 648"/>
                <a:gd name="f352" fmla="val 4642"/>
                <a:gd name="f353" fmla="val 649"/>
                <a:gd name="f354" fmla="val 4638"/>
                <a:gd name="f355" fmla="val 650"/>
                <a:gd name="f356" fmla="val 4635"/>
                <a:gd name="f357" fmla="val 4631"/>
                <a:gd name="f358" fmla="val 4616"/>
                <a:gd name="f359" fmla="val 4602"/>
                <a:gd name="f360" fmla="val 4587"/>
                <a:gd name="f361" fmla="val 4583"/>
                <a:gd name="f362" fmla="val 4578"/>
                <a:gd name="f363" fmla="val 4574"/>
                <a:gd name="f364" fmla="val 4372"/>
                <a:gd name="f365" fmla="val 4172"/>
                <a:gd name="f366" fmla="val 3969"/>
                <a:gd name="f367" fmla="val 3830"/>
                <a:gd name="f368" fmla="val 3692"/>
                <a:gd name="f369" fmla="val 3556"/>
                <a:gd name="f370" fmla="val 3457"/>
                <a:gd name="f371" fmla="val 3455"/>
                <a:gd name="f372" fmla="val 3448"/>
                <a:gd name="f373" fmla="val 3442"/>
                <a:gd name="f374" fmla="val 3435"/>
                <a:gd name="f375" fmla="val 3420"/>
                <a:gd name="f376" fmla="val 3406"/>
                <a:gd name="f377" fmla="val 3391"/>
                <a:gd name="f378" fmla="val 3388"/>
                <a:gd name="f379" fmla="val 3384"/>
                <a:gd name="f380" fmla="val 3380"/>
                <a:gd name="f381" fmla="val 3375"/>
                <a:gd name="f382" fmla="val 3369"/>
                <a:gd name="f383" fmla="val 3363"/>
                <a:gd name="f384" fmla="val 3367"/>
                <a:gd name="f385" fmla="val 3371"/>
                <a:gd name="f386" fmla="val 3374"/>
                <a:gd name="f387" fmla="val 3373"/>
                <a:gd name="f388" fmla="val 3372"/>
                <a:gd name="f389" fmla="val 3370"/>
                <a:gd name="f390" fmla="val 3362"/>
                <a:gd name="f391" fmla="val 3358"/>
                <a:gd name="f392" fmla="val 3357"/>
                <a:gd name="f393" fmla="val 3355"/>
                <a:gd name="f394" fmla="val 3352"/>
                <a:gd name="f395" fmla="val 3348"/>
                <a:gd name="f396" fmla="val 3343"/>
                <a:gd name="f397" fmla="val 3342"/>
                <a:gd name="f398" fmla="val 3338"/>
                <a:gd name="f399" fmla="val 3347"/>
                <a:gd name="f400" fmla="val 3350"/>
                <a:gd name="f401" fmla="val 3351"/>
                <a:gd name="f402" fmla="val 3349"/>
                <a:gd name="f403" fmla="val 3346"/>
                <a:gd name="f404" fmla="val 3339"/>
                <a:gd name="f405" fmla="val 3334"/>
                <a:gd name="f406" fmla="val 3332"/>
                <a:gd name="f407" fmla="val 3331"/>
                <a:gd name="f408" fmla="val 3329"/>
                <a:gd name="f409" fmla="val 3325"/>
                <a:gd name="f410" fmla="val 3318"/>
                <a:gd name="f411" fmla="val 3310"/>
                <a:gd name="f412" fmla="val 3311"/>
                <a:gd name="f413" fmla="val 3317"/>
                <a:gd name="f414" fmla="val 3323"/>
                <a:gd name="f415" fmla="val 3327"/>
                <a:gd name="f416" fmla="val 3328"/>
                <a:gd name="f417" fmla="val 3326"/>
                <a:gd name="f418" fmla="val 3324"/>
                <a:gd name="f419" fmla="val 3320"/>
                <a:gd name="f420" fmla="val 3316"/>
                <a:gd name="f421" fmla="val 3307"/>
                <a:gd name="f422" fmla="val 3302"/>
                <a:gd name="f423" fmla="val 3299"/>
                <a:gd name="f424" fmla="val 3298"/>
                <a:gd name="f425" fmla="val 3297"/>
                <a:gd name="f426" fmla="val 3296"/>
                <a:gd name="f427" fmla="val 3295"/>
                <a:gd name="f428" fmla="val 3294"/>
                <a:gd name="f429" fmla="val 3291"/>
                <a:gd name="f430" fmla="val 3287"/>
                <a:gd name="f431" fmla="val 3283"/>
                <a:gd name="f432" fmla="val 3279"/>
                <a:gd name="f433" fmla="val 3280"/>
                <a:gd name="f434" fmla="val 3281"/>
                <a:gd name="f435" fmla="val 3278"/>
                <a:gd name="f436" fmla="val 3277"/>
                <a:gd name="f437" fmla="val 3275"/>
                <a:gd name="f438" fmla="val 3272"/>
                <a:gd name="f439" fmla="val 3269"/>
                <a:gd name="f440" fmla="val 3260"/>
                <a:gd name="f441" fmla="val 3257"/>
                <a:gd name="f442" fmla="val 3255"/>
                <a:gd name="f443" fmla="val 3253"/>
                <a:gd name="f444" fmla="val 3252"/>
                <a:gd name="f445" fmla="val 3250"/>
                <a:gd name="f446" fmla="val 3249"/>
                <a:gd name="f447" fmla="val 3248"/>
                <a:gd name="f448" fmla="val 3243"/>
                <a:gd name="f449" fmla="val 3238"/>
                <a:gd name="f450" fmla="val 3233"/>
                <a:gd name="f451" fmla="val 3234"/>
                <a:gd name="f452" fmla="val 3235"/>
                <a:gd name="f453" fmla="val 3231"/>
                <a:gd name="f454" fmla="val 3230"/>
                <a:gd name="f455" fmla="val 3228"/>
                <a:gd name="f456" fmla="val 3226"/>
                <a:gd name="f457" fmla="val 3224"/>
                <a:gd name="f458" fmla="val 3223"/>
                <a:gd name="f459" fmla="val 3221"/>
                <a:gd name="f460" fmla="val 3220"/>
                <a:gd name="f461" fmla="val 3217"/>
                <a:gd name="f462" fmla="val 3215"/>
                <a:gd name="f463" fmla="val 3212"/>
                <a:gd name="f464" fmla="val 3211"/>
                <a:gd name="f465" fmla="val 3210"/>
                <a:gd name="f466" fmla="val 3209"/>
                <a:gd name="f467" fmla="val 3208"/>
                <a:gd name="f468" fmla="val 3207"/>
                <a:gd name="f469" fmla="val 3206"/>
                <a:gd name="f470" fmla="val 3205"/>
                <a:gd name="f471" fmla="val 3204"/>
                <a:gd name="f472" fmla="val 3203"/>
                <a:gd name="f473" fmla="val 3202"/>
                <a:gd name="f474" fmla="val 3198"/>
                <a:gd name="f475" fmla="val 3194"/>
                <a:gd name="f476" fmla="val 3190"/>
                <a:gd name="f477" fmla="val 3186"/>
                <a:gd name="f478" fmla="val 3174"/>
                <a:gd name="f479" fmla="val 3172"/>
                <a:gd name="f480" fmla="val 3170"/>
                <a:gd name="f481" fmla="val 3168"/>
                <a:gd name="f482" fmla="val 3165"/>
                <a:gd name="f483" fmla="val 3159"/>
                <a:gd name="f484" fmla="val 3152"/>
                <a:gd name="f485" fmla="val 3145"/>
                <a:gd name="f486" fmla="val 3135"/>
                <a:gd name="f487" fmla="val 3124"/>
                <a:gd name="f488" fmla="val 572"/>
                <a:gd name="f489" fmla="val 3112"/>
                <a:gd name="f490" fmla="val 3106"/>
                <a:gd name="f491" fmla="val 3099"/>
                <a:gd name="f492" fmla="val 3093"/>
                <a:gd name="f493" fmla="val 3037"/>
                <a:gd name="f494" fmla="val 2963"/>
                <a:gd name="f495" fmla="val 2956"/>
                <a:gd name="f496" fmla="val 2991"/>
                <a:gd name="f497" fmla="val 535"/>
                <a:gd name="f498" fmla="val 2986"/>
                <a:gd name="f499" fmla="val 529"/>
                <a:gd name="f500" fmla="val 526"/>
                <a:gd name="f501" fmla="val 2961"/>
                <a:gd name="f502" fmla="val 2957"/>
                <a:gd name="f503" fmla="val 2973"/>
                <a:gd name="f504" fmla="val 472"/>
                <a:gd name="f505" fmla="val 2968"/>
                <a:gd name="f506" fmla="val 2965"/>
                <a:gd name="f507" fmla="val 2954"/>
                <a:gd name="f508" fmla="val 504"/>
                <a:gd name="f509" fmla="val 2953"/>
                <a:gd name="f510" fmla="val 2951"/>
                <a:gd name="f511" fmla="val 2940"/>
                <a:gd name="f512" fmla="val 2932"/>
                <a:gd name="f513" fmla="val 2926"/>
                <a:gd name="f514" fmla="val 2921"/>
                <a:gd name="f515" fmla="val 2917"/>
                <a:gd name="f516" fmla="val 2913"/>
                <a:gd name="f517" fmla="val 2912"/>
                <a:gd name="f518" fmla="val 2931"/>
                <a:gd name="f519" fmla="val 466"/>
                <a:gd name="f520" fmla="val 2925"/>
                <a:gd name="f521" fmla="val 2923"/>
                <a:gd name="f522" fmla="val 2910"/>
                <a:gd name="f523" fmla="val 2909"/>
                <a:gd name="f524" fmla="val 2907"/>
                <a:gd name="f525" fmla="val 2862"/>
                <a:gd name="f526" fmla="val 2871"/>
                <a:gd name="f527" fmla="val 2872"/>
                <a:gd name="f528" fmla="val 2905"/>
                <a:gd name="f529" fmla="val 506"/>
                <a:gd name="f530" fmla="val 2850"/>
                <a:gd name="f531" fmla="val 2851"/>
                <a:gd name="f532" fmla="val 2802"/>
                <a:gd name="f533" fmla="val 2625"/>
                <a:gd name="f534" fmla="val 2576"/>
                <a:gd name="f535" fmla="val 2557"/>
                <a:gd name="f536" fmla="val 513"/>
                <a:gd name="f537" fmla="val 457"/>
                <a:gd name="f538" fmla="val 2500"/>
                <a:gd name="f539" fmla="val 429"/>
                <a:gd name="f540" fmla="val 2442"/>
                <a:gd name="f541" fmla="val 2420"/>
                <a:gd name="f542" fmla="val 2299"/>
                <a:gd name="f543" fmla="val 530"/>
                <a:gd name="f544" fmla="val 2296"/>
                <a:gd name="f545" fmla="val 2285"/>
                <a:gd name="f546" fmla="val 2271"/>
                <a:gd name="f547" fmla="val 2240"/>
                <a:gd name="f548" fmla="val 2235"/>
                <a:gd name="f549" fmla="val 2229"/>
                <a:gd name="f550" fmla="val 462"/>
                <a:gd name="f551" fmla="val 2224"/>
                <a:gd name="f552" fmla="val 460"/>
                <a:gd name="f553" fmla="val 2216"/>
                <a:gd name="f554" fmla="val 444"/>
                <a:gd name="f555" fmla="val 2206"/>
                <a:gd name="f556" fmla="val 2197"/>
                <a:gd name="f557" fmla="val 2188"/>
                <a:gd name="f558" fmla="val 2184"/>
                <a:gd name="f559" fmla="val 2178"/>
                <a:gd name="f560" fmla="val 2173"/>
                <a:gd name="f561" fmla="val 2137"/>
                <a:gd name="f562" fmla="val 496"/>
                <a:gd name="f563" fmla="val 488"/>
                <a:gd name="f564" fmla="val 2130"/>
                <a:gd name="f565" fmla="val 2121"/>
                <a:gd name="f566" fmla="val 2055"/>
                <a:gd name="f567" fmla="val 2054"/>
                <a:gd name="f568" fmla="val 458"/>
                <a:gd name="f569" fmla="val 2030"/>
                <a:gd name="f570" fmla="val 2026"/>
                <a:gd name="f571" fmla="val 532"/>
                <a:gd name="f572" fmla="val 2022"/>
                <a:gd name="f573" fmla="val 2019"/>
                <a:gd name="f574" fmla="val 441"/>
                <a:gd name="f575" fmla="val 1994"/>
                <a:gd name="f576" fmla="val 1991"/>
                <a:gd name="f577" fmla="val 1978"/>
                <a:gd name="f578" fmla="val 1962"/>
                <a:gd name="f579" fmla="val 1947"/>
                <a:gd name="f580" fmla="val 443"/>
                <a:gd name="f581" fmla="val 1894"/>
                <a:gd name="f582" fmla="val 1879"/>
                <a:gd name="f583" fmla="val 566"/>
                <a:gd name="f584" fmla="val 1863"/>
                <a:gd name="f585" fmla="val 1853"/>
                <a:gd name="f586" fmla="val 1847"/>
                <a:gd name="f587" fmla="val 1841"/>
                <a:gd name="f588" fmla="val 1831"/>
                <a:gd name="f589" fmla="val 514"/>
                <a:gd name="f590" fmla="val 1796"/>
                <a:gd name="f591" fmla="val 523"/>
                <a:gd name="f592" fmla="val 1762"/>
                <a:gd name="f593" fmla="val 556"/>
                <a:gd name="f594" fmla="val 1760"/>
                <a:gd name="f595" fmla="val 1759"/>
                <a:gd name="f596" fmla="val 1757"/>
                <a:gd name="f597" fmla="val 558"/>
                <a:gd name="f598" fmla="val 1737"/>
                <a:gd name="f599" fmla="val 1732"/>
                <a:gd name="f600" fmla="val 541"/>
                <a:gd name="f601" fmla="val 1727"/>
                <a:gd name="f602" fmla="val 538"/>
                <a:gd name="f603" fmla="val 1722"/>
                <a:gd name="f604" fmla="val 1701"/>
                <a:gd name="f605" fmla="val 1697"/>
                <a:gd name="f606" fmla="val 525"/>
                <a:gd name="f607" fmla="val 1692"/>
                <a:gd name="f608" fmla="val 520"/>
                <a:gd name="f609" fmla="val 1688"/>
                <a:gd name="f610" fmla="val 1672"/>
                <a:gd name="f611" fmla="val 507"/>
                <a:gd name="f612" fmla="val 1671"/>
                <a:gd name="f613" fmla="val 1657"/>
                <a:gd name="f614" fmla="val 1637"/>
                <a:gd name="f615" fmla="val 1633"/>
                <a:gd name="f616" fmla="val 1632"/>
                <a:gd name="f617" fmla="val 519"/>
                <a:gd name="f618" fmla="val 1631"/>
                <a:gd name="f619" fmla="val 1614"/>
                <a:gd name="f620" fmla="val 1605"/>
                <a:gd name="f621" fmla="val 539"/>
                <a:gd name="f622" fmla="val 1604"/>
                <a:gd name="f623" fmla="val 1589"/>
                <a:gd name="f624" fmla="val 550"/>
                <a:gd name="f625" fmla="val 1584"/>
                <a:gd name="f626" fmla="val 551"/>
                <a:gd name="f627" fmla="val 1586"/>
                <a:gd name="f628" fmla="val 1566"/>
                <a:gd name="f629" fmla="val 562"/>
                <a:gd name="f630" fmla="val 1544"/>
                <a:gd name="f631" fmla="val 1541"/>
                <a:gd name="f632" fmla="val 548"/>
                <a:gd name="f633" fmla="val 1441"/>
                <a:gd name="f634" fmla="val 233"/>
                <a:gd name="f635" fmla="val 1147"/>
                <a:gd name="f636" fmla="val 3"/>
                <a:gd name="f637" fmla="val 800"/>
                <a:gd name="f638" fmla="val 2"/>
                <a:gd name="f639" fmla="val 382"/>
                <a:gd name="f640" fmla="val 34"/>
                <a:gd name="f641" fmla="val 333"/>
                <a:gd name="f642" fmla="val 17"/>
                <a:gd name="f643" fmla="val 751"/>
                <a:gd name="f644" fmla="val 1195"/>
                <a:gd name="f645" fmla="val 357"/>
                <a:gd name="f646" fmla="val 797"/>
                <a:gd name="f647" fmla="val 1097"/>
                <a:gd name="f648" fmla="val 1358"/>
                <a:gd name="f649" fmla="val 1392"/>
                <a:gd name="f650" fmla="val 1488"/>
                <a:gd name="f651" fmla="val 1143"/>
                <a:gd name="f652" fmla="val 1499"/>
                <a:gd name="f653" fmla="val 1123"/>
                <a:gd name="f654" fmla="val 1530"/>
                <a:gd name="f655" fmla="val 1099"/>
                <a:gd name="f656" fmla="val 1569"/>
                <a:gd name="f657" fmla="val 1093"/>
                <a:gd name="f658" fmla="val 2047"/>
                <a:gd name="f659" fmla="val 1094"/>
                <a:gd name="f660" fmla="val 5233"/>
                <a:gd name="f661" fmla="val 6878"/>
                <a:gd name="f662" fmla="val 6891"/>
                <a:gd name="f663" fmla="val 1083"/>
                <a:gd name="f664" fmla="val 1069"/>
                <a:gd name="f665" fmla="val 1062"/>
                <a:gd name="f666" fmla="val 580"/>
                <a:gd name="f667" fmla="val 6673"/>
                <a:gd name="f668" fmla="val 6677"/>
                <a:gd name="f669" fmla="val 6664"/>
                <a:gd name="f670" fmla="val 6216"/>
                <a:gd name="f671" fmla="val 473"/>
                <a:gd name="f672" fmla="val 6220"/>
                <a:gd name="f673" fmla="val 6224"/>
                <a:gd name="f674" fmla="val 6228"/>
                <a:gd name="f675" fmla="val 6180"/>
                <a:gd name="f676" fmla="val 6184"/>
                <a:gd name="f677" fmla="val 6188"/>
                <a:gd name="f678" fmla="val 6193"/>
                <a:gd name="f679" fmla="val 489"/>
                <a:gd name="f680" fmla="val 6189"/>
                <a:gd name="f681" fmla="val 6185"/>
                <a:gd name="f682" fmla="val 6145"/>
                <a:gd name="f683" fmla="val 6149"/>
                <a:gd name="f684" fmla="val 6153"/>
                <a:gd name="f685" fmla="val 6157"/>
                <a:gd name="f686" fmla="val 6150"/>
                <a:gd name="f687" fmla="val 6110"/>
                <a:gd name="f688" fmla="val 6114"/>
                <a:gd name="f689" fmla="val 6118"/>
                <a:gd name="f690" fmla="val 6122"/>
                <a:gd name="f691" fmla="val 6117"/>
                <a:gd name="f692" fmla="val 6050"/>
                <a:gd name="f693" fmla="val 502"/>
                <a:gd name="f694" fmla="val 6006"/>
                <a:gd name="f695" fmla="val 6011"/>
                <a:gd name="f696" fmla="val 6013"/>
                <a:gd name="f697" fmla="val 547"/>
                <a:gd name="f698" fmla="val 6026"/>
                <a:gd name="f699" fmla="val 6036"/>
                <a:gd name="f700" fmla="val 6043"/>
                <a:gd name="f701" fmla="val 528"/>
                <a:gd name="f702" fmla="val 6022"/>
                <a:gd name="f703" fmla="val 6008"/>
                <a:gd name="f704" fmla="val 549"/>
                <a:gd name="f705" fmla="val 6019"/>
                <a:gd name="f706" fmla="val 6012"/>
                <a:gd name="f707" fmla="val 6035"/>
                <a:gd name="f708" fmla="val 6029"/>
                <a:gd name="f709" fmla="val 6018"/>
                <a:gd name="f710" fmla="val 563"/>
                <a:gd name="f711" fmla="val 5962"/>
                <a:gd name="f712" fmla="val 5970"/>
                <a:gd name="f713" fmla="val 540"/>
                <a:gd name="f714" fmla="val 5983"/>
                <a:gd name="f715" fmla="val 5999"/>
                <a:gd name="f716" fmla="val 5985"/>
                <a:gd name="f717" fmla="val 5964"/>
                <a:gd name="f718" fmla="val 5982"/>
                <a:gd name="f719" fmla="val 5972"/>
                <a:gd name="f720" fmla="val 5988"/>
                <a:gd name="f721" fmla="val 5995"/>
                <a:gd name="f722" fmla="val 5989"/>
                <a:gd name="f723" fmla="val 5978"/>
                <a:gd name="f724" fmla="val 5984"/>
                <a:gd name="f725" fmla="val 5945"/>
                <a:gd name="f726" fmla="val 5955"/>
                <a:gd name="f727" fmla="val 5900"/>
                <a:gd name="f728" fmla="val 5905"/>
                <a:gd name="f729" fmla="val 5908"/>
                <a:gd name="f730" fmla="val 5921"/>
                <a:gd name="f731" fmla="val 5931"/>
                <a:gd name="f732" fmla="val 5938"/>
                <a:gd name="f733" fmla="val 5916"/>
                <a:gd name="f734" fmla="val 5903"/>
                <a:gd name="f735" fmla="val 5914"/>
                <a:gd name="f736" fmla="val 5907"/>
                <a:gd name="f737" fmla="val 5930"/>
                <a:gd name="f738" fmla="val 5923"/>
                <a:gd name="f739" fmla="val 5913"/>
                <a:gd name="f740" fmla="val 5917"/>
                <a:gd name="f741" fmla="val 5857"/>
                <a:gd name="f742" fmla="val 5865"/>
                <a:gd name="f743" fmla="val 5878"/>
                <a:gd name="f744" fmla="val 5894"/>
                <a:gd name="f745" fmla="val 5880"/>
                <a:gd name="f746" fmla="val 5859"/>
                <a:gd name="f747" fmla="val 5877"/>
                <a:gd name="f748" fmla="val 5867"/>
                <a:gd name="f749" fmla="val 5882"/>
                <a:gd name="f750" fmla="val 5889"/>
                <a:gd name="f751" fmla="val 5884"/>
                <a:gd name="f752" fmla="val 5879"/>
                <a:gd name="f753" fmla="val 5817"/>
                <a:gd name="f754" fmla="val 5849"/>
                <a:gd name="f755" fmla="val 5840"/>
                <a:gd name="f756" fmla="val 5828"/>
                <a:gd name="f757" fmla="val 5291"/>
                <a:gd name="f758" fmla="val 5284"/>
                <a:gd name="f759" fmla="val 5275"/>
                <a:gd name="f760" fmla="val 537"/>
                <a:gd name="f761" fmla="val 5261"/>
                <a:gd name="f762" fmla="val 485"/>
                <a:gd name="f763" fmla="val 5271"/>
                <a:gd name="f764" fmla="val 5227"/>
                <a:gd name="f765" fmla="val 5230"/>
                <a:gd name="f766" fmla="val 5232"/>
                <a:gd name="f767" fmla="val 5241"/>
                <a:gd name="f768" fmla="val 5249"/>
                <a:gd name="f769" fmla="val 5262"/>
                <a:gd name="f770" fmla="val 5270"/>
                <a:gd name="f771" fmla="val 5242"/>
                <a:gd name="f772" fmla="val 5260"/>
                <a:gd name="f773" fmla="val 5257"/>
                <a:gd name="f774" fmla="val 484"/>
                <a:gd name="f775" fmla="val 5256"/>
                <a:gd name="f776" fmla="val 5254"/>
                <a:gd name="f777" fmla="val 471"/>
                <a:gd name="f778" fmla="val 5248"/>
                <a:gd name="f779" fmla="val 5243"/>
                <a:gd name="f780" fmla="val 5202"/>
                <a:gd name="f781" fmla="val 5203"/>
                <a:gd name="f782" fmla="val 5217"/>
                <a:gd name="f783" fmla="val 468"/>
                <a:gd name="f784" fmla="val 552"/>
                <a:gd name="f785" fmla="val 554"/>
                <a:gd name="f786" fmla="val 5213"/>
                <a:gd name="f787" fmla="val 555"/>
                <a:gd name="f788" fmla="val 5209"/>
                <a:gd name="f789" fmla="val 2949"/>
                <a:gd name="f790" fmla="val 2937"/>
                <a:gd name="f791" fmla="val 2933"/>
                <a:gd name="f792" fmla="val 2952"/>
                <a:gd name="f793" fmla="val 2936"/>
                <a:gd name="f794" fmla="val 2935"/>
                <a:gd name="f795" fmla="val 2945"/>
                <a:gd name="f796" fmla="val 2943"/>
                <a:gd name="f797" fmla="val 2941"/>
                <a:gd name="f798" fmla="val 2938"/>
                <a:gd name="f799" fmla="val 517"/>
                <a:gd name="f800" fmla="val 2946"/>
                <a:gd name="f801" fmla="val 2939"/>
                <a:gd name="f802" fmla="val 2934"/>
                <a:gd name="f803" fmla="val 516"/>
                <a:gd name="f804" fmla="val 2930"/>
                <a:gd name="f805" fmla="val 2915"/>
                <a:gd name="f806" fmla="val 2918"/>
                <a:gd name="f807" fmla="val 2920"/>
                <a:gd name="f808" fmla="val 2924"/>
                <a:gd name="f809" fmla="val 2929"/>
                <a:gd name="f810" fmla="val 522"/>
                <a:gd name="f811" fmla="val 2922"/>
                <a:gd name="f812" fmla="val 2916"/>
                <a:gd name="f813" fmla="val 2919"/>
                <a:gd name="f814" fmla="val 2283"/>
                <a:gd name="f815" fmla="val 2294"/>
                <a:gd name="f816" fmla="val 2268"/>
                <a:gd name="f817" fmla="val 2267"/>
                <a:gd name="f818" fmla="val 2164"/>
                <a:gd name="f819" fmla="val 2128"/>
                <a:gd name="f820" fmla="val 2134"/>
                <a:gd name="f821" fmla="val 2093"/>
                <a:gd name="f822" fmla="val 2063"/>
                <a:gd name="f823" fmla="val 2058"/>
                <a:gd name="f824" fmla="val 2066"/>
                <a:gd name="f825" fmla="val 2097"/>
                <a:gd name="f826" fmla="val 6883"/>
                <a:gd name="f827" fmla="val 1028"/>
                <a:gd name="f828" fmla="val 1047"/>
                <a:gd name="f829" fmla="val 6868"/>
                <a:gd name="f830" fmla="val 6850"/>
                <a:gd name="f831" fmla="val 2049"/>
                <a:gd name="f832" fmla="val 1060"/>
                <a:gd name="f833" fmla="val 1509"/>
                <a:gd name="f834" fmla="val 1489"/>
                <a:gd name="f835" fmla="val 1061"/>
                <a:gd name="f836" fmla="val 1479"/>
                <a:gd name="f837" fmla="val 1460"/>
                <a:gd name="f838" fmla="val 1065"/>
                <a:gd name="f839" fmla="val 1442"/>
                <a:gd name="f840" fmla="val 1072"/>
                <a:gd name="f841" fmla="val 1431"/>
                <a:gd name="f842" fmla="val 1087"/>
                <a:gd name="f843" fmla="val 1426"/>
                <a:gd name="f844" fmla="val 1312"/>
                <a:gd name="f845" fmla="val 1329"/>
                <a:gd name="f846" fmla="val 1075"/>
                <a:gd name="f847" fmla="val 1485"/>
                <a:gd name="f848" fmla="val 397"/>
                <a:gd name="f849" fmla="val 73"/>
                <a:gd name="f850" fmla="val 1148"/>
                <a:gd name="f851" fmla="val 95"/>
                <a:gd name="f852" fmla="val 743"/>
                <a:gd name="f853" fmla="val 114"/>
                <a:gd name="f854" fmla="val 380"/>
                <a:gd name="f855" fmla="val 413"/>
                <a:gd name="f856" fmla="val 89"/>
                <a:gd name="f857" fmla="val 777"/>
                <a:gd name="f858" fmla="val 79"/>
                <a:gd name="f859" fmla="val 70"/>
                <a:gd name="f860" fmla="val 1367"/>
                <a:gd name="f861" fmla="val 273"/>
                <a:gd name="f862" fmla="val 1463"/>
                <a:gd name="f863" fmla="val 1468"/>
                <a:gd name="f864" fmla="val 1477"/>
                <a:gd name="f865" fmla="val 1490"/>
                <a:gd name="f866" fmla="val 1500"/>
                <a:gd name="f867" fmla="val 1502"/>
                <a:gd name="f868" fmla="val 1508"/>
                <a:gd name="f869" fmla="val 601"/>
                <a:gd name="f870" fmla="val 1515"/>
                <a:gd name="f871" fmla="val 603"/>
                <a:gd name="f872" fmla="val 1521"/>
                <a:gd name="f873" fmla="val 604"/>
                <a:gd name="f874" fmla="val 1525"/>
                <a:gd name="f875" fmla="val 1528"/>
                <a:gd name="f876" fmla="val 1532"/>
                <a:gd name="f877" fmla="val 1540"/>
                <a:gd name="f878" fmla="val 1548"/>
                <a:gd name="f879" fmla="val 1556"/>
                <a:gd name="f880" fmla="val 1661"/>
                <a:gd name="f881" fmla="val 2475"/>
                <a:gd name="f882" fmla="val 3132"/>
                <a:gd name="f883" fmla="val 3149"/>
                <a:gd name="f884" fmla="val 3167"/>
                <a:gd name="f885" fmla="val 3178"/>
                <a:gd name="f886" fmla="val 635"/>
                <a:gd name="f887" fmla="val 646"/>
                <a:gd name="f888" fmla="val 3276"/>
                <a:gd name="f889" fmla="val 3286"/>
                <a:gd name="f890" fmla="val 3305"/>
                <a:gd name="f891" fmla="val 651"/>
                <a:gd name="f892" fmla="val 660"/>
                <a:gd name="f893" fmla="val 3353"/>
                <a:gd name="f894" fmla="val 673"/>
                <a:gd name="f895" fmla="val 3354"/>
                <a:gd name="f896" fmla="val 678"/>
                <a:gd name="f897" fmla="val 682"/>
                <a:gd name="f898" fmla="val 3381"/>
                <a:gd name="f899" fmla="val 684"/>
                <a:gd name="f900" fmla="val 685"/>
                <a:gd name="f901" fmla="val 3392"/>
                <a:gd name="f902" fmla="val 3395"/>
                <a:gd name="f903" fmla="val 3399"/>
                <a:gd name="f904" fmla="val 3402"/>
                <a:gd name="f905" fmla="val 3535"/>
                <a:gd name="f906" fmla="val 4487"/>
                <a:gd name="f907" fmla="val 4620"/>
                <a:gd name="f908" fmla="val 4624"/>
                <a:gd name="f909" fmla="val 4627"/>
                <a:gd name="f910" fmla="val 4634"/>
                <a:gd name="f911" fmla="val 4641"/>
                <a:gd name="f912" fmla="val 4660"/>
                <a:gd name="f913" fmla="val 4669"/>
                <a:gd name="f914" fmla="val 4717"/>
                <a:gd name="f915" fmla="val 4727"/>
                <a:gd name="f916" fmla="val 4737"/>
                <a:gd name="f917" fmla="val 4793"/>
                <a:gd name="f918" fmla="val 4844"/>
                <a:gd name="f919" fmla="val 4873"/>
                <a:gd name="f920" fmla="val 4891"/>
                <a:gd name="f921" fmla="val 5177"/>
                <a:gd name="f922" fmla="val 5191"/>
                <a:gd name="f923" fmla="val 5670"/>
                <a:gd name="f924" fmla="val 6534"/>
                <a:gd name="f925" fmla="val 6596"/>
                <a:gd name="f926" fmla="val 620"/>
                <a:gd name="f927" fmla="val 638"/>
                <a:gd name="f928" fmla="*/ f0 1 6902"/>
                <a:gd name="f929" fmla="*/ f1 1 1562"/>
                <a:gd name="f930" fmla="+- f4 0 f2"/>
                <a:gd name="f931" fmla="+- f3 0 f2"/>
                <a:gd name="f932" fmla="*/ f931 1 6902"/>
                <a:gd name="f933" fmla="*/ f930 1 1562"/>
                <a:gd name="f934" fmla="*/ f2 1 f932"/>
                <a:gd name="f935" fmla="*/ f3 1 f932"/>
                <a:gd name="f936" fmla="*/ f2 1 f933"/>
                <a:gd name="f937" fmla="*/ f4 1 f933"/>
                <a:gd name="f938" fmla="*/ f934 f928 1"/>
                <a:gd name="f939" fmla="*/ f935 f928 1"/>
                <a:gd name="f940" fmla="*/ f937 f929 1"/>
                <a:gd name="f941" fmla="*/ f936 f9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38" t="f941" r="f939" b="f940"/>
              <a:pathLst>
                <a:path w="6902" h="1562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12"/>
                    <a:pt x="f14" y="f15"/>
                    <a:pt x="f16" y="f15"/>
                  </a:cubicBezTo>
                  <a:cubicBezTo>
                    <a:pt x="f17" y="f15"/>
                    <a:pt x="f18" y="f15"/>
                    <a:pt x="f19" y="f15"/>
                  </a:cubicBezTo>
                  <a:cubicBezTo>
                    <a:pt x="f19" y="f20"/>
                    <a:pt x="f19" y="f20"/>
                    <a:pt x="f19" y="f20"/>
                  </a:cubicBezTo>
                  <a:cubicBezTo>
                    <a:pt x="f19" y="f21"/>
                    <a:pt x="f22" y="f23"/>
                    <a:pt x="f24" y="f23"/>
                  </a:cubicBezTo>
                  <a:cubicBezTo>
                    <a:pt x="f25" y="f23"/>
                    <a:pt x="f25" y="f23"/>
                    <a:pt x="f25" y="f23"/>
                  </a:cubicBezTo>
                  <a:cubicBezTo>
                    <a:pt x="f25" y="f26"/>
                    <a:pt x="f25" y="f26"/>
                    <a:pt x="f25" y="f26"/>
                  </a:cubicBezTo>
                  <a:cubicBezTo>
                    <a:pt x="f27" y="f28"/>
                    <a:pt x="f27" y="f28"/>
                    <a:pt x="f27" y="f28"/>
                  </a:cubicBezTo>
                  <a:cubicBezTo>
                    <a:pt x="f29" y="f30"/>
                    <a:pt x="f29" y="f30"/>
                    <a:pt x="f29" y="f30"/>
                  </a:cubicBezTo>
                  <a:cubicBezTo>
                    <a:pt x="f29" y="f26"/>
                    <a:pt x="f29" y="f26"/>
                    <a:pt x="f29" y="f26"/>
                  </a:cubicBezTo>
                  <a:cubicBezTo>
                    <a:pt x="f31" y="f28"/>
                    <a:pt x="f31" y="f28"/>
                    <a:pt x="f31" y="f28"/>
                  </a:cubicBezTo>
                  <a:cubicBezTo>
                    <a:pt x="f32" y="f30"/>
                    <a:pt x="f32" y="f30"/>
                    <a:pt x="f32" y="f30"/>
                  </a:cubicBezTo>
                  <a:cubicBezTo>
                    <a:pt x="f32" y="f26"/>
                    <a:pt x="f32" y="f26"/>
                    <a:pt x="f32" y="f26"/>
                  </a:cubicBezTo>
                  <a:cubicBezTo>
                    <a:pt x="f33" y="f34"/>
                    <a:pt x="f33" y="f34"/>
                    <a:pt x="f33" y="f34"/>
                  </a:cubicBezTo>
                  <a:cubicBezTo>
                    <a:pt x="f33" y="f35"/>
                    <a:pt x="f33" y="f35"/>
                    <a:pt x="f33" y="f35"/>
                  </a:cubicBezTo>
                  <a:cubicBezTo>
                    <a:pt x="f36" y="f35"/>
                    <a:pt x="f36" y="f35"/>
                    <a:pt x="f36" y="f35"/>
                  </a:cubicBezTo>
                  <a:cubicBezTo>
                    <a:pt x="f36" y="f37"/>
                    <a:pt x="f36" y="f37"/>
                    <a:pt x="f36" y="f37"/>
                  </a:cubicBezTo>
                  <a:cubicBezTo>
                    <a:pt x="f38" y="f37"/>
                    <a:pt x="f38" y="f37"/>
                    <a:pt x="f38" y="f37"/>
                  </a:cubicBezTo>
                  <a:cubicBezTo>
                    <a:pt x="f38" y="f39"/>
                    <a:pt x="f38" y="f8"/>
                    <a:pt x="f38" y="f40"/>
                  </a:cubicBezTo>
                  <a:cubicBezTo>
                    <a:pt x="f38" y="f40"/>
                    <a:pt x="f38" y="f40"/>
                    <a:pt x="f38" y="f40"/>
                  </a:cubicBezTo>
                  <a:cubicBezTo>
                    <a:pt x="f38" y="f41"/>
                    <a:pt x="f38" y="f41"/>
                    <a:pt x="f38" y="f41"/>
                  </a:cubicBezTo>
                  <a:cubicBezTo>
                    <a:pt x="f38" y="f41"/>
                    <a:pt x="f38" y="f41"/>
                    <a:pt x="f38" y="f41"/>
                  </a:cubicBezTo>
                  <a:cubicBezTo>
                    <a:pt x="f38" y="f41"/>
                    <a:pt x="f38" y="f42"/>
                    <a:pt x="f38" y="f42"/>
                  </a:cubicBezTo>
                  <a:cubicBezTo>
                    <a:pt x="f43" y="f42"/>
                    <a:pt x="f44" y="f42"/>
                    <a:pt x="f45" y="f42"/>
                  </a:cubicBezTo>
                  <a:cubicBezTo>
                    <a:pt x="f45" y="f46"/>
                    <a:pt x="f45" y="f47"/>
                    <a:pt x="f45" y="f48"/>
                  </a:cubicBezTo>
                  <a:cubicBezTo>
                    <a:pt x="f45" y="f49"/>
                    <a:pt x="f45" y="f50"/>
                    <a:pt x="f45" y="f51"/>
                  </a:cubicBezTo>
                  <a:cubicBezTo>
                    <a:pt x="f45" y="f51"/>
                    <a:pt x="f45" y="f51"/>
                    <a:pt x="f45" y="f51"/>
                  </a:cubicBezTo>
                  <a:cubicBezTo>
                    <a:pt x="f45" y="f52"/>
                    <a:pt x="f53" y="f54"/>
                    <a:pt x="f55" y="f56"/>
                  </a:cubicBezTo>
                  <a:cubicBezTo>
                    <a:pt x="f57" y="f56"/>
                    <a:pt x="f58" y="f59"/>
                    <a:pt x="f60" y="f61"/>
                  </a:cubicBezTo>
                  <a:cubicBezTo>
                    <a:pt x="f62" y="f63"/>
                    <a:pt x="f64" y="f65"/>
                    <a:pt x="f66" y="f65"/>
                  </a:cubicBezTo>
                  <a:cubicBezTo>
                    <a:pt x="f67" y="f65"/>
                    <a:pt x="f67" y="f65"/>
                    <a:pt x="f67" y="f65"/>
                  </a:cubicBezTo>
                  <a:cubicBezTo>
                    <a:pt x="f68" y="f65"/>
                    <a:pt x="f69" y="f63"/>
                    <a:pt x="f70" y="f63"/>
                  </a:cubicBezTo>
                  <a:cubicBezTo>
                    <a:pt x="f71" y="f61"/>
                    <a:pt x="f72" y="f61"/>
                    <a:pt x="f73" y="f59"/>
                  </a:cubicBezTo>
                  <a:cubicBezTo>
                    <a:pt x="f74" y="f56"/>
                    <a:pt x="f75" y="f54"/>
                    <a:pt x="f75" y="f51"/>
                  </a:cubicBezTo>
                  <a:cubicBezTo>
                    <a:pt x="f75" y="f76"/>
                    <a:pt x="f75" y="f50"/>
                    <a:pt x="f75" y="f77"/>
                  </a:cubicBezTo>
                  <a:cubicBezTo>
                    <a:pt x="f75" y="f78"/>
                    <a:pt x="f75" y="f79"/>
                    <a:pt x="f75" y="f42"/>
                  </a:cubicBezTo>
                  <a:cubicBezTo>
                    <a:pt x="f80" y="f42"/>
                    <a:pt x="f80" y="f42"/>
                    <a:pt x="f80" y="f42"/>
                  </a:cubicBezTo>
                  <a:cubicBezTo>
                    <a:pt x="f80" y="f46"/>
                    <a:pt x="f80" y="f47"/>
                    <a:pt x="f80" y="f48"/>
                  </a:cubicBezTo>
                  <a:cubicBezTo>
                    <a:pt x="f80" y="f49"/>
                    <a:pt x="f80" y="f50"/>
                    <a:pt x="f80" y="f51"/>
                  </a:cubicBezTo>
                  <a:cubicBezTo>
                    <a:pt x="f80" y="f51"/>
                    <a:pt x="f80" y="f51"/>
                    <a:pt x="f80" y="f51"/>
                  </a:cubicBezTo>
                  <a:cubicBezTo>
                    <a:pt x="f80" y="f52"/>
                    <a:pt x="f81" y="f54"/>
                    <a:pt x="f82" y="f56"/>
                  </a:cubicBezTo>
                  <a:cubicBezTo>
                    <a:pt x="f83" y="f56"/>
                    <a:pt x="f84" y="f59"/>
                    <a:pt x="f85" y="f61"/>
                  </a:cubicBezTo>
                  <a:cubicBezTo>
                    <a:pt x="f86" y="f63"/>
                    <a:pt x="f87" y="f65"/>
                    <a:pt x="f88" y="f65"/>
                  </a:cubicBezTo>
                  <a:cubicBezTo>
                    <a:pt x="f89" y="f65"/>
                    <a:pt x="f89" y="f65"/>
                    <a:pt x="f89" y="f65"/>
                  </a:cubicBezTo>
                  <a:cubicBezTo>
                    <a:pt x="f90" y="f65"/>
                    <a:pt x="f91" y="f63"/>
                    <a:pt x="f92" y="f63"/>
                  </a:cubicBezTo>
                  <a:cubicBezTo>
                    <a:pt x="f93" y="f61"/>
                    <a:pt x="f94" y="f61"/>
                    <a:pt x="f95" y="f59"/>
                  </a:cubicBezTo>
                  <a:cubicBezTo>
                    <a:pt x="f96" y="f56"/>
                    <a:pt x="f97" y="f54"/>
                    <a:pt x="f97" y="f51"/>
                  </a:cubicBezTo>
                  <a:cubicBezTo>
                    <a:pt x="f97" y="f76"/>
                    <a:pt x="f97" y="f50"/>
                    <a:pt x="f97" y="f77"/>
                  </a:cubicBezTo>
                  <a:cubicBezTo>
                    <a:pt x="f97" y="f78"/>
                    <a:pt x="f97" y="f79"/>
                    <a:pt x="f97" y="f42"/>
                  </a:cubicBezTo>
                  <a:cubicBezTo>
                    <a:pt x="f98" y="f42"/>
                    <a:pt x="f98" y="f42"/>
                    <a:pt x="f98" y="f42"/>
                  </a:cubicBezTo>
                  <a:cubicBezTo>
                    <a:pt x="f98" y="f99"/>
                    <a:pt x="f98" y="f99"/>
                    <a:pt x="f98" y="f99"/>
                  </a:cubicBezTo>
                  <a:cubicBezTo>
                    <a:pt x="f100" y="f99"/>
                    <a:pt x="f100" y="f99"/>
                    <a:pt x="f100" y="f99"/>
                  </a:cubicBezTo>
                  <a:cubicBezTo>
                    <a:pt x="f100" y="f42"/>
                    <a:pt x="f100" y="f42"/>
                    <a:pt x="f100" y="f42"/>
                  </a:cubicBezTo>
                  <a:cubicBezTo>
                    <a:pt x="f101" y="f42"/>
                    <a:pt x="f102" y="f42"/>
                    <a:pt x="f103" y="f42"/>
                  </a:cubicBezTo>
                  <a:cubicBezTo>
                    <a:pt x="f103" y="f104"/>
                    <a:pt x="f103" y="f104"/>
                    <a:pt x="f103" y="f104"/>
                  </a:cubicBezTo>
                  <a:cubicBezTo>
                    <a:pt x="f105" y="f104"/>
                    <a:pt x="f106" y="f104"/>
                    <a:pt x="f107" y="f104"/>
                  </a:cubicBezTo>
                  <a:cubicBezTo>
                    <a:pt x="f108" y="f109"/>
                    <a:pt x="f110" y="f99"/>
                    <a:pt x="f111" y="f99"/>
                  </a:cubicBezTo>
                  <a:cubicBezTo>
                    <a:pt x="f112" y="f99"/>
                    <a:pt x="f113" y="f109"/>
                    <a:pt x="f114" y="f104"/>
                  </a:cubicBezTo>
                  <a:cubicBezTo>
                    <a:pt x="f115" y="f104"/>
                    <a:pt x="f115" y="f104"/>
                    <a:pt x="f115" y="f104"/>
                  </a:cubicBezTo>
                  <a:cubicBezTo>
                    <a:pt x="f116" y="f109"/>
                    <a:pt x="f117" y="f99"/>
                    <a:pt x="f118" y="f99"/>
                  </a:cubicBezTo>
                  <a:cubicBezTo>
                    <a:pt x="f119" y="f99"/>
                    <a:pt x="f120" y="f121"/>
                    <a:pt x="f122" y="f123"/>
                  </a:cubicBezTo>
                  <a:cubicBezTo>
                    <a:pt x="f124" y="f123"/>
                    <a:pt x="f124" y="f123"/>
                    <a:pt x="f124" y="f123"/>
                  </a:cubicBezTo>
                  <a:cubicBezTo>
                    <a:pt x="f125" y="f123"/>
                    <a:pt x="f126" y="f127"/>
                    <a:pt x="f126" y="f128"/>
                  </a:cubicBezTo>
                  <a:cubicBezTo>
                    <a:pt x="f126" y="f129"/>
                    <a:pt x="f126" y="f129"/>
                    <a:pt x="f126" y="f129"/>
                  </a:cubicBezTo>
                  <a:cubicBezTo>
                    <a:pt x="f130" y="f131"/>
                    <a:pt x="f132" y="f12"/>
                    <a:pt x="f132" y="f133"/>
                  </a:cubicBezTo>
                  <a:cubicBezTo>
                    <a:pt x="f132" y="f134"/>
                    <a:pt x="f132" y="f134"/>
                    <a:pt x="f132" y="f134"/>
                  </a:cubicBezTo>
                  <a:cubicBezTo>
                    <a:pt x="f135" y="f134"/>
                    <a:pt x="f135" y="f134"/>
                    <a:pt x="f135" y="f134"/>
                  </a:cubicBezTo>
                  <a:cubicBezTo>
                    <a:pt x="f135" y="f136"/>
                    <a:pt x="f135" y="f136"/>
                    <a:pt x="f135" y="f136"/>
                  </a:cubicBezTo>
                  <a:cubicBezTo>
                    <a:pt x="f137" y="f136"/>
                    <a:pt x="f137" y="f136"/>
                    <a:pt x="f137" y="f136"/>
                  </a:cubicBezTo>
                  <a:cubicBezTo>
                    <a:pt x="f137" y="f138"/>
                    <a:pt x="f137" y="f138"/>
                    <a:pt x="f137" y="f138"/>
                  </a:cubicBezTo>
                  <a:cubicBezTo>
                    <a:pt x="f139" y="f140"/>
                    <a:pt x="f139" y="f140"/>
                    <a:pt x="f139" y="f140"/>
                  </a:cubicBezTo>
                  <a:cubicBezTo>
                    <a:pt x="f139" y="f136"/>
                    <a:pt x="f139" y="f136"/>
                    <a:pt x="f139" y="f136"/>
                  </a:cubicBezTo>
                  <a:cubicBezTo>
                    <a:pt x="f141" y="f136"/>
                    <a:pt x="f141" y="f136"/>
                    <a:pt x="f141" y="f136"/>
                  </a:cubicBezTo>
                  <a:cubicBezTo>
                    <a:pt x="f141" y="f142"/>
                    <a:pt x="f141" y="f142"/>
                    <a:pt x="f141" y="f142"/>
                  </a:cubicBezTo>
                  <a:cubicBezTo>
                    <a:pt x="f143" y="f142"/>
                    <a:pt x="f143" y="f142"/>
                    <a:pt x="f143" y="f142"/>
                  </a:cubicBezTo>
                  <a:cubicBezTo>
                    <a:pt x="f143" y="f12"/>
                    <a:pt x="f143" y="f12"/>
                    <a:pt x="f143" y="f12"/>
                  </a:cubicBezTo>
                  <a:cubicBezTo>
                    <a:pt x="f144" y="f12"/>
                    <a:pt x="f144" y="f12"/>
                    <a:pt x="f144" y="f12"/>
                  </a:cubicBezTo>
                  <a:cubicBezTo>
                    <a:pt x="f144" y="f145"/>
                    <a:pt x="f144" y="f145"/>
                    <a:pt x="f144" y="f145"/>
                  </a:cubicBezTo>
                  <a:cubicBezTo>
                    <a:pt x="f146" y="f145"/>
                    <a:pt x="f146" y="f145"/>
                    <a:pt x="f146" y="f145"/>
                  </a:cubicBezTo>
                  <a:cubicBezTo>
                    <a:pt x="f147" y="f145"/>
                    <a:pt x="f147" y="f145"/>
                    <a:pt x="f147" y="f145"/>
                  </a:cubicBezTo>
                  <a:cubicBezTo>
                    <a:pt x="f147" y="f12"/>
                    <a:pt x="f147" y="f12"/>
                    <a:pt x="f147" y="f12"/>
                  </a:cubicBezTo>
                  <a:cubicBezTo>
                    <a:pt x="f148" y="f12"/>
                    <a:pt x="f148" y="f12"/>
                    <a:pt x="f148" y="f12"/>
                  </a:cubicBezTo>
                  <a:cubicBezTo>
                    <a:pt x="f148" y="f41"/>
                    <a:pt x="f148" y="f41"/>
                    <a:pt x="f148" y="f41"/>
                  </a:cubicBezTo>
                  <a:cubicBezTo>
                    <a:pt x="f149" y="f150"/>
                    <a:pt x="f149" y="f150"/>
                    <a:pt x="f149" y="f150"/>
                  </a:cubicBezTo>
                  <a:cubicBezTo>
                    <a:pt x="f149" y="f41"/>
                    <a:pt x="f149" y="f41"/>
                    <a:pt x="f149" y="f41"/>
                  </a:cubicBezTo>
                  <a:cubicBezTo>
                    <a:pt x="f149" y="f151"/>
                    <a:pt x="f149" y="f151"/>
                    <a:pt x="f149" y="f151"/>
                  </a:cubicBezTo>
                  <a:cubicBezTo>
                    <a:pt x="f152" y="f153"/>
                    <a:pt x="f152" y="f153"/>
                    <a:pt x="f152" y="f153"/>
                  </a:cubicBezTo>
                  <a:cubicBezTo>
                    <a:pt x="f152" y="f131"/>
                    <a:pt x="f152" y="f131"/>
                    <a:pt x="f152" y="f131"/>
                  </a:cubicBezTo>
                  <a:cubicBezTo>
                    <a:pt x="f152" y="f134"/>
                    <a:pt x="f152" y="f134"/>
                    <a:pt x="f152" y="f134"/>
                  </a:cubicBezTo>
                  <a:cubicBezTo>
                    <a:pt x="f154" y="f134"/>
                    <a:pt x="f154" y="f134"/>
                    <a:pt x="f154" y="f134"/>
                  </a:cubicBezTo>
                  <a:cubicBezTo>
                    <a:pt x="f155" y="f156"/>
                    <a:pt x="f155" y="f156"/>
                    <a:pt x="f155" y="f156"/>
                  </a:cubicBezTo>
                  <a:cubicBezTo>
                    <a:pt x="f157" y="f20"/>
                    <a:pt x="f157" y="f20"/>
                    <a:pt x="f157" y="f20"/>
                  </a:cubicBezTo>
                  <a:cubicBezTo>
                    <a:pt x="f158" y="f159"/>
                    <a:pt x="f160" y="f161"/>
                    <a:pt x="f162" y="f163"/>
                  </a:cubicBezTo>
                  <a:cubicBezTo>
                    <a:pt x="f162" y="f164"/>
                    <a:pt x="f162" y="f164"/>
                    <a:pt x="f162" y="f164"/>
                  </a:cubicBezTo>
                  <a:cubicBezTo>
                    <a:pt x="f165" y="f164"/>
                    <a:pt x="f165" y="f164"/>
                    <a:pt x="f165" y="f164"/>
                  </a:cubicBezTo>
                  <a:cubicBezTo>
                    <a:pt x="f165" y="f145"/>
                    <a:pt x="f165" y="f145"/>
                    <a:pt x="f165" y="f145"/>
                  </a:cubicBezTo>
                  <a:cubicBezTo>
                    <a:pt x="f162" y="f123"/>
                    <a:pt x="f162" y="f123"/>
                    <a:pt x="f162" y="f123"/>
                  </a:cubicBezTo>
                  <a:cubicBezTo>
                    <a:pt x="f166" y="f167"/>
                    <a:pt x="f166" y="f167"/>
                    <a:pt x="f166" y="f167"/>
                  </a:cubicBezTo>
                  <a:cubicBezTo>
                    <a:pt x="f168" y="f169"/>
                    <a:pt x="f168" y="f169"/>
                    <a:pt x="f168" y="f169"/>
                  </a:cubicBezTo>
                  <a:cubicBezTo>
                    <a:pt x="f170" y="f171"/>
                    <a:pt x="f170" y="f171"/>
                    <a:pt x="f170" y="f171"/>
                  </a:cubicBezTo>
                  <a:cubicBezTo>
                    <a:pt x="f170" y="f171"/>
                    <a:pt x="f170" y="f171"/>
                    <a:pt x="f170" y="f171"/>
                  </a:cubicBezTo>
                  <a:cubicBezTo>
                    <a:pt x="f170" y="f171"/>
                    <a:pt x="f170" y="f171"/>
                    <a:pt x="f172" y="f171"/>
                  </a:cubicBezTo>
                  <a:cubicBezTo>
                    <a:pt x="f172" y="f173"/>
                    <a:pt x="f172" y="f173"/>
                    <a:pt x="f172" y="f173"/>
                  </a:cubicBezTo>
                  <a:cubicBezTo>
                    <a:pt x="f172" y="f173"/>
                    <a:pt x="f172" y="f173"/>
                    <a:pt x="f172" y="f173"/>
                  </a:cubicBezTo>
                  <a:cubicBezTo>
                    <a:pt x="f174" y="f173"/>
                    <a:pt x="f174" y="f173"/>
                    <a:pt x="f174" y="f173"/>
                  </a:cubicBezTo>
                  <a:cubicBezTo>
                    <a:pt x="f174" y="f173"/>
                    <a:pt x="f174" y="f173"/>
                    <a:pt x="f174" y="f173"/>
                  </a:cubicBezTo>
                  <a:cubicBezTo>
                    <a:pt x="f174" y="f173"/>
                    <a:pt x="f174" y="f173"/>
                    <a:pt x="f174" y="f173"/>
                  </a:cubicBezTo>
                  <a:cubicBezTo>
                    <a:pt x="f175" y="f173"/>
                    <a:pt x="f175" y="f173"/>
                    <a:pt x="f175" y="f171"/>
                  </a:cubicBezTo>
                  <a:cubicBezTo>
                    <a:pt x="f175" y="f171"/>
                    <a:pt x="f175" y="f171"/>
                    <a:pt x="f175" y="f171"/>
                  </a:cubicBezTo>
                  <a:cubicBezTo>
                    <a:pt x="f175" y="f171"/>
                    <a:pt x="f175" y="f171"/>
                    <a:pt x="f175" y="f171"/>
                  </a:cubicBezTo>
                  <a:cubicBezTo>
                    <a:pt x="f176" y="f177"/>
                    <a:pt x="f176" y="f177"/>
                    <a:pt x="f176" y="f177"/>
                  </a:cubicBezTo>
                  <a:cubicBezTo>
                    <a:pt x="f178" y="f177"/>
                    <a:pt x="f178" y="f177"/>
                    <a:pt x="f178" y="f177"/>
                  </a:cubicBezTo>
                  <a:cubicBezTo>
                    <a:pt x="f178" y="f177"/>
                    <a:pt x="f178" y="f177"/>
                    <a:pt x="f178" y="f177"/>
                  </a:cubicBezTo>
                  <a:cubicBezTo>
                    <a:pt x="f179" y="f180"/>
                    <a:pt x="f179" y="f180"/>
                    <a:pt x="f179" y="f180"/>
                  </a:cubicBezTo>
                  <a:cubicBezTo>
                    <a:pt x="f181" y="f182"/>
                    <a:pt x="f181" y="f182"/>
                    <a:pt x="f181" y="f182"/>
                  </a:cubicBezTo>
                  <a:cubicBezTo>
                    <a:pt x="f183" y="f79"/>
                    <a:pt x="f183" y="f79"/>
                    <a:pt x="f183" y="f79"/>
                  </a:cubicBezTo>
                  <a:cubicBezTo>
                    <a:pt x="f184" y="f185"/>
                    <a:pt x="f186" y="f187"/>
                    <a:pt x="f186" y="f187"/>
                  </a:cubicBezTo>
                  <a:cubicBezTo>
                    <a:pt x="f188" y="f189"/>
                    <a:pt x="f190" y="f189"/>
                    <a:pt x="f190" y="f189"/>
                  </a:cubicBezTo>
                  <a:cubicBezTo>
                    <a:pt x="f190" y="f191"/>
                    <a:pt x="f190" y="f191"/>
                    <a:pt x="f190" y="f191"/>
                  </a:cubicBezTo>
                  <a:cubicBezTo>
                    <a:pt x="f190" y="f192"/>
                    <a:pt x="f190" y="f192"/>
                    <a:pt x="f190" y="f192"/>
                  </a:cubicBezTo>
                  <a:cubicBezTo>
                    <a:pt x="f190" y="f192"/>
                    <a:pt x="f184" y="f193"/>
                    <a:pt x="f194" y="f134"/>
                  </a:cubicBezTo>
                  <a:cubicBezTo>
                    <a:pt x="f195" y="f37"/>
                    <a:pt x="f196" y="f6"/>
                    <a:pt x="f197" y="f6"/>
                  </a:cubicBezTo>
                  <a:cubicBezTo>
                    <a:pt x="f198" y="f6"/>
                    <a:pt x="f198" y="f6"/>
                    <a:pt x="f198" y="f6"/>
                  </a:cubicBezTo>
                  <a:cubicBezTo>
                    <a:pt x="f198" y="f6"/>
                    <a:pt x="f198" y="f6"/>
                    <a:pt x="f198" y="f6"/>
                  </a:cubicBezTo>
                  <a:cubicBezTo>
                    <a:pt x="f199" y="f6"/>
                    <a:pt x="f199" y="f6"/>
                    <a:pt x="f199" y="f6"/>
                  </a:cubicBezTo>
                  <a:cubicBezTo>
                    <a:pt x="f199" y="f6"/>
                    <a:pt x="f199" y="f6"/>
                    <a:pt x="f199" y="f6"/>
                  </a:cubicBezTo>
                  <a:cubicBezTo>
                    <a:pt x="f200" y="f6"/>
                    <a:pt x="f200" y="f6"/>
                    <a:pt x="f200" y="f6"/>
                  </a:cubicBezTo>
                  <a:cubicBezTo>
                    <a:pt x="f201" y="f6"/>
                    <a:pt x="f202" y="f6"/>
                    <a:pt x="f203" y="f204"/>
                  </a:cubicBezTo>
                  <a:cubicBezTo>
                    <a:pt x="f205" y="f206"/>
                    <a:pt x="f207" y="f208"/>
                    <a:pt x="f209" y="f210"/>
                  </a:cubicBezTo>
                  <a:cubicBezTo>
                    <a:pt x="f211" y="f212"/>
                    <a:pt x="f213" y="f214"/>
                    <a:pt x="f215" y="f216"/>
                  </a:cubicBezTo>
                  <a:cubicBezTo>
                    <a:pt x="f217" y="f218"/>
                    <a:pt x="f219" y="f220"/>
                    <a:pt x="f221" y="f222"/>
                  </a:cubicBezTo>
                  <a:cubicBezTo>
                    <a:pt x="f223" y="f224"/>
                    <a:pt x="f225" y="f226"/>
                    <a:pt x="f227" y="f228"/>
                  </a:cubicBezTo>
                  <a:cubicBezTo>
                    <a:pt x="f229" y="f230"/>
                    <a:pt x="f231" y="f232"/>
                    <a:pt x="f233" y="f234"/>
                  </a:cubicBezTo>
                  <a:cubicBezTo>
                    <a:pt x="f233" y="f232"/>
                    <a:pt x="f233" y="f232"/>
                    <a:pt x="f235" y="f232"/>
                  </a:cubicBezTo>
                  <a:cubicBezTo>
                    <a:pt x="f236" y="f230"/>
                    <a:pt x="f237" y="f230"/>
                    <a:pt x="f238" y="f232"/>
                  </a:cubicBezTo>
                  <a:cubicBezTo>
                    <a:pt x="f239" y="f234"/>
                    <a:pt x="f240" y="f234"/>
                    <a:pt x="f241" y="f242"/>
                  </a:cubicBezTo>
                  <a:cubicBezTo>
                    <a:pt x="f241" y="f242"/>
                    <a:pt x="f241" y="f242"/>
                    <a:pt x="f241" y="f242"/>
                  </a:cubicBezTo>
                  <a:cubicBezTo>
                    <a:pt x="f243" y="f242"/>
                    <a:pt x="f244" y="f242"/>
                    <a:pt x="f245" y="f242"/>
                  </a:cubicBezTo>
                  <a:cubicBezTo>
                    <a:pt x="f246" y="f242"/>
                    <a:pt x="f247" y="f242"/>
                    <a:pt x="f248" y="f242"/>
                  </a:cubicBezTo>
                  <a:cubicBezTo>
                    <a:pt x="f249" y="f242"/>
                    <a:pt x="f250" y="f234"/>
                    <a:pt x="f251" y="f232"/>
                  </a:cubicBezTo>
                  <a:cubicBezTo>
                    <a:pt x="f252" y="f230"/>
                    <a:pt x="f253" y="f230"/>
                    <a:pt x="f254" y="f232"/>
                  </a:cubicBezTo>
                  <a:cubicBezTo>
                    <a:pt x="f255" y="f232"/>
                    <a:pt x="f255" y="f234"/>
                    <a:pt x="f254" y="f242"/>
                  </a:cubicBezTo>
                  <a:cubicBezTo>
                    <a:pt x="f254" y="f242"/>
                    <a:pt x="f253" y="f242"/>
                    <a:pt x="f253" y="f256"/>
                  </a:cubicBezTo>
                  <a:cubicBezTo>
                    <a:pt x="f257" y="f256"/>
                    <a:pt x="f258" y="f242"/>
                    <a:pt x="f259" y="f256"/>
                  </a:cubicBezTo>
                  <a:cubicBezTo>
                    <a:pt x="f260" y="f256"/>
                    <a:pt x="f260" y="f256"/>
                    <a:pt x="f260" y="f256"/>
                  </a:cubicBezTo>
                  <a:cubicBezTo>
                    <a:pt x="f260" y="f242"/>
                    <a:pt x="f261" y="f242"/>
                    <a:pt x="f261" y="f242"/>
                  </a:cubicBezTo>
                  <a:cubicBezTo>
                    <a:pt x="f262" y="f234"/>
                    <a:pt x="f262" y="f232"/>
                    <a:pt x="f261" y="f232"/>
                  </a:cubicBezTo>
                  <a:cubicBezTo>
                    <a:pt x="f260" y="f230"/>
                    <a:pt x="f263" y="f230"/>
                    <a:pt x="f264" y="f232"/>
                  </a:cubicBezTo>
                  <a:cubicBezTo>
                    <a:pt x="f265" y="f234"/>
                    <a:pt x="f266" y="f242"/>
                    <a:pt x="f267" y="f256"/>
                  </a:cubicBezTo>
                  <a:cubicBezTo>
                    <a:pt x="f268" y="f256"/>
                    <a:pt x="f268" y="f256"/>
                    <a:pt x="f268" y="f256"/>
                  </a:cubicBezTo>
                  <a:cubicBezTo>
                    <a:pt x="f269" y="f242"/>
                    <a:pt x="f270" y="f234"/>
                    <a:pt x="f271" y="f232"/>
                  </a:cubicBezTo>
                  <a:cubicBezTo>
                    <a:pt x="f272" y="f230"/>
                    <a:pt x="f273" y="f230"/>
                    <a:pt x="f274" y="f232"/>
                  </a:cubicBezTo>
                  <a:cubicBezTo>
                    <a:pt x="f275" y="f232"/>
                    <a:pt x="f276" y="f234"/>
                    <a:pt x="f275" y="f242"/>
                  </a:cubicBezTo>
                  <a:cubicBezTo>
                    <a:pt x="f274" y="f242"/>
                    <a:pt x="f274" y="f242"/>
                    <a:pt x="f274" y="f256"/>
                  </a:cubicBezTo>
                  <a:cubicBezTo>
                    <a:pt x="f277" y="f256"/>
                    <a:pt x="f278" y="f256"/>
                    <a:pt x="f279" y="f256"/>
                  </a:cubicBezTo>
                  <a:cubicBezTo>
                    <a:pt x="f280" y="f256"/>
                    <a:pt x="f281" y="f256"/>
                    <a:pt x="f282" y="f283"/>
                  </a:cubicBezTo>
                  <a:cubicBezTo>
                    <a:pt x="f282" y="f283"/>
                    <a:pt x="f282" y="f283"/>
                    <a:pt x="f282" y="f283"/>
                  </a:cubicBezTo>
                  <a:cubicBezTo>
                    <a:pt x="f284" y="f256"/>
                    <a:pt x="f285" y="f256"/>
                    <a:pt x="f281" y="f242"/>
                  </a:cubicBezTo>
                  <a:cubicBezTo>
                    <a:pt x="f286" y="f234"/>
                    <a:pt x="f286" y="f232"/>
                    <a:pt x="f281" y="f232"/>
                  </a:cubicBezTo>
                  <a:cubicBezTo>
                    <a:pt x="f285" y="f230"/>
                    <a:pt x="f284" y="f230"/>
                    <a:pt x="f282" y="f232"/>
                  </a:cubicBezTo>
                  <a:cubicBezTo>
                    <a:pt x="f287" y="f242"/>
                    <a:pt x="f288" y="f256"/>
                    <a:pt x="f289" y="f256"/>
                  </a:cubicBezTo>
                  <a:cubicBezTo>
                    <a:pt x="f290" y="f256"/>
                    <a:pt x="f291" y="f242"/>
                    <a:pt x="f292" y="f232"/>
                  </a:cubicBezTo>
                  <a:cubicBezTo>
                    <a:pt x="f293" y="f230"/>
                    <a:pt x="f294" y="f230"/>
                    <a:pt x="f295" y="f232"/>
                  </a:cubicBezTo>
                  <a:cubicBezTo>
                    <a:pt x="f296" y="f232"/>
                    <a:pt x="f296" y="f234"/>
                    <a:pt x="f295" y="f242"/>
                  </a:cubicBezTo>
                  <a:cubicBezTo>
                    <a:pt x="f297" y="f298"/>
                    <a:pt x="f299" y="f300"/>
                    <a:pt x="f289" y="f300"/>
                  </a:cubicBezTo>
                  <a:cubicBezTo>
                    <a:pt x="f301" y="f300"/>
                    <a:pt x="f302" y="f300"/>
                    <a:pt x="f303" y="f300"/>
                  </a:cubicBezTo>
                  <a:cubicBezTo>
                    <a:pt x="f299" y="f304"/>
                    <a:pt x="f297" y="f305"/>
                    <a:pt x="f295" y="f306"/>
                  </a:cubicBezTo>
                  <a:cubicBezTo>
                    <a:pt x="f307" y="f308"/>
                    <a:pt x="f309" y="f310"/>
                    <a:pt x="f311" y="f312"/>
                  </a:cubicBezTo>
                  <a:cubicBezTo>
                    <a:pt x="f311" y="f312"/>
                    <a:pt x="f311" y="f312"/>
                    <a:pt x="f311" y="f312"/>
                  </a:cubicBezTo>
                  <a:cubicBezTo>
                    <a:pt x="f313" y="f314"/>
                    <a:pt x="f315" y="f312"/>
                    <a:pt x="f316" y="f308"/>
                  </a:cubicBezTo>
                  <a:cubicBezTo>
                    <a:pt x="f317" y="f308"/>
                    <a:pt x="f318" y="f308"/>
                    <a:pt x="f319" y="f308"/>
                  </a:cubicBezTo>
                  <a:cubicBezTo>
                    <a:pt x="f320" y="f321"/>
                    <a:pt x="f320" y="f310"/>
                    <a:pt x="f319" y="f310"/>
                  </a:cubicBezTo>
                  <a:cubicBezTo>
                    <a:pt x="f316" y="f322"/>
                    <a:pt x="f323" y="f324"/>
                    <a:pt x="f325" y="f324"/>
                  </a:cubicBezTo>
                  <a:cubicBezTo>
                    <a:pt x="f326" y="f327"/>
                    <a:pt x="f323" y="f328"/>
                    <a:pt x="f329" y="f330"/>
                  </a:cubicBezTo>
                  <a:cubicBezTo>
                    <a:pt x="f319" y="f331"/>
                    <a:pt x="f332" y="f333"/>
                    <a:pt x="f334" y="f335"/>
                  </a:cubicBezTo>
                  <a:cubicBezTo>
                    <a:pt x="f334" y="f335"/>
                    <a:pt x="f334" y="f336"/>
                    <a:pt x="f337" y="f336"/>
                  </a:cubicBezTo>
                  <a:cubicBezTo>
                    <a:pt x="f338" y="f336"/>
                    <a:pt x="f339" y="f335"/>
                    <a:pt x="f340" y="f331"/>
                  </a:cubicBezTo>
                  <a:cubicBezTo>
                    <a:pt x="f341" y="f342"/>
                    <a:pt x="f343" y="f342"/>
                    <a:pt x="f344" y="f342"/>
                  </a:cubicBezTo>
                  <a:cubicBezTo>
                    <a:pt x="f345" y="f331"/>
                    <a:pt x="f345" y="f333"/>
                    <a:pt x="f344" y="f335"/>
                  </a:cubicBezTo>
                  <a:cubicBezTo>
                    <a:pt x="f341" y="f346"/>
                    <a:pt x="f339" y="f347"/>
                    <a:pt x="f348" y="f347"/>
                  </a:cubicBezTo>
                  <a:cubicBezTo>
                    <a:pt x="f349" y="f350"/>
                    <a:pt x="f343" y="f351"/>
                    <a:pt x="f352" y="f353"/>
                  </a:cubicBezTo>
                  <a:cubicBezTo>
                    <a:pt x="f352" y="f353"/>
                    <a:pt x="f352" y="f353"/>
                    <a:pt x="f352" y="f353"/>
                  </a:cubicBezTo>
                  <a:cubicBezTo>
                    <a:pt x="f354" y="f355"/>
                    <a:pt x="f356" y="f355"/>
                    <a:pt x="f357" y="f355"/>
                  </a:cubicBezTo>
                  <a:cubicBezTo>
                    <a:pt x="f358" y="f355"/>
                    <a:pt x="f359" y="f355"/>
                    <a:pt x="f360" y="f355"/>
                  </a:cubicBezTo>
                  <a:cubicBezTo>
                    <a:pt x="f361" y="f355"/>
                    <a:pt x="f362" y="f355"/>
                    <a:pt x="f363" y="f355"/>
                  </a:cubicBezTo>
                  <a:cubicBezTo>
                    <a:pt x="f363" y="f355"/>
                    <a:pt x="f363" y="f355"/>
                    <a:pt x="f363" y="f355"/>
                  </a:cubicBezTo>
                  <a:cubicBezTo>
                    <a:pt x="f364" y="f355"/>
                    <a:pt x="f365" y="f355"/>
                    <a:pt x="f366" y="f355"/>
                  </a:cubicBezTo>
                  <a:cubicBezTo>
                    <a:pt x="f367" y="f355"/>
                    <a:pt x="f368" y="f355"/>
                    <a:pt x="f369" y="f355"/>
                  </a:cubicBezTo>
                  <a:cubicBezTo>
                    <a:pt x="f370" y="f355"/>
                    <a:pt x="f370" y="f355"/>
                    <a:pt x="f370" y="f355"/>
                  </a:cubicBezTo>
                  <a:cubicBezTo>
                    <a:pt x="f371" y="f355"/>
                    <a:pt x="f371" y="f355"/>
                    <a:pt x="f371" y="f355"/>
                  </a:cubicBezTo>
                  <a:cubicBezTo>
                    <a:pt x="f372" y="f355"/>
                    <a:pt x="f373" y="f355"/>
                    <a:pt x="f374" y="f355"/>
                  </a:cubicBezTo>
                  <a:cubicBezTo>
                    <a:pt x="f375" y="f355"/>
                    <a:pt x="f376" y="f355"/>
                    <a:pt x="f377" y="f355"/>
                  </a:cubicBezTo>
                  <a:cubicBezTo>
                    <a:pt x="f378" y="f355"/>
                    <a:pt x="f379" y="f355"/>
                    <a:pt x="f380" y="f353"/>
                  </a:cubicBezTo>
                  <a:cubicBezTo>
                    <a:pt x="f380" y="f353"/>
                    <a:pt x="f380" y="f353"/>
                    <a:pt x="f380" y="f353"/>
                  </a:cubicBezTo>
                  <a:cubicBezTo>
                    <a:pt x="f381" y="f351"/>
                    <a:pt x="f382" y="f350"/>
                    <a:pt x="f383" y="f347"/>
                  </a:cubicBezTo>
                  <a:cubicBezTo>
                    <a:pt x="f384" y="f347"/>
                    <a:pt x="f385" y="f336"/>
                    <a:pt x="f386" y="f335"/>
                  </a:cubicBezTo>
                  <a:cubicBezTo>
                    <a:pt x="f381" y="f333"/>
                    <a:pt x="f381" y="f331"/>
                    <a:pt x="f386" y="f342"/>
                  </a:cubicBezTo>
                  <a:cubicBezTo>
                    <a:pt x="f387" y="f342"/>
                    <a:pt x="f388" y="f342"/>
                    <a:pt x="f388" y="f342"/>
                  </a:cubicBezTo>
                  <a:cubicBezTo>
                    <a:pt x="f385" y="f342"/>
                    <a:pt x="f389" y="f342"/>
                    <a:pt x="f389" y="f331"/>
                  </a:cubicBezTo>
                  <a:cubicBezTo>
                    <a:pt x="f384" y="f335"/>
                    <a:pt x="f390" y="f336"/>
                    <a:pt x="f391" y="f336"/>
                  </a:cubicBezTo>
                  <a:cubicBezTo>
                    <a:pt x="f392" y="f336"/>
                    <a:pt x="f392" y="f336"/>
                    <a:pt x="f392" y="f336"/>
                  </a:cubicBezTo>
                  <a:cubicBezTo>
                    <a:pt x="f393" y="f333"/>
                    <a:pt x="f394" y="f331"/>
                    <a:pt x="f395" y="f330"/>
                  </a:cubicBezTo>
                  <a:cubicBezTo>
                    <a:pt x="f396" y="f328"/>
                    <a:pt x="f397" y="f327"/>
                    <a:pt x="f398" y="f324"/>
                  </a:cubicBezTo>
                  <a:cubicBezTo>
                    <a:pt x="f396" y="f324"/>
                    <a:pt x="f399" y="f314"/>
                    <a:pt x="f400" y="f310"/>
                  </a:cubicBezTo>
                  <a:cubicBezTo>
                    <a:pt x="f401" y="f310"/>
                    <a:pt x="f401" y="f321"/>
                    <a:pt x="f400" y="f308"/>
                  </a:cubicBezTo>
                  <a:cubicBezTo>
                    <a:pt x="f400" y="f308"/>
                    <a:pt x="f402" y="f308"/>
                    <a:pt x="f395" y="f308"/>
                  </a:cubicBezTo>
                  <a:cubicBezTo>
                    <a:pt x="f395" y="f308"/>
                    <a:pt x="f399" y="f308"/>
                    <a:pt x="f403" y="f308"/>
                  </a:cubicBezTo>
                  <a:cubicBezTo>
                    <a:pt x="f396" y="f310"/>
                    <a:pt x="f404" y="f312"/>
                    <a:pt x="f405" y="f312"/>
                  </a:cubicBezTo>
                  <a:cubicBezTo>
                    <a:pt x="f405" y="f312"/>
                    <a:pt x="f405" y="f312"/>
                    <a:pt x="f405" y="f312"/>
                  </a:cubicBezTo>
                  <a:cubicBezTo>
                    <a:pt x="f406" y="f310"/>
                    <a:pt x="f407" y="f321"/>
                    <a:pt x="f408" y="f306"/>
                  </a:cubicBezTo>
                  <a:cubicBezTo>
                    <a:pt x="f409" y="f305"/>
                    <a:pt x="f410" y="f304"/>
                    <a:pt x="f411" y="f300"/>
                  </a:cubicBezTo>
                  <a:cubicBezTo>
                    <a:pt x="f411" y="f300"/>
                    <a:pt x="f412" y="f300"/>
                    <a:pt x="f412" y="f300"/>
                  </a:cubicBezTo>
                  <a:cubicBezTo>
                    <a:pt x="f412" y="f300"/>
                    <a:pt x="f412" y="f300"/>
                    <a:pt x="f412" y="f300"/>
                  </a:cubicBezTo>
                  <a:cubicBezTo>
                    <a:pt x="f412" y="f300"/>
                    <a:pt x="f412" y="f300"/>
                    <a:pt x="f412" y="f300"/>
                  </a:cubicBezTo>
                  <a:cubicBezTo>
                    <a:pt x="f413" y="f300"/>
                    <a:pt x="f414" y="f298"/>
                    <a:pt x="f415" y="f242"/>
                  </a:cubicBezTo>
                  <a:cubicBezTo>
                    <a:pt x="f416" y="f234"/>
                    <a:pt x="f416" y="f232"/>
                    <a:pt x="f415" y="f232"/>
                  </a:cubicBezTo>
                  <a:cubicBezTo>
                    <a:pt x="f417" y="f232"/>
                    <a:pt x="f417" y="f230"/>
                    <a:pt x="f409" y="f232"/>
                  </a:cubicBezTo>
                  <a:cubicBezTo>
                    <a:pt x="f418" y="f230"/>
                    <a:pt x="f418" y="f232"/>
                    <a:pt x="f414" y="f232"/>
                  </a:cubicBezTo>
                  <a:cubicBezTo>
                    <a:pt x="f419" y="f242"/>
                    <a:pt x="f420" y="f256"/>
                    <a:pt x="f412" y="f256"/>
                  </a:cubicBezTo>
                  <a:cubicBezTo>
                    <a:pt x="f421" y="f256"/>
                    <a:pt x="f422" y="f242"/>
                    <a:pt x="f423" y="f232"/>
                  </a:cubicBezTo>
                  <a:cubicBezTo>
                    <a:pt x="f423" y="f232"/>
                    <a:pt x="f424" y="f230"/>
                    <a:pt x="f425" y="f232"/>
                  </a:cubicBezTo>
                  <a:cubicBezTo>
                    <a:pt x="f425" y="f230"/>
                    <a:pt x="f426" y="f232"/>
                    <a:pt x="f427" y="f232"/>
                  </a:cubicBezTo>
                  <a:cubicBezTo>
                    <a:pt x="f428" y="f232"/>
                    <a:pt x="f428" y="f234"/>
                    <a:pt x="f427" y="f242"/>
                  </a:cubicBezTo>
                  <a:cubicBezTo>
                    <a:pt x="f426" y="f256"/>
                    <a:pt x="f425" y="f256"/>
                    <a:pt x="f424" y="f283"/>
                  </a:cubicBezTo>
                  <a:cubicBezTo>
                    <a:pt x="f426" y="f256"/>
                    <a:pt x="f428" y="f256"/>
                    <a:pt x="f429" y="f256"/>
                  </a:cubicBezTo>
                  <a:cubicBezTo>
                    <a:pt x="f430" y="f256"/>
                    <a:pt x="f431" y="f256"/>
                    <a:pt x="f432" y="f256"/>
                  </a:cubicBezTo>
                  <a:cubicBezTo>
                    <a:pt x="f433" y="f242"/>
                    <a:pt x="f433" y="f242"/>
                    <a:pt x="f433" y="f242"/>
                  </a:cubicBezTo>
                  <a:cubicBezTo>
                    <a:pt x="f434" y="f234"/>
                    <a:pt x="f434" y="f232"/>
                    <a:pt x="f433" y="f232"/>
                  </a:cubicBezTo>
                  <a:cubicBezTo>
                    <a:pt x="f432" y="f230"/>
                    <a:pt x="f435" y="f230"/>
                    <a:pt x="f436" y="f232"/>
                  </a:cubicBezTo>
                  <a:cubicBezTo>
                    <a:pt x="f437" y="f234"/>
                    <a:pt x="f438" y="f242"/>
                    <a:pt x="f439" y="f256"/>
                  </a:cubicBezTo>
                  <a:cubicBezTo>
                    <a:pt x="f440" y="f256"/>
                    <a:pt x="f440" y="f256"/>
                    <a:pt x="f440" y="f256"/>
                  </a:cubicBezTo>
                  <a:cubicBezTo>
                    <a:pt x="f441" y="f242"/>
                    <a:pt x="f442" y="f234"/>
                    <a:pt x="f443" y="f232"/>
                  </a:cubicBezTo>
                  <a:cubicBezTo>
                    <a:pt x="f444" y="f230"/>
                    <a:pt x="f445" y="f230"/>
                    <a:pt x="f446" y="f232"/>
                  </a:cubicBezTo>
                  <a:cubicBezTo>
                    <a:pt x="f447" y="f232"/>
                    <a:pt x="f447" y="f234"/>
                    <a:pt x="f446" y="f242"/>
                  </a:cubicBezTo>
                  <a:cubicBezTo>
                    <a:pt x="f446" y="f242"/>
                    <a:pt x="f445" y="f242"/>
                    <a:pt x="f445" y="f256"/>
                  </a:cubicBezTo>
                  <a:cubicBezTo>
                    <a:pt x="f447" y="f256"/>
                    <a:pt x="f447" y="f256"/>
                    <a:pt x="f447" y="f256"/>
                  </a:cubicBezTo>
                  <a:cubicBezTo>
                    <a:pt x="f448" y="f256"/>
                    <a:pt x="f449" y="f256"/>
                    <a:pt x="f450" y="f256"/>
                  </a:cubicBezTo>
                  <a:cubicBezTo>
                    <a:pt x="f450" y="f242"/>
                    <a:pt x="f451" y="f242"/>
                    <a:pt x="f451" y="f242"/>
                  </a:cubicBezTo>
                  <a:cubicBezTo>
                    <a:pt x="f452" y="f234"/>
                    <a:pt x="f452" y="f232"/>
                    <a:pt x="f451" y="f232"/>
                  </a:cubicBezTo>
                  <a:cubicBezTo>
                    <a:pt x="f450" y="f230"/>
                    <a:pt x="f453" y="f230"/>
                    <a:pt x="f454" y="f232"/>
                  </a:cubicBezTo>
                  <a:cubicBezTo>
                    <a:pt x="f455" y="f234"/>
                    <a:pt x="f456" y="f242"/>
                    <a:pt x="f457" y="f242"/>
                  </a:cubicBezTo>
                  <a:cubicBezTo>
                    <a:pt x="f458" y="f242"/>
                    <a:pt x="f459" y="f242"/>
                    <a:pt x="f460" y="f242"/>
                  </a:cubicBezTo>
                  <a:cubicBezTo>
                    <a:pt x="f461" y="f242"/>
                    <a:pt x="f462" y="f242"/>
                    <a:pt x="f463" y="f242"/>
                  </a:cubicBezTo>
                  <a:cubicBezTo>
                    <a:pt x="f464" y="f242"/>
                    <a:pt x="f465" y="f234"/>
                    <a:pt x="f466" y="f234"/>
                  </a:cubicBezTo>
                  <a:cubicBezTo>
                    <a:pt x="f467" y="f234"/>
                    <a:pt x="f468" y="f234"/>
                    <a:pt x="f469" y="f232"/>
                  </a:cubicBezTo>
                  <a:cubicBezTo>
                    <a:pt x="f470" y="f230"/>
                    <a:pt x="f471" y="f230"/>
                    <a:pt x="f472" y="f232"/>
                  </a:cubicBezTo>
                  <a:cubicBezTo>
                    <a:pt x="f473" y="f232"/>
                    <a:pt x="f473" y="f232"/>
                    <a:pt x="f473" y="f232"/>
                  </a:cubicBezTo>
                  <a:cubicBezTo>
                    <a:pt x="f474" y="f232"/>
                    <a:pt x="f475" y="f230"/>
                    <a:pt x="f476" y="f228"/>
                  </a:cubicBezTo>
                  <a:cubicBezTo>
                    <a:pt x="f477" y="f226"/>
                    <a:pt x="f478" y="f224"/>
                    <a:pt x="f479" y="f222"/>
                  </a:cubicBezTo>
                  <a:cubicBezTo>
                    <a:pt x="f480" y="f220"/>
                    <a:pt x="f481" y="f218"/>
                    <a:pt x="f482" y="f216"/>
                  </a:cubicBezTo>
                  <a:cubicBezTo>
                    <a:pt x="f483" y="f214"/>
                    <a:pt x="f484" y="f212"/>
                    <a:pt x="f485" y="f210"/>
                  </a:cubicBezTo>
                  <a:cubicBezTo>
                    <a:pt x="f486" y="f208"/>
                    <a:pt x="f487" y="f488"/>
                    <a:pt x="f489" y="f204"/>
                  </a:cubicBezTo>
                  <a:cubicBezTo>
                    <a:pt x="f490" y="f204"/>
                    <a:pt x="f491" y="f6"/>
                    <a:pt x="f492" y="f6"/>
                  </a:cubicBezTo>
                  <a:cubicBezTo>
                    <a:pt x="f493" y="f6"/>
                    <a:pt x="f493" y="f6"/>
                    <a:pt x="f493" y="f6"/>
                  </a:cubicBezTo>
                  <a:cubicBezTo>
                    <a:pt x="f494" y="f6"/>
                    <a:pt x="f494" y="f6"/>
                    <a:pt x="f494" y="f6"/>
                  </a:cubicBezTo>
                  <a:cubicBezTo>
                    <a:pt x="f495" y="f128"/>
                    <a:pt x="f495" y="f128"/>
                    <a:pt x="f495" y="f128"/>
                  </a:cubicBezTo>
                  <a:cubicBezTo>
                    <a:pt x="f495" y="f21"/>
                    <a:pt x="f495" y="f21"/>
                    <a:pt x="f495" y="f21"/>
                  </a:cubicBezTo>
                  <a:cubicBezTo>
                    <a:pt x="f496" y="f497"/>
                    <a:pt x="f498" y="f499"/>
                    <a:pt x="f498" y="f499"/>
                  </a:cubicBezTo>
                  <a:cubicBezTo>
                    <a:pt x="f498" y="f500"/>
                    <a:pt x="f501" y="f191"/>
                    <a:pt x="f501" y="f191"/>
                  </a:cubicBezTo>
                  <a:cubicBezTo>
                    <a:pt x="f495" y="f153"/>
                    <a:pt x="f495" y="f153"/>
                    <a:pt x="f495" y="f153"/>
                  </a:cubicBezTo>
                  <a:cubicBezTo>
                    <a:pt x="f495" y="f153"/>
                    <a:pt x="f495" y="f23"/>
                    <a:pt x="f495" y="f23"/>
                  </a:cubicBezTo>
                  <a:cubicBezTo>
                    <a:pt x="f502" y="f23"/>
                    <a:pt x="f502" y="f23"/>
                    <a:pt x="f502" y="f23"/>
                  </a:cubicBezTo>
                  <a:cubicBezTo>
                    <a:pt x="f503" y="f504"/>
                    <a:pt x="f505" y="f109"/>
                    <a:pt x="f505" y="f109"/>
                  </a:cubicBezTo>
                  <a:cubicBezTo>
                    <a:pt x="f506" y="f109"/>
                    <a:pt x="f507" y="f508"/>
                    <a:pt x="f507" y="f508"/>
                  </a:cubicBezTo>
                  <a:cubicBezTo>
                    <a:pt x="f507" y="f23"/>
                    <a:pt x="f507" y="f23"/>
                    <a:pt x="f507" y="f23"/>
                  </a:cubicBezTo>
                  <a:cubicBezTo>
                    <a:pt x="f509" y="f23"/>
                    <a:pt x="f509" y="f23"/>
                    <a:pt x="f509" y="f153"/>
                  </a:cubicBezTo>
                  <a:cubicBezTo>
                    <a:pt x="f510" y="f23"/>
                    <a:pt x="f510" y="f23"/>
                    <a:pt x="f510" y="f23"/>
                  </a:cubicBezTo>
                  <a:cubicBezTo>
                    <a:pt x="f511" y="f191"/>
                    <a:pt x="f512" y="f128"/>
                    <a:pt x="f513" y="f21"/>
                  </a:cubicBezTo>
                  <a:cubicBezTo>
                    <a:pt x="f514" y="f23"/>
                    <a:pt x="f515" y="f127"/>
                    <a:pt x="f515" y="f127"/>
                  </a:cubicBezTo>
                  <a:cubicBezTo>
                    <a:pt x="f516" y="f508"/>
                    <a:pt x="f516" y="f508"/>
                    <a:pt x="f516" y="f508"/>
                  </a:cubicBezTo>
                  <a:cubicBezTo>
                    <a:pt x="f516" y="f508"/>
                    <a:pt x="f517" y="f508"/>
                    <a:pt x="f517" y="f508"/>
                  </a:cubicBezTo>
                  <a:cubicBezTo>
                    <a:pt x="f516" y="f26"/>
                    <a:pt x="f516" y="f26"/>
                    <a:pt x="f516" y="f26"/>
                  </a:cubicBezTo>
                  <a:cubicBezTo>
                    <a:pt x="f518" y="f519"/>
                    <a:pt x="f520" y="f504"/>
                    <a:pt x="f520" y="f504"/>
                  </a:cubicBezTo>
                  <a:cubicBezTo>
                    <a:pt x="f521" y="f504"/>
                    <a:pt x="f522" y="f145"/>
                    <a:pt x="f522" y="f145"/>
                  </a:cubicBezTo>
                  <a:cubicBezTo>
                    <a:pt x="f522" y="f26"/>
                    <a:pt x="f522" y="f26"/>
                    <a:pt x="f522" y="f26"/>
                  </a:cubicBezTo>
                  <a:cubicBezTo>
                    <a:pt x="f522" y="f26"/>
                    <a:pt x="f523" y="f26"/>
                    <a:pt x="f523" y="f508"/>
                  </a:cubicBezTo>
                  <a:cubicBezTo>
                    <a:pt x="f524" y="f26"/>
                    <a:pt x="f524" y="f26"/>
                    <a:pt x="f524" y="f26"/>
                  </a:cubicBezTo>
                  <a:cubicBezTo>
                    <a:pt x="f525" y="f153"/>
                    <a:pt x="f526" y="f191"/>
                    <a:pt x="f526" y="f191"/>
                  </a:cubicBezTo>
                  <a:cubicBezTo>
                    <a:pt x="f527" y="f21"/>
                    <a:pt x="f528" y="f23"/>
                    <a:pt x="f528" y="f23"/>
                  </a:cubicBezTo>
                  <a:cubicBezTo>
                    <a:pt x="f523" y="f529"/>
                    <a:pt x="f523" y="f529"/>
                    <a:pt x="f523" y="f529"/>
                  </a:cubicBezTo>
                  <a:cubicBezTo>
                    <a:pt x="f523" y="f529"/>
                    <a:pt x="f523" y="f529"/>
                    <a:pt x="f523" y="f529"/>
                  </a:cubicBezTo>
                  <a:cubicBezTo>
                    <a:pt x="f524" y="f142"/>
                    <a:pt x="f524" y="f142"/>
                    <a:pt x="f524" y="f142"/>
                  </a:cubicBezTo>
                  <a:cubicBezTo>
                    <a:pt x="f524" y="f142"/>
                    <a:pt x="f524" y="f142"/>
                    <a:pt x="f524" y="f142"/>
                  </a:cubicBezTo>
                  <a:cubicBezTo>
                    <a:pt x="f528" y="f6"/>
                    <a:pt x="f528" y="f6"/>
                    <a:pt x="f528" y="f6"/>
                  </a:cubicBezTo>
                  <a:cubicBezTo>
                    <a:pt x="f530" y="f6"/>
                    <a:pt x="f530" y="f6"/>
                    <a:pt x="f530" y="f6"/>
                  </a:cubicBezTo>
                  <a:cubicBezTo>
                    <a:pt x="f531" y="f159"/>
                    <a:pt x="f531" y="f159"/>
                    <a:pt x="f531" y="f159"/>
                  </a:cubicBezTo>
                  <a:cubicBezTo>
                    <a:pt x="f532" y="f159"/>
                    <a:pt x="f532" y="f159"/>
                    <a:pt x="f532" y="f159"/>
                  </a:cubicBezTo>
                  <a:cubicBezTo>
                    <a:pt x="f532" y="f529"/>
                    <a:pt x="f532" y="f529"/>
                    <a:pt x="f532" y="f529"/>
                  </a:cubicBezTo>
                  <a:cubicBezTo>
                    <a:pt x="f533" y="f529"/>
                    <a:pt x="f533" y="f529"/>
                    <a:pt x="f533" y="f529"/>
                  </a:cubicBezTo>
                  <a:cubicBezTo>
                    <a:pt x="f533" y="f159"/>
                    <a:pt x="f533" y="f159"/>
                    <a:pt x="f533" y="f159"/>
                  </a:cubicBezTo>
                  <a:cubicBezTo>
                    <a:pt x="f534" y="f159"/>
                    <a:pt x="f534" y="f159"/>
                    <a:pt x="f534" y="f159"/>
                  </a:cubicBezTo>
                  <a:cubicBezTo>
                    <a:pt x="f534" y="f6"/>
                    <a:pt x="f534" y="f6"/>
                    <a:pt x="f534" y="f6"/>
                  </a:cubicBezTo>
                  <a:cubicBezTo>
                    <a:pt x="f535" y="f6"/>
                    <a:pt x="f535" y="f6"/>
                    <a:pt x="f535" y="f6"/>
                  </a:cubicBezTo>
                  <a:cubicBezTo>
                    <a:pt x="f535" y="f536"/>
                    <a:pt x="f535" y="f536"/>
                    <a:pt x="f535" y="f536"/>
                  </a:cubicBezTo>
                  <a:cubicBezTo>
                    <a:pt x="f535" y="f153"/>
                    <a:pt x="f535" y="f153"/>
                    <a:pt x="f535" y="f153"/>
                  </a:cubicBezTo>
                  <a:cubicBezTo>
                    <a:pt x="f535" y="f537"/>
                    <a:pt x="f535" y="f537"/>
                    <a:pt x="f535" y="f537"/>
                  </a:cubicBezTo>
                  <a:cubicBezTo>
                    <a:pt x="f538" y="f539"/>
                    <a:pt x="f538" y="f539"/>
                    <a:pt x="f538" y="f539"/>
                  </a:cubicBezTo>
                  <a:cubicBezTo>
                    <a:pt x="f540" y="f537"/>
                    <a:pt x="f540" y="f537"/>
                    <a:pt x="f540" y="f537"/>
                  </a:cubicBezTo>
                  <a:cubicBezTo>
                    <a:pt x="f540" y="f153"/>
                    <a:pt x="f540" y="f153"/>
                    <a:pt x="f540" y="f153"/>
                  </a:cubicBezTo>
                  <a:cubicBezTo>
                    <a:pt x="f540" y="f536"/>
                    <a:pt x="f540" y="f536"/>
                    <a:pt x="f540" y="f536"/>
                  </a:cubicBezTo>
                  <a:cubicBezTo>
                    <a:pt x="f540" y="f6"/>
                    <a:pt x="f540" y="f6"/>
                    <a:pt x="f540" y="f6"/>
                  </a:cubicBezTo>
                  <a:cubicBezTo>
                    <a:pt x="f541" y="f6"/>
                    <a:pt x="f541" y="f6"/>
                    <a:pt x="f541" y="f6"/>
                  </a:cubicBezTo>
                  <a:cubicBezTo>
                    <a:pt x="f541" y="f104"/>
                    <a:pt x="f541" y="f104"/>
                    <a:pt x="f541" y="f104"/>
                  </a:cubicBezTo>
                  <a:cubicBezTo>
                    <a:pt x="f542" y="f543"/>
                    <a:pt x="f542" y="f543"/>
                    <a:pt x="f542" y="f543"/>
                  </a:cubicBezTo>
                  <a:cubicBezTo>
                    <a:pt x="f544" y="f20"/>
                    <a:pt x="f545" y="f153"/>
                    <a:pt x="f546" y="f153"/>
                  </a:cubicBezTo>
                  <a:cubicBezTo>
                    <a:pt x="f547" y="f153"/>
                    <a:pt x="f547" y="f153"/>
                    <a:pt x="f547" y="f153"/>
                  </a:cubicBezTo>
                  <a:cubicBezTo>
                    <a:pt x="f547" y="f189"/>
                    <a:pt x="f547" y="f189"/>
                    <a:pt x="f547" y="f189"/>
                  </a:cubicBezTo>
                  <a:cubicBezTo>
                    <a:pt x="f548" y="f189"/>
                    <a:pt x="f548" y="f189"/>
                    <a:pt x="f548" y="f189"/>
                  </a:cubicBezTo>
                  <a:cubicBezTo>
                    <a:pt x="f548" y="f30"/>
                    <a:pt x="f548" y="f30"/>
                    <a:pt x="f548" y="f30"/>
                  </a:cubicBezTo>
                  <a:cubicBezTo>
                    <a:pt x="f549" y="f30"/>
                    <a:pt x="f549" y="f30"/>
                    <a:pt x="f549" y="f30"/>
                  </a:cubicBezTo>
                  <a:cubicBezTo>
                    <a:pt x="f549" y="f550"/>
                    <a:pt x="f549" y="f550"/>
                    <a:pt x="f549" y="f550"/>
                  </a:cubicBezTo>
                  <a:cubicBezTo>
                    <a:pt x="f551" y="f550"/>
                    <a:pt x="f551" y="f550"/>
                    <a:pt x="f551" y="f550"/>
                  </a:cubicBezTo>
                  <a:cubicBezTo>
                    <a:pt x="f551" y="f552"/>
                    <a:pt x="f551" y="f552"/>
                    <a:pt x="f551" y="f552"/>
                  </a:cubicBezTo>
                  <a:cubicBezTo>
                    <a:pt x="f551" y="f35"/>
                    <a:pt x="f553" y="f554"/>
                    <a:pt x="f555" y="f554"/>
                  </a:cubicBezTo>
                  <a:cubicBezTo>
                    <a:pt x="f556" y="f554"/>
                    <a:pt x="f557" y="f35"/>
                    <a:pt x="f557" y="f552"/>
                  </a:cubicBezTo>
                  <a:cubicBezTo>
                    <a:pt x="f557" y="f550"/>
                    <a:pt x="f557" y="f550"/>
                    <a:pt x="f557" y="f550"/>
                  </a:cubicBezTo>
                  <a:cubicBezTo>
                    <a:pt x="f558" y="f550"/>
                    <a:pt x="f558" y="f550"/>
                    <a:pt x="f558" y="f550"/>
                  </a:cubicBezTo>
                  <a:cubicBezTo>
                    <a:pt x="f558" y="f30"/>
                    <a:pt x="f558" y="f30"/>
                    <a:pt x="f558" y="f30"/>
                  </a:cubicBezTo>
                  <a:cubicBezTo>
                    <a:pt x="f559" y="f30"/>
                    <a:pt x="f559" y="f30"/>
                    <a:pt x="f559" y="f30"/>
                  </a:cubicBezTo>
                  <a:cubicBezTo>
                    <a:pt x="f559" y="f189"/>
                    <a:pt x="f559" y="f189"/>
                    <a:pt x="f559" y="f189"/>
                  </a:cubicBezTo>
                  <a:cubicBezTo>
                    <a:pt x="f560" y="f189"/>
                    <a:pt x="f560" y="f189"/>
                    <a:pt x="f560" y="f189"/>
                  </a:cubicBezTo>
                  <a:cubicBezTo>
                    <a:pt x="f560" y="f508"/>
                    <a:pt x="f560" y="f508"/>
                    <a:pt x="f560" y="f508"/>
                  </a:cubicBezTo>
                  <a:cubicBezTo>
                    <a:pt x="f561" y="f508"/>
                    <a:pt x="f561" y="f508"/>
                    <a:pt x="f561" y="f508"/>
                  </a:cubicBezTo>
                  <a:cubicBezTo>
                    <a:pt x="f561" y="f562"/>
                    <a:pt x="f561" y="f562"/>
                    <a:pt x="f561" y="f562"/>
                  </a:cubicBezTo>
                  <a:cubicBezTo>
                    <a:pt x="f561" y="f563"/>
                    <a:pt x="f564" y="f150"/>
                    <a:pt x="f565" y="f150"/>
                  </a:cubicBezTo>
                  <a:cubicBezTo>
                    <a:pt x="f566" y="f150"/>
                    <a:pt x="f566" y="f150"/>
                    <a:pt x="f566" y="f150"/>
                  </a:cubicBezTo>
                  <a:cubicBezTo>
                    <a:pt x="f567" y="f568"/>
                    <a:pt x="f567" y="f568"/>
                    <a:pt x="f567" y="f568"/>
                  </a:cubicBezTo>
                  <a:cubicBezTo>
                    <a:pt x="f569" y="f568"/>
                    <a:pt x="f569" y="f568"/>
                    <a:pt x="f569" y="f568"/>
                  </a:cubicBezTo>
                  <a:cubicBezTo>
                    <a:pt x="f570" y="f571"/>
                    <a:pt x="f570" y="f571"/>
                    <a:pt x="f570" y="f571"/>
                  </a:cubicBezTo>
                  <a:cubicBezTo>
                    <a:pt x="f572" y="f571"/>
                    <a:pt x="f572" y="f571"/>
                    <a:pt x="f572" y="f571"/>
                  </a:cubicBezTo>
                  <a:cubicBezTo>
                    <a:pt x="f573" y="f574"/>
                    <a:pt x="f573" y="f574"/>
                    <a:pt x="f573" y="f574"/>
                  </a:cubicBezTo>
                  <a:cubicBezTo>
                    <a:pt x="f575" y="f574"/>
                    <a:pt x="f575" y="f574"/>
                    <a:pt x="f575" y="f574"/>
                  </a:cubicBezTo>
                  <a:cubicBezTo>
                    <a:pt x="f576" y="f571"/>
                    <a:pt x="f576" y="f571"/>
                    <a:pt x="f576" y="f571"/>
                  </a:cubicBezTo>
                  <a:cubicBezTo>
                    <a:pt x="f577" y="f571"/>
                    <a:pt x="f577" y="f571"/>
                    <a:pt x="f577" y="f571"/>
                  </a:cubicBezTo>
                  <a:cubicBezTo>
                    <a:pt x="f577" y="f204"/>
                    <a:pt x="f577" y="f204"/>
                    <a:pt x="f577" y="f204"/>
                  </a:cubicBezTo>
                  <a:cubicBezTo>
                    <a:pt x="f578" y="f204"/>
                    <a:pt x="f578" y="f204"/>
                    <a:pt x="f578" y="f204"/>
                  </a:cubicBezTo>
                  <a:cubicBezTo>
                    <a:pt x="f578" y="f173"/>
                    <a:pt x="f578" y="f173"/>
                    <a:pt x="f578" y="f173"/>
                  </a:cubicBezTo>
                  <a:cubicBezTo>
                    <a:pt x="f579" y="f173"/>
                    <a:pt x="f579" y="f173"/>
                    <a:pt x="f579" y="f173"/>
                  </a:cubicBezTo>
                  <a:cubicBezTo>
                    <a:pt x="f579" y="f580"/>
                    <a:pt x="f579" y="f580"/>
                    <a:pt x="f579" y="f580"/>
                  </a:cubicBezTo>
                  <a:cubicBezTo>
                    <a:pt x="f581" y="f580"/>
                    <a:pt x="f581" y="f580"/>
                    <a:pt x="f581" y="f580"/>
                  </a:cubicBezTo>
                  <a:cubicBezTo>
                    <a:pt x="f581" y="f173"/>
                    <a:pt x="f581" y="f173"/>
                    <a:pt x="f581" y="f173"/>
                  </a:cubicBezTo>
                  <a:cubicBezTo>
                    <a:pt x="f582" y="f173"/>
                    <a:pt x="f582" y="f173"/>
                    <a:pt x="f582" y="f173"/>
                  </a:cubicBezTo>
                  <a:cubicBezTo>
                    <a:pt x="f582" y="f583"/>
                    <a:pt x="f582" y="f583"/>
                    <a:pt x="f582" y="f583"/>
                  </a:cubicBezTo>
                  <a:cubicBezTo>
                    <a:pt x="f582" y="f204"/>
                    <a:pt x="f582" y="f204"/>
                    <a:pt x="f582" y="f204"/>
                  </a:cubicBezTo>
                  <a:cubicBezTo>
                    <a:pt x="f584" y="f204"/>
                    <a:pt x="f584" y="f204"/>
                    <a:pt x="f584" y="f204"/>
                  </a:cubicBezTo>
                  <a:cubicBezTo>
                    <a:pt x="f584" y="f134"/>
                    <a:pt x="f584" y="f134"/>
                    <a:pt x="f584" y="f134"/>
                  </a:cubicBezTo>
                  <a:cubicBezTo>
                    <a:pt x="f585" y="f134"/>
                    <a:pt x="f585" y="f134"/>
                    <a:pt x="f585" y="f134"/>
                  </a:cubicBezTo>
                  <a:cubicBezTo>
                    <a:pt x="f585" y="f159"/>
                    <a:pt x="f585" y="f159"/>
                    <a:pt x="f585" y="f159"/>
                  </a:cubicBezTo>
                  <a:cubicBezTo>
                    <a:pt x="f586" y="f159"/>
                    <a:pt x="f586" y="f159"/>
                    <a:pt x="f586" y="f159"/>
                  </a:cubicBezTo>
                  <a:cubicBezTo>
                    <a:pt x="f587" y="f159"/>
                    <a:pt x="f587" y="f159"/>
                    <a:pt x="f587" y="f159"/>
                  </a:cubicBezTo>
                  <a:cubicBezTo>
                    <a:pt x="f587" y="f134"/>
                    <a:pt x="f587" y="f134"/>
                    <a:pt x="f587" y="f134"/>
                  </a:cubicBezTo>
                  <a:cubicBezTo>
                    <a:pt x="f588" y="f134"/>
                    <a:pt x="f588" y="f134"/>
                    <a:pt x="f588" y="f134"/>
                  </a:cubicBezTo>
                  <a:cubicBezTo>
                    <a:pt x="f588" y="f589"/>
                    <a:pt x="f588" y="f589"/>
                    <a:pt x="f588" y="f589"/>
                  </a:cubicBezTo>
                  <a:cubicBezTo>
                    <a:pt x="f590" y="f127"/>
                    <a:pt x="f590" y="f127"/>
                    <a:pt x="f590" y="f127"/>
                  </a:cubicBezTo>
                  <a:cubicBezTo>
                    <a:pt x="f590" y="f589"/>
                    <a:pt x="f590" y="f589"/>
                    <a:pt x="f590" y="f589"/>
                  </a:cubicBezTo>
                  <a:cubicBezTo>
                    <a:pt x="f590" y="f591"/>
                    <a:pt x="f590" y="f591"/>
                    <a:pt x="f590" y="f591"/>
                  </a:cubicBezTo>
                  <a:cubicBezTo>
                    <a:pt x="f592" y="f571"/>
                    <a:pt x="f592" y="f571"/>
                    <a:pt x="f592" y="f571"/>
                  </a:cubicBezTo>
                  <a:cubicBezTo>
                    <a:pt x="f592" y="f593"/>
                    <a:pt x="f592" y="f593"/>
                    <a:pt x="f592" y="f593"/>
                  </a:cubicBezTo>
                  <a:cubicBezTo>
                    <a:pt x="f592" y="f8"/>
                    <a:pt x="f592" y="f8"/>
                    <a:pt x="f592" y="f8"/>
                  </a:cubicBezTo>
                  <a:cubicBezTo>
                    <a:pt x="f594" y="f192"/>
                    <a:pt x="f595" y="f133"/>
                    <a:pt x="f596" y="f597"/>
                  </a:cubicBezTo>
                  <a:cubicBezTo>
                    <a:pt x="f596" y="f597"/>
                    <a:pt x="f596" y="f597"/>
                    <a:pt x="f596" y="f597"/>
                  </a:cubicBezTo>
                  <a:cubicBezTo>
                    <a:pt x="f596" y="f597"/>
                    <a:pt x="f596" y="f597"/>
                    <a:pt x="f596" y="f597"/>
                  </a:cubicBezTo>
                  <a:cubicBezTo>
                    <a:pt x="f598" y="f15"/>
                    <a:pt x="f598" y="f15"/>
                    <a:pt x="f598" y="f15"/>
                  </a:cubicBezTo>
                  <a:cubicBezTo>
                    <a:pt x="f598" y="f15"/>
                    <a:pt x="f598" y="f15"/>
                    <a:pt x="f598" y="f15"/>
                  </a:cubicBezTo>
                  <a:cubicBezTo>
                    <a:pt x="f598" y="f15"/>
                    <a:pt x="f598" y="f15"/>
                    <a:pt x="f598" y="f15"/>
                  </a:cubicBezTo>
                  <a:cubicBezTo>
                    <a:pt x="f599" y="f600"/>
                    <a:pt x="f601" y="f602"/>
                    <a:pt x="f603" y="f142"/>
                  </a:cubicBezTo>
                  <a:cubicBezTo>
                    <a:pt x="f603" y="f142"/>
                    <a:pt x="f603" y="f142"/>
                    <a:pt x="f603" y="f142"/>
                  </a:cubicBezTo>
                  <a:cubicBezTo>
                    <a:pt x="f603" y="f142"/>
                    <a:pt x="f603" y="f142"/>
                    <a:pt x="f603" y="f142"/>
                  </a:cubicBezTo>
                  <a:cubicBezTo>
                    <a:pt x="f604" y="f499"/>
                    <a:pt x="f604" y="f499"/>
                    <a:pt x="f604" y="f499"/>
                  </a:cubicBezTo>
                  <a:cubicBezTo>
                    <a:pt x="f605" y="f606"/>
                    <a:pt x="f607" y="f608"/>
                    <a:pt x="f609" y="f164"/>
                  </a:cubicBezTo>
                  <a:cubicBezTo>
                    <a:pt x="f609" y="f164"/>
                    <a:pt x="f609" y="f164"/>
                    <a:pt x="f609" y="f164"/>
                  </a:cubicBezTo>
                  <a:cubicBezTo>
                    <a:pt x="f609" y="f164"/>
                    <a:pt x="f609" y="f164"/>
                    <a:pt x="f609" y="f164"/>
                  </a:cubicBezTo>
                  <a:cubicBezTo>
                    <a:pt x="f610" y="f611"/>
                    <a:pt x="f610" y="f611"/>
                    <a:pt x="f610" y="f611"/>
                  </a:cubicBezTo>
                  <a:cubicBezTo>
                    <a:pt x="f610" y="f611"/>
                    <a:pt x="f610" y="f611"/>
                    <a:pt x="f610" y="f611"/>
                  </a:cubicBezTo>
                  <a:cubicBezTo>
                    <a:pt x="f612" y="f611"/>
                    <a:pt x="f612" y="f611"/>
                    <a:pt x="f612" y="f611"/>
                  </a:cubicBezTo>
                  <a:cubicBezTo>
                    <a:pt x="f613" y="f608"/>
                    <a:pt x="f613" y="f608"/>
                    <a:pt x="f613" y="f608"/>
                  </a:cubicBezTo>
                  <a:cubicBezTo>
                    <a:pt x="f614" y="f500"/>
                    <a:pt x="f614" y="f500"/>
                    <a:pt x="f614" y="f500"/>
                  </a:cubicBezTo>
                  <a:cubicBezTo>
                    <a:pt x="f615" y="f608"/>
                    <a:pt x="f615" y="f608"/>
                    <a:pt x="f615" y="f608"/>
                  </a:cubicBezTo>
                  <a:cubicBezTo>
                    <a:pt x="f616" y="f617"/>
                    <a:pt x="f616" y="f617"/>
                    <a:pt x="f616" y="f617"/>
                  </a:cubicBezTo>
                  <a:cubicBezTo>
                    <a:pt x="f618" y="f608"/>
                    <a:pt x="f618" y="f608"/>
                    <a:pt x="f618" y="f608"/>
                  </a:cubicBezTo>
                  <a:cubicBezTo>
                    <a:pt x="f619" y="f142"/>
                    <a:pt x="f619" y="f142"/>
                    <a:pt x="f619" y="f142"/>
                  </a:cubicBezTo>
                  <a:cubicBezTo>
                    <a:pt x="f620" y="f621"/>
                    <a:pt x="f620" y="f621"/>
                    <a:pt x="f620" y="f621"/>
                  </a:cubicBezTo>
                  <a:cubicBezTo>
                    <a:pt x="f620" y="f621"/>
                    <a:pt x="f620" y="f621"/>
                    <a:pt x="f620" y="f621"/>
                  </a:cubicBezTo>
                  <a:cubicBezTo>
                    <a:pt x="f622" y="f621"/>
                    <a:pt x="f622" y="f621"/>
                    <a:pt x="f622" y="f621"/>
                  </a:cubicBezTo>
                  <a:cubicBezTo>
                    <a:pt x="f623" y="f624"/>
                    <a:pt x="f623" y="f624"/>
                    <a:pt x="f623" y="f624"/>
                  </a:cubicBezTo>
                  <a:cubicBezTo>
                    <a:pt x="f625" y="f626"/>
                    <a:pt x="f627" y="f8"/>
                    <a:pt x="f628" y="f629"/>
                  </a:cubicBezTo>
                  <a:cubicBezTo>
                    <a:pt x="f630" y="f192"/>
                    <a:pt x="f631" y="f632"/>
                    <a:pt x="f631" y="f632"/>
                  </a:cubicBezTo>
                  <a:cubicBezTo>
                    <a:pt x="f631" y="f632"/>
                    <a:pt x="f631" y="f632"/>
                    <a:pt x="f631" y="f632"/>
                  </a:cubicBezTo>
                  <a:cubicBezTo>
                    <a:pt x="f633" y="f634"/>
                    <a:pt x="f635" y="f636"/>
                    <a:pt x="f637" y="f638"/>
                  </a:cubicBezTo>
                  <a:cubicBezTo>
                    <a:pt x="f639" y="f2"/>
                    <a:pt x="f640" y="f641"/>
                    <a:pt x="f642" y="f643"/>
                  </a:cubicBezTo>
                  <a:cubicBezTo>
                    <a:pt x="f2" y="f644"/>
                    <a:pt x="f645" y="f4"/>
                    <a:pt x="f646" y="f4"/>
                  </a:cubicBezTo>
                  <a:cubicBezTo>
                    <a:pt x="f647" y="f4"/>
                    <a:pt x="f648" y="f649"/>
                    <a:pt x="f650" y="f651"/>
                  </a:cubicBezTo>
                  <a:cubicBezTo>
                    <a:pt x="f652" y="f653"/>
                    <a:pt x="f654" y="f655"/>
                    <a:pt x="f656" y="f657"/>
                  </a:cubicBezTo>
                  <a:cubicBezTo>
                    <a:pt x="f658" y="f659"/>
                    <a:pt x="f660" y="f659"/>
                    <a:pt x="f661" y="f659"/>
                  </a:cubicBezTo>
                  <a:cubicBezTo>
                    <a:pt x="f662" y="f659"/>
                    <a:pt x="f3" y="f663"/>
                    <a:pt x="f3" y="f664"/>
                  </a:cubicBezTo>
                  <a:cubicBezTo>
                    <a:pt x="f3" y="f664"/>
                    <a:pt x="f3" y="f664"/>
                    <a:pt x="f3" y="f664"/>
                  </a:cubicBezTo>
                  <a:cubicBezTo>
                    <a:pt x="f3" y="f665"/>
                    <a:pt x="f3" y="f665"/>
                    <a:pt x="f3" y="f665"/>
                  </a:cubicBezTo>
                  <a:cubicBezTo>
                    <a:pt x="f3" y="f218"/>
                    <a:pt x="f3" y="f218"/>
                    <a:pt x="f3" y="f218"/>
                  </a:cubicBezTo>
                  <a:cubicBezTo>
                    <a:pt x="f3" y="f666"/>
                    <a:pt x="f662" y="f6"/>
                    <a:pt x="f661" y="f6"/>
                  </a:cubicBezTo>
                  <a:lnTo>
                    <a:pt x="f5" y="f6"/>
                  </a:lnTo>
                  <a:close/>
                  <a:moveTo>
                    <a:pt x="f25" y="f128"/>
                  </a:moveTo>
                  <a:cubicBezTo>
                    <a:pt x="f24" y="f128"/>
                    <a:pt x="f24" y="f128"/>
                    <a:pt x="f24" y="f128"/>
                  </a:cubicBezTo>
                  <a:cubicBezTo>
                    <a:pt x="f667" y="f128"/>
                    <a:pt x="f668" y="f589"/>
                    <a:pt x="f668" y="f20"/>
                  </a:cubicBezTo>
                  <a:cubicBezTo>
                    <a:pt x="f668" y="f15"/>
                    <a:pt x="f668" y="f15"/>
                    <a:pt x="f668" y="f15"/>
                  </a:cubicBezTo>
                  <a:cubicBezTo>
                    <a:pt x="f667" y="f15"/>
                    <a:pt x="f24" y="f15"/>
                    <a:pt x="f669" y="f15"/>
                  </a:cubicBezTo>
                  <a:cubicBezTo>
                    <a:pt x="f669" y="f161"/>
                    <a:pt x="f669" y="f161"/>
                    <a:pt x="f669" y="f161"/>
                  </a:cubicBezTo>
                  <a:cubicBezTo>
                    <a:pt x="f25" y="f161"/>
                    <a:pt x="f25" y="f161"/>
                    <a:pt x="f25" y="f161"/>
                  </a:cubicBezTo>
                  <a:lnTo>
                    <a:pt x="f25" y="f128"/>
                  </a:lnTo>
                  <a:close/>
                  <a:moveTo>
                    <a:pt x="f670" y="f671"/>
                  </a:moveTo>
                  <a:cubicBezTo>
                    <a:pt x="f672" y="f671"/>
                    <a:pt x="f673" y="f671"/>
                    <a:pt x="f674" y="f671"/>
                  </a:cubicBezTo>
                  <a:cubicBezTo>
                    <a:pt x="f674" y="f109"/>
                    <a:pt x="f674" y="f28"/>
                    <a:pt x="f674" y="f563"/>
                  </a:cubicBezTo>
                  <a:cubicBezTo>
                    <a:pt x="f673" y="f563"/>
                    <a:pt x="f672" y="f563"/>
                    <a:pt x="f670" y="f563"/>
                  </a:cubicBezTo>
                  <a:cubicBezTo>
                    <a:pt x="f670" y="f28"/>
                    <a:pt x="f670" y="f109"/>
                    <a:pt x="f670" y="f671"/>
                  </a:cubicBezTo>
                  <a:close/>
                  <a:moveTo>
                    <a:pt x="f675" y="f671"/>
                  </a:moveTo>
                  <a:cubicBezTo>
                    <a:pt x="f676" y="f671"/>
                    <a:pt x="f677" y="f671"/>
                    <a:pt x="f678" y="f671"/>
                  </a:cubicBezTo>
                  <a:cubicBezTo>
                    <a:pt x="f678" y="f109"/>
                    <a:pt x="f678" y="f28"/>
                    <a:pt x="f678" y="f679"/>
                  </a:cubicBezTo>
                  <a:cubicBezTo>
                    <a:pt x="f680" y="f679"/>
                    <a:pt x="f681" y="f679"/>
                    <a:pt x="f675" y="f679"/>
                  </a:cubicBezTo>
                  <a:cubicBezTo>
                    <a:pt x="f675" y="f28"/>
                    <a:pt x="f675" y="f109"/>
                    <a:pt x="f675" y="f671"/>
                  </a:cubicBezTo>
                  <a:close/>
                  <a:moveTo>
                    <a:pt x="f682" y="f671"/>
                  </a:moveTo>
                  <a:cubicBezTo>
                    <a:pt x="f683" y="f671"/>
                    <a:pt x="f684" y="f671"/>
                    <a:pt x="f685" y="f671"/>
                  </a:cubicBezTo>
                  <a:cubicBezTo>
                    <a:pt x="f685" y="f109"/>
                    <a:pt x="f685" y="f28"/>
                    <a:pt x="f685" y="f679"/>
                  </a:cubicBezTo>
                  <a:cubicBezTo>
                    <a:pt x="f684" y="f679"/>
                    <a:pt x="f686" y="f679"/>
                    <a:pt x="f682" y="f679"/>
                  </a:cubicBezTo>
                  <a:cubicBezTo>
                    <a:pt x="f682" y="f28"/>
                    <a:pt x="f682" y="f109"/>
                    <a:pt x="f682" y="f671"/>
                  </a:cubicBezTo>
                  <a:close/>
                  <a:moveTo>
                    <a:pt x="f687" y="f671"/>
                  </a:moveTo>
                  <a:cubicBezTo>
                    <a:pt x="f688" y="f671"/>
                    <a:pt x="f689" y="f671"/>
                    <a:pt x="f690" y="f671"/>
                  </a:cubicBezTo>
                  <a:cubicBezTo>
                    <a:pt x="f690" y="f109"/>
                    <a:pt x="f690" y="f28"/>
                    <a:pt x="f690" y="f679"/>
                  </a:cubicBezTo>
                  <a:cubicBezTo>
                    <a:pt x="f691" y="f679"/>
                    <a:pt x="f688" y="f679"/>
                    <a:pt x="f687" y="f679"/>
                  </a:cubicBezTo>
                  <a:cubicBezTo>
                    <a:pt x="f687" y="f28"/>
                    <a:pt x="f687" y="f109"/>
                    <a:pt x="f687" y="f671"/>
                  </a:cubicBezTo>
                  <a:close/>
                  <a:moveTo>
                    <a:pt x="f107" y="f589"/>
                  </a:moveTo>
                  <a:cubicBezTo>
                    <a:pt x="f692" y="f128"/>
                    <a:pt x="f692" y="f153"/>
                    <a:pt x="f692" y="f529"/>
                  </a:cubicBezTo>
                  <a:cubicBezTo>
                    <a:pt x="f692" y="f127"/>
                    <a:pt x="f692" y="f26"/>
                    <a:pt x="f692" y="f693"/>
                  </a:cubicBezTo>
                  <a:cubicBezTo>
                    <a:pt x="f106" y="f693"/>
                    <a:pt x="f105" y="f693"/>
                    <a:pt x="f103" y="f693"/>
                  </a:cubicBezTo>
                  <a:cubicBezTo>
                    <a:pt x="f103" y="f37"/>
                    <a:pt x="f103" y="f37"/>
                    <a:pt x="f103" y="f37"/>
                  </a:cubicBezTo>
                  <a:cubicBezTo>
                    <a:pt x="f107" y="f37"/>
                    <a:pt x="f107" y="f37"/>
                    <a:pt x="f107" y="f37"/>
                  </a:cubicBezTo>
                  <a:lnTo>
                    <a:pt x="f107" y="f589"/>
                  </a:lnTo>
                  <a:close/>
                  <a:moveTo>
                    <a:pt x="f694" y="f617"/>
                  </a:moveTo>
                  <a:cubicBezTo>
                    <a:pt x="f695" y="f156"/>
                    <a:pt x="f696" y="f697"/>
                    <a:pt x="f696" y="f697"/>
                  </a:cubicBezTo>
                  <a:cubicBezTo>
                    <a:pt x="f696" y="f697"/>
                    <a:pt x="f696" y="f697"/>
                    <a:pt x="f696" y="f697"/>
                  </a:cubicBezTo>
                  <a:cubicBezTo>
                    <a:pt x="f698" y="f12"/>
                    <a:pt x="f699" y="f602"/>
                    <a:pt x="f700" y="f701"/>
                  </a:cubicBezTo>
                  <a:cubicBezTo>
                    <a:pt x="f700" y="f602"/>
                    <a:pt x="f700" y="f602"/>
                    <a:pt x="f700" y="f602"/>
                  </a:cubicBezTo>
                  <a:cubicBezTo>
                    <a:pt x="f702" y="f597"/>
                    <a:pt x="f702" y="f597"/>
                    <a:pt x="f702" y="f597"/>
                  </a:cubicBezTo>
                  <a:cubicBezTo>
                    <a:pt x="f703" y="f704"/>
                    <a:pt x="f703" y="f704"/>
                    <a:pt x="f703" y="f704"/>
                  </a:cubicBezTo>
                  <a:cubicBezTo>
                    <a:pt x="f703" y="f10"/>
                    <a:pt x="f703" y="f10"/>
                    <a:pt x="f703" y="f10"/>
                  </a:cubicBezTo>
                  <a:cubicBezTo>
                    <a:pt x="f705" y="f8"/>
                    <a:pt x="f705" y="f8"/>
                    <a:pt x="f705" y="f8"/>
                  </a:cubicBezTo>
                  <a:cubicBezTo>
                    <a:pt x="f706" y="f37"/>
                    <a:pt x="f706" y="f37"/>
                    <a:pt x="f706" y="f37"/>
                  </a:cubicBezTo>
                  <a:cubicBezTo>
                    <a:pt x="f694" y="f37"/>
                    <a:pt x="f694" y="f37"/>
                    <a:pt x="f694" y="f37"/>
                  </a:cubicBezTo>
                  <a:lnTo>
                    <a:pt x="f694" y="f617"/>
                  </a:lnTo>
                  <a:close/>
                  <a:moveTo>
                    <a:pt x="f110" y="f8"/>
                  </a:moveTo>
                  <a:cubicBezTo>
                    <a:pt x="f700" y="f156"/>
                    <a:pt x="f700" y="f156"/>
                    <a:pt x="f700" y="f156"/>
                  </a:cubicBezTo>
                  <a:cubicBezTo>
                    <a:pt x="f700" y="f37"/>
                    <a:pt x="f700" y="f37"/>
                    <a:pt x="f700" y="f37"/>
                  </a:cubicBezTo>
                  <a:cubicBezTo>
                    <a:pt x="f707" y="f37"/>
                    <a:pt x="f707" y="f37"/>
                    <a:pt x="f707" y="f37"/>
                  </a:cubicBezTo>
                  <a:lnTo>
                    <a:pt x="f110" y="f8"/>
                  </a:lnTo>
                  <a:close/>
                  <a:moveTo>
                    <a:pt x="f708" y="f37"/>
                  </a:moveTo>
                  <a:cubicBezTo>
                    <a:pt x="f709" y="f37"/>
                    <a:pt x="f709" y="f37"/>
                    <a:pt x="f709" y="f37"/>
                  </a:cubicBezTo>
                  <a:cubicBezTo>
                    <a:pt x="f702" y="f710"/>
                    <a:pt x="f702" y="f710"/>
                    <a:pt x="f702" y="f710"/>
                  </a:cubicBezTo>
                  <a:lnTo>
                    <a:pt x="f708" y="f37"/>
                  </a:lnTo>
                  <a:close/>
                  <a:moveTo>
                    <a:pt x="f711" y="f701"/>
                  </a:moveTo>
                  <a:cubicBezTo>
                    <a:pt x="f712" y="f713"/>
                    <a:pt x="f714" y="f697"/>
                    <a:pt x="f715" y="f632"/>
                  </a:cubicBezTo>
                  <a:cubicBezTo>
                    <a:pt x="f715" y="f704"/>
                    <a:pt x="f715" y="f704"/>
                    <a:pt x="f715" y="f704"/>
                  </a:cubicBezTo>
                  <a:cubicBezTo>
                    <a:pt x="f716" y="f597"/>
                    <a:pt x="f716" y="f597"/>
                    <a:pt x="f716" y="f597"/>
                  </a:cubicBezTo>
                  <a:cubicBezTo>
                    <a:pt x="f717" y="f602"/>
                    <a:pt x="f717" y="f602"/>
                    <a:pt x="f717" y="f602"/>
                  </a:cubicBezTo>
                  <a:cubicBezTo>
                    <a:pt x="f717" y="f15"/>
                    <a:pt x="f717" y="f15"/>
                    <a:pt x="f717" y="f15"/>
                  </a:cubicBezTo>
                  <a:cubicBezTo>
                    <a:pt x="f718" y="f8"/>
                    <a:pt x="f718" y="f8"/>
                    <a:pt x="f718" y="f8"/>
                  </a:cubicBezTo>
                  <a:cubicBezTo>
                    <a:pt x="f719" y="f37"/>
                    <a:pt x="f719" y="f37"/>
                    <a:pt x="f719" y="f37"/>
                  </a:cubicBezTo>
                  <a:cubicBezTo>
                    <a:pt x="f711" y="f37"/>
                    <a:pt x="f711" y="f37"/>
                    <a:pt x="f711" y="f37"/>
                  </a:cubicBezTo>
                  <a:lnTo>
                    <a:pt x="f711" y="f701"/>
                  </a:lnTo>
                  <a:close/>
                  <a:moveTo>
                    <a:pt x="f720" y="f8"/>
                  </a:moveTo>
                  <a:cubicBezTo>
                    <a:pt x="f715" y="f10"/>
                    <a:pt x="f715" y="f10"/>
                    <a:pt x="f715" y="f10"/>
                  </a:cubicBezTo>
                  <a:cubicBezTo>
                    <a:pt x="f715" y="f37"/>
                    <a:pt x="f715" y="f37"/>
                    <a:pt x="f715" y="f37"/>
                  </a:cubicBezTo>
                  <a:cubicBezTo>
                    <a:pt x="f721" y="f37"/>
                    <a:pt x="f721" y="f37"/>
                    <a:pt x="f721" y="f37"/>
                  </a:cubicBezTo>
                  <a:lnTo>
                    <a:pt x="f720" y="f8"/>
                  </a:lnTo>
                  <a:close/>
                  <a:moveTo>
                    <a:pt x="f722" y="f37"/>
                  </a:moveTo>
                  <a:cubicBezTo>
                    <a:pt x="f723" y="f37"/>
                    <a:pt x="f723" y="f37"/>
                    <a:pt x="f723" y="f37"/>
                  </a:cubicBezTo>
                  <a:cubicBezTo>
                    <a:pt x="f724" y="f710"/>
                    <a:pt x="f724" y="f710"/>
                    <a:pt x="f724" y="f710"/>
                  </a:cubicBezTo>
                  <a:lnTo>
                    <a:pt x="f722" y="f37"/>
                  </a:lnTo>
                  <a:close/>
                  <a:moveTo>
                    <a:pt x="f115" y="f589"/>
                  </a:moveTo>
                  <a:cubicBezTo>
                    <a:pt x="f725" y="f128"/>
                    <a:pt x="f725" y="f153"/>
                    <a:pt x="f725" y="f529"/>
                  </a:cubicBezTo>
                  <a:cubicBezTo>
                    <a:pt x="f725" y="f127"/>
                    <a:pt x="f725" y="f26"/>
                    <a:pt x="f115" y="f693"/>
                  </a:cubicBezTo>
                  <a:cubicBezTo>
                    <a:pt x="f726" y="f693"/>
                    <a:pt x="f726" y="f693"/>
                    <a:pt x="f726" y="f693"/>
                  </a:cubicBezTo>
                  <a:cubicBezTo>
                    <a:pt x="f726" y="f26"/>
                    <a:pt x="f726" y="f127"/>
                    <a:pt x="f726" y="f529"/>
                  </a:cubicBezTo>
                  <a:cubicBezTo>
                    <a:pt x="f726" y="f23"/>
                    <a:pt x="f726" y="f128"/>
                    <a:pt x="f726" y="f536"/>
                  </a:cubicBezTo>
                  <a:cubicBezTo>
                    <a:pt x="f726" y="f37"/>
                    <a:pt x="f726" y="f37"/>
                    <a:pt x="f726" y="f37"/>
                  </a:cubicBezTo>
                  <a:cubicBezTo>
                    <a:pt x="f115" y="f37"/>
                    <a:pt x="f115" y="f37"/>
                    <a:pt x="f115" y="f37"/>
                  </a:cubicBezTo>
                  <a:lnTo>
                    <a:pt x="f115" y="f589"/>
                  </a:lnTo>
                  <a:close/>
                  <a:moveTo>
                    <a:pt x="f727" y="f617"/>
                  </a:moveTo>
                  <a:cubicBezTo>
                    <a:pt x="f728" y="f156"/>
                    <a:pt x="f729" y="f697"/>
                    <a:pt x="f729" y="f697"/>
                  </a:cubicBezTo>
                  <a:cubicBezTo>
                    <a:pt x="f729" y="f697"/>
                    <a:pt x="f729" y="f697"/>
                    <a:pt x="f729" y="f697"/>
                  </a:cubicBezTo>
                  <a:cubicBezTo>
                    <a:pt x="f730" y="f12"/>
                    <a:pt x="f731" y="f602"/>
                    <a:pt x="f732" y="f701"/>
                  </a:cubicBezTo>
                  <a:cubicBezTo>
                    <a:pt x="f732" y="f602"/>
                    <a:pt x="f732" y="f602"/>
                    <a:pt x="f732" y="f602"/>
                  </a:cubicBezTo>
                  <a:cubicBezTo>
                    <a:pt x="f733" y="f597"/>
                    <a:pt x="f733" y="f597"/>
                    <a:pt x="f733" y="f597"/>
                  </a:cubicBezTo>
                  <a:cubicBezTo>
                    <a:pt x="f734" y="f704"/>
                    <a:pt x="f734" y="f704"/>
                    <a:pt x="f734" y="f704"/>
                  </a:cubicBezTo>
                  <a:cubicBezTo>
                    <a:pt x="f734" y="f10"/>
                    <a:pt x="f734" y="f10"/>
                    <a:pt x="f734" y="f10"/>
                  </a:cubicBezTo>
                  <a:cubicBezTo>
                    <a:pt x="f735" y="f8"/>
                    <a:pt x="f735" y="f8"/>
                    <a:pt x="f735" y="f8"/>
                  </a:cubicBezTo>
                  <a:cubicBezTo>
                    <a:pt x="f736" y="f37"/>
                    <a:pt x="f736" y="f37"/>
                    <a:pt x="f736" y="f37"/>
                  </a:cubicBezTo>
                  <a:cubicBezTo>
                    <a:pt x="f727" y="f37"/>
                    <a:pt x="f727" y="f37"/>
                    <a:pt x="f727" y="f37"/>
                  </a:cubicBezTo>
                  <a:lnTo>
                    <a:pt x="f727" y="f617"/>
                  </a:lnTo>
                  <a:close/>
                  <a:moveTo>
                    <a:pt x="f117" y="f8"/>
                  </a:moveTo>
                  <a:cubicBezTo>
                    <a:pt x="f732" y="f156"/>
                    <a:pt x="f732" y="f156"/>
                    <a:pt x="f732" y="f156"/>
                  </a:cubicBezTo>
                  <a:cubicBezTo>
                    <a:pt x="f732" y="f37"/>
                    <a:pt x="f732" y="f37"/>
                    <a:pt x="f732" y="f37"/>
                  </a:cubicBezTo>
                  <a:cubicBezTo>
                    <a:pt x="f737" y="f37"/>
                    <a:pt x="f737" y="f37"/>
                    <a:pt x="f737" y="f37"/>
                  </a:cubicBezTo>
                  <a:lnTo>
                    <a:pt x="f117" y="f8"/>
                  </a:lnTo>
                  <a:close/>
                  <a:moveTo>
                    <a:pt x="f738" y="f37"/>
                  </a:moveTo>
                  <a:cubicBezTo>
                    <a:pt x="f739" y="f37"/>
                    <a:pt x="f739" y="f37"/>
                    <a:pt x="f739" y="f37"/>
                  </a:cubicBezTo>
                  <a:cubicBezTo>
                    <a:pt x="f740" y="f710"/>
                    <a:pt x="f740" y="f710"/>
                    <a:pt x="f740" y="f710"/>
                  </a:cubicBezTo>
                  <a:lnTo>
                    <a:pt x="f738" y="f37"/>
                  </a:lnTo>
                  <a:close/>
                  <a:moveTo>
                    <a:pt x="f741" y="f701"/>
                  </a:moveTo>
                  <a:cubicBezTo>
                    <a:pt x="f742" y="f713"/>
                    <a:pt x="f743" y="f697"/>
                    <a:pt x="f744" y="f632"/>
                  </a:cubicBezTo>
                  <a:cubicBezTo>
                    <a:pt x="f744" y="f704"/>
                    <a:pt x="f744" y="f704"/>
                    <a:pt x="f744" y="f704"/>
                  </a:cubicBezTo>
                  <a:cubicBezTo>
                    <a:pt x="f745" y="f597"/>
                    <a:pt x="f745" y="f597"/>
                    <a:pt x="f745" y="f597"/>
                  </a:cubicBezTo>
                  <a:cubicBezTo>
                    <a:pt x="f746" y="f602"/>
                    <a:pt x="f746" y="f602"/>
                    <a:pt x="f746" y="f602"/>
                  </a:cubicBezTo>
                  <a:cubicBezTo>
                    <a:pt x="f746" y="f15"/>
                    <a:pt x="f746" y="f15"/>
                    <a:pt x="f746" y="f15"/>
                  </a:cubicBezTo>
                  <a:cubicBezTo>
                    <a:pt x="f747" y="f8"/>
                    <a:pt x="f747" y="f8"/>
                    <a:pt x="f747" y="f8"/>
                  </a:cubicBezTo>
                  <a:cubicBezTo>
                    <a:pt x="f748" y="f134"/>
                    <a:pt x="f748" y="f134"/>
                    <a:pt x="f748" y="f134"/>
                  </a:cubicBezTo>
                  <a:cubicBezTo>
                    <a:pt x="f741" y="f134"/>
                    <a:pt x="f741" y="f134"/>
                    <a:pt x="f741" y="f134"/>
                  </a:cubicBezTo>
                  <a:lnTo>
                    <a:pt x="f741" y="f701"/>
                  </a:lnTo>
                  <a:close/>
                  <a:moveTo>
                    <a:pt x="f749" y="f8"/>
                  </a:moveTo>
                  <a:cubicBezTo>
                    <a:pt x="f744" y="f10"/>
                    <a:pt x="f744" y="f10"/>
                    <a:pt x="f744" y="f10"/>
                  </a:cubicBezTo>
                  <a:cubicBezTo>
                    <a:pt x="f744" y="f37"/>
                    <a:pt x="f744" y="f37"/>
                    <a:pt x="f744" y="f37"/>
                  </a:cubicBezTo>
                  <a:cubicBezTo>
                    <a:pt x="f750" y="f37"/>
                    <a:pt x="f750" y="f37"/>
                    <a:pt x="f750" y="f37"/>
                  </a:cubicBezTo>
                  <a:lnTo>
                    <a:pt x="f749" y="f8"/>
                  </a:lnTo>
                  <a:close/>
                  <a:moveTo>
                    <a:pt x="f751" y="f134"/>
                  </a:moveTo>
                  <a:cubicBezTo>
                    <a:pt x="f119" y="f134"/>
                    <a:pt x="f119" y="f134"/>
                    <a:pt x="f119" y="f134"/>
                  </a:cubicBezTo>
                  <a:cubicBezTo>
                    <a:pt x="f752" y="f710"/>
                    <a:pt x="f752" y="f710"/>
                    <a:pt x="f752" y="f710"/>
                  </a:cubicBezTo>
                  <a:lnTo>
                    <a:pt x="f751" y="f134"/>
                  </a:lnTo>
                  <a:close/>
                  <a:moveTo>
                    <a:pt x="f125" y="f128"/>
                  </a:moveTo>
                  <a:cubicBezTo>
                    <a:pt x="f125" y="f23"/>
                    <a:pt x="f753" y="f127"/>
                    <a:pt x="f124" y="f127"/>
                  </a:cubicBezTo>
                  <a:cubicBezTo>
                    <a:pt x="f754" y="f127"/>
                    <a:pt x="f754" y="f127"/>
                    <a:pt x="f754" y="f127"/>
                  </a:cubicBezTo>
                  <a:cubicBezTo>
                    <a:pt x="f754" y="f127"/>
                    <a:pt x="f754" y="f529"/>
                    <a:pt x="f754" y="f529"/>
                  </a:cubicBezTo>
                  <a:cubicBezTo>
                    <a:pt x="f754" y="f23"/>
                    <a:pt x="f122" y="f128"/>
                    <a:pt x="f122" y="f536"/>
                  </a:cubicBezTo>
                  <a:cubicBezTo>
                    <a:pt x="f122" y="f134"/>
                    <a:pt x="f122" y="f134"/>
                    <a:pt x="f122" y="f134"/>
                  </a:cubicBezTo>
                  <a:cubicBezTo>
                    <a:pt x="f755" y="f134"/>
                    <a:pt x="f755" y="f134"/>
                    <a:pt x="f755" y="f134"/>
                  </a:cubicBezTo>
                  <a:cubicBezTo>
                    <a:pt x="f755" y="f133"/>
                    <a:pt x="f755" y="f133"/>
                    <a:pt x="f755" y="f133"/>
                  </a:cubicBezTo>
                  <a:cubicBezTo>
                    <a:pt x="f755" y="f12"/>
                    <a:pt x="f756" y="f131"/>
                    <a:pt x="f125" y="f129"/>
                  </a:cubicBezTo>
                  <a:lnTo>
                    <a:pt x="f125" y="f128"/>
                  </a:lnTo>
                  <a:close/>
                  <a:moveTo>
                    <a:pt x="f757" y="f104"/>
                  </a:moveTo>
                  <a:cubicBezTo>
                    <a:pt x="f757" y="f164"/>
                    <a:pt x="f757" y="f164"/>
                    <a:pt x="f757" y="f164"/>
                  </a:cubicBezTo>
                  <a:cubicBezTo>
                    <a:pt x="f758" y="f164"/>
                    <a:pt x="f758" y="f164"/>
                    <a:pt x="f758" y="f164"/>
                  </a:cubicBezTo>
                  <a:cubicBezTo>
                    <a:pt x="f758" y="f497"/>
                    <a:pt x="f758" y="f497"/>
                    <a:pt x="f758" y="f497"/>
                  </a:cubicBezTo>
                  <a:cubicBezTo>
                    <a:pt x="f759" y="f760"/>
                    <a:pt x="f759" y="f760"/>
                    <a:pt x="f759" y="f760"/>
                  </a:cubicBezTo>
                  <a:cubicBezTo>
                    <a:pt x="f761" y="f762"/>
                    <a:pt x="f761" y="f762"/>
                    <a:pt x="f761" y="f762"/>
                  </a:cubicBezTo>
                  <a:lnTo>
                    <a:pt x="f757" y="f104"/>
                  </a:lnTo>
                  <a:close/>
                  <a:moveTo>
                    <a:pt x="f174" y="f164"/>
                  </a:moveTo>
                  <a:cubicBezTo>
                    <a:pt x="f763" y="f621"/>
                    <a:pt x="f763" y="f621"/>
                    <a:pt x="f763" y="f621"/>
                  </a:cubicBezTo>
                  <a:cubicBezTo>
                    <a:pt x="f660" y="f704"/>
                    <a:pt x="f660" y="f704"/>
                    <a:pt x="f660" y="f704"/>
                  </a:cubicBezTo>
                  <a:cubicBezTo>
                    <a:pt x="f764" y="f626"/>
                    <a:pt x="f764" y="f626"/>
                    <a:pt x="f764" y="f626"/>
                  </a:cubicBezTo>
                  <a:cubicBezTo>
                    <a:pt x="f765" y="f600"/>
                    <a:pt x="f765" y="f600"/>
                    <a:pt x="f765" y="f600"/>
                  </a:cubicBezTo>
                  <a:cubicBezTo>
                    <a:pt x="f765" y="f600"/>
                    <a:pt x="f765" y="f600"/>
                    <a:pt x="f765" y="f600"/>
                  </a:cubicBezTo>
                  <a:lnTo>
                    <a:pt x="f174" y="f164"/>
                  </a:lnTo>
                  <a:close/>
                  <a:moveTo>
                    <a:pt x="f766" y="f129"/>
                  </a:moveTo>
                  <a:cubicBezTo>
                    <a:pt x="f767" y="f693"/>
                    <a:pt x="f767" y="f693"/>
                    <a:pt x="f767" y="f693"/>
                  </a:cubicBezTo>
                  <a:cubicBezTo>
                    <a:pt x="f768" y="f536"/>
                    <a:pt x="f768" y="f536"/>
                    <a:pt x="f768" y="f536"/>
                  </a:cubicBezTo>
                  <a:lnTo>
                    <a:pt x="f766" y="f129"/>
                  </a:lnTo>
                  <a:close/>
                  <a:moveTo>
                    <a:pt x="f170" y="f536"/>
                  </a:moveTo>
                  <a:cubicBezTo>
                    <a:pt x="f769" y="f693"/>
                    <a:pt x="f769" y="f693"/>
                    <a:pt x="f769" y="f693"/>
                  </a:cubicBezTo>
                  <a:cubicBezTo>
                    <a:pt x="f770" y="f129"/>
                    <a:pt x="f770" y="f129"/>
                    <a:pt x="f770" y="f129"/>
                  </a:cubicBezTo>
                  <a:lnTo>
                    <a:pt x="f170" y="f536"/>
                  </a:lnTo>
                  <a:close/>
                  <a:moveTo>
                    <a:pt x="f174" y="f191"/>
                  </a:moveTo>
                  <a:cubicBezTo>
                    <a:pt x="f771" y="f145"/>
                    <a:pt x="f771" y="f145"/>
                    <a:pt x="f771" y="f145"/>
                  </a:cubicBezTo>
                  <a:cubicBezTo>
                    <a:pt x="f174" y="f679"/>
                    <a:pt x="f174" y="f679"/>
                    <a:pt x="f174" y="f679"/>
                  </a:cubicBezTo>
                  <a:cubicBezTo>
                    <a:pt x="f772" y="f145"/>
                    <a:pt x="f772" y="f145"/>
                    <a:pt x="f772" y="f145"/>
                  </a:cubicBezTo>
                  <a:lnTo>
                    <a:pt x="f174" y="f191"/>
                  </a:lnTo>
                  <a:close/>
                  <a:moveTo>
                    <a:pt x="f773" y="f774"/>
                  </a:moveTo>
                  <a:cubicBezTo>
                    <a:pt x="f772" y="f187"/>
                    <a:pt x="f772" y="f187"/>
                    <a:pt x="f772" y="f187"/>
                  </a:cubicBezTo>
                  <a:cubicBezTo>
                    <a:pt x="f170" y="f34"/>
                    <a:pt x="f170" y="f34"/>
                    <a:pt x="f170" y="f34"/>
                  </a:cubicBezTo>
                  <a:cubicBezTo>
                    <a:pt x="f775" y="f28"/>
                    <a:pt x="f775" y="f28"/>
                    <a:pt x="f775" y="f28"/>
                  </a:cubicBezTo>
                  <a:lnTo>
                    <a:pt x="f773" y="f774"/>
                  </a:lnTo>
                  <a:close/>
                  <a:moveTo>
                    <a:pt x="f174" y="f550"/>
                  </a:moveTo>
                  <a:cubicBezTo>
                    <a:pt x="f776" y="f671"/>
                    <a:pt x="f776" y="f671"/>
                    <a:pt x="f776" y="f671"/>
                  </a:cubicBezTo>
                  <a:cubicBezTo>
                    <a:pt x="f768" y="f777"/>
                    <a:pt x="f768" y="f777"/>
                    <a:pt x="f768" y="f777"/>
                  </a:cubicBezTo>
                  <a:lnTo>
                    <a:pt x="f174" y="f550"/>
                  </a:lnTo>
                  <a:close/>
                  <a:moveTo>
                    <a:pt x="f170" y="f150"/>
                  </a:moveTo>
                  <a:cubicBezTo>
                    <a:pt x="f174" y="f774"/>
                    <a:pt x="f174" y="f774"/>
                    <a:pt x="f174" y="f774"/>
                  </a:cubicBezTo>
                  <a:cubicBezTo>
                    <a:pt x="f778" y="f121"/>
                    <a:pt x="f778" y="f121"/>
                    <a:pt x="f778" y="f121"/>
                  </a:cubicBezTo>
                  <a:lnTo>
                    <a:pt x="f170" y="f150"/>
                  </a:lnTo>
                  <a:close/>
                  <a:moveTo>
                    <a:pt x="f176" y="f150"/>
                  </a:moveTo>
                  <a:cubicBezTo>
                    <a:pt x="f768" y="f34"/>
                    <a:pt x="f768" y="f34"/>
                    <a:pt x="f768" y="f34"/>
                  </a:cubicBezTo>
                  <a:cubicBezTo>
                    <a:pt x="f779" y="f187"/>
                    <a:pt x="f779" y="f187"/>
                    <a:pt x="f779" y="f187"/>
                  </a:cubicBezTo>
                  <a:lnTo>
                    <a:pt x="f176" y="f150"/>
                  </a:lnTo>
                  <a:close/>
                  <a:moveTo>
                    <a:pt x="f780" y="f191"/>
                  </a:moveTo>
                  <a:cubicBezTo>
                    <a:pt x="f780" y="f189"/>
                    <a:pt x="f780" y="f189"/>
                    <a:pt x="f780" y="f189"/>
                  </a:cubicBezTo>
                  <a:cubicBezTo>
                    <a:pt x="f781" y="f187"/>
                    <a:pt x="f781" y="f187"/>
                    <a:pt x="f781" y="f187"/>
                  </a:cubicBezTo>
                  <a:cubicBezTo>
                    <a:pt x="f782" y="f783"/>
                    <a:pt x="f782" y="f783"/>
                    <a:pt x="f782" y="f783"/>
                  </a:cubicBezTo>
                  <a:cubicBezTo>
                    <a:pt x="f771" y="f109"/>
                    <a:pt x="f771" y="f109"/>
                    <a:pt x="f771" y="f109"/>
                  </a:cubicBezTo>
                  <a:cubicBezTo>
                    <a:pt x="f771" y="f109"/>
                    <a:pt x="f771" y="f109"/>
                    <a:pt x="f771" y="f109"/>
                  </a:cubicBezTo>
                  <a:cubicBezTo>
                    <a:pt x="f779" y="f109"/>
                    <a:pt x="f779" y="f109"/>
                    <a:pt x="f779" y="f109"/>
                  </a:cubicBezTo>
                  <a:cubicBezTo>
                    <a:pt x="f181" y="f784"/>
                    <a:pt x="f181" y="f784"/>
                    <a:pt x="f181" y="f784"/>
                  </a:cubicBezTo>
                  <a:cubicBezTo>
                    <a:pt x="f782" y="f785"/>
                    <a:pt x="f782" y="f785"/>
                    <a:pt x="f782" y="f785"/>
                  </a:cubicBezTo>
                  <a:cubicBezTo>
                    <a:pt x="f786" y="f787"/>
                    <a:pt x="f786" y="f787"/>
                    <a:pt x="f786" y="f787"/>
                  </a:cubicBezTo>
                  <a:cubicBezTo>
                    <a:pt x="f788" y="f593"/>
                    <a:pt x="f788" y="f593"/>
                    <a:pt x="f788" y="f593"/>
                  </a:cubicBezTo>
                  <a:cubicBezTo>
                    <a:pt x="f780" y="f133"/>
                    <a:pt x="f780" y="f133"/>
                    <a:pt x="f780" y="f133"/>
                  </a:cubicBezTo>
                  <a:lnTo>
                    <a:pt x="f780" y="f191"/>
                  </a:lnTo>
                  <a:close/>
                  <a:moveTo>
                    <a:pt x="f789" y="f21"/>
                  </a:moveTo>
                  <a:cubicBezTo>
                    <a:pt x="f509" y="f191"/>
                    <a:pt x="f509" y="f191"/>
                    <a:pt x="f509" y="f191"/>
                  </a:cubicBezTo>
                  <a:cubicBezTo>
                    <a:pt x="f509" y="f191"/>
                    <a:pt x="f509" y="f191"/>
                    <a:pt x="f509" y="f191"/>
                  </a:cubicBezTo>
                  <a:cubicBezTo>
                    <a:pt x="f509" y="f6"/>
                    <a:pt x="f509" y="f6"/>
                    <a:pt x="f509" y="f6"/>
                  </a:cubicBezTo>
                  <a:cubicBezTo>
                    <a:pt x="f790" y="f6"/>
                    <a:pt x="f790" y="f6"/>
                    <a:pt x="f790" y="f6"/>
                  </a:cubicBezTo>
                  <a:cubicBezTo>
                    <a:pt x="f791" y="f131"/>
                    <a:pt x="f791" y="f131"/>
                    <a:pt x="f791" y="f131"/>
                  </a:cubicBezTo>
                  <a:cubicBezTo>
                    <a:pt x="f791" y="f131"/>
                    <a:pt x="f791" y="f131"/>
                    <a:pt x="f791" y="f131"/>
                  </a:cubicBezTo>
                  <a:cubicBezTo>
                    <a:pt x="f495" y="f704"/>
                    <a:pt x="f792" y="f12"/>
                    <a:pt x="f792" y="f12"/>
                  </a:cubicBezTo>
                  <a:cubicBezTo>
                    <a:pt x="f509" y="f15"/>
                    <a:pt x="f793" y="f129"/>
                    <a:pt x="f793" y="f129"/>
                  </a:cubicBezTo>
                  <a:cubicBezTo>
                    <a:pt x="f791" y="f571"/>
                    <a:pt x="f791" y="f571"/>
                    <a:pt x="f791" y="f571"/>
                  </a:cubicBezTo>
                  <a:cubicBezTo>
                    <a:pt x="f791" y="f571"/>
                    <a:pt x="f791" y="f571"/>
                    <a:pt x="f791" y="f571"/>
                  </a:cubicBezTo>
                  <a:cubicBezTo>
                    <a:pt x="f791" y="f571"/>
                    <a:pt x="f791" y="f571"/>
                    <a:pt x="f791" y="f571"/>
                  </a:cubicBezTo>
                  <a:cubicBezTo>
                    <a:pt x="f794" y="f701"/>
                    <a:pt x="f793" y="f500"/>
                    <a:pt x="f790" y="f591"/>
                  </a:cubicBezTo>
                  <a:cubicBezTo>
                    <a:pt x="f795" y="f701"/>
                    <a:pt x="f796" y="f606"/>
                    <a:pt x="f796" y="f606"/>
                  </a:cubicBezTo>
                  <a:cubicBezTo>
                    <a:pt x="f796" y="f606"/>
                    <a:pt x="f797" y="f591"/>
                    <a:pt x="f798" y="f159"/>
                  </a:cubicBezTo>
                  <a:cubicBezTo>
                    <a:pt x="f511" y="f799"/>
                    <a:pt x="f797" y="f589"/>
                    <a:pt x="f797" y="f536"/>
                  </a:cubicBezTo>
                  <a:cubicBezTo>
                    <a:pt x="f800" y="f536"/>
                    <a:pt x="f789" y="f21"/>
                    <a:pt x="f789" y="f21"/>
                  </a:cubicBezTo>
                  <a:close/>
                  <a:moveTo>
                    <a:pt x="f801" y="f536"/>
                  </a:moveTo>
                  <a:cubicBezTo>
                    <a:pt x="f801" y="f164"/>
                    <a:pt x="f790" y="f799"/>
                    <a:pt x="f793" y="f617"/>
                  </a:cubicBezTo>
                  <a:cubicBezTo>
                    <a:pt x="f802" y="f20"/>
                    <a:pt x="f512" y="f803"/>
                    <a:pt x="f804" y="f589"/>
                  </a:cubicBezTo>
                  <a:cubicBezTo>
                    <a:pt x="f791" y="f589"/>
                    <a:pt x="f790" y="f589"/>
                    <a:pt x="f801" y="f536"/>
                  </a:cubicBezTo>
                  <a:close/>
                  <a:moveTo>
                    <a:pt x="f517" y="f611"/>
                  </a:moveTo>
                  <a:cubicBezTo>
                    <a:pt x="f805" y="f153"/>
                    <a:pt x="f806" y="f128"/>
                    <a:pt x="f514" y="f536"/>
                  </a:cubicBezTo>
                  <a:cubicBezTo>
                    <a:pt x="f516" y="f589"/>
                    <a:pt x="f515" y="f164"/>
                    <a:pt x="f515" y="f164"/>
                  </a:cubicBezTo>
                  <a:cubicBezTo>
                    <a:pt x="f515" y="f164"/>
                    <a:pt x="f807" y="f164"/>
                    <a:pt x="f808" y="f164"/>
                  </a:cubicBezTo>
                  <a:cubicBezTo>
                    <a:pt x="f809" y="f20"/>
                    <a:pt x="f512" y="f608"/>
                    <a:pt x="f794" y="f810"/>
                  </a:cubicBezTo>
                  <a:cubicBezTo>
                    <a:pt x="f791" y="f500"/>
                    <a:pt x="f518" y="f499"/>
                    <a:pt x="f518" y="f499"/>
                  </a:cubicBezTo>
                  <a:cubicBezTo>
                    <a:pt x="f512" y="f571"/>
                    <a:pt x="f512" y="f571"/>
                    <a:pt x="f512" y="f571"/>
                  </a:cubicBezTo>
                  <a:cubicBezTo>
                    <a:pt x="f518" y="f571"/>
                    <a:pt x="f518" y="f571"/>
                    <a:pt x="f518" y="f571"/>
                  </a:cubicBezTo>
                  <a:cubicBezTo>
                    <a:pt x="f804" y="f571"/>
                    <a:pt x="f804" y="f571"/>
                    <a:pt x="f804" y="f571"/>
                  </a:cubicBezTo>
                  <a:cubicBezTo>
                    <a:pt x="f811" y="f129"/>
                    <a:pt x="f812" y="f131"/>
                    <a:pt x="f516" y="f131"/>
                  </a:cubicBezTo>
                  <a:cubicBezTo>
                    <a:pt x="f517" y="f529"/>
                    <a:pt x="f517" y="f529"/>
                    <a:pt x="f517" y="f529"/>
                  </a:cubicBezTo>
                  <a:lnTo>
                    <a:pt x="f517" y="f611"/>
                  </a:lnTo>
                  <a:close/>
                  <a:moveTo>
                    <a:pt x="f518" y="f6"/>
                  </a:moveTo>
                  <a:cubicBezTo>
                    <a:pt x="f808" y="f6"/>
                    <a:pt x="f808" y="f6"/>
                    <a:pt x="f808" y="f6"/>
                  </a:cubicBezTo>
                  <a:cubicBezTo>
                    <a:pt x="f805" y="f6"/>
                    <a:pt x="f805" y="f6"/>
                    <a:pt x="f805" y="f6"/>
                  </a:cubicBezTo>
                  <a:cubicBezTo>
                    <a:pt x="f516" y="f142"/>
                    <a:pt x="f516" y="f142"/>
                    <a:pt x="f516" y="f142"/>
                  </a:cubicBezTo>
                  <a:cubicBezTo>
                    <a:pt x="f813" y="f142"/>
                    <a:pt x="f809" y="f497"/>
                    <a:pt x="f809" y="f497"/>
                  </a:cubicBezTo>
                  <a:cubicBezTo>
                    <a:pt x="f518" y="f129"/>
                    <a:pt x="f518" y="f129"/>
                    <a:pt x="f518" y="f129"/>
                  </a:cubicBezTo>
                  <a:cubicBezTo>
                    <a:pt x="f518" y="f129"/>
                    <a:pt x="f518" y="f129"/>
                    <a:pt x="f518" y="f129"/>
                  </a:cubicBezTo>
                  <a:lnTo>
                    <a:pt x="f518" y="f6"/>
                  </a:lnTo>
                  <a:close/>
                  <a:moveTo>
                    <a:pt x="f547" y="f21"/>
                  </a:moveTo>
                  <a:cubicBezTo>
                    <a:pt x="f546" y="f21"/>
                    <a:pt x="f546" y="f21"/>
                    <a:pt x="f546" y="f21"/>
                  </a:cubicBezTo>
                  <a:cubicBezTo>
                    <a:pt x="f814" y="f21"/>
                    <a:pt x="f815" y="f608"/>
                    <a:pt x="f544" y="f163"/>
                  </a:cubicBezTo>
                  <a:cubicBezTo>
                    <a:pt x="f816" y="f602"/>
                    <a:pt x="f816" y="f602"/>
                    <a:pt x="f816" y="f602"/>
                  </a:cubicBezTo>
                  <a:cubicBezTo>
                    <a:pt x="f817" y="f204"/>
                    <a:pt x="f817" y="f204"/>
                    <a:pt x="f817" y="f204"/>
                  </a:cubicBezTo>
                  <a:cubicBezTo>
                    <a:pt x="f547" y="f204"/>
                    <a:pt x="f547" y="f204"/>
                    <a:pt x="f547" y="f204"/>
                  </a:cubicBezTo>
                  <a:lnTo>
                    <a:pt x="f547" y="f21"/>
                  </a:lnTo>
                  <a:close/>
                  <a:moveTo>
                    <a:pt x="f561" y="f611"/>
                  </a:moveTo>
                  <a:cubicBezTo>
                    <a:pt x="f560" y="f611"/>
                    <a:pt x="f560" y="f611"/>
                    <a:pt x="f560" y="f611"/>
                  </a:cubicBezTo>
                  <a:cubicBezTo>
                    <a:pt x="f560" y="f204"/>
                    <a:pt x="f560" y="f204"/>
                    <a:pt x="f560" y="f204"/>
                  </a:cubicBezTo>
                  <a:cubicBezTo>
                    <a:pt x="f818" y="f204"/>
                    <a:pt x="f818" y="f204"/>
                    <a:pt x="f818" y="f204"/>
                  </a:cubicBezTo>
                  <a:cubicBezTo>
                    <a:pt x="f818" y="f571"/>
                    <a:pt x="f818" y="f571"/>
                    <a:pt x="f818" y="f571"/>
                  </a:cubicBezTo>
                  <a:cubicBezTo>
                    <a:pt x="f561" y="f571"/>
                    <a:pt x="f561" y="f571"/>
                    <a:pt x="f561" y="f571"/>
                  </a:cubicBezTo>
                  <a:lnTo>
                    <a:pt x="f561" y="f611"/>
                  </a:lnTo>
                  <a:close/>
                  <a:moveTo>
                    <a:pt x="f565" y="f762"/>
                  </a:moveTo>
                  <a:cubicBezTo>
                    <a:pt x="f819" y="f762"/>
                    <a:pt x="f820" y="f42"/>
                    <a:pt x="f820" y="f562"/>
                  </a:cubicBezTo>
                  <a:cubicBezTo>
                    <a:pt x="f820" y="f508"/>
                    <a:pt x="f820" y="f508"/>
                    <a:pt x="f820" y="f508"/>
                  </a:cubicBezTo>
                  <a:cubicBezTo>
                    <a:pt x="f821" y="f508"/>
                    <a:pt x="f821" y="f508"/>
                    <a:pt x="f821" y="f508"/>
                  </a:cubicBezTo>
                  <a:cubicBezTo>
                    <a:pt x="f821" y="f799"/>
                    <a:pt x="f821" y="f799"/>
                    <a:pt x="f821" y="f799"/>
                  </a:cubicBezTo>
                  <a:cubicBezTo>
                    <a:pt x="f822" y="f799"/>
                    <a:pt x="f822" y="f799"/>
                    <a:pt x="f822" y="f799"/>
                  </a:cubicBezTo>
                  <a:cubicBezTo>
                    <a:pt x="f822" y="f571"/>
                    <a:pt x="f822" y="f571"/>
                    <a:pt x="f822" y="f571"/>
                  </a:cubicBezTo>
                  <a:cubicBezTo>
                    <a:pt x="f823" y="f571"/>
                    <a:pt x="f823" y="f571"/>
                    <a:pt x="f823" y="f571"/>
                  </a:cubicBezTo>
                  <a:cubicBezTo>
                    <a:pt x="f566" y="f762"/>
                    <a:pt x="f566" y="f762"/>
                    <a:pt x="f566" y="f762"/>
                  </a:cubicBezTo>
                  <a:lnTo>
                    <a:pt x="f565" y="f762"/>
                  </a:lnTo>
                  <a:close/>
                  <a:moveTo>
                    <a:pt x="f820" y="f611"/>
                  </a:moveTo>
                  <a:cubicBezTo>
                    <a:pt x="f820" y="f571"/>
                    <a:pt x="f820" y="f571"/>
                    <a:pt x="f820" y="f571"/>
                  </a:cubicBezTo>
                  <a:cubicBezTo>
                    <a:pt x="f824" y="f571"/>
                    <a:pt x="f824" y="f571"/>
                    <a:pt x="f824" y="f571"/>
                  </a:cubicBezTo>
                  <a:cubicBezTo>
                    <a:pt x="f824" y="f608"/>
                    <a:pt x="f824" y="f608"/>
                    <a:pt x="f824" y="f608"/>
                  </a:cubicBezTo>
                  <a:cubicBezTo>
                    <a:pt x="f825" y="f608"/>
                    <a:pt x="f825" y="f608"/>
                    <a:pt x="f825" y="f608"/>
                  </a:cubicBezTo>
                  <a:cubicBezTo>
                    <a:pt x="f825" y="f611"/>
                    <a:pt x="f825" y="f611"/>
                    <a:pt x="f825" y="f611"/>
                  </a:cubicBezTo>
                  <a:lnTo>
                    <a:pt x="f820" y="f611"/>
                  </a:lnTo>
                  <a:close/>
                  <a:moveTo>
                    <a:pt x="f826" y="f827"/>
                  </a:moveTo>
                  <a:cubicBezTo>
                    <a:pt x="f826" y="f828"/>
                    <a:pt x="f829" y="f665"/>
                    <a:pt x="f830" y="f665"/>
                  </a:cubicBezTo>
                  <a:cubicBezTo>
                    <a:pt x="f831" y="f832"/>
                    <a:pt x="f831" y="f832"/>
                    <a:pt x="f831" y="f832"/>
                  </a:cubicBezTo>
                  <a:cubicBezTo>
                    <a:pt x="f833" y="f832"/>
                    <a:pt x="f833" y="f832"/>
                    <a:pt x="f833" y="f832"/>
                  </a:cubicBezTo>
                  <a:cubicBezTo>
                    <a:pt x="f833" y="f832"/>
                    <a:pt x="f834" y="f835"/>
                    <a:pt x="f836" y="f665"/>
                  </a:cubicBezTo>
                  <a:cubicBezTo>
                    <a:pt x="f837" y="f838"/>
                    <a:pt x="f839" y="f840"/>
                    <a:pt x="f841" y="f842"/>
                  </a:cubicBezTo>
                  <a:cubicBezTo>
                    <a:pt x="f841" y="f842"/>
                    <a:pt x="f841" y="f842"/>
                    <a:pt x="f841" y="f842"/>
                  </a:cubicBezTo>
                  <a:cubicBezTo>
                    <a:pt x="f843" y="f659"/>
                    <a:pt x="f843" y="f659"/>
                    <a:pt x="f843" y="f659"/>
                  </a:cubicBezTo>
                  <a:cubicBezTo>
                    <a:pt x="f844" y="f845"/>
                    <a:pt x="f846" y="f847"/>
                    <a:pt x="f646" y="f847"/>
                  </a:cubicBezTo>
                  <a:cubicBezTo>
                    <a:pt x="f848" y="f847"/>
                    <a:pt x="f849" y="f850"/>
                    <a:pt x="f851" y="f852"/>
                  </a:cubicBezTo>
                  <a:cubicBezTo>
                    <a:pt x="f853" y="f854"/>
                    <a:pt x="f855" y="f856"/>
                    <a:pt x="f857" y="f858"/>
                  </a:cubicBezTo>
                  <a:cubicBezTo>
                    <a:pt x="f659" y="f859"/>
                    <a:pt x="f860" y="f861"/>
                    <a:pt x="f862" y="f40"/>
                  </a:cubicBezTo>
                  <a:cubicBezTo>
                    <a:pt x="f863" y="f488"/>
                    <a:pt x="f864" y="f212"/>
                    <a:pt x="f865" y="f216"/>
                  </a:cubicBezTo>
                  <a:cubicBezTo>
                    <a:pt x="f866" y="f224"/>
                    <a:pt x="f867" y="f224"/>
                    <a:pt x="f867" y="f224"/>
                  </a:cubicBezTo>
                  <a:cubicBezTo>
                    <a:pt x="f868" y="f869"/>
                    <a:pt x="f870" y="f871"/>
                    <a:pt x="f872" y="f873"/>
                  </a:cubicBezTo>
                  <a:cubicBezTo>
                    <a:pt x="f872" y="f873"/>
                    <a:pt x="f872" y="f873"/>
                    <a:pt x="f872" y="f873"/>
                  </a:cubicBezTo>
                  <a:cubicBezTo>
                    <a:pt x="f874" y="f873"/>
                    <a:pt x="f875" y="f873"/>
                    <a:pt x="f876" y="f873"/>
                  </a:cubicBezTo>
                  <a:cubicBezTo>
                    <a:pt x="f877" y="f226"/>
                    <a:pt x="f878" y="f226"/>
                    <a:pt x="f879" y="f226"/>
                  </a:cubicBezTo>
                  <a:cubicBezTo>
                    <a:pt x="f879" y="f226"/>
                    <a:pt x="f879" y="f226"/>
                    <a:pt x="f879" y="f226"/>
                  </a:cubicBezTo>
                  <a:cubicBezTo>
                    <a:pt x="f622" y="f226"/>
                    <a:pt x="f622" y="f226"/>
                    <a:pt x="f622" y="f226"/>
                  </a:cubicBezTo>
                  <a:cubicBezTo>
                    <a:pt x="f880" y="f226"/>
                    <a:pt x="f880" y="f226"/>
                    <a:pt x="f880" y="f226"/>
                  </a:cubicBezTo>
                  <a:cubicBezTo>
                    <a:pt x="f881" y="f873"/>
                    <a:pt x="f881" y="f873"/>
                    <a:pt x="f881" y="f873"/>
                  </a:cubicBezTo>
                  <a:cubicBezTo>
                    <a:pt x="f808" y="f873"/>
                    <a:pt x="f808" y="f873"/>
                    <a:pt x="f808" y="f873"/>
                  </a:cubicBezTo>
                  <a:cubicBezTo>
                    <a:pt x="f493" y="f873"/>
                    <a:pt x="f493" y="f873"/>
                    <a:pt x="f493" y="f873"/>
                  </a:cubicBezTo>
                  <a:cubicBezTo>
                    <a:pt x="f492" y="f873"/>
                    <a:pt x="f492" y="f873"/>
                    <a:pt x="f492" y="f873"/>
                  </a:cubicBezTo>
                  <a:cubicBezTo>
                    <a:pt x="f489" y="f873"/>
                    <a:pt x="f882" y="f228"/>
                    <a:pt x="f883" y="f298"/>
                  </a:cubicBezTo>
                  <a:cubicBezTo>
                    <a:pt x="f884" y="f305"/>
                    <a:pt x="f885" y="f886"/>
                    <a:pt x="f475" y="f333"/>
                  </a:cubicBezTo>
                  <a:cubicBezTo>
                    <a:pt x="f464" y="f351"/>
                    <a:pt x="f454" y="f887"/>
                    <a:pt x="f447" y="f350"/>
                  </a:cubicBezTo>
                  <a:cubicBezTo>
                    <a:pt x="f888" y="f350"/>
                    <a:pt x="f888" y="f350"/>
                    <a:pt x="f888" y="f350"/>
                  </a:cubicBezTo>
                  <a:cubicBezTo>
                    <a:pt x="f889" y="f350"/>
                    <a:pt x="f426" y="f887"/>
                    <a:pt x="f890" y="f351"/>
                  </a:cubicBezTo>
                  <a:cubicBezTo>
                    <a:pt x="f418" y="f891"/>
                    <a:pt x="f397" y="f892"/>
                    <a:pt x="f893" y="f894"/>
                  </a:cubicBezTo>
                  <a:cubicBezTo>
                    <a:pt x="f895" y="f894"/>
                    <a:pt x="f895" y="f894"/>
                    <a:pt x="f895" y="f894"/>
                  </a:cubicBezTo>
                  <a:cubicBezTo>
                    <a:pt x="f390" y="f896"/>
                    <a:pt x="f390" y="f896"/>
                    <a:pt x="f390" y="f896"/>
                  </a:cubicBezTo>
                  <a:cubicBezTo>
                    <a:pt x="f385" y="f897"/>
                    <a:pt x="f385" y="f897"/>
                    <a:pt x="f385" y="f897"/>
                  </a:cubicBezTo>
                  <a:cubicBezTo>
                    <a:pt x="f898" y="f899"/>
                    <a:pt x="f898" y="f899"/>
                    <a:pt x="f898" y="f899"/>
                  </a:cubicBezTo>
                  <a:cubicBezTo>
                    <a:pt x="f379" y="f900"/>
                    <a:pt x="f378" y="f900"/>
                    <a:pt x="f901" y="f900"/>
                  </a:cubicBezTo>
                  <a:cubicBezTo>
                    <a:pt x="f902" y="f900"/>
                    <a:pt x="f903" y="f900"/>
                    <a:pt x="f904" y="f900"/>
                  </a:cubicBezTo>
                  <a:cubicBezTo>
                    <a:pt x="f905" y="f900"/>
                    <a:pt x="f905" y="f900"/>
                    <a:pt x="f905" y="f900"/>
                  </a:cubicBezTo>
                  <a:cubicBezTo>
                    <a:pt x="f905" y="f900"/>
                    <a:pt x="f905" y="f900"/>
                    <a:pt x="f905" y="f900"/>
                  </a:cubicBezTo>
                  <a:cubicBezTo>
                    <a:pt x="f906" y="f900"/>
                    <a:pt x="f906" y="f900"/>
                    <a:pt x="f906" y="f900"/>
                  </a:cubicBezTo>
                  <a:cubicBezTo>
                    <a:pt x="f363" y="f900"/>
                    <a:pt x="f363" y="f900"/>
                    <a:pt x="f363" y="f900"/>
                  </a:cubicBezTo>
                  <a:cubicBezTo>
                    <a:pt x="f907" y="f900"/>
                    <a:pt x="f907" y="f900"/>
                    <a:pt x="f907" y="f900"/>
                  </a:cubicBezTo>
                  <a:cubicBezTo>
                    <a:pt x="f908" y="f900"/>
                    <a:pt x="f909" y="f900"/>
                    <a:pt x="f357" y="f900"/>
                  </a:cubicBezTo>
                  <a:cubicBezTo>
                    <a:pt x="f910" y="f900"/>
                    <a:pt x="f354" y="f900"/>
                    <a:pt x="f911" y="f899"/>
                  </a:cubicBezTo>
                  <a:cubicBezTo>
                    <a:pt x="f340" y="f897"/>
                    <a:pt x="f340" y="f897"/>
                    <a:pt x="f340" y="f897"/>
                  </a:cubicBezTo>
                  <a:cubicBezTo>
                    <a:pt x="f912" y="f896"/>
                    <a:pt x="f912" y="f896"/>
                    <a:pt x="f912" y="f896"/>
                  </a:cubicBezTo>
                  <a:cubicBezTo>
                    <a:pt x="f913" y="f894"/>
                    <a:pt x="f913" y="f894"/>
                    <a:pt x="f913" y="f894"/>
                  </a:cubicBezTo>
                  <a:cubicBezTo>
                    <a:pt x="f913" y="f894"/>
                    <a:pt x="f913" y="f894"/>
                    <a:pt x="f913" y="f894"/>
                  </a:cubicBezTo>
                  <a:cubicBezTo>
                    <a:pt x="f326" y="f892"/>
                    <a:pt x="f297" y="f891"/>
                    <a:pt x="f914" y="f351"/>
                  </a:cubicBezTo>
                  <a:cubicBezTo>
                    <a:pt x="f915" y="f887"/>
                    <a:pt x="f916" y="f350"/>
                    <a:pt x="f270" y="f887"/>
                  </a:cubicBezTo>
                  <a:cubicBezTo>
                    <a:pt x="f259" y="f887"/>
                    <a:pt x="f259" y="f887"/>
                    <a:pt x="f259" y="f887"/>
                  </a:cubicBezTo>
                  <a:cubicBezTo>
                    <a:pt x="f917" y="f887"/>
                    <a:pt x="f240" y="f351"/>
                    <a:pt x="f229" y="f333"/>
                  </a:cubicBezTo>
                  <a:cubicBezTo>
                    <a:pt x="f918" y="f886"/>
                    <a:pt x="f217" y="f305"/>
                    <a:pt x="f919" y="f298"/>
                  </a:cubicBezTo>
                  <a:cubicBezTo>
                    <a:pt x="f920" y="f228"/>
                    <a:pt x="f203" y="f873"/>
                    <a:pt x="f200" y="f873"/>
                  </a:cubicBezTo>
                  <a:cubicBezTo>
                    <a:pt x="f921" y="f873"/>
                    <a:pt x="f921" y="f873"/>
                    <a:pt x="f921" y="f873"/>
                  </a:cubicBezTo>
                  <a:cubicBezTo>
                    <a:pt x="f921" y="f873"/>
                    <a:pt x="f921" y="f873"/>
                    <a:pt x="f921" y="f873"/>
                  </a:cubicBezTo>
                  <a:cubicBezTo>
                    <a:pt x="f922" y="f873"/>
                    <a:pt x="f922" y="f873"/>
                    <a:pt x="f922" y="f873"/>
                  </a:cubicBezTo>
                  <a:cubicBezTo>
                    <a:pt x="f923" y="f873"/>
                    <a:pt x="f923" y="f873"/>
                    <a:pt x="f923" y="f873"/>
                  </a:cubicBezTo>
                  <a:cubicBezTo>
                    <a:pt x="f924" y="f226"/>
                    <a:pt x="f924" y="f226"/>
                    <a:pt x="f924" y="f226"/>
                  </a:cubicBezTo>
                  <a:cubicBezTo>
                    <a:pt x="f925" y="f226"/>
                    <a:pt x="f925" y="f226"/>
                    <a:pt x="f925" y="f226"/>
                  </a:cubicBezTo>
                  <a:cubicBezTo>
                    <a:pt x="f830" y="f226"/>
                    <a:pt x="f830" y="f226"/>
                    <a:pt x="f830" y="f226"/>
                  </a:cubicBezTo>
                  <a:cubicBezTo>
                    <a:pt x="f829" y="f226"/>
                    <a:pt x="f826" y="f926"/>
                    <a:pt x="f826" y="f927"/>
                  </a:cubicBezTo>
                  <a:lnTo>
                    <a:pt x="f826" y="f827"/>
                  </a:lnTo>
                  <a:close/>
                </a:path>
              </a:pathLst>
            </a:custGeom>
            <a:gradFill>
              <a:gsLst>
                <a:gs pos="0">
                  <a:srgbClr val="EFFAFF"/>
                </a:gs>
                <a:gs pos="100000">
                  <a:srgbClr val="9ADCF6"/>
                </a:gs>
              </a:gsLst>
              <a:path path="circle">
                <a:fillToRect l="50000" t="70000" r="50000" b="30000"/>
              </a:path>
            </a:gradFill>
            <a:ln w="9360">
              <a:solidFill>
                <a:srgbClr val="3FB3D2"/>
              </a:solidFill>
              <a:prstDash val="solid"/>
              <a:miter/>
            </a:ln>
          </p:spPr>
          <p:txBody>
            <a:bodyPr vert="horz" wrap="square" lIns="104400" tIns="52200" rIns="104400" bIns="52200" anchor="t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164" name="Freeform 164"/>
            <p:cNvSpPr/>
            <p:nvPr/>
          </p:nvSpPr>
          <p:spPr>
            <a:xfrm>
              <a:off x="601560" y="3991320"/>
              <a:ext cx="1349640" cy="285120"/>
            </a:xfrm>
            <a:custGeom>
              <a:avLst/>
              <a:gdLst>
                <a:gd name="f0" fmla="val 180"/>
                <a:gd name="f1" fmla="val w"/>
                <a:gd name="f2" fmla="val h"/>
                <a:gd name="f3" fmla="val 0"/>
                <a:gd name="f4" fmla="val 1128"/>
                <a:gd name="f5" fmla="val 254"/>
                <a:gd name="f6" fmla="val 153"/>
                <a:gd name="f7" fmla="val 1116"/>
                <a:gd name="f8" fmla="val 154"/>
                <a:gd name="f9" fmla="val 1106"/>
                <a:gd name="f10" fmla="val 152"/>
                <a:gd name="f11" fmla="val 1096"/>
                <a:gd name="f12" fmla="val 150"/>
                <a:gd name="f13" fmla="val 1043"/>
                <a:gd name="f14" fmla="val 142"/>
                <a:gd name="f15" fmla="val 990"/>
                <a:gd name="f16" fmla="val 136"/>
                <a:gd name="f17" fmla="val 936"/>
                <a:gd name="f18" fmla="val 132"/>
                <a:gd name="f19" fmla="val 901"/>
                <a:gd name="f20" fmla="val 129"/>
                <a:gd name="f21" fmla="val 865"/>
                <a:gd name="f22" fmla="val 128"/>
                <a:gd name="f23" fmla="val 830"/>
                <a:gd name="f24" fmla="val 130"/>
                <a:gd name="f25" fmla="val 808"/>
                <a:gd name="f26" fmla="val 131"/>
                <a:gd name="f27" fmla="val 787"/>
                <a:gd name="f28" fmla="val 765"/>
                <a:gd name="f29" fmla="val 135"/>
                <a:gd name="f30" fmla="val 729"/>
                <a:gd name="f31" fmla="val 139"/>
                <a:gd name="f32" fmla="val 692"/>
                <a:gd name="f33" fmla="val 146"/>
                <a:gd name="f34" fmla="val 657"/>
                <a:gd name="f35" fmla="val 156"/>
                <a:gd name="f36" fmla="val 616"/>
                <a:gd name="f37" fmla="val 167"/>
                <a:gd name="f38" fmla="val 576"/>
                <a:gd name="f39" fmla="val 536"/>
                <a:gd name="f40" fmla="val 191"/>
                <a:gd name="f41" fmla="val 485"/>
                <a:gd name="f42" fmla="val 206"/>
                <a:gd name="f43" fmla="val 435"/>
                <a:gd name="f44" fmla="val 220"/>
                <a:gd name="f45" fmla="val 383"/>
                <a:gd name="f46" fmla="val 231"/>
                <a:gd name="f47" fmla="val 335"/>
                <a:gd name="f48" fmla="val 242"/>
                <a:gd name="f49" fmla="val 286"/>
                <a:gd name="f50" fmla="val 248"/>
                <a:gd name="f51" fmla="val 236"/>
                <a:gd name="f52" fmla="val 251"/>
                <a:gd name="f53" fmla="val 201"/>
                <a:gd name="f54" fmla="val 253"/>
                <a:gd name="f55" fmla="val 133"/>
                <a:gd name="f56" fmla="val 99"/>
                <a:gd name="f57" fmla="val 252"/>
                <a:gd name="f58" fmla="val 66"/>
                <a:gd name="f59" fmla="val 249"/>
                <a:gd name="f60" fmla="val 33"/>
                <a:gd name="f61" fmla="val 246"/>
                <a:gd name="f62" fmla="val 30"/>
                <a:gd name="f63" fmla="val 27"/>
                <a:gd name="f64" fmla="val 245"/>
                <a:gd name="f65" fmla="val 24"/>
                <a:gd name="f66" fmla="val 19"/>
                <a:gd name="f67" fmla="val 244"/>
                <a:gd name="f68" fmla="val 17"/>
                <a:gd name="f69" fmla="val 16"/>
                <a:gd name="f70" fmla="val 238"/>
                <a:gd name="f71" fmla="val 15"/>
                <a:gd name="f72" fmla="val 237"/>
                <a:gd name="f73" fmla="val 235"/>
                <a:gd name="f74" fmla="val 234"/>
                <a:gd name="f75" fmla="val 4"/>
                <a:gd name="f76" fmla="val 178"/>
                <a:gd name="f77" fmla="val 122"/>
                <a:gd name="f78" fmla="val 3"/>
                <a:gd name="f79" fmla="val 58"/>
                <a:gd name="f80" fmla="val 5"/>
                <a:gd name="f81" fmla="val 57"/>
                <a:gd name="f82" fmla="val 14"/>
                <a:gd name="f83" fmla="val 55"/>
                <a:gd name="f84" fmla="val 35"/>
                <a:gd name="f85" fmla="val 51"/>
                <a:gd name="f86" fmla="val 47"/>
                <a:gd name="f87" fmla="val 79"/>
                <a:gd name="f88" fmla="val 43"/>
                <a:gd name="f89" fmla="val 40"/>
                <a:gd name="f90" fmla="val 119"/>
                <a:gd name="f91" fmla="val 36"/>
                <a:gd name="f92" fmla="val 175"/>
                <a:gd name="f93" fmla="val 212"/>
                <a:gd name="f94" fmla="val 22"/>
                <a:gd name="f95" fmla="val 292"/>
                <a:gd name="f96" fmla="val 10"/>
                <a:gd name="f97" fmla="val 6"/>
                <a:gd name="f98" fmla="val 378"/>
                <a:gd name="f99" fmla="val 412"/>
                <a:gd name="f100" fmla="val 1"/>
                <a:gd name="f101" fmla="val 446"/>
                <a:gd name="f102" fmla="val 480"/>
                <a:gd name="f103" fmla="val 502"/>
                <a:gd name="f104" fmla="val 2"/>
                <a:gd name="f105" fmla="val 523"/>
                <a:gd name="f106" fmla="val 545"/>
                <a:gd name="f107" fmla="val 561"/>
                <a:gd name="f108" fmla="val 7"/>
                <a:gd name="f109" fmla="val 578"/>
                <a:gd name="f110" fmla="val 9"/>
                <a:gd name="f111" fmla="val 594"/>
                <a:gd name="f112" fmla="val 12"/>
                <a:gd name="f113" fmla="val 635"/>
                <a:gd name="f114" fmla="val 20"/>
                <a:gd name="f115" fmla="val 675"/>
                <a:gd name="f116" fmla="val 29"/>
                <a:gd name="f117" fmla="val 715"/>
                <a:gd name="f118" fmla="val 782"/>
                <a:gd name="f119" fmla="val 848"/>
                <a:gd name="f120" fmla="val 75"/>
                <a:gd name="f121" fmla="val 915"/>
                <a:gd name="f122" fmla="val 89"/>
                <a:gd name="f123" fmla="val 943"/>
                <a:gd name="f124" fmla="val 95"/>
                <a:gd name="f125" fmla="val 971"/>
                <a:gd name="f126" fmla="val 101"/>
                <a:gd name="f127" fmla="val 998"/>
                <a:gd name="f128" fmla="val 108"/>
                <a:gd name="f129" fmla="val 1036"/>
                <a:gd name="f130" fmla="val 118"/>
                <a:gd name="f131" fmla="val 1073"/>
                <a:gd name="f132" fmla="val 1109"/>
                <a:gd name="f133" fmla="val 143"/>
                <a:gd name="f134" fmla="val 1115"/>
                <a:gd name="f135" fmla="val 1121"/>
                <a:gd name="f136" fmla="val 148"/>
                <a:gd name="f137" fmla="*/ f1 1 1128"/>
                <a:gd name="f138" fmla="*/ f2 1 254"/>
                <a:gd name="f139" fmla="+- f5 0 f3"/>
                <a:gd name="f140" fmla="+- f4 0 f3"/>
                <a:gd name="f141" fmla="*/ f140 1 1128"/>
                <a:gd name="f142" fmla="*/ f139 1 254"/>
                <a:gd name="f143" fmla="*/ f3 1 f141"/>
                <a:gd name="f144" fmla="*/ f4 1 f141"/>
                <a:gd name="f145" fmla="*/ f3 1 f142"/>
                <a:gd name="f146" fmla="*/ f5 1 f142"/>
                <a:gd name="f147" fmla="*/ f143 f137 1"/>
                <a:gd name="f148" fmla="*/ f144 f137 1"/>
                <a:gd name="f149" fmla="*/ f146 f138 1"/>
                <a:gd name="f150" fmla="*/ f145 f1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47" t="f150" r="f148" b="f149"/>
              <a:pathLst>
                <a:path w="1128" h="254">
                  <a:moveTo>
                    <a:pt x="f4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7" y="f18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18"/>
                    <a:pt x="f28" y="f29"/>
                  </a:cubicBezTo>
                  <a:cubicBezTo>
                    <a:pt x="f30" y="f31"/>
                    <a:pt x="f32" y="f33"/>
                    <a:pt x="f34" y="f35"/>
                  </a:cubicBezTo>
                  <a:cubicBezTo>
                    <a:pt x="f36" y="f37"/>
                    <a:pt x="f38" y="f0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cubicBezTo>
                    <a:pt x="f47" y="f48"/>
                    <a:pt x="f49" y="f50"/>
                    <a:pt x="f51" y="f52"/>
                  </a:cubicBezTo>
                  <a:cubicBezTo>
                    <a:pt x="f53" y="f54"/>
                    <a:pt x="f37" y="f5"/>
                    <a:pt x="f55" y="f54"/>
                  </a:cubicBezTo>
                  <a:cubicBezTo>
                    <a:pt x="f56" y="f57"/>
                    <a:pt x="f58" y="f59"/>
                    <a:pt x="f60" y="f61"/>
                  </a:cubicBezTo>
                  <a:cubicBezTo>
                    <a:pt x="f62" y="f61"/>
                    <a:pt x="f63" y="f64"/>
                    <a:pt x="f65" y="f64"/>
                  </a:cubicBezTo>
                  <a:cubicBezTo>
                    <a:pt x="f66" y="f67"/>
                    <a:pt x="f68" y="f48"/>
                    <a:pt x="f69" y="f70"/>
                  </a:cubicBezTo>
                  <a:cubicBezTo>
                    <a:pt x="f71" y="f72"/>
                    <a:pt x="f71" y="f73"/>
                    <a:pt x="f71" y="f74"/>
                  </a:cubicBezTo>
                  <a:cubicBezTo>
                    <a:pt x="f75" y="f76"/>
                    <a:pt x="f3" y="f77"/>
                    <a:pt x="f78" y="f58"/>
                  </a:cubicBezTo>
                  <a:cubicBezTo>
                    <a:pt x="f75" y="f79"/>
                    <a:pt x="f80" y="f81"/>
                    <a:pt x="f82" y="f83"/>
                  </a:cubicBezTo>
                  <a:cubicBezTo>
                    <a:pt x="f84" y="f85"/>
                    <a:pt x="f81" y="f86"/>
                    <a:pt x="f87" y="f88"/>
                  </a:cubicBezTo>
                  <a:cubicBezTo>
                    <a:pt x="f56" y="f89"/>
                    <a:pt x="f90" y="f91"/>
                    <a:pt x="f31" y="f60"/>
                  </a:cubicBezTo>
                  <a:cubicBezTo>
                    <a:pt x="f92" y="f63"/>
                    <a:pt x="f93" y="f94"/>
                    <a:pt x="f59" y="f68"/>
                  </a:cubicBezTo>
                  <a:cubicBezTo>
                    <a:pt x="f95" y="f96"/>
                    <a:pt x="f47" y="f97"/>
                    <a:pt x="f98" y="f75"/>
                  </a:cubicBezTo>
                  <a:cubicBezTo>
                    <a:pt x="f99" y="f100"/>
                    <a:pt x="f101" y="f3"/>
                    <a:pt x="f102" y="f100"/>
                  </a:cubicBezTo>
                  <a:cubicBezTo>
                    <a:pt x="f103" y="f104"/>
                    <a:pt x="f105" y="f104"/>
                    <a:pt x="f106" y="f80"/>
                  </a:cubicBezTo>
                  <a:cubicBezTo>
                    <a:pt x="f107" y="f108"/>
                    <a:pt x="f109" y="f110"/>
                    <a:pt x="f111" y="f112"/>
                  </a:cubicBezTo>
                  <a:cubicBezTo>
                    <a:pt x="f113" y="f114"/>
                    <a:pt x="f115" y="f116"/>
                    <a:pt x="f117" y="f89"/>
                  </a:cubicBezTo>
                  <a:cubicBezTo>
                    <a:pt x="f118" y="f81"/>
                    <a:pt x="f119" y="f120"/>
                    <a:pt x="f121" y="f122"/>
                  </a:cubicBezTo>
                  <a:cubicBezTo>
                    <a:pt x="f123" y="f124"/>
                    <a:pt x="f125" y="f126"/>
                    <a:pt x="f127" y="f128"/>
                  </a:cubicBezTo>
                  <a:cubicBezTo>
                    <a:pt x="f129" y="f130"/>
                    <a:pt x="f131" y="f24"/>
                    <a:pt x="f132" y="f133"/>
                  </a:cubicBezTo>
                  <a:cubicBezTo>
                    <a:pt x="f134" y="f33"/>
                    <a:pt x="f135" y="f136"/>
                    <a:pt x="f4" y="f6"/>
                  </a:cubicBezTo>
                  <a:close/>
                </a:path>
              </a:pathLst>
            </a:custGeom>
            <a:gradFill>
              <a:gsLst>
                <a:gs pos="0">
                  <a:srgbClr val="EFFAFF"/>
                </a:gs>
                <a:gs pos="100000">
                  <a:srgbClr val="9ADCF6"/>
                </a:gs>
              </a:gsLst>
              <a:path path="circle">
                <a:fillToRect l="50000" t="70000" r="50000" b="30000"/>
              </a:path>
            </a:gradFill>
            <a:ln w="9360">
              <a:solidFill>
                <a:srgbClr val="3FB3D2"/>
              </a:solidFill>
              <a:prstDash val="solid"/>
              <a:miter/>
            </a:ln>
          </p:spPr>
          <p:txBody>
            <a:bodyPr vert="horz" wrap="square" lIns="104400" tIns="52200" rIns="104400" bIns="52200" anchor="t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165" name="Freeform 165"/>
            <p:cNvSpPr/>
            <p:nvPr/>
          </p:nvSpPr>
          <p:spPr>
            <a:xfrm>
              <a:off x="711720" y="3663000"/>
              <a:ext cx="1315440" cy="16056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0"/>
                <a:gd name="f4" fmla="val 143"/>
                <a:gd name="f5" fmla="val 1099"/>
                <a:gd name="f6" fmla="val 91"/>
                <a:gd name="f7" fmla="val 1090"/>
                <a:gd name="f8" fmla="val 94"/>
                <a:gd name="f9" fmla="val 1080"/>
                <a:gd name="f10" fmla="val 96"/>
                <a:gd name="f11" fmla="val 1070"/>
                <a:gd name="f12" fmla="val 97"/>
                <a:gd name="f13" fmla="val 1014"/>
                <a:gd name="f14" fmla="val 107"/>
                <a:gd name="f15" fmla="val 958"/>
                <a:gd name="f16" fmla="val 117"/>
                <a:gd name="f17" fmla="val 902"/>
                <a:gd name="f18" fmla="val 126"/>
                <a:gd name="f19" fmla="val 820"/>
                <a:gd name="f20" fmla="val 139"/>
                <a:gd name="f21" fmla="val 737"/>
                <a:gd name="f22" fmla="val 653"/>
                <a:gd name="f23" fmla="val 141"/>
                <a:gd name="f24" fmla="val 606"/>
                <a:gd name="f25" fmla="val 559"/>
                <a:gd name="f26" fmla="val 136"/>
                <a:gd name="f27" fmla="val 512"/>
                <a:gd name="f28" fmla="val 133"/>
                <a:gd name="f29" fmla="val 428"/>
                <a:gd name="f30" fmla="val 344"/>
                <a:gd name="f31" fmla="val 127"/>
                <a:gd name="f32" fmla="val 260"/>
                <a:gd name="f33" fmla="val 131"/>
                <a:gd name="f34" fmla="val 194"/>
                <a:gd name="f35" fmla="val 134"/>
                <a:gd name="f36" fmla="val 130"/>
                <a:gd name="f37" fmla="val 128"/>
                <a:gd name="f38" fmla="val 66"/>
                <a:gd name="f39" fmla="val 115"/>
                <a:gd name="f40" fmla="val 48"/>
                <a:gd name="f41" fmla="val 111"/>
                <a:gd name="f42" fmla="val 30"/>
                <a:gd name="f43" fmla="val 105"/>
                <a:gd name="f44" fmla="val 13"/>
                <a:gd name="f45" fmla="val 98"/>
                <a:gd name="f46" fmla="val 10"/>
                <a:gd name="f47" fmla="val 7"/>
                <a:gd name="f48" fmla="val 95"/>
                <a:gd name="f49" fmla="val 4"/>
                <a:gd name="f50" fmla="val 93"/>
                <a:gd name="f51" fmla="val 92"/>
                <a:gd name="f52" fmla="val 90"/>
                <a:gd name="f53" fmla="val 1"/>
                <a:gd name="f54" fmla="val 86"/>
                <a:gd name="f55" fmla="val 2"/>
                <a:gd name="f56" fmla="val 85"/>
                <a:gd name="f57" fmla="val 3"/>
                <a:gd name="f58" fmla="val 83"/>
                <a:gd name="f59" fmla="val 81"/>
                <a:gd name="f60" fmla="val 15"/>
                <a:gd name="f61" fmla="val 64"/>
                <a:gd name="f62" fmla="val 27"/>
                <a:gd name="f63" fmla="val 47"/>
                <a:gd name="f64" fmla="val 40"/>
                <a:gd name="f65" fmla="val 31"/>
                <a:gd name="f66" fmla="val 44"/>
                <a:gd name="f67" fmla="val 25"/>
                <a:gd name="f68" fmla="val 24"/>
                <a:gd name="f69" fmla="val 55"/>
                <a:gd name="f70" fmla="val 26"/>
                <a:gd name="f71" fmla="val 76"/>
                <a:gd name="f72" fmla="val 35"/>
                <a:gd name="f73" fmla="val 120"/>
                <a:gd name="f74" fmla="val 146"/>
                <a:gd name="f75" fmla="val 46"/>
                <a:gd name="f76" fmla="val 173"/>
                <a:gd name="f77" fmla="val 49"/>
                <a:gd name="f78" fmla="val 200"/>
                <a:gd name="f79" fmla="val 52"/>
                <a:gd name="f80" fmla="val 257"/>
                <a:gd name="f81" fmla="val 58"/>
                <a:gd name="f82" fmla="val 314"/>
                <a:gd name="f83" fmla="val 59"/>
                <a:gd name="f84" fmla="val 372"/>
                <a:gd name="f85" fmla="val 421"/>
                <a:gd name="f86" fmla="val 51"/>
                <a:gd name="f87" fmla="val 470"/>
                <a:gd name="f88" fmla="val 518"/>
                <a:gd name="f89" fmla="val 32"/>
                <a:gd name="f90" fmla="val 551"/>
                <a:gd name="f91" fmla="val 584"/>
                <a:gd name="f92" fmla="val 16"/>
                <a:gd name="f93" fmla="val 618"/>
                <a:gd name="f94" fmla="val 11"/>
                <a:gd name="f95" fmla="val 638"/>
                <a:gd name="f96" fmla="val 8"/>
                <a:gd name="f97" fmla="val 657"/>
                <a:gd name="f98" fmla="val 6"/>
                <a:gd name="f99" fmla="val 677"/>
                <a:gd name="f100" fmla="val 724"/>
                <a:gd name="f101" fmla="val 771"/>
                <a:gd name="f102" fmla="val 819"/>
                <a:gd name="f103" fmla="val 862"/>
                <a:gd name="f104" fmla="val 906"/>
                <a:gd name="f105" fmla="val 949"/>
                <a:gd name="f106" fmla="val 14"/>
                <a:gd name="f107" fmla="val 981"/>
                <a:gd name="f108" fmla="val 18"/>
                <a:gd name="f109" fmla="val 1012"/>
                <a:gd name="f110" fmla="val 1044"/>
                <a:gd name="f111" fmla="val 1063"/>
                <a:gd name="f112" fmla="val 33"/>
                <a:gd name="f113" fmla="val 1074"/>
                <a:gd name="f114" fmla="val 1081"/>
                <a:gd name="f115" fmla="val 60"/>
                <a:gd name="f116" fmla="val 1088"/>
                <a:gd name="f117" fmla="val 71"/>
                <a:gd name="f118" fmla="val 1095"/>
                <a:gd name="f119" fmla="val 1097"/>
                <a:gd name="f120" fmla="val 84"/>
                <a:gd name="f121" fmla="val 87"/>
                <a:gd name="f122" fmla="*/ f0 1 1100"/>
                <a:gd name="f123" fmla="*/ f1 1 143"/>
                <a:gd name="f124" fmla="+- f4 0 f2"/>
                <a:gd name="f125" fmla="+- f3 0 f2"/>
                <a:gd name="f126" fmla="*/ f125 1 1100"/>
                <a:gd name="f127" fmla="*/ f124 1 143"/>
                <a:gd name="f128" fmla="*/ f2 1 f126"/>
                <a:gd name="f129" fmla="*/ f3 1 f126"/>
                <a:gd name="f130" fmla="*/ f2 1 f127"/>
                <a:gd name="f131" fmla="*/ f4 1 f127"/>
                <a:gd name="f132" fmla="*/ f128 f122 1"/>
                <a:gd name="f133" fmla="*/ f129 f122 1"/>
                <a:gd name="f134" fmla="*/ f131 f123 1"/>
                <a:gd name="f135" fmla="*/ f130 f1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2" t="f135" r="f133" b="f134"/>
              <a:pathLst>
                <a:path w="1100" h="143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7" y="f18"/>
                  </a:cubicBezTo>
                  <a:cubicBezTo>
                    <a:pt x="f19" y="f20"/>
                    <a:pt x="f21" y="f4"/>
                    <a:pt x="f22" y="f23"/>
                  </a:cubicBezTo>
                  <a:cubicBezTo>
                    <a:pt x="f24" y="f20"/>
                    <a:pt x="f25" y="f26"/>
                    <a:pt x="f27" y="f28"/>
                  </a:cubicBezTo>
                  <a:cubicBezTo>
                    <a:pt x="f29" y="f18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9"/>
                  </a:cubicBezTo>
                  <a:cubicBezTo>
                    <a:pt x="f40" y="f41"/>
                    <a:pt x="f42" y="f43"/>
                    <a:pt x="f44" y="f45"/>
                  </a:cubicBezTo>
                  <a:cubicBezTo>
                    <a:pt x="f46" y="f12"/>
                    <a:pt x="f47" y="f48"/>
                    <a:pt x="f49" y="f50"/>
                  </a:cubicBezTo>
                  <a:cubicBezTo>
                    <a:pt x="f2" y="f51"/>
                    <a:pt x="f2" y="f52"/>
                    <a:pt x="f53" y="f54"/>
                  </a:cubicBezTo>
                  <a:cubicBezTo>
                    <a:pt x="f55" y="f56"/>
                    <a:pt x="f57" y="f58"/>
                    <a:pt x="f49" y="f59"/>
                  </a:cubicBezTo>
                  <a:cubicBezTo>
                    <a:pt x="f60" y="f61"/>
                    <a:pt x="f62" y="f63"/>
                    <a:pt x="f64" y="f65"/>
                  </a:cubicBezTo>
                  <a:cubicBezTo>
                    <a:pt x="f66" y="f67"/>
                    <a:pt x="f40" y="f68"/>
                    <a:pt x="f69" y="f70"/>
                  </a:cubicBezTo>
                  <a:cubicBezTo>
                    <a:pt x="f71" y="f65"/>
                    <a:pt x="f45" y="f72"/>
                    <a:pt x="f73" y="f64"/>
                  </a:cubicBezTo>
                  <a:cubicBezTo>
                    <a:pt x="f74" y="f75"/>
                    <a:pt x="f76" y="f77"/>
                    <a:pt x="f78" y="f79"/>
                  </a:cubicBezTo>
                  <a:cubicBezTo>
                    <a:pt x="f80" y="f81"/>
                    <a:pt x="f82" y="f83"/>
                    <a:pt x="f84" y="f69"/>
                  </a:cubicBezTo>
                  <a:cubicBezTo>
                    <a:pt x="f85" y="f86"/>
                    <a:pt x="f87" y="f66"/>
                    <a:pt x="f88" y="f89"/>
                  </a:cubicBezTo>
                  <a:cubicBezTo>
                    <a:pt x="f90" y="f68"/>
                    <a:pt x="f91" y="f92"/>
                    <a:pt x="f93" y="f94"/>
                  </a:cubicBezTo>
                  <a:cubicBezTo>
                    <a:pt x="f95" y="f96"/>
                    <a:pt x="f97" y="f98"/>
                    <a:pt x="f99" y="f49"/>
                  </a:cubicBezTo>
                  <a:cubicBezTo>
                    <a:pt x="f100" y="f2"/>
                    <a:pt x="f101" y="f2"/>
                    <a:pt x="f102" y="f55"/>
                  </a:cubicBezTo>
                  <a:cubicBezTo>
                    <a:pt x="f103" y="f49"/>
                    <a:pt x="f104" y="f96"/>
                    <a:pt x="f105" y="f106"/>
                  </a:cubicBezTo>
                  <a:cubicBezTo>
                    <a:pt x="f107" y="f108"/>
                    <a:pt x="f109" y="f67"/>
                    <a:pt x="f110" y="f42"/>
                  </a:cubicBezTo>
                  <a:cubicBezTo>
                    <a:pt x="f111" y="f112"/>
                    <a:pt x="f111" y="f112"/>
                    <a:pt x="f113" y="f77"/>
                  </a:cubicBezTo>
                  <a:cubicBezTo>
                    <a:pt x="f114" y="f115"/>
                    <a:pt x="f116" y="f117"/>
                    <a:pt x="f118" y="f59"/>
                  </a:cubicBezTo>
                  <a:cubicBezTo>
                    <a:pt x="f119" y="f120"/>
                    <a:pt x="f3" y="f121"/>
                    <a:pt x="f5" y="f6"/>
                  </a:cubicBezTo>
                  <a:close/>
                </a:path>
              </a:pathLst>
            </a:custGeom>
            <a:solidFill>
              <a:srgbClr val="19914D"/>
            </a:solidFill>
            <a:ln>
              <a:noFill/>
              <a:prstDash val="solid"/>
            </a:ln>
          </p:spPr>
          <p:txBody>
            <a:bodyPr vert="horz" wrap="square" lIns="104400" tIns="52200" rIns="104400" bIns="52200" anchor="t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166" name="Freeform 166"/>
            <p:cNvSpPr/>
            <p:nvPr/>
          </p:nvSpPr>
          <p:spPr>
            <a:xfrm>
              <a:off x="817200" y="4504680"/>
              <a:ext cx="1124640" cy="220680"/>
            </a:xfrm>
            <a:custGeom>
              <a:avLst/>
              <a:gdLst>
                <a:gd name="f0" fmla="val 360"/>
                <a:gd name="f1" fmla="val w"/>
                <a:gd name="f2" fmla="val h"/>
                <a:gd name="f3" fmla="val 0"/>
                <a:gd name="f4" fmla="val 940"/>
                <a:gd name="f5" fmla="val 199"/>
                <a:gd name="f6" fmla="val 417"/>
                <a:gd name="f7" fmla="val 457"/>
                <a:gd name="f8" fmla="val 2"/>
                <a:gd name="f9" fmla="val 492"/>
                <a:gd name="f10" fmla="val 526"/>
                <a:gd name="f11" fmla="val 3"/>
                <a:gd name="f12" fmla="val 564"/>
                <a:gd name="f13" fmla="val 4"/>
                <a:gd name="f14" fmla="val 601"/>
                <a:gd name="f15" fmla="val 6"/>
                <a:gd name="f16" fmla="val 638"/>
                <a:gd name="f17" fmla="val 10"/>
                <a:gd name="f18" fmla="val 662"/>
                <a:gd name="f19" fmla="val 13"/>
                <a:gd name="f20" fmla="val 687"/>
                <a:gd name="f21" fmla="val 15"/>
                <a:gd name="f22" fmla="val 711"/>
                <a:gd name="f23" fmla="val 17"/>
                <a:gd name="f24" fmla="val 737"/>
                <a:gd name="f25" fmla="val 19"/>
                <a:gd name="f26" fmla="val 763"/>
                <a:gd name="f27" fmla="val 22"/>
                <a:gd name="f28" fmla="val 789"/>
                <a:gd name="f29" fmla="val 24"/>
                <a:gd name="f30" fmla="val 801"/>
                <a:gd name="f31" fmla="val 25"/>
                <a:gd name="f32" fmla="val 813"/>
                <a:gd name="f33" fmla="val 825"/>
                <a:gd name="f34" fmla="val 846"/>
                <a:gd name="f35" fmla="val 868"/>
                <a:gd name="f36" fmla="val 889"/>
                <a:gd name="f37" fmla="val 905"/>
                <a:gd name="f38" fmla="val 921"/>
                <a:gd name="f39" fmla="val 28"/>
                <a:gd name="f40" fmla="val 935"/>
                <a:gd name="f41" fmla="val 34"/>
                <a:gd name="f42" fmla="val 937"/>
                <a:gd name="f43" fmla="val 35"/>
                <a:gd name="f44" fmla="val 939"/>
                <a:gd name="f45" fmla="val 37"/>
                <a:gd name="f46" fmla="val 938"/>
                <a:gd name="f47" fmla="val 39"/>
                <a:gd name="f48" fmla="val 41"/>
                <a:gd name="f49" fmla="val 931"/>
                <a:gd name="f50" fmla="val 43"/>
                <a:gd name="f51" fmla="val 927"/>
                <a:gd name="f52" fmla="val 44"/>
                <a:gd name="f53" fmla="val 922"/>
                <a:gd name="f54" fmla="val 916"/>
                <a:gd name="f55" fmla="val 910"/>
                <a:gd name="f56" fmla="val 903"/>
                <a:gd name="f57" fmla="val 875"/>
                <a:gd name="f58" fmla="val 42"/>
                <a:gd name="f59" fmla="val 847"/>
                <a:gd name="f60" fmla="val 819"/>
                <a:gd name="f61" fmla="val 40"/>
                <a:gd name="f62" fmla="val 785"/>
                <a:gd name="f63" fmla="val 750"/>
                <a:gd name="f64" fmla="val 716"/>
                <a:gd name="f65" fmla="val 45"/>
                <a:gd name="f66" fmla="val 661"/>
                <a:gd name="f67" fmla="val 47"/>
                <a:gd name="f68" fmla="val 608"/>
                <a:gd name="f69" fmla="val 56"/>
                <a:gd name="f70" fmla="val 555"/>
                <a:gd name="f71" fmla="val 72"/>
                <a:gd name="f72" fmla="val 529"/>
                <a:gd name="f73" fmla="val 80"/>
                <a:gd name="f74" fmla="val 504"/>
                <a:gd name="f75" fmla="val 90"/>
                <a:gd name="f76" fmla="val 479"/>
                <a:gd name="f77" fmla="val 101"/>
                <a:gd name="f78" fmla="val 415"/>
                <a:gd name="f79" fmla="val 127"/>
                <a:gd name="f80" fmla="val 351"/>
                <a:gd name="f81" fmla="val 152"/>
                <a:gd name="f82" fmla="val 284"/>
                <a:gd name="f83" fmla="val 172"/>
                <a:gd name="f84" fmla="val 247"/>
                <a:gd name="f85" fmla="val 183"/>
                <a:gd name="f86" fmla="val 209"/>
                <a:gd name="f87" fmla="val 192"/>
                <a:gd name="f88" fmla="val 171"/>
                <a:gd name="f89" fmla="val 198"/>
                <a:gd name="f90" fmla="val 164"/>
                <a:gd name="f91" fmla="val 159"/>
                <a:gd name="f92" fmla="val 197"/>
                <a:gd name="f93" fmla="val 153"/>
                <a:gd name="f94" fmla="val 194"/>
                <a:gd name="f95" fmla="val 116"/>
                <a:gd name="f96" fmla="val 174"/>
                <a:gd name="f97" fmla="val 81"/>
                <a:gd name="f98" fmla="val 151"/>
                <a:gd name="f99" fmla="val 49"/>
                <a:gd name="f100" fmla="val 125"/>
                <a:gd name="f101" fmla="val 33"/>
                <a:gd name="f102" fmla="val 112"/>
                <a:gd name="f103" fmla="val 18"/>
                <a:gd name="f104" fmla="val 98"/>
                <a:gd name="f105" fmla="val 84"/>
                <a:gd name="f106" fmla="val 78"/>
                <a:gd name="f107" fmla="val 5"/>
                <a:gd name="f108" fmla="val 76"/>
                <a:gd name="f109" fmla="val 71"/>
                <a:gd name="f110" fmla="val 65"/>
                <a:gd name="f111" fmla="val 60"/>
                <a:gd name="f112" fmla="val 48"/>
                <a:gd name="f113" fmla="val 113"/>
                <a:gd name="f114" fmla="val 147"/>
                <a:gd name="f115" fmla="val 11"/>
                <a:gd name="f116" fmla="val 223"/>
                <a:gd name="f117" fmla="val 7"/>
                <a:gd name="f118" fmla="val 268"/>
                <a:gd name="f119" fmla="val 1"/>
                <a:gd name="f120" fmla="val 314"/>
                <a:gd name="f121" fmla="val 381"/>
                <a:gd name="f122" fmla="val 402"/>
                <a:gd name="f123" fmla="*/ f1 1 940"/>
                <a:gd name="f124" fmla="*/ f2 1 199"/>
                <a:gd name="f125" fmla="+- f5 0 f3"/>
                <a:gd name="f126" fmla="+- f4 0 f3"/>
                <a:gd name="f127" fmla="*/ f126 1 940"/>
                <a:gd name="f128" fmla="*/ f125 1 199"/>
                <a:gd name="f129" fmla="*/ f3 1 f127"/>
                <a:gd name="f130" fmla="*/ f4 1 f127"/>
                <a:gd name="f131" fmla="*/ f3 1 f128"/>
                <a:gd name="f132" fmla="*/ f5 1 f128"/>
                <a:gd name="f133" fmla="*/ f129 f123 1"/>
                <a:gd name="f134" fmla="*/ f130 f123 1"/>
                <a:gd name="f135" fmla="*/ f132 f124 1"/>
                <a:gd name="f136" fmla="*/ f131 f1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3" t="f136" r="f134" b="f135"/>
              <a:pathLst>
                <a:path w="940" h="199">
                  <a:moveTo>
                    <a:pt x="f6" y="f3"/>
                  </a:moveTo>
                  <a:cubicBezTo>
                    <a:pt x="f7" y="f8"/>
                    <a:pt x="f9" y="f8"/>
                    <a:pt x="f10" y="f11"/>
                  </a:cubicBezTo>
                  <a:cubicBezTo>
                    <a:pt x="f12" y="f13"/>
                    <a:pt x="f14" y="f15"/>
                    <a:pt x="f16" y="f17"/>
                  </a:cubicBezTo>
                  <a:cubicBezTo>
                    <a:pt x="f18" y="f19"/>
                    <a:pt x="f20" y="f21"/>
                    <a:pt x="f22" y="f23"/>
                  </a:cubicBezTo>
                  <a:cubicBezTo>
                    <a:pt x="f24" y="f25"/>
                    <a:pt x="f26" y="f27"/>
                    <a:pt x="f28" y="f29"/>
                  </a:cubicBezTo>
                  <a:cubicBezTo>
                    <a:pt x="f30" y="f31"/>
                    <a:pt x="f32" y="f31"/>
                    <a:pt x="f33" y="f31"/>
                  </a:cubicBezTo>
                  <a:cubicBezTo>
                    <a:pt x="f34" y="f31"/>
                    <a:pt x="f35" y="f31"/>
                    <a:pt x="f36" y="f31"/>
                  </a:cubicBezTo>
                  <a:cubicBezTo>
                    <a:pt x="f37" y="f31"/>
                    <a:pt x="f38" y="f39"/>
                    <a:pt x="f40" y="f41"/>
                  </a:cubicBezTo>
                  <a:cubicBezTo>
                    <a:pt x="f42" y="f41"/>
                    <a:pt x="f4" y="f43"/>
                    <a:pt x="f44" y="f45"/>
                  </a:cubicBezTo>
                  <a:cubicBezTo>
                    <a:pt x="f46" y="f47"/>
                    <a:pt x="f42" y="f48"/>
                    <a:pt x="f40" y="f48"/>
                  </a:cubicBezTo>
                  <a:cubicBezTo>
                    <a:pt x="f49" y="f50"/>
                    <a:pt x="f51" y="f52"/>
                    <a:pt x="f53" y="f52"/>
                  </a:cubicBezTo>
                  <a:cubicBezTo>
                    <a:pt x="f54" y="f52"/>
                    <a:pt x="f55" y="f52"/>
                    <a:pt x="f56" y="f50"/>
                  </a:cubicBezTo>
                  <a:cubicBezTo>
                    <a:pt x="f57" y="f58"/>
                    <a:pt x="f59" y="f47"/>
                    <a:pt x="f60" y="f61"/>
                  </a:cubicBezTo>
                  <a:cubicBezTo>
                    <a:pt x="f62" y="f48"/>
                    <a:pt x="f63" y="f50"/>
                    <a:pt x="f64" y="f65"/>
                  </a:cubicBezTo>
                  <a:cubicBezTo>
                    <a:pt x="f66" y="f67"/>
                    <a:pt x="f68" y="f69"/>
                    <a:pt x="f70" y="f71"/>
                  </a:cubicBezTo>
                  <a:cubicBezTo>
                    <a:pt x="f72" y="f73"/>
                    <a:pt x="f74" y="f75"/>
                    <a:pt x="f76" y="f77"/>
                  </a:cubicBezTo>
                  <a:cubicBezTo>
                    <a:pt x="f78" y="f79"/>
                    <a:pt x="f80" y="f81"/>
                    <a:pt x="f82" y="f83"/>
                  </a:cubicBezTo>
                  <a:cubicBezTo>
                    <a:pt x="f84" y="f85"/>
                    <a:pt x="f86" y="f87"/>
                    <a:pt x="f88" y="f89"/>
                  </a:cubicBezTo>
                  <a:cubicBezTo>
                    <a:pt x="f90" y="f5"/>
                    <a:pt x="f91" y="f92"/>
                    <a:pt x="f93" y="f94"/>
                  </a:cubicBezTo>
                  <a:cubicBezTo>
                    <a:pt x="f95" y="f96"/>
                    <a:pt x="f97" y="f98"/>
                    <a:pt x="f99" y="f100"/>
                  </a:cubicBezTo>
                  <a:cubicBezTo>
                    <a:pt x="f101" y="f102"/>
                    <a:pt x="f103" y="f104"/>
                    <a:pt x="f11" y="f105"/>
                  </a:cubicBezTo>
                  <a:cubicBezTo>
                    <a:pt x="f3" y="f73"/>
                    <a:pt x="f3" y="f106"/>
                    <a:pt x="f107" y="f108"/>
                  </a:cubicBezTo>
                  <a:cubicBezTo>
                    <a:pt x="f25" y="f109"/>
                    <a:pt x="f101" y="f110"/>
                    <a:pt x="f67" y="f111"/>
                  </a:cubicBezTo>
                  <a:cubicBezTo>
                    <a:pt x="f73" y="f112"/>
                    <a:pt x="f113" y="f41"/>
                    <a:pt x="f114" y="f29"/>
                  </a:cubicBezTo>
                  <a:cubicBezTo>
                    <a:pt x="f83" y="f23"/>
                    <a:pt x="f92" y="f115"/>
                    <a:pt x="f116" y="f117"/>
                  </a:cubicBezTo>
                  <a:cubicBezTo>
                    <a:pt x="f118" y="f119"/>
                    <a:pt x="f120" y="f3"/>
                    <a:pt x="f0" y="f3"/>
                  </a:cubicBezTo>
                  <a:cubicBezTo>
                    <a:pt x="f121" y="f3"/>
                    <a:pt x="f122" y="f3"/>
                    <a:pt x="f6" y="f3"/>
                  </a:cubicBezTo>
                  <a:close/>
                </a:path>
              </a:pathLst>
            </a:custGeom>
            <a:solidFill>
              <a:srgbClr val="41BB96"/>
            </a:solidFill>
            <a:ln>
              <a:noFill/>
              <a:prstDash val="solid"/>
            </a:ln>
          </p:spPr>
          <p:txBody>
            <a:bodyPr vert="horz" wrap="square" lIns="104400" tIns="52200" rIns="104400" bIns="52200" anchor="t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167" name="Freeform 167"/>
            <p:cNvSpPr/>
            <p:nvPr/>
          </p:nvSpPr>
          <p:spPr>
            <a:xfrm>
              <a:off x="612720" y="3856320"/>
              <a:ext cx="1522080" cy="30672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70"/>
                <a:gd name="f4" fmla="val 273"/>
                <a:gd name="f5" fmla="val 538"/>
                <a:gd name="f6" fmla="val 68"/>
                <a:gd name="f7" fmla="val 498"/>
                <a:gd name="f8" fmla="val 69"/>
                <a:gd name="f9" fmla="val 458"/>
                <a:gd name="f10" fmla="val 70"/>
                <a:gd name="f11" fmla="val 418"/>
                <a:gd name="f12" fmla="val 71"/>
                <a:gd name="f13" fmla="val 407"/>
                <a:gd name="f14" fmla="val 397"/>
                <a:gd name="f15" fmla="val 73"/>
                <a:gd name="f16" fmla="val 386"/>
                <a:gd name="f17" fmla="val 74"/>
                <a:gd name="f18" fmla="val 353"/>
                <a:gd name="f19" fmla="val 77"/>
                <a:gd name="f20" fmla="val 319"/>
                <a:gd name="f21" fmla="val 81"/>
                <a:gd name="f22" fmla="val 286"/>
                <a:gd name="f23" fmla="val 84"/>
                <a:gd name="f24" fmla="val 269"/>
                <a:gd name="f25" fmla="val 86"/>
                <a:gd name="f26" fmla="val 251"/>
                <a:gd name="f27" fmla="val 88"/>
                <a:gd name="f28" fmla="val 233"/>
                <a:gd name="f29" fmla="val 90"/>
                <a:gd name="f30" fmla="val 211"/>
                <a:gd name="f31" fmla="val 93"/>
                <a:gd name="f32" fmla="val 189"/>
                <a:gd name="f33" fmla="val 96"/>
                <a:gd name="f34" fmla="val 166"/>
                <a:gd name="f35" fmla="val 100"/>
                <a:gd name="f36" fmla="val 145"/>
                <a:gd name="f37" fmla="val 103"/>
                <a:gd name="f38" fmla="val 123"/>
                <a:gd name="f39" fmla="val 107"/>
                <a:gd name="f40" fmla="val 101"/>
                <a:gd name="f41" fmla="val 110"/>
                <a:gd name="f42" fmla="val 115"/>
                <a:gd name="f43" fmla="val 48"/>
                <a:gd name="f44" fmla="val 119"/>
                <a:gd name="f45" fmla="val 21"/>
                <a:gd name="f46" fmla="val 20"/>
                <a:gd name="f47" fmla="val 124"/>
                <a:gd name="f48" fmla="val 18"/>
                <a:gd name="f49" fmla="val 17"/>
                <a:gd name="f50" fmla="val 12"/>
                <a:gd name="f51" fmla="val 7"/>
                <a:gd name="f52" fmla="val 127"/>
                <a:gd name="f53" fmla="val 3"/>
                <a:gd name="f54" fmla="val 4"/>
                <a:gd name="f55" fmla="val 105"/>
                <a:gd name="f56" fmla="val 9"/>
                <a:gd name="f57" fmla="val 19"/>
                <a:gd name="f58" fmla="val 98"/>
                <a:gd name="f59" fmla="val 29"/>
                <a:gd name="f60" fmla="val 38"/>
                <a:gd name="f61" fmla="val 54"/>
                <a:gd name="f62" fmla="val 154"/>
                <a:gd name="f63" fmla="val 39"/>
                <a:gd name="f64" fmla="val 177"/>
                <a:gd name="f65" fmla="val 30"/>
                <a:gd name="f66" fmla="val 200"/>
                <a:gd name="f67" fmla="val 22"/>
                <a:gd name="f68" fmla="val 224"/>
                <a:gd name="f69" fmla="val 15"/>
                <a:gd name="f70" fmla="val 250"/>
                <a:gd name="f71" fmla="val 276"/>
                <a:gd name="f72" fmla="val 304"/>
                <a:gd name="f73" fmla="val 2"/>
                <a:gd name="f74" fmla="val 316"/>
                <a:gd name="f75" fmla="val 1"/>
                <a:gd name="f76" fmla="val 328"/>
                <a:gd name="f77" fmla="val 340"/>
                <a:gd name="f78" fmla="val 347"/>
                <a:gd name="f79" fmla="val 359"/>
                <a:gd name="f80" fmla="val 380"/>
                <a:gd name="f81" fmla="val 401"/>
                <a:gd name="f82" fmla="val 421"/>
                <a:gd name="f83" fmla="val 6"/>
                <a:gd name="f84" fmla="val 432"/>
                <a:gd name="f85" fmla="val 443"/>
                <a:gd name="f86" fmla="val 8"/>
                <a:gd name="f87" fmla="val 453"/>
                <a:gd name="f88" fmla="val 472"/>
                <a:gd name="f89" fmla="val 11"/>
                <a:gd name="f90" fmla="val 490"/>
                <a:gd name="f91" fmla="val 14"/>
                <a:gd name="f92" fmla="val 509"/>
                <a:gd name="f93" fmla="val 541"/>
                <a:gd name="f94" fmla="val 572"/>
                <a:gd name="f95" fmla="val 604"/>
                <a:gd name="f96" fmla="val 23"/>
                <a:gd name="f97" fmla="val 640"/>
                <a:gd name="f98" fmla="val 676"/>
                <a:gd name="f99" fmla="val 26"/>
                <a:gd name="f100" fmla="val 712"/>
                <a:gd name="f101" fmla="val 27"/>
                <a:gd name="f102" fmla="val 722"/>
                <a:gd name="f103" fmla="val 28"/>
                <a:gd name="f104" fmla="val 732"/>
                <a:gd name="f105" fmla="val 741"/>
                <a:gd name="f106" fmla="val 762"/>
                <a:gd name="f107" fmla="val 783"/>
                <a:gd name="f108" fmla="val 803"/>
                <a:gd name="f109" fmla="val 32"/>
                <a:gd name="f110" fmla="val 840"/>
                <a:gd name="f111" fmla="val 34"/>
                <a:gd name="f112" fmla="val 876"/>
                <a:gd name="f113" fmla="val 911"/>
                <a:gd name="f114" fmla="val 47"/>
                <a:gd name="f115" fmla="val 944"/>
                <a:gd name="f116" fmla="val 976"/>
                <a:gd name="f117" fmla="val 64"/>
                <a:gd name="f118" fmla="val 1008"/>
                <a:gd name="f119" fmla="val 75"/>
                <a:gd name="f120" fmla="val 1049"/>
                <a:gd name="f121" fmla="val 89"/>
                <a:gd name="f122" fmla="val 1088"/>
                <a:gd name="f123" fmla="val 1126"/>
                <a:gd name="f124" fmla="val 1165"/>
                <a:gd name="f125" fmla="val 143"/>
                <a:gd name="f126" fmla="val 1202"/>
                <a:gd name="f127" fmla="val 164"/>
                <a:gd name="f128" fmla="val 1237"/>
                <a:gd name="f129" fmla="val 1246"/>
                <a:gd name="f130" fmla="val 196"/>
                <a:gd name="f131" fmla="val 1254"/>
                <a:gd name="f132" fmla="val 203"/>
                <a:gd name="f133" fmla="val 1263"/>
                <a:gd name="f134" fmla="val 210"/>
                <a:gd name="f135" fmla="val 1268"/>
                <a:gd name="f136" fmla="val 213"/>
                <a:gd name="f137" fmla="val 218"/>
                <a:gd name="f138" fmla="val 223"/>
                <a:gd name="f139" fmla="val 1269"/>
                <a:gd name="f140" fmla="val 239"/>
                <a:gd name="f141" fmla="val 254"/>
                <a:gd name="f142" fmla="val 1267"/>
                <a:gd name="f143" fmla="val 272"/>
                <a:gd name="f144" fmla="val 1265"/>
                <a:gd name="f145" fmla="val 1262"/>
                <a:gd name="f146" fmla="val 1260"/>
                <a:gd name="f147" fmla="val 271"/>
                <a:gd name="f148" fmla="val 1257"/>
                <a:gd name="f149" fmla="val 270"/>
                <a:gd name="f150" fmla="val 268"/>
                <a:gd name="f151" fmla="val 1240"/>
                <a:gd name="f152" fmla="val 261"/>
                <a:gd name="f153" fmla="val 1225"/>
                <a:gd name="f154" fmla="val 252"/>
                <a:gd name="f155" fmla="val 1211"/>
                <a:gd name="f156" fmla="val 244"/>
                <a:gd name="f157" fmla="val 1180"/>
                <a:gd name="f158" fmla="val 1147"/>
                <a:gd name="f159" fmla="val 208"/>
                <a:gd name="f160" fmla="val 1113"/>
                <a:gd name="f161" fmla="val 194"/>
                <a:gd name="f162" fmla="val 1071"/>
                <a:gd name="f163" fmla="val 175"/>
                <a:gd name="f164" fmla="val 1028"/>
                <a:gd name="f165" fmla="val 160"/>
                <a:gd name="f166" fmla="val 984"/>
                <a:gd name="f167" fmla="val 146"/>
                <a:gd name="f168" fmla="val 955"/>
                <a:gd name="f169" fmla="val 137"/>
                <a:gd name="f170" fmla="val 927"/>
                <a:gd name="f171" fmla="val 128"/>
                <a:gd name="f172" fmla="val 898"/>
                <a:gd name="f173" fmla="val 121"/>
                <a:gd name="f174" fmla="val 870"/>
                <a:gd name="f175" fmla="val 114"/>
                <a:gd name="f176" fmla="val 842"/>
                <a:gd name="f177" fmla="val 106"/>
                <a:gd name="f178" fmla="val 813"/>
                <a:gd name="f179" fmla="val 791"/>
                <a:gd name="f180" fmla="val 769"/>
                <a:gd name="f181" fmla="val 92"/>
                <a:gd name="f182" fmla="val 747"/>
                <a:gd name="f183" fmla="val 727"/>
                <a:gd name="f184" fmla="val 707"/>
                <a:gd name="f185" fmla="val 687"/>
                <a:gd name="f186" fmla="val 78"/>
                <a:gd name="f187" fmla="val 664"/>
                <a:gd name="f188" fmla="val 616"/>
                <a:gd name="f189" fmla="val 590"/>
                <a:gd name="f190" fmla="val 564"/>
                <a:gd name="f191" fmla="*/ f0 1 1270"/>
                <a:gd name="f192" fmla="*/ f1 1 273"/>
                <a:gd name="f193" fmla="+- f4 0 f2"/>
                <a:gd name="f194" fmla="+- f3 0 f2"/>
                <a:gd name="f195" fmla="*/ f194 1 1270"/>
                <a:gd name="f196" fmla="*/ f193 1 273"/>
                <a:gd name="f197" fmla="*/ f2 1 f195"/>
                <a:gd name="f198" fmla="*/ f3 1 f195"/>
                <a:gd name="f199" fmla="*/ f2 1 f196"/>
                <a:gd name="f200" fmla="*/ f4 1 f196"/>
                <a:gd name="f201" fmla="*/ f197 f191 1"/>
                <a:gd name="f202" fmla="*/ f198 f191 1"/>
                <a:gd name="f203" fmla="*/ f200 f192 1"/>
                <a:gd name="f204" fmla="*/ f199 f19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1" t="f204" r="f202" b="f203"/>
              <a:pathLst>
                <a:path w="1270" h="273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12"/>
                    <a:pt x="f14" y="f15"/>
                    <a:pt x="f16" y="f17"/>
                  </a:cubicBezTo>
                  <a:cubicBezTo>
                    <a:pt x="f18" y="f19"/>
                    <a:pt x="f20" y="f21"/>
                    <a:pt x="f22" y="f23"/>
                  </a:cubicBezTo>
                  <a:cubicBezTo>
                    <a:pt x="f24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17" y="f42"/>
                    <a:pt x="f43" y="f44"/>
                    <a:pt x="f45" y="f38"/>
                  </a:cubicBezTo>
                  <a:cubicBezTo>
                    <a:pt x="f46" y="f47"/>
                    <a:pt x="f48" y="f47"/>
                    <a:pt x="f49" y="f47"/>
                  </a:cubicBezTo>
                  <a:cubicBezTo>
                    <a:pt x="f50" y="f47"/>
                    <a:pt x="f51" y="f52"/>
                    <a:pt x="f53" y="f38"/>
                  </a:cubicBezTo>
                  <a:cubicBezTo>
                    <a:pt x="f2" y="f44"/>
                    <a:pt x="f54" y="f55"/>
                    <a:pt x="f56" y="f37"/>
                  </a:cubicBezTo>
                  <a:cubicBezTo>
                    <a:pt x="f57" y="f58"/>
                    <a:pt x="f59" y="f31"/>
                    <a:pt x="f60" y="f27"/>
                  </a:cubicBezTo>
                  <a:cubicBezTo>
                    <a:pt x="f19" y="f12"/>
                    <a:pt x="f42" y="f61"/>
                    <a:pt x="f62" y="f63"/>
                  </a:cubicBezTo>
                  <a:cubicBezTo>
                    <a:pt x="f64" y="f65"/>
                    <a:pt x="f66" y="f67"/>
                    <a:pt x="f68" y="f69"/>
                  </a:cubicBezTo>
                  <a:cubicBezTo>
                    <a:pt x="f70" y="f51"/>
                    <a:pt x="f71" y="f54"/>
                    <a:pt x="f72" y="f73"/>
                  </a:cubicBezTo>
                  <a:cubicBezTo>
                    <a:pt x="f74" y="f75"/>
                    <a:pt x="f76" y="f73"/>
                    <a:pt x="f77" y="f75"/>
                  </a:cubicBezTo>
                  <a:cubicBezTo>
                    <a:pt x="f78" y="f2"/>
                    <a:pt x="f18" y="f73"/>
                    <a:pt x="f79" y="f73"/>
                  </a:cubicBezTo>
                  <a:cubicBezTo>
                    <a:pt x="f80" y="f73"/>
                    <a:pt x="f81" y="f54"/>
                    <a:pt x="f82" y="f83"/>
                  </a:cubicBezTo>
                  <a:cubicBezTo>
                    <a:pt x="f84" y="f83"/>
                    <a:pt x="f85" y="f86"/>
                    <a:pt x="f87" y="f56"/>
                  </a:cubicBezTo>
                  <a:cubicBezTo>
                    <a:pt x="f88" y="f89"/>
                    <a:pt x="f90" y="f91"/>
                    <a:pt x="f92" y="f49"/>
                  </a:cubicBezTo>
                  <a:cubicBezTo>
                    <a:pt x="f93" y="f45"/>
                    <a:pt x="f94" y="f67"/>
                    <a:pt x="f95" y="f96"/>
                  </a:cubicBezTo>
                  <a:cubicBezTo>
                    <a:pt x="f97" y="f96"/>
                    <a:pt x="f98" y="f99"/>
                    <a:pt x="f100" y="f101"/>
                  </a:cubicBezTo>
                  <a:cubicBezTo>
                    <a:pt x="f102" y="f103"/>
                    <a:pt x="f104" y="f101"/>
                    <a:pt x="f105" y="f103"/>
                  </a:cubicBezTo>
                  <a:cubicBezTo>
                    <a:pt x="f106" y="f65"/>
                    <a:pt x="f107" y="f65"/>
                    <a:pt x="f108" y="f109"/>
                  </a:cubicBezTo>
                  <a:cubicBezTo>
                    <a:pt x="f110" y="f111"/>
                    <a:pt x="f112" y="f60"/>
                    <a:pt x="f113" y="f114"/>
                  </a:cubicBezTo>
                  <a:cubicBezTo>
                    <a:pt x="f115" y="f61"/>
                    <a:pt x="f116" y="f117"/>
                    <a:pt x="f118" y="f119"/>
                  </a:cubicBezTo>
                  <a:cubicBezTo>
                    <a:pt x="f120" y="f121"/>
                    <a:pt x="f122" y="f55"/>
                    <a:pt x="f123" y="f47"/>
                  </a:cubicBezTo>
                  <a:cubicBezTo>
                    <a:pt x="f124" y="f125"/>
                    <a:pt x="f126" y="f127"/>
                    <a:pt x="f128" y="f32"/>
                  </a:cubicBezTo>
                  <a:cubicBezTo>
                    <a:pt x="f129" y="f130"/>
                    <a:pt x="f131" y="f132"/>
                    <a:pt x="f133" y="f134"/>
                  </a:cubicBezTo>
                  <a:cubicBezTo>
                    <a:pt x="f135" y="f136"/>
                    <a:pt x="f3" y="f137"/>
                    <a:pt x="f3" y="f138"/>
                  </a:cubicBezTo>
                  <a:cubicBezTo>
                    <a:pt x="f139" y="f140"/>
                    <a:pt x="f135" y="f141"/>
                    <a:pt x="f135" y="f24"/>
                  </a:cubicBezTo>
                  <a:cubicBezTo>
                    <a:pt x="f142" y="f143"/>
                    <a:pt x="f144" y="f4"/>
                    <a:pt x="f145" y="f143"/>
                  </a:cubicBezTo>
                  <a:cubicBezTo>
                    <a:pt x="f146" y="f147"/>
                    <a:pt x="f148" y="f149"/>
                    <a:pt x="f131" y="f150"/>
                  </a:cubicBezTo>
                  <a:cubicBezTo>
                    <a:pt x="f151" y="f152"/>
                    <a:pt x="f153" y="f154"/>
                    <a:pt x="f155" y="f156"/>
                  </a:cubicBezTo>
                  <a:cubicBezTo>
                    <a:pt x="f157" y="f68"/>
                    <a:pt x="f158" y="f159"/>
                    <a:pt x="f160" y="f161"/>
                  </a:cubicBezTo>
                  <a:cubicBezTo>
                    <a:pt x="f162" y="f163"/>
                    <a:pt x="f164" y="f165"/>
                    <a:pt x="f166" y="f167"/>
                  </a:cubicBezTo>
                  <a:cubicBezTo>
                    <a:pt x="f168" y="f169"/>
                    <a:pt x="f170" y="f171"/>
                    <a:pt x="f172" y="f173"/>
                  </a:cubicBezTo>
                  <a:cubicBezTo>
                    <a:pt x="f174" y="f175"/>
                    <a:pt x="f176" y="f177"/>
                    <a:pt x="f178" y="f35"/>
                  </a:cubicBezTo>
                  <a:cubicBezTo>
                    <a:pt x="f179" y="f33"/>
                    <a:pt x="f180" y="f181"/>
                    <a:pt x="f182" y="f27"/>
                  </a:cubicBezTo>
                  <a:cubicBezTo>
                    <a:pt x="f183" y="f23"/>
                    <a:pt x="f184" y="f21"/>
                    <a:pt x="f185" y="f186"/>
                  </a:cubicBezTo>
                  <a:cubicBezTo>
                    <a:pt x="f187" y="f17"/>
                    <a:pt x="f97" y="f12"/>
                    <a:pt x="f188" y="f10"/>
                  </a:cubicBezTo>
                  <a:cubicBezTo>
                    <a:pt x="f189" y="f8"/>
                    <a:pt x="f190" y="f6"/>
                    <a:pt x="f5" y="f6"/>
                  </a:cubicBezTo>
                  <a:close/>
                </a:path>
              </a:pathLst>
            </a:custGeom>
            <a:solidFill>
              <a:srgbClr val="59C2B8"/>
            </a:solidFill>
            <a:ln>
              <a:noFill/>
              <a:prstDash val="solid"/>
            </a:ln>
          </p:spPr>
          <p:txBody>
            <a:bodyPr vert="horz" wrap="square" lIns="104400" tIns="52200" rIns="104400" bIns="52200" anchor="t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168" name="Freeform 168"/>
            <p:cNvSpPr/>
            <p:nvPr/>
          </p:nvSpPr>
          <p:spPr>
            <a:xfrm>
              <a:off x="679320" y="4233960"/>
              <a:ext cx="1434600" cy="2080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98"/>
                <a:gd name="f4" fmla="val 186"/>
                <a:gd name="f5" fmla="val 852"/>
                <a:gd name="f6" fmla="val 877"/>
                <a:gd name="f7" fmla="val 898"/>
                <a:gd name="f8" fmla="val 918"/>
                <a:gd name="f9" fmla="val 3"/>
                <a:gd name="f10" fmla="val 933"/>
                <a:gd name="f11" fmla="val 6"/>
                <a:gd name="f12" fmla="val 948"/>
                <a:gd name="f13" fmla="val 8"/>
                <a:gd name="f14" fmla="val 963"/>
                <a:gd name="f15" fmla="val 12"/>
                <a:gd name="f16" fmla="val 988"/>
                <a:gd name="f17" fmla="val 20"/>
                <a:gd name="f18" fmla="val 1014"/>
                <a:gd name="f19" fmla="val 27"/>
                <a:gd name="f20" fmla="val 1040"/>
                <a:gd name="f21" fmla="val 31"/>
                <a:gd name="f22" fmla="val 1071"/>
                <a:gd name="f23" fmla="val 36"/>
                <a:gd name="f24" fmla="val 1102"/>
                <a:gd name="f25" fmla="val 39"/>
                <a:gd name="f26" fmla="val 1134"/>
                <a:gd name="f27" fmla="val 37"/>
                <a:gd name="f28" fmla="val 1149"/>
                <a:gd name="f29" fmla="val 1164"/>
                <a:gd name="f30" fmla="val 33"/>
                <a:gd name="f31" fmla="val 1179"/>
                <a:gd name="f32" fmla="val 1181"/>
                <a:gd name="f33" fmla="val 1183"/>
                <a:gd name="f34" fmla="val 30"/>
                <a:gd name="f35" fmla="val 1185"/>
                <a:gd name="f36" fmla="val 1193"/>
                <a:gd name="f37" fmla="val 28"/>
                <a:gd name="f38" fmla="val 1197"/>
                <a:gd name="f39" fmla="val 29"/>
                <a:gd name="f40" fmla="val 40"/>
                <a:gd name="f41" fmla="val 1194"/>
                <a:gd name="f42" fmla="val 48"/>
                <a:gd name="f43" fmla="val 1188"/>
                <a:gd name="f44" fmla="val 50"/>
                <a:gd name="f45" fmla="val 1172"/>
                <a:gd name="f46" fmla="val 53"/>
                <a:gd name="f47" fmla="val 1156"/>
                <a:gd name="f48" fmla="val 57"/>
                <a:gd name="f49" fmla="val 1140"/>
                <a:gd name="f50" fmla="val 60"/>
                <a:gd name="f51" fmla="val 1119"/>
                <a:gd name="f52" fmla="val 63"/>
                <a:gd name="f53" fmla="val 1098"/>
                <a:gd name="f54" fmla="val 66"/>
                <a:gd name="f55" fmla="val 1076"/>
                <a:gd name="f56" fmla="val 69"/>
                <a:gd name="f57" fmla="val 1047"/>
                <a:gd name="f58" fmla="val 74"/>
                <a:gd name="f59" fmla="val 1018"/>
                <a:gd name="f60" fmla="val 78"/>
                <a:gd name="f61" fmla="val 989"/>
                <a:gd name="f62" fmla="val 83"/>
                <a:gd name="f63" fmla="val 952"/>
                <a:gd name="f64" fmla="val 89"/>
                <a:gd name="f65" fmla="val 916"/>
                <a:gd name="f66" fmla="val 95"/>
                <a:gd name="f67" fmla="val 879"/>
                <a:gd name="f68" fmla="val 102"/>
                <a:gd name="f69" fmla="val 869"/>
                <a:gd name="f70" fmla="val 104"/>
                <a:gd name="f71" fmla="val 858"/>
                <a:gd name="f72" fmla="val 105"/>
                <a:gd name="f73" fmla="val 847"/>
                <a:gd name="f74" fmla="val 106"/>
                <a:gd name="f75" fmla="val 821"/>
                <a:gd name="f76" fmla="val 109"/>
                <a:gd name="f77" fmla="val 796"/>
                <a:gd name="f78" fmla="val 770"/>
                <a:gd name="f79" fmla="val 759"/>
                <a:gd name="f80" fmla="val 110"/>
                <a:gd name="f81" fmla="val 747"/>
                <a:gd name="f82" fmla="val 111"/>
                <a:gd name="f83" fmla="val 735"/>
                <a:gd name="f84" fmla="val 685"/>
                <a:gd name="f85" fmla="val 108"/>
                <a:gd name="f86" fmla="val 636"/>
                <a:gd name="f87" fmla="val 586"/>
                <a:gd name="f88" fmla="val 551"/>
                <a:gd name="f89" fmla="val 515"/>
                <a:gd name="f90" fmla="val 107"/>
                <a:gd name="f91" fmla="val 480"/>
                <a:gd name="f92" fmla="val 467"/>
                <a:gd name="f93" fmla="val 454"/>
                <a:gd name="f94" fmla="val 103"/>
                <a:gd name="f95" fmla="val 442"/>
                <a:gd name="f96" fmla="val 418"/>
                <a:gd name="f97" fmla="val 394"/>
                <a:gd name="f98" fmla="val 370"/>
                <a:gd name="f99" fmla="val 355"/>
                <a:gd name="f100" fmla="val 339"/>
                <a:gd name="f101" fmla="val 324"/>
                <a:gd name="f102" fmla="val 293"/>
                <a:gd name="f103" fmla="val 114"/>
                <a:gd name="f104" fmla="val 263"/>
                <a:gd name="f105" fmla="val 119"/>
                <a:gd name="f106" fmla="val 232"/>
                <a:gd name="f107" fmla="val 125"/>
                <a:gd name="f108" fmla="val 189"/>
                <a:gd name="f109" fmla="val 134"/>
                <a:gd name="f110" fmla="val 146"/>
                <a:gd name="f111" fmla="val 157"/>
                <a:gd name="f112" fmla="val 77"/>
                <a:gd name="f113" fmla="val 164"/>
                <a:gd name="f114" fmla="val 51"/>
                <a:gd name="f115" fmla="val 174"/>
                <a:gd name="f116" fmla="val 26"/>
                <a:gd name="f117" fmla="val 183"/>
                <a:gd name="f118" fmla="val 24"/>
                <a:gd name="f119" fmla="val 184"/>
                <a:gd name="f120" fmla="val 22"/>
                <a:gd name="f121" fmla="val 185"/>
                <a:gd name="f122" fmla="val 19"/>
                <a:gd name="f123" fmla="val 16"/>
                <a:gd name="f124" fmla="val 13"/>
                <a:gd name="f125" fmla="val 11"/>
                <a:gd name="f126" fmla="val 176"/>
                <a:gd name="f127" fmla="val 4"/>
                <a:gd name="f128" fmla="val 169"/>
                <a:gd name="f129" fmla="val 1"/>
                <a:gd name="f130" fmla="val 163"/>
                <a:gd name="f131" fmla="val 160"/>
                <a:gd name="f132" fmla="val 158"/>
                <a:gd name="f133" fmla="val 2"/>
                <a:gd name="f134" fmla="val 156"/>
                <a:gd name="f135" fmla="val 155"/>
                <a:gd name="f136" fmla="val 154"/>
                <a:gd name="f137" fmla="val 5"/>
                <a:gd name="f138" fmla="val 153"/>
                <a:gd name="f139" fmla="val 135"/>
                <a:gd name="f140" fmla="val 117"/>
                <a:gd name="f141" fmla="val 97"/>
                <a:gd name="f142" fmla="val 88"/>
                <a:gd name="f143" fmla="val 122"/>
                <a:gd name="f144" fmla="val 148"/>
                <a:gd name="f145" fmla="val 71"/>
                <a:gd name="f146" fmla="val 162"/>
                <a:gd name="f147" fmla="val 68"/>
                <a:gd name="f148" fmla="val 175"/>
                <a:gd name="f149" fmla="val 206"/>
                <a:gd name="f150" fmla="val 223"/>
                <a:gd name="f151" fmla="val 239"/>
                <a:gd name="f152" fmla="val 271"/>
                <a:gd name="f153" fmla="val 67"/>
                <a:gd name="f154" fmla="val 302"/>
                <a:gd name="f155" fmla="val 64"/>
                <a:gd name="f156" fmla="val 334"/>
                <a:gd name="f157" fmla="val 362"/>
                <a:gd name="f158" fmla="val 62"/>
                <a:gd name="f159" fmla="val 391"/>
                <a:gd name="f160" fmla="val 59"/>
                <a:gd name="f161" fmla="val 419"/>
                <a:gd name="f162" fmla="val 440"/>
                <a:gd name="f163" fmla="val 55"/>
                <a:gd name="f164" fmla="val 462"/>
                <a:gd name="f165" fmla="val 52"/>
                <a:gd name="f166" fmla="val 483"/>
                <a:gd name="f167" fmla="val 496"/>
                <a:gd name="f168" fmla="val 49"/>
                <a:gd name="f169" fmla="val 508"/>
                <a:gd name="f170" fmla="val 520"/>
                <a:gd name="f171" fmla="val 46"/>
                <a:gd name="f172" fmla="val 552"/>
                <a:gd name="f173" fmla="val 42"/>
                <a:gd name="f174" fmla="val 584"/>
                <a:gd name="f175" fmla="val 38"/>
                <a:gd name="f176" fmla="val 616"/>
                <a:gd name="f177" fmla="val 655"/>
                <a:gd name="f178" fmla="val 674"/>
                <a:gd name="f179" fmla="val 691"/>
                <a:gd name="f180" fmla="val 21"/>
                <a:gd name="f181" fmla="val 708"/>
                <a:gd name="f182" fmla="val 18"/>
                <a:gd name="f183" fmla="val 725"/>
                <a:gd name="f184" fmla="val 14"/>
                <a:gd name="f185" fmla="val 748"/>
                <a:gd name="f186" fmla="val 771"/>
                <a:gd name="f187" fmla="val 7"/>
                <a:gd name="f188" fmla="val 795"/>
                <a:gd name="f189" fmla="val 815"/>
                <a:gd name="f190" fmla="val 836"/>
                <a:gd name="f191" fmla="*/ f0 1 1198"/>
                <a:gd name="f192" fmla="*/ f1 1 186"/>
                <a:gd name="f193" fmla="+- f4 0 f2"/>
                <a:gd name="f194" fmla="+- f3 0 f2"/>
                <a:gd name="f195" fmla="*/ f194 1 1198"/>
                <a:gd name="f196" fmla="*/ f193 1 186"/>
                <a:gd name="f197" fmla="*/ f2 1 f195"/>
                <a:gd name="f198" fmla="*/ f3 1 f195"/>
                <a:gd name="f199" fmla="*/ f2 1 f196"/>
                <a:gd name="f200" fmla="*/ f4 1 f196"/>
                <a:gd name="f201" fmla="*/ f197 f191 1"/>
                <a:gd name="f202" fmla="*/ f198 f191 1"/>
                <a:gd name="f203" fmla="*/ f200 f192 1"/>
                <a:gd name="f204" fmla="*/ f199 f19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1" t="f204" r="f202" b="f203"/>
              <a:pathLst>
                <a:path w="1198" h="186">
                  <a:moveTo>
                    <a:pt x="f5" y="f2"/>
                  </a:moveTo>
                  <a:cubicBezTo>
                    <a:pt x="f6" y="f2"/>
                    <a:pt x="f7" y="f2"/>
                    <a:pt x="f8" y="f9"/>
                  </a:cubicBez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3"/>
                    <a:pt x="f29" y="f30"/>
                    <a:pt x="f31" y="f21"/>
                  </a:cubicBezTo>
                  <a:cubicBezTo>
                    <a:pt x="f32" y="f21"/>
                    <a:pt x="f33" y="f34"/>
                    <a:pt x="f35" y="f34"/>
                  </a:cubicBezTo>
                  <a:cubicBezTo>
                    <a:pt x="f36" y="f37"/>
                    <a:pt x="f38" y="f39"/>
                    <a:pt x="f3" y="f30"/>
                  </a:cubicBezTo>
                  <a:cubicBezTo>
                    <a:pt x="f3" y="f40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50"/>
                  </a:cubicBezTo>
                  <a:cubicBezTo>
                    <a:pt x="f51" y="f52"/>
                    <a:pt x="f53" y="f54"/>
                    <a:pt x="f55" y="f56"/>
                  </a:cubicBezTo>
                  <a:cubicBezTo>
                    <a:pt x="f57" y="f58"/>
                    <a:pt x="f59" y="f60"/>
                    <a:pt x="f61" y="f62"/>
                  </a:cubicBezTo>
                  <a:cubicBezTo>
                    <a:pt x="f63" y="f64"/>
                    <a:pt x="f65" y="f66"/>
                    <a:pt x="f67" y="f68"/>
                  </a:cubicBez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76"/>
                    <a:pt x="f78" y="f76"/>
                  </a:cubicBezTo>
                  <a:cubicBezTo>
                    <a:pt x="f79" y="f80"/>
                    <a:pt x="f81" y="f82"/>
                    <a:pt x="f83" y="f82"/>
                  </a:cubicBezTo>
                  <a:cubicBezTo>
                    <a:pt x="f84" y="f85"/>
                    <a:pt x="f86" y="f80"/>
                    <a:pt x="f87" y="f85"/>
                  </a:cubicBezTo>
                  <a:cubicBezTo>
                    <a:pt x="f88" y="f74"/>
                    <a:pt x="f89" y="f90"/>
                    <a:pt x="f91" y="f72"/>
                  </a:cubicBezTo>
                  <a:cubicBezTo>
                    <a:pt x="f92" y="f72"/>
                    <a:pt x="f93" y="f94"/>
                    <a:pt x="f95" y="f70"/>
                  </a:cubicBezTo>
                  <a:cubicBezTo>
                    <a:pt x="f96" y="f74"/>
                    <a:pt x="f97" y="f72"/>
                    <a:pt x="f98" y="f85"/>
                  </a:cubicBezTo>
                  <a:cubicBezTo>
                    <a:pt x="f99" y="f76"/>
                    <a:pt x="f100" y="f80"/>
                    <a:pt x="f101" y="f82"/>
                  </a:cubicBezTo>
                  <a:cubicBezTo>
                    <a:pt x="f102" y="f103"/>
                    <a:pt x="f104" y="f105"/>
                    <a:pt x="f106" y="f107"/>
                  </a:cubicBezTo>
                  <a:cubicBezTo>
                    <a:pt x="f108" y="f109"/>
                    <a:pt x="f110" y="f110"/>
                    <a:pt x="f94" y="f111"/>
                  </a:cubicBezTo>
                  <a:cubicBezTo>
                    <a:pt x="f112" y="f113"/>
                    <a:pt x="f114" y="f115"/>
                    <a:pt x="f116" y="f117"/>
                  </a:cubicBezTo>
                  <a:cubicBezTo>
                    <a:pt x="f118" y="f119"/>
                    <a:pt x="f120" y="f121"/>
                    <a:pt x="f122" y="f121"/>
                  </a:cubicBezTo>
                  <a:cubicBezTo>
                    <a:pt x="f123" y="f4"/>
                    <a:pt x="f124" y="f4"/>
                    <a:pt x="f125" y="f117"/>
                  </a:cubicBezTo>
                  <a:cubicBezTo>
                    <a:pt x="f13" y="f126"/>
                    <a:pt x="f127" y="f128"/>
                    <a:pt x="f129" y="f130"/>
                  </a:cubicBezTo>
                  <a:cubicBezTo>
                    <a:pt x="f2" y="f131"/>
                    <a:pt x="f2" y="f132"/>
                    <a:pt x="f133" y="f134"/>
                  </a:cubicBezTo>
                  <a:cubicBezTo>
                    <a:pt x="f9" y="f135"/>
                    <a:pt x="f127" y="f136"/>
                    <a:pt x="f137" y="f138"/>
                  </a:cubicBezTo>
                  <a:cubicBezTo>
                    <a:pt x="f37" y="f139"/>
                    <a:pt x="f44" y="f140"/>
                    <a:pt x="f58" y="f68"/>
                  </a:cubicBezTo>
                  <a:cubicBezTo>
                    <a:pt x="f141" y="f142"/>
                    <a:pt x="f143" y="f112"/>
                    <a:pt x="f144" y="f145"/>
                  </a:cubicBezTo>
                  <a:cubicBezTo>
                    <a:pt x="f146" y="f147"/>
                    <a:pt x="f148" y="f54"/>
                    <a:pt x="f108" y="f54"/>
                  </a:cubicBezTo>
                  <a:cubicBezTo>
                    <a:pt x="f149" y="f54"/>
                    <a:pt x="f150" y="f54"/>
                    <a:pt x="f151" y="f54"/>
                  </a:cubicBezTo>
                  <a:cubicBezTo>
                    <a:pt x="f152" y="f153"/>
                    <a:pt x="f154" y="f155"/>
                    <a:pt x="f156" y="f52"/>
                  </a:cubicBezTo>
                  <a:cubicBezTo>
                    <a:pt x="f157" y="f158"/>
                    <a:pt x="f159" y="f160"/>
                    <a:pt x="f161" y="f48"/>
                  </a:cubicBezTo>
                  <a:cubicBezTo>
                    <a:pt x="f162" y="f163"/>
                    <a:pt x="f164" y="f165"/>
                    <a:pt x="f166" y="f44"/>
                  </a:cubicBezTo>
                  <a:cubicBezTo>
                    <a:pt x="f167" y="f168"/>
                    <a:pt x="f169" y="f42"/>
                    <a:pt x="f170" y="f171"/>
                  </a:cubicBezTo>
                  <a:cubicBezTo>
                    <a:pt x="f172" y="f173"/>
                    <a:pt x="f174" y="f175"/>
                    <a:pt x="f176" y="f30"/>
                  </a:cubicBezTo>
                  <a:cubicBezTo>
                    <a:pt x="f86" y="f21"/>
                    <a:pt x="f177" y="f19"/>
                    <a:pt x="f178" y="f118"/>
                  </a:cubicBezTo>
                  <a:cubicBezTo>
                    <a:pt x="f179" y="f180"/>
                    <a:pt x="f181" y="f182"/>
                    <a:pt x="f183" y="f184"/>
                  </a:cubicBezTo>
                  <a:cubicBezTo>
                    <a:pt x="f185" y="f13"/>
                    <a:pt x="f186" y="f187"/>
                    <a:pt x="f188" y="f127"/>
                  </a:cubicBezTo>
                  <a:cubicBezTo>
                    <a:pt x="f189" y="f129"/>
                    <a:pt x="f190" y="f2"/>
                    <a:pt x="f5" y="f2"/>
                  </a:cubicBezTo>
                  <a:close/>
                </a:path>
              </a:pathLst>
            </a:custGeom>
            <a:solidFill>
              <a:srgbClr val="72C289"/>
            </a:solidFill>
            <a:ln>
              <a:noFill/>
              <a:prstDash val="solid"/>
            </a:ln>
          </p:spPr>
          <p:txBody>
            <a:bodyPr vert="horz" wrap="square" lIns="104400" tIns="52200" rIns="104400" bIns="52200" anchor="t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169" name="Freeform 169"/>
            <p:cNvSpPr/>
            <p:nvPr/>
          </p:nvSpPr>
          <p:spPr>
            <a:xfrm>
              <a:off x="913679" y="3422520"/>
              <a:ext cx="796319" cy="16272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4"/>
                <a:gd name="f4" fmla="val 147"/>
                <a:gd name="f5" fmla="val 67"/>
                <a:gd name="f6" fmla="val 662"/>
                <a:gd name="f7" fmla="val 68"/>
                <a:gd name="f8" fmla="val 660"/>
                <a:gd name="f9" fmla="val 69"/>
                <a:gd name="f10" fmla="val 659"/>
                <a:gd name="f11" fmla="val 70"/>
                <a:gd name="f12" fmla="val 632"/>
                <a:gd name="f13" fmla="val 74"/>
                <a:gd name="f14" fmla="val 608"/>
                <a:gd name="f15" fmla="val 84"/>
                <a:gd name="f16" fmla="val 583"/>
                <a:gd name="f17" fmla="val 93"/>
                <a:gd name="f18" fmla="val 568"/>
                <a:gd name="f19" fmla="val 98"/>
                <a:gd name="f20" fmla="val 553"/>
                <a:gd name="f21" fmla="val 103"/>
                <a:gd name="f22" fmla="val 537"/>
                <a:gd name="f23" fmla="val 108"/>
                <a:gd name="f24" fmla="val 501"/>
                <a:gd name="f25" fmla="val 119"/>
                <a:gd name="f26" fmla="val 464"/>
                <a:gd name="f27" fmla="val 127"/>
                <a:gd name="f28" fmla="val 427"/>
                <a:gd name="f29" fmla="val 133"/>
                <a:gd name="f30" fmla="val 408"/>
                <a:gd name="f31" fmla="val 136"/>
                <a:gd name="f32" fmla="val 389"/>
                <a:gd name="f33" fmla="val 137"/>
                <a:gd name="f34" fmla="val 370"/>
                <a:gd name="f35" fmla="val 140"/>
                <a:gd name="f36" fmla="val 347"/>
                <a:gd name="f37" fmla="val 144"/>
                <a:gd name="f38" fmla="val 324"/>
                <a:gd name="f39" fmla="val 143"/>
                <a:gd name="f40" fmla="val 301"/>
                <a:gd name="f41" fmla="val 145"/>
                <a:gd name="f42" fmla="val 278"/>
                <a:gd name="f43" fmla="val 254"/>
                <a:gd name="f44" fmla="val 146"/>
                <a:gd name="f45" fmla="val 230"/>
                <a:gd name="f46" fmla="val 217"/>
                <a:gd name="f47" fmla="val 204"/>
                <a:gd name="f48" fmla="val 191"/>
                <a:gd name="f49" fmla="val 142"/>
                <a:gd name="f50" fmla="val 167"/>
                <a:gd name="f51" fmla="val 141"/>
                <a:gd name="f52" fmla="val 139"/>
                <a:gd name="f53" fmla="val 87"/>
                <a:gd name="f54" fmla="val 135"/>
                <a:gd name="f55" fmla="val 72"/>
                <a:gd name="f56" fmla="val 134"/>
                <a:gd name="f57" fmla="val 50"/>
                <a:gd name="f58" fmla="val 30"/>
                <a:gd name="f59" fmla="val 130"/>
                <a:gd name="f60" fmla="val 9"/>
                <a:gd name="f61" fmla="val 128"/>
                <a:gd name="f62" fmla="val 6"/>
                <a:gd name="f63" fmla="val 4"/>
                <a:gd name="f64" fmla="val 126"/>
                <a:gd name="f65" fmla="val 2"/>
                <a:gd name="f66" fmla="val 125"/>
                <a:gd name="f67" fmla="val 123"/>
                <a:gd name="f68" fmla="val 1"/>
                <a:gd name="f69" fmla="val 122"/>
                <a:gd name="f70" fmla="val 120"/>
                <a:gd name="f71" fmla="val 117"/>
                <a:gd name="f72" fmla="val 35"/>
                <a:gd name="f73" fmla="val 97"/>
                <a:gd name="f74" fmla="val 66"/>
                <a:gd name="f75" fmla="val 80"/>
                <a:gd name="f76" fmla="val 64"/>
                <a:gd name="f77" fmla="val 46"/>
                <a:gd name="f78" fmla="val 174"/>
                <a:gd name="f79" fmla="val 32"/>
                <a:gd name="f80" fmla="val 214"/>
                <a:gd name="f81" fmla="val 22"/>
                <a:gd name="f82" fmla="val 243"/>
                <a:gd name="f83" fmla="val 14"/>
                <a:gd name="f84" fmla="val 273"/>
                <a:gd name="f85" fmla="val 8"/>
                <a:gd name="f86" fmla="val 304"/>
                <a:gd name="f87" fmla="val 5"/>
                <a:gd name="f88" fmla="val 331"/>
                <a:gd name="f89" fmla="val 357"/>
                <a:gd name="f90" fmla="val 384"/>
                <a:gd name="f91" fmla="val 414"/>
                <a:gd name="f92" fmla="val 444"/>
                <a:gd name="f93" fmla="val 3"/>
                <a:gd name="f94" fmla="val 474"/>
                <a:gd name="f95" fmla="val 507"/>
                <a:gd name="f96" fmla="val 12"/>
                <a:gd name="f97" fmla="val 539"/>
                <a:gd name="f98" fmla="val 19"/>
                <a:gd name="f99" fmla="val 570"/>
                <a:gd name="f100" fmla="val 29"/>
                <a:gd name="f101" fmla="val 598"/>
                <a:gd name="f102" fmla="val 37"/>
                <a:gd name="f103" fmla="val 625"/>
                <a:gd name="f104" fmla="val 48"/>
                <a:gd name="f105" fmla="val 651"/>
                <a:gd name="f106" fmla="val 59"/>
                <a:gd name="f107" fmla="val 655"/>
                <a:gd name="f108" fmla="val 61"/>
                <a:gd name="f109" fmla="val 658"/>
                <a:gd name="f110" fmla="val 62"/>
                <a:gd name="f111" fmla="val 661"/>
                <a:gd name="f112" fmla="val 65"/>
                <a:gd name="f113" fmla="val 663"/>
                <a:gd name="f114" fmla="*/ f0 1 664"/>
                <a:gd name="f115" fmla="*/ f1 1 147"/>
                <a:gd name="f116" fmla="+- f4 0 f2"/>
                <a:gd name="f117" fmla="+- f3 0 f2"/>
                <a:gd name="f118" fmla="*/ f117 1 664"/>
                <a:gd name="f119" fmla="*/ f116 1 147"/>
                <a:gd name="f120" fmla="*/ f2 1 f118"/>
                <a:gd name="f121" fmla="*/ f3 1 f118"/>
                <a:gd name="f122" fmla="*/ f2 1 f119"/>
                <a:gd name="f123" fmla="*/ f4 1 f119"/>
                <a:gd name="f124" fmla="*/ f120 f114 1"/>
                <a:gd name="f125" fmla="*/ f121 f114 1"/>
                <a:gd name="f126" fmla="*/ f123 f115 1"/>
                <a:gd name="f127" fmla="*/ f122 f1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24" t="f127" r="f125" b="f126"/>
              <a:pathLst>
                <a:path w="664" h="147">
                  <a:moveTo>
                    <a:pt x="f3" y="f5"/>
                  </a:moveTo>
                  <a:cubicBezTo>
                    <a:pt x="f6" y="f7"/>
                    <a:pt x="f8" y="f9"/>
                    <a:pt x="f10" y="f11"/>
                  </a:cubicBezTo>
                  <a:cubicBezTo>
                    <a:pt x="f12" y="f13"/>
                    <a:pt x="f14" y="f15"/>
                    <a:pt x="f16" y="f17"/>
                  </a:cubicBezTo>
                  <a:cubicBezTo>
                    <a:pt x="f18" y="f19"/>
                    <a:pt x="f20" y="f21"/>
                    <a:pt x="f22" y="f23"/>
                  </a:cubicBezTo>
                  <a:cubicBezTo>
                    <a:pt x="f24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42" y="f4"/>
                    <a:pt x="f43" y="f44"/>
                    <a:pt x="f45" y="f37"/>
                  </a:cubicBezTo>
                  <a:cubicBezTo>
                    <a:pt x="f46" y="f39"/>
                    <a:pt x="f47" y="f39"/>
                    <a:pt x="f48" y="f49"/>
                  </a:cubicBezTo>
                  <a:cubicBezTo>
                    <a:pt x="f50" y="f51"/>
                    <a:pt x="f39" y="f52"/>
                    <a:pt x="f25" y="f33"/>
                  </a:cubicBezTo>
                  <a:cubicBezTo>
                    <a:pt x="f21" y="f31"/>
                    <a:pt x="f53" y="f54"/>
                    <a:pt x="f55" y="f56"/>
                  </a:cubicBezTo>
                  <a:cubicBezTo>
                    <a:pt x="f57" y="f29"/>
                    <a:pt x="f58" y="f59"/>
                    <a:pt x="f60" y="f61"/>
                  </a:cubicBezTo>
                  <a:cubicBezTo>
                    <a:pt x="f62" y="f61"/>
                    <a:pt x="f63" y="f64"/>
                    <a:pt x="f65" y="f64"/>
                  </a:cubicBezTo>
                  <a:cubicBezTo>
                    <a:pt x="f2" y="f66"/>
                    <a:pt x="f2" y="f67"/>
                    <a:pt x="f68" y="f69"/>
                  </a:cubicBezTo>
                  <a:cubicBezTo>
                    <a:pt x="f65" y="f70"/>
                    <a:pt x="f63" y="f25"/>
                    <a:pt x="f62" y="f71"/>
                  </a:cubicBezTo>
                  <a:cubicBezTo>
                    <a:pt x="f72" y="f73"/>
                    <a:pt x="f74" y="f75"/>
                    <a:pt x="f19" y="f76"/>
                  </a:cubicBezTo>
                  <a:cubicBezTo>
                    <a:pt x="f54" y="f77"/>
                    <a:pt x="f78" y="f79"/>
                    <a:pt x="f80" y="f81"/>
                  </a:cubicBezTo>
                  <a:cubicBezTo>
                    <a:pt x="f82" y="f83"/>
                    <a:pt x="f84" y="f85"/>
                    <a:pt x="f86" y="f87"/>
                  </a:cubicBezTo>
                  <a:cubicBezTo>
                    <a:pt x="f88" y="f65"/>
                    <a:pt x="f89" y="f2"/>
                    <a:pt x="f90" y="f2"/>
                  </a:cubicBezTo>
                  <a:cubicBezTo>
                    <a:pt x="f91" y="f68"/>
                    <a:pt x="f92" y="f93"/>
                    <a:pt x="f94" y="f85"/>
                  </a:cubicBezTo>
                  <a:cubicBezTo>
                    <a:pt x="f95" y="f96"/>
                    <a:pt x="f97" y="f98"/>
                    <a:pt x="f99" y="f100"/>
                  </a:cubicBezTo>
                  <a:cubicBezTo>
                    <a:pt x="f101" y="f102"/>
                    <a:pt x="f103" y="f104"/>
                    <a:pt x="f105" y="f106"/>
                  </a:cubicBezTo>
                  <a:cubicBezTo>
                    <a:pt x="f107" y="f108"/>
                    <a:pt x="f109" y="f110"/>
                    <a:pt x="f111" y="f76"/>
                  </a:cubicBezTo>
                  <a:cubicBezTo>
                    <a:pt x="f6" y="f112"/>
                    <a:pt x="f113" y="f74"/>
                    <a:pt x="f3" y="f5"/>
                  </a:cubicBezTo>
                  <a:close/>
                </a:path>
              </a:pathLst>
            </a:custGeom>
            <a:solidFill>
              <a:srgbClr val="72C289"/>
            </a:solidFill>
            <a:ln>
              <a:noFill/>
              <a:prstDash val="solid"/>
            </a:ln>
          </p:spPr>
          <p:txBody>
            <a:bodyPr vert="horz" wrap="square" lIns="104400" tIns="52200" rIns="104400" bIns="52200" anchor="t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170" name="Freeform 170"/>
            <p:cNvSpPr/>
            <p:nvPr/>
          </p:nvSpPr>
          <p:spPr>
            <a:xfrm>
              <a:off x="1134000" y="4605480"/>
              <a:ext cx="766440" cy="2016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41"/>
                <a:gd name="f4" fmla="val 181"/>
                <a:gd name="f5" fmla="val 541"/>
                <a:gd name="f6" fmla="val 4"/>
                <a:gd name="f7" fmla="val 571"/>
                <a:gd name="f8" fmla="val 2"/>
                <a:gd name="f9" fmla="val 596"/>
                <a:gd name="f10" fmla="val 1"/>
                <a:gd name="f11" fmla="val 621"/>
                <a:gd name="f12" fmla="val 624"/>
                <a:gd name="f13" fmla="val 627"/>
                <a:gd name="f14" fmla="val 629"/>
                <a:gd name="f15" fmla="val 633"/>
                <a:gd name="f16" fmla="val 638"/>
                <a:gd name="f17" fmla="val 640"/>
                <a:gd name="f18" fmla="val 7"/>
                <a:gd name="f19" fmla="val 637"/>
                <a:gd name="f20" fmla="val 10"/>
                <a:gd name="f21" fmla="val 634"/>
                <a:gd name="f22" fmla="val 12"/>
                <a:gd name="f23" fmla="val 593"/>
                <a:gd name="f24" fmla="val 49"/>
                <a:gd name="f25" fmla="val 548"/>
                <a:gd name="f26" fmla="val 81"/>
                <a:gd name="f27" fmla="val 498"/>
                <a:gd name="f28" fmla="val 107"/>
                <a:gd name="f29" fmla="val 467"/>
                <a:gd name="f30" fmla="val 123"/>
                <a:gd name="f31" fmla="val 435"/>
                <a:gd name="f32" fmla="val 136"/>
                <a:gd name="f33" fmla="val 402"/>
                <a:gd name="f34" fmla="val 147"/>
                <a:gd name="f35" fmla="val 368"/>
                <a:gd name="f36" fmla="val 158"/>
                <a:gd name="f37" fmla="val 334"/>
                <a:gd name="f38" fmla="val 166"/>
                <a:gd name="f39" fmla="val 299"/>
                <a:gd name="f40" fmla="val 172"/>
                <a:gd name="f41" fmla="val 256"/>
                <a:gd name="f42" fmla="val 178"/>
                <a:gd name="f43" fmla="val 212"/>
                <a:gd name="f44" fmla="val 168"/>
                <a:gd name="f45" fmla="val 179"/>
                <a:gd name="f46" fmla="val 113"/>
                <a:gd name="f47" fmla="val 177"/>
                <a:gd name="f48" fmla="val 59"/>
                <a:gd name="f49" fmla="val 167"/>
                <a:gd name="f50" fmla="val 6"/>
                <a:gd name="f51" fmla="val 151"/>
                <a:gd name="f52" fmla="val 150"/>
                <a:gd name="f53" fmla="val 149"/>
                <a:gd name="f54" fmla="val 3"/>
                <a:gd name="f55" fmla="val 146"/>
                <a:gd name="f56" fmla="val 145"/>
                <a:gd name="f57" fmla="val 28"/>
                <a:gd name="f58" fmla="val 141"/>
                <a:gd name="f59" fmla="val 50"/>
                <a:gd name="f60" fmla="val 138"/>
                <a:gd name="f61" fmla="val 72"/>
                <a:gd name="f62" fmla="val 134"/>
                <a:gd name="f63" fmla="val 94"/>
                <a:gd name="f64" fmla="val 129"/>
                <a:gd name="f65" fmla="val 116"/>
                <a:gd name="f66" fmla="val 125"/>
                <a:gd name="f67" fmla="val 137"/>
                <a:gd name="f68" fmla="val 111"/>
                <a:gd name="f69" fmla="val 162"/>
                <a:gd name="f70" fmla="val 105"/>
                <a:gd name="f71" fmla="val 173"/>
                <a:gd name="f72" fmla="val 96"/>
                <a:gd name="f73" fmla="val 206"/>
                <a:gd name="f74" fmla="val 70"/>
                <a:gd name="f75" fmla="val 244"/>
                <a:gd name="f76" fmla="val 286"/>
                <a:gd name="f77" fmla="val 37"/>
                <a:gd name="f78" fmla="val 306"/>
                <a:gd name="f79" fmla="val 31"/>
                <a:gd name="f80" fmla="val 326"/>
                <a:gd name="f81" fmla="val 27"/>
                <a:gd name="f82" fmla="val 346"/>
                <a:gd name="f83" fmla="val 23"/>
                <a:gd name="f84" fmla="val 383"/>
                <a:gd name="f85" fmla="val 16"/>
                <a:gd name="f86" fmla="val 420"/>
                <a:gd name="f87" fmla="val 11"/>
                <a:gd name="f88" fmla="val 457"/>
                <a:gd name="f89" fmla="val 463"/>
                <a:gd name="f90" fmla="val 470"/>
                <a:gd name="f91" fmla="val 476"/>
                <a:gd name="f92" fmla="val 500"/>
                <a:gd name="f93" fmla="val 5"/>
                <a:gd name="f94" fmla="val 523"/>
                <a:gd name="f95" fmla="*/ f0 1 641"/>
                <a:gd name="f96" fmla="*/ f1 1 181"/>
                <a:gd name="f97" fmla="+- f4 0 f2"/>
                <a:gd name="f98" fmla="+- f3 0 f2"/>
                <a:gd name="f99" fmla="*/ f98 1 641"/>
                <a:gd name="f100" fmla="*/ f97 1 181"/>
                <a:gd name="f101" fmla="*/ f2 1 f99"/>
                <a:gd name="f102" fmla="*/ f3 1 f99"/>
                <a:gd name="f103" fmla="*/ f2 1 f100"/>
                <a:gd name="f104" fmla="*/ f4 1 f100"/>
                <a:gd name="f105" fmla="*/ f101 f95 1"/>
                <a:gd name="f106" fmla="*/ f102 f95 1"/>
                <a:gd name="f107" fmla="*/ f104 f96 1"/>
                <a:gd name="f108" fmla="*/ f103 f9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5" t="f108" r="f106" b="f107"/>
              <a:pathLst>
                <a:path w="641" h="181">
                  <a:moveTo>
                    <a:pt x="f5" y="f6"/>
                  </a:moveTo>
                  <a:cubicBezTo>
                    <a:pt x="f7" y="f8"/>
                    <a:pt x="f9" y="f10"/>
                    <a:pt x="f11" y="f10"/>
                  </a:cubicBezTo>
                  <a:cubicBezTo>
                    <a:pt x="f12" y="f10"/>
                    <a:pt x="f13" y="f10"/>
                    <a:pt x="f14" y="f10"/>
                  </a:cubicBezTo>
                  <a:cubicBezTo>
                    <a:pt x="f15" y="f8"/>
                    <a:pt x="f16" y="f2"/>
                    <a:pt x="f17" y="f6"/>
                  </a:cubicBezTo>
                  <a:cubicBezTo>
                    <a:pt x="f3" y="f18"/>
                    <a:pt x="f19" y="f20"/>
                    <a:pt x="f21" y="f22"/>
                  </a:cubicBezTo>
                  <a:cubicBezTo>
                    <a:pt x="f23" y="f24"/>
                    <a:pt x="f25" y="f26"/>
                    <a:pt x="f27" y="f28"/>
                  </a:cubicBezTo>
                  <a:cubicBezTo>
                    <a:pt x="f29" y="f30"/>
                    <a:pt x="f31" y="f32"/>
                    <a:pt x="f33" y="f34"/>
                  </a:cubicBezTo>
                  <a:cubicBezTo>
                    <a:pt x="f35" y="f36"/>
                    <a:pt x="f37" y="f38"/>
                    <a:pt x="f39" y="f40"/>
                  </a:cubicBezTo>
                  <a:cubicBezTo>
                    <a:pt x="f41" y="f42"/>
                    <a:pt x="f43" y="f4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6" y="f51"/>
                    <a:pt x="f8" y="f52"/>
                    <a:pt x="f10" y="f53"/>
                  </a:cubicBezTo>
                  <a:cubicBezTo>
                    <a:pt x="f2" y="f53"/>
                    <a:pt x="f2" y="f34"/>
                    <a:pt x="f10" y="f34"/>
                  </a:cubicBezTo>
                  <a:cubicBezTo>
                    <a:pt x="f54" y="f55"/>
                    <a:pt x="f6" y="f56"/>
                    <a:pt x="f50" y="f56"/>
                  </a:cubicBezTo>
                  <a:cubicBezTo>
                    <a:pt x="f57" y="f58"/>
                    <a:pt x="f59" y="f60"/>
                    <a:pt x="f61" y="f62"/>
                  </a:cubicBezTo>
                  <a:cubicBezTo>
                    <a:pt x="f63" y="f64"/>
                    <a:pt x="f65" y="f66"/>
                    <a:pt x="f67" y="f65"/>
                  </a:cubicBezTo>
                  <a:cubicBezTo>
                    <a:pt x="f52" y="f68"/>
                    <a:pt x="f69" y="f70"/>
                    <a:pt x="f71" y="f72"/>
                  </a:cubicBezTo>
                  <a:cubicBezTo>
                    <a:pt x="f73" y="f74"/>
                    <a:pt x="f75" y="f24"/>
                    <a:pt x="f76" y="f77"/>
                  </a:cubicBezTo>
                  <a:cubicBezTo>
                    <a:pt x="f78" y="f79"/>
                    <a:pt x="f80" y="f81"/>
                    <a:pt x="f82" y="f83"/>
                  </a:cubicBezTo>
                  <a:cubicBezTo>
                    <a:pt x="f84" y="f85"/>
                    <a:pt x="f86" y="f87"/>
                    <a:pt x="f88" y="f18"/>
                  </a:cubicBezTo>
                  <a:cubicBezTo>
                    <a:pt x="f89" y="f50"/>
                    <a:pt x="f90" y="f50"/>
                    <a:pt x="f91" y="f50"/>
                  </a:cubicBezTo>
                  <a:cubicBezTo>
                    <a:pt x="f92" y="f93"/>
                    <a:pt x="f94" y="f6"/>
                    <a:pt x="f5" y="f6"/>
                  </a:cubicBezTo>
                  <a:close/>
                </a:path>
              </a:pathLst>
            </a:custGeom>
            <a:solidFill>
              <a:srgbClr val="0F86BE"/>
            </a:solidFill>
            <a:ln>
              <a:noFill/>
              <a:prstDash val="solid"/>
            </a:ln>
          </p:spPr>
          <p:txBody>
            <a:bodyPr vert="horz" wrap="square" lIns="104400" tIns="52200" rIns="104400" bIns="52200" anchor="t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171" name="Freeform 171"/>
            <p:cNvSpPr/>
            <p:nvPr/>
          </p:nvSpPr>
          <p:spPr>
            <a:xfrm>
              <a:off x="801000" y="3542759"/>
              <a:ext cx="1097280" cy="1220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16"/>
                <a:gd name="f4" fmla="val 109"/>
                <a:gd name="f5" fmla="val 65"/>
                <a:gd name="f6" fmla="val 912"/>
                <a:gd name="f7" fmla="val 66"/>
                <a:gd name="f8" fmla="val 908"/>
                <a:gd name="f9" fmla="val 904"/>
                <a:gd name="f10" fmla="val 64"/>
                <a:gd name="f11" fmla="val 889"/>
                <a:gd name="f12" fmla="val 59"/>
                <a:gd name="f13" fmla="val 873"/>
                <a:gd name="f14" fmla="val 57"/>
                <a:gd name="f15" fmla="val 856"/>
                <a:gd name="f16" fmla="val 56"/>
                <a:gd name="f17" fmla="val 816"/>
                <a:gd name="f18" fmla="val 54"/>
                <a:gd name="f19" fmla="val 776"/>
                <a:gd name="f20" fmla="val 736"/>
                <a:gd name="f21" fmla="val 61"/>
                <a:gd name="f22" fmla="val 678"/>
                <a:gd name="f23" fmla="val 68"/>
                <a:gd name="f24" fmla="val 621"/>
                <a:gd name="f25" fmla="val 78"/>
                <a:gd name="f26" fmla="val 564"/>
                <a:gd name="f27" fmla="val 86"/>
                <a:gd name="f28" fmla="val 536"/>
                <a:gd name="f29" fmla="val 89"/>
                <a:gd name="f30" fmla="val 508"/>
                <a:gd name="f31" fmla="val 93"/>
                <a:gd name="f32" fmla="val 480"/>
                <a:gd name="f33" fmla="val 95"/>
                <a:gd name="f34" fmla="val 457"/>
                <a:gd name="f35" fmla="val 96"/>
                <a:gd name="f36" fmla="val 434"/>
                <a:gd name="f37" fmla="val 411"/>
                <a:gd name="f38" fmla="val 97"/>
                <a:gd name="f39" fmla="val 368"/>
                <a:gd name="f40" fmla="val 325"/>
                <a:gd name="f41" fmla="val 283"/>
                <a:gd name="f42" fmla="val 99"/>
                <a:gd name="f43" fmla="val 253"/>
                <a:gd name="f44" fmla="val 101"/>
                <a:gd name="f45" fmla="val 224"/>
                <a:gd name="f46" fmla="val 104"/>
                <a:gd name="f47" fmla="val 194"/>
                <a:gd name="f48" fmla="val 106"/>
                <a:gd name="f49" fmla="val 158"/>
                <a:gd name="f50" fmla="val 108"/>
                <a:gd name="f51" fmla="val 123"/>
                <a:gd name="f52" fmla="val 87"/>
                <a:gd name="f53" fmla="val 32"/>
                <a:gd name="f54" fmla="val 103"/>
                <a:gd name="f55" fmla="val 5"/>
                <a:gd name="f56" fmla="val 100"/>
                <a:gd name="f57" fmla="val 3"/>
                <a:gd name="f58" fmla="val 2"/>
                <a:gd name="f59" fmla="val 1"/>
                <a:gd name="f60" fmla="val 94"/>
                <a:gd name="f61" fmla="val 92"/>
                <a:gd name="f62" fmla="val 13"/>
                <a:gd name="f63" fmla="val 82"/>
                <a:gd name="f64" fmla="val 23"/>
                <a:gd name="f65" fmla="val 72"/>
                <a:gd name="f66" fmla="val 33"/>
                <a:gd name="f67" fmla="val 62"/>
                <a:gd name="f68" fmla="val 37"/>
                <a:gd name="f69" fmla="val 41"/>
                <a:gd name="f70" fmla="val 46"/>
                <a:gd name="f71" fmla="val 58"/>
                <a:gd name="f72" fmla="val 138"/>
                <a:gd name="f73" fmla="val 184"/>
                <a:gd name="f74" fmla="val 70"/>
                <a:gd name="f75" fmla="val 234"/>
                <a:gd name="f76" fmla="val 285"/>
                <a:gd name="f77" fmla="val 74"/>
                <a:gd name="f78" fmla="val 335"/>
                <a:gd name="f79" fmla="val 71"/>
                <a:gd name="f80" fmla="val 385"/>
                <a:gd name="f81" fmla="val 436"/>
                <a:gd name="f82" fmla="val 486"/>
                <a:gd name="f83" fmla="val 524"/>
                <a:gd name="f84" fmla="val 562"/>
                <a:gd name="f85" fmla="val 49"/>
                <a:gd name="f86" fmla="val 600"/>
                <a:gd name="f87" fmla="val 43"/>
                <a:gd name="f88" fmla="val 626"/>
                <a:gd name="f89" fmla="val 39"/>
                <a:gd name="f90" fmla="val 652"/>
                <a:gd name="f91" fmla="val 34"/>
                <a:gd name="f92" fmla="val 28"/>
                <a:gd name="f93" fmla="val 708"/>
                <a:gd name="f94" fmla="val 21"/>
                <a:gd name="f95" fmla="val 739"/>
                <a:gd name="f96" fmla="val 770"/>
                <a:gd name="f97" fmla="val 7"/>
                <a:gd name="f98" fmla="val 787"/>
                <a:gd name="f99" fmla="val 805"/>
                <a:gd name="f100" fmla="val 824"/>
                <a:gd name="f101" fmla="val 832"/>
                <a:gd name="f102" fmla="val 839"/>
                <a:gd name="f103" fmla="val 845"/>
                <a:gd name="f104" fmla="val 868"/>
                <a:gd name="f105" fmla="val 909"/>
                <a:gd name="f106" fmla="val 60"/>
                <a:gd name="f107" fmla="val 914"/>
                <a:gd name="f108" fmla="val 63"/>
                <a:gd name="f109" fmla="*/ f0 1 916"/>
                <a:gd name="f110" fmla="*/ f1 1 109"/>
                <a:gd name="f111" fmla="+- f4 0 f2"/>
                <a:gd name="f112" fmla="+- f3 0 f2"/>
                <a:gd name="f113" fmla="*/ f112 1 916"/>
                <a:gd name="f114" fmla="*/ f111 1 109"/>
                <a:gd name="f115" fmla="*/ f2 1 f113"/>
                <a:gd name="f116" fmla="*/ f3 1 f113"/>
                <a:gd name="f117" fmla="*/ f2 1 f114"/>
                <a:gd name="f118" fmla="*/ f4 1 f114"/>
                <a:gd name="f119" fmla="*/ f115 f109 1"/>
                <a:gd name="f120" fmla="*/ f116 f109 1"/>
                <a:gd name="f121" fmla="*/ f118 f110 1"/>
                <a:gd name="f122" fmla="*/ f117 f1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9" t="f122" r="f120" b="f121"/>
              <a:pathLst>
                <a:path w="916" h="109">
                  <a:moveTo>
                    <a:pt x="f3" y="f5"/>
                  </a:moveTo>
                  <a:cubicBezTo>
                    <a:pt x="f6" y="f7"/>
                    <a:pt x="f8" y="f5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16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3"/>
                  </a:cubicBezTo>
                  <a:cubicBezTo>
                    <a:pt x="f34" y="f35"/>
                    <a:pt x="f36" y="f35"/>
                    <a:pt x="f37" y="f38"/>
                  </a:cubicBezTo>
                  <a:cubicBezTo>
                    <a:pt x="f39" y="f38"/>
                    <a:pt x="f40" y="f38"/>
                    <a:pt x="f41" y="f42"/>
                  </a:cubicBezTo>
                  <a:cubicBezTo>
                    <a:pt x="f43" y="f44"/>
                    <a:pt x="f45" y="f46"/>
                    <a:pt x="f47" y="f48"/>
                  </a:cubicBezTo>
                  <a:cubicBezTo>
                    <a:pt x="f49" y="f50"/>
                    <a:pt x="f51" y="f4"/>
                    <a:pt x="f52" y="f48"/>
                  </a:cubicBezTo>
                  <a:cubicBezTo>
                    <a:pt x="f12" y="f46"/>
                    <a:pt x="f53" y="f54"/>
                    <a:pt x="f55" y="f56"/>
                  </a:cubicBezTo>
                  <a:cubicBezTo>
                    <a:pt x="f57" y="f42"/>
                    <a:pt x="f58" y="f42"/>
                    <a:pt x="f2" y="f42"/>
                  </a:cubicBezTo>
                  <a:cubicBezTo>
                    <a:pt x="f2" y="f35"/>
                    <a:pt x="f59" y="f60"/>
                    <a:pt x="f57" y="f61"/>
                  </a:cubicBezTo>
                  <a:cubicBezTo>
                    <a:pt x="f62" y="f63"/>
                    <a:pt x="f64" y="f65"/>
                    <a:pt x="f66" y="f67"/>
                  </a:cubicBezTo>
                  <a:cubicBezTo>
                    <a:pt x="f68" y="f12"/>
                    <a:pt x="f69" y="f14"/>
                    <a:pt x="f70" y="f71"/>
                  </a:cubicBezTo>
                  <a:cubicBezTo>
                    <a:pt x="f61" y="f5"/>
                    <a:pt x="f72" y="f23"/>
                    <a:pt x="f73" y="f74"/>
                  </a:cubicBezTo>
                  <a:cubicBezTo>
                    <a:pt x="f75" y="f65"/>
                    <a:pt x="f76" y="f77"/>
                    <a:pt x="f78" y="f79"/>
                  </a:cubicBezTo>
                  <a:cubicBezTo>
                    <a:pt x="f80" y="f23"/>
                    <a:pt x="f81" y="f10"/>
                    <a:pt x="f82" y="f71"/>
                  </a:cubicBezTo>
                  <a:cubicBezTo>
                    <a:pt x="f83" y="f18"/>
                    <a:pt x="f84" y="f85"/>
                    <a:pt x="f86" y="f87"/>
                  </a:cubicBezTo>
                  <a:cubicBezTo>
                    <a:pt x="f88" y="f89"/>
                    <a:pt x="f90" y="f91"/>
                    <a:pt x="f22" y="f92"/>
                  </a:cubicBezTo>
                  <a:cubicBezTo>
                    <a:pt x="f93" y="f94"/>
                    <a:pt x="f95" y="f62"/>
                    <a:pt x="f96" y="f97"/>
                  </a:cubicBezTo>
                  <a:cubicBezTo>
                    <a:pt x="f98" y="f57"/>
                    <a:pt x="f99" y="f2"/>
                    <a:pt x="f100" y="f2"/>
                  </a:cubicBezTo>
                  <a:cubicBezTo>
                    <a:pt x="f101" y="f2"/>
                    <a:pt x="f102" y="f58"/>
                    <a:pt x="f103" y="f97"/>
                  </a:cubicBezTo>
                  <a:cubicBezTo>
                    <a:pt x="f104" y="f64"/>
                    <a:pt x="f11" y="f89"/>
                    <a:pt x="f105" y="f71"/>
                  </a:cubicBezTo>
                  <a:cubicBezTo>
                    <a:pt x="f6" y="f106"/>
                    <a:pt x="f107" y="f108"/>
                    <a:pt x="f3" y="f5"/>
                  </a:cubicBezTo>
                  <a:close/>
                </a:path>
              </a:pathLst>
            </a:custGeom>
            <a:solidFill>
              <a:srgbClr val="0F86BE"/>
            </a:solidFill>
            <a:ln>
              <a:noFill/>
              <a:prstDash val="solid"/>
            </a:ln>
          </p:spPr>
          <p:txBody>
            <a:bodyPr vert="horz" wrap="square" lIns="104400" tIns="52200" rIns="104400" bIns="52200" anchor="t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172" name="Freeform 172"/>
            <p:cNvSpPr/>
            <p:nvPr/>
          </p:nvSpPr>
          <p:spPr>
            <a:xfrm>
              <a:off x="1816200" y="3832559"/>
              <a:ext cx="314280" cy="1972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2"/>
                <a:gd name="f4" fmla="val 176"/>
                <a:gd name="f5" fmla="val 89"/>
                <a:gd name="f6" fmla="val 1"/>
                <a:gd name="f7" fmla="val 109"/>
                <a:gd name="f8" fmla="val 134"/>
                <a:gd name="f9" fmla="val 4"/>
                <a:gd name="f10" fmla="val 158"/>
                <a:gd name="f11" fmla="val 10"/>
                <a:gd name="f12" fmla="val 182"/>
                <a:gd name="f13" fmla="val 16"/>
                <a:gd name="f14" fmla="val 204"/>
                <a:gd name="f15" fmla="val 27"/>
                <a:gd name="f16" fmla="val 224"/>
                <a:gd name="f17" fmla="val 41"/>
                <a:gd name="f18" fmla="val 228"/>
                <a:gd name="f19" fmla="val 45"/>
                <a:gd name="f20" fmla="val 231"/>
                <a:gd name="f21" fmla="val 49"/>
                <a:gd name="f22" fmla="val 233"/>
                <a:gd name="f23" fmla="val 54"/>
                <a:gd name="f24" fmla="val 242"/>
                <a:gd name="f25" fmla="val 81"/>
                <a:gd name="f26" fmla="val 249"/>
                <a:gd name="f27" fmla="val 108"/>
                <a:gd name="f28" fmla="val 255"/>
                <a:gd name="f29" fmla="val 135"/>
                <a:gd name="f30" fmla="val 256"/>
                <a:gd name="f31" fmla="val 144"/>
                <a:gd name="f32" fmla="val 258"/>
                <a:gd name="f33" fmla="val 153"/>
                <a:gd name="f34" fmla="val 259"/>
                <a:gd name="f35" fmla="val 162"/>
                <a:gd name="f36" fmla="val 260"/>
                <a:gd name="f37" fmla="val 166"/>
                <a:gd name="f38" fmla="val 171"/>
                <a:gd name="f39" fmla="val 173"/>
                <a:gd name="f40" fmla="val 251"/>
                <a:gd name="f41" fmla="val 172"/>
                <a:gd name="f42" fmla="val 247"/>
                <a:gd name="f43" fmla="val 170"/>
                <a:gd name="f44" fmla="val 234"/>
                <a:gd name="f45" fmla="val 163"/>
                <a:gd name="f46" fmla="val 221"/>
                <a:gd name="f47" fmla="val 155"/>
                <a:gd name="f48" fmla="val 209"/>
                <a:gd name="f49" fmla="val 146"/>
                <a:gd name="f50" fmla="val 195"/>
                <a:gd name="f51" fmla="val 136"/>
                <a:gd name="f52" fmla="val 125"/>
                <a:gd name="f53" fmla="val 112"/>
                <a:gd name="f54" fmla="val 157"/>
                <a:gd name="f55" fmla="val 96"/>
                <a:gd name="f56" fmla="val 140"/>
                <a:gd name="f57" fmla="val 82"/>
                <a:gd name="f58" fmla="val 122"/>
                <a:gd name="f59" fmla="val 69"/>
                <a:gd name="f60" fmla="val 98"/>
                <a:gd name="f61" fmla="val 53"/>
                <a:gd name="f62" fmla="val 73"/>
                <a:gd name="f63" fmla="val 40"/>
                <a:gd name="f64" fmla="val 47"/>
                <a:gd name="f65" fmla="val 29"/>
                <a:gd name="f66" fmla="val 36"/>
                <a:gd name="f67" fmla="val 25"/>
                <a:gd name="f68" fmla="val 24"/>
                <a:gd name="f69" fmla="val 21"/>
                <a:gd name="f70" fmla="val 12"/>
                <a:gd name="f71" fmla="val 18"/>
                <a:gd name="f72" fmla="val 8"/>
                <a:gd name="f73" fmla="val 17"/>
                <a:gd name="f74" fmla="val 5"/>
                <a:gd name="f75" fmla="val 15"/>
                <a:gd name="f76" fmla="val 13"/>
                <a:gd name="f77" fmla="val 11"/>
                <a:gd name="f78" fmla="val 3"/>
                <a:gd name="f79" fmla="val 9"/>
                <a:gd name="f80" fmla="val 6"/>
                <a:gd name="f81" fmla="val 35"/>
                <a:gd name="f82" fmla="val 51"/>
                <a:gd name="f83" fmla="val 68"/>
                <a:gd name="f84" fmla="*/ f0 1 262"/>
                <a:gd name="f85" fmla="*/ f1 1 176"/>
                <a:gd name="f86" fmla="+- f4 0 f2"/>
                <a:gd name="f87" fmla="+- f3 0 f2"/>
                <a:gd name="f88" fmla="*/ f87 1 262"/>
                <a:gd name="f89" fmla="*/ f86 1 176"/>
                <a:gd name="f90" fmla="*/ f2 1 f88"/>
                <a:gd name="f91" fmla="*/ f3 1 f88"/>
                <a:gd name="f92" fmla="*/ f2 1 f89"/>
                <a:gd name="f93" fmla="*/ f4 1 f89"/>
                <a:gd name="f94" fmla="*/ f90 f84 1"/>
                <a:gd name="f95" fmla="*/ f91 f84 1"/>
                <a:gd name="f96" fmla="*/ f93 f85 1"/>
                <a:gd name="f97" fmla="*/ f92 f8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4" t="f97" r="f95" b="f96"/>
              <a:pathLst>
                <a:path w="262" h="176">
                  <a:moveTo>
                    <a:pt x="f5" y="f6"/>
                  </a:moveTo>
                  <a:cubicBezTo>
                    <a:pt x="f7" y="f2"/>
                    <a:pt x="f8" y="f9"/>
                    <a:pt x="f10" y="f11"/>
                  </a:cubicBezTo>
                  <a:cubicBezTo>
                    <a:pt x="f12" y="f13"/>
                    <a:pt x="f14" y="f15"/>
                    <a:pt x="f16" y="f17"/>
                  </a:cubicBezTo>
                  <a:cubicBezTo>
                    <a:pt x="f18" y="f19"/>
                    <a:pt x="f20" y="f21"/>
                    <a:pt x="f22" y="f23"/>
                  </a:cubicBezTo>
                  <a:cubicBezTo>
                    <a:pt x="f24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4" y="f35"/>
                  </a:cubicBezTo>
                  <a:cubicBezTo>
                    <a:pt x="f36" y="f37"/>
                    <a:pt x="f3" y="f38"/>
                    <a:pt x="f34" y="f39"/>
                  </a:cubicBezTo>
                  <a:cubicBezTo>
                    <a:pt x="f28" y="f4"/>
                    <a:pt x="f40" y="f41"/>
                    <a:pt x="f42" y="f43"/>
                  </a:cubicBezTo>
                  <a:cubicBezTo>
                    <a:pt x="f44" y="f45"/>
                    <a:pt x="f46" y="f47"/>
                    <a:pt x="f48" y="f49"/>
                  </a:cubicBezTo>
                  <a:cubicBezTo>
                    <a:pt x="f50" y="f51"/>
                    <a:pt x="f12" y="f52"/>
                    <a:pt x="f38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63"/>
                    <a:pt x="f64" y="f65"/>
                  </a:cubicBezTo>
                  <a:cubicBezTo>
                    <a:pt x="f66" y="f67"/>
                    <a:pt x="f68" y="f69"/>
                    <a:pt x="f70" y="f71"/>
                  </a:cubicBezTo>
                  <a:cubicBezTo>
                    <a:pt x="f72" y="f73"/>
                    <a:pt x="f74" y="f13"/>
                    <a:pt x="f6" y="f75"/>
                  </a:cubicBezTo>
                  <a:cubicBezTo>
                    <a:pt x="f2" y="f75"/>
                    <a:pt x="f2" y="f76"/>
                    <a:pt x="f2" y="f76"/>
                  </a:cubicBezTo>
                  <a:cubicBezTo>
                    <a:pt x="f2" y="f70"/>
                    <a:pt x="f2" y="f77"/>
                    <a:pt x="f6" y="f11"/>
                  </a:cubicBezTo>
                  <a:cubicBezTo>
                    <a:pt x="f78" y="f79"/>
                    <a:pt x="f80" y="f72"/>
                    <a:pt x="f79" y="f72"/>
                  </a:cubicBezTo>
                  <a:cubicBezTo>
                    <a:pt x="f71" y="f80"/>
                    <a:pt x="f15" y="f74"/>
                    <a:pt x="f81" y="f9"/>
                  </a:cubicBezTo>
                  <a:cubicBezTo>
                    <a:pt x="f82" y="f6"/>
                    <a:pt x="f83" y="f6"/>
                    <a:pt x="f5" y="f6"/>
                  </a:cubicBezTo>
                  <a:close/>
                </a:path>
              </a:pathLst>
            </a:custGeom>
            <a:solidFill>
              <a:srgbClr val="59C2B8"/>
            </a:solidFill>
            <a:ln>
              <a:noFill/>
              <a:prstDash val="solid"/>
            </a:ln>
          </p:spPr>
          <p:txBody>
            <a:bodyPr vert="horz" wrap="square" lIns="104400" tIns="52200" rIns="104400" bIns="52200" anchor="t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173" name="Freeform 173"/>
            <p:cNvSpPr/>
            <p:nvPr/>
          </p:nvSpPr>
          <p:spPr>
            <a:xfrm>
              <a:off x="743759" y="4395240"/>
              <a:ext cx="1267200" cy="1198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59"/>
                <a:gd name="f4" fmla="val 108"/>
                <a:gd name="f5" fmla="val 91"/>
                <a:gd name="f6" fmla="val 209"/>
                <a:gd name="f7" fmla="val 24"/>
                <a:gd name="f8" fmla="val 319"/>
                <a:gd name="f9" fmla="val 12"/>
                <a:gd name="f10" fmla="val 366"/>
                <a:gd name="f11" fmla="val 8"/>
                <a:gd name="f12" fmla="val 442"/>
                <a:gd name="f13" fmla="val 11"/>
                <a:gd name="f14" fmla="val 452"/>
                <a:gd name="f15" fmla="val 462"/>
                <a:gd name="f16" fmla="val 14"/>
                <a:gd name="f17" fmla="val 611"/>
                <a:gd name="f18" fmla="val 4"/>
                <a:gd name="f19" fmla="val 640"/>
                <a:gd name="f20" fmla="val 862"/>
                <a:gd name="f21" fmla="val 1035"/>
                <a:gd name="f22" fmla="val 63"/>
                <a:gd name="f23" fmla="val 82"/>
                <a:gd name="f24" fmla="val 1037"/>
                <a:gd name="f25" fmla="val 916"/>
                <a:gd name="f26" fmla="val 67"/>
                <a:gd name="f27" fmla="val 638"/>
                <a:gd name="f28" fmla="val 40"/>
                <a:gd name="f29" fmla="val 430"/>
                <a:gd name="f30" fmla="val 375"/>
                <a:gd name="f31" fmla="val 54"/>
                <a:gd name="f32" fmla="val 262"/>
                <a:gd name="f33" fmla="val 60"/>
                <a:gd name="f34" fmla="val 86"/>
                <a:gd name="f35" fmla="val 83"/>
                <a:gd name="f36" fmla="val 15"/>
                <a:gd name="f37" fmla="val 100"/>
                <a:gd name="f38" fmla="*/ f0 1 1059"/>
                <a:gd name="f39" fmla="*/ f1 1 108"/>
                <a:gd name="f40" fmla="+- f4 0 f2"/>
                <a:gd name="f41" fmla="+- f3 0 f2"/>
                <a:gd name="f42" fmla="*/ f41 1 1059"/>
                <a:gd name="f43" fmla="*/ f40 1 108"/>
                <a:gd name="f44" fmla="*/ f2 1 f42"/>
                <a:gd name="f45" fmla="*/ f3 1 f42"/>
                <a:gd name="f46" fmla="*/ f2 1 f43"/>
                <a:gd name="f47" fmla="*/ f4 1 f43"/>
                <a:gd name="f48" fmla="*/ f44 f38 1"/>
                <a:gd name="f49" fmla="*/ f45 f38 1"/>
                <a:gd name="f50" fmla="*/ f47 f39 1"/>
                <a:gd name="f51" fmla="*/ f46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8" t="f51" r="f49" b="f50"/>
              <a:pathLst>
                <a:path w="1059" h="108">
                  <a:moveTo>
                    <a:pt x="f2" y="f5"/>
                  </a:moveTo>
                  <a:cubicBezTo>
                    <a:pt x="f2" y="f5"/>
                    <a:pt x="f6" y="f7"/>
                    <a:pt x="f8" y="f9"/>
                  </a:cubicBezTo>
                  <a:cubicBezTo>
                    <a:pt x="f10" y="f11"/>
                    <a:pt x="f12" y="f13"/>
                    <a:pt x="f14" y="f9"/>
                  </a:cubicBezTo>
                  <a:cubicBezTo>
                    <a:pt x="f15" y="f16"/>
                    <a:pt x="f17" y="f18"/>
                    <a:pt x="f19" y="f2"/>
                  </a:cubicBezTo>
                  <a:cubicBezTo>
                    <a:pt x="f20" y="f2"/>
                    <a:pt x="f21" y="f22"/>
                    <a:pt x="f3" y="f23"/>
                  </a:cubicBezTo>
                  <a:cubicBezTo>
                    <a:pt x="f24" y="f4"/>
                    <a:pt x="f24" y="f4"/>
                    <a:pt x="f24" y="f4"/>
                  </a:cubicBezTo>
                  <a:cubicBezTo>
                    <a:pt x="f24" y="f4"/>
                    <a:pt x="f25" y="f26"/>
                    <a:pt x="f27" y="f28"/>
                  </a:cubicBezTo>
                  <a:cubicBezTo>
                    <a:pt x="f29" y="f7"/>
                    <a:pt x="f30" y="f31"/>
                    <a:pt x="f32" y="f33"/>
                  </a:cubicBezTo>
                  <a:cubicBezTo>
                    <a:pt x="f34" y="f35"/>
                    <a:pt x="f36" y="f37"/>
                    <a:pt x="f36" y="f37"/>
                  </a:cubicBezTo>
                  <a:lnTo>
                    <a:pt x="f2" y="f5"/>
                  </a:lnTo>
                  <a:close/>
                </a:path>
              </a:pathLst>
            </a:custGeom>
            <a:solidFill>
              <a:srgbClr val="19914D"/>
            </a:solidFill>
            <a:ln>
              <a:noFill/>
              <a:prstDash val="solid"/>
            </a:ln>
          </p:spPr>
          <p:txBody>
            <a:bodyPr vert="horz" wrap="square" lIns="104400" tIns="52200" rIns="104400" bIns="52200" anchor="t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174" name="Freeform 174"/>
            <p:cNvSpPr/>
            <p:nvPr/>
          </p:nvSpPr>
          <p:spPr>
            <a:xfrm>
              <a:off x="1875600" y="4317840"/>
              <a:ext cx="229320" cy="1220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"/>
                <a:gd name="f4" fmla="val 110"/>
                <a:gd name="f5" fmla="val 68"/>
                <a:gd name="f6" fmla="val 38"/>
                <a:gd name="f7" fmla="val 28"/>
                <a:gd name="f8" fmla="val 79"/>
                <a:gd name="f9" fmla="val 26"/>
                <a:gd name="f10" fmla="val 121"/>
                <a:gd name="f11" fmla="val 25"/>
                <a:gd name="f12" fmla="val 176"/>
                <a:gd name="f13" fmla="val 8"/>
                <a:gd name="f14" fmla="val 168"/>
                <a:gd name="f15" fmla="val 41"/>
                <a:gd name="f16" fmla="val 115"/>
                <a:gd name="f17" fmla="val 71"/>
                <a:gd name="f18" fmla="val 101"/>
                <a:gd name="f19" fmla="val 16"/>
                <a:gd name="f20" fmla="val 97"/>
                <a:gd name="f21" fmla="*/ f0 1 192"/>
                <a:gd name="f22" fmla="*/ f1 1 110"/>
                <a:gd name="f23" fmla="+- f4 0 f2"/>
                <a:gd name="f24" fmla="+- f3 0 f2"/>
                <a:gd name="f25" fmla="*/ f24 1 192"/>
                <a:gd name="f26" fmla="*/ f23 1 110"/>
                <a:gd name="f27" fmla="*/ f2 1 f25"/>
                <a:gd name="f28" fmla="*/ f3 1 f25"/>
                <a:gd name="f29" fmla="*/ f2 1 f26"/>
                <a:gd name="f30" fmla="*/ f4 1 f26"/>
                <a:gd name="f31" fmla="*/ f27 f21 1"/>
                <a:gd name="f32" fmla="*/ f28 f21 1"/>
                <a:gd name="f33" fmla="*/ f30 f22 1"/>
                <a:gd name="f34" fmla="*/ f29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192" h="110">
                  <a:moveTo>
                    <a:pt x="f2" y="f5"/>
                  </a:moveTo>
                  <a:cubicBezTo>
                    <a:pt x="f2" y="f5"/>
                    <a:pt x="f6" y="f7"/>
                    <a:pt x="f8" y="f9"/>
                  </a:cubicBezTo>
                  <a:cubicBezTo>
                    <a:pt x="f10" y="f11"/>
                    <a:pt x="f12" y="f13"/>
                    <a:pt x="f3" y="f2"/>
                  </a:cubicBezTo>
                  <a:cubicBezTo>
                    <a:pt x="f14" y="f15"/>
                    <a:pt x="f16" y="f4"/>
                    <a:pt x="f17" y="f18"/>
                  </a:cubicBezTo>
                  <a:cubicBezTo>
                    <a:pt x="f19" y="f20"/>
                    <a:pt x="f2" y="f5"/>
                    <a:pt x="f2" y="f5"/>
                  </a:cubicBezTo>
                  <a:close/>
                </a:path>
              </a:pathLst>
            </a:custGeom>
            <a:solidFill>
              <a:srgbClr val="19914D"/>
            </a:solidFill>
            <a:ln>
              <a:noFill/>
              <a:prstDash val="solid"/>
            </a:ln>
          </p:spPr>
          <p:txBody>
            <a:bodyPr vert="horz" wrap="square" lIns="104400" tIns="52200" rIns="104400" bIns="52200" anchor="t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175" name="Freeform 175"/>
            <p:cNvSpPr/>
            <p:nvPr/>
          </p:nvSpPr>
          <p:spPr>
            <a:xfrm>
              <a:off x="8286480" y="3351600"/>
              <a:ext cx="298080" cy="2786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0"/>
                <a:gd name="f4" fmla="val 249"/>
                <a:gd name="f5" fmla="val 242"/>
                <a:gd name="f6" fmla="val 117"/>
                <a:gd name="f7" fmla="val 200"/>
                <a:gd name="f8" fmla="val 198"/>
                <a:gd name="f9" fmla="val 102"/>
                <a:gd name="f10" fmla="val 192"/>
                <a:gd name="f11" fmla="val 88"/>
                <a:gd name="f12" fmla="val 183"/>
                <a:gd name="f13" fmla="val 77"/>
                <a:gd name="f14" fmla="val 213"/>
                <a:gd name="f15" fmla="val 47"/>
                <a:gd name="f16" fmla="val 216"/>
                <a:gd name="f17" fmla="val 44"/>
                <a:gd name="f18" fmla="val 39"/>
                <a:gd name="f19" fmla="val 36"/>
                <a:gd name="f20" fmla="val 210"/>
                <a:gd name="f21" fmla="val 33"/>
                <a:gd name="f22" fmla="val 205"/>
                <a:gd name="f23" fmla="val 202"/>
                <a:gd name="f24" fmla="val 172"/>
                <a:gd name="f25" fmla="val 66"/>
                <a:gd name="f26" fmla="val 161"/>
                <a:gd name="f27" fmla="val 57"/>
                <a:gd name="f28" fmla="val 147"/>
                <a:gd name="f29" fmla="val 51"/>
                <a:gd name="f30" fmla="val 132"/>
                <a:gd name="f31" fmla="val 50"/>
                <a:gd name="f32" fmla="val 7"/>
                <a:gd name="f33" fmla="val 3"/>
                <a:gd name="f34" fmla="val 129"/>
                <a:gd name="f35" fmla="val 125"/>
                <a:gd name="f36" fmla="val 121"/>
                <a:gd name="f37" fmla="val 40"/>
                <a:gd name="f38" fmla="val 37"/>
                <a:gd name="f39" fmla="val 34"/>
                <a:gd name="f40" fmla="val 67"/>
                <a:gd name="f41" fmla="val 8"/>
                <a:gd name="f42" fmla="val 120"/>
                <a:gd name="f43" fmla="val 124"/>
                <a:gd name="f44" fmla="val 199"/>
                <a:gd name="f45" fmla="val 246"/>
                <a:gd name="f46" fmla="*/ f0 1 250"/>
                <a:gd name="f47" fmla="*/ f1 1 249"/>
                <a:gd name="f48" fmla="+- f4 0 f2"/>
                <a:gd name="f49" fmla="+- f3 0 f2"/>
                <a:gd name="f50" fmla="*/ f49 1 250"/>
                <a:gd name="f51" fmla="*/ f48 1 249"/>
                <a:gd name="f52" fmla="*/ f2 1 f50"/>
                <a:gd name="f53" fmla="*/ f3 1 f50"/>
                <a:gd name="f54" fmla="*/ f2 1 f51"/>
                <a:gd name="f55" fmla="*/ f4 1 f51"/>
                <a:gd name="f56" fmla="*/ f52 f46 1"/>
                <a:gd name="f57" fmla="*/ f53 f46 1"/>
                <a:gd name="f58" fmla="*/ f55 f47 1"/>
                <a:gd name="f59" fmla="*/ f54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250" h="249">
                  <a:moveTo>
                    <a:pt x="f5" y="f6"/>
                  </a:moveTo>
                  <a:cubicBezTo>
                    <a:pt x="f7" y="f6"/>
                    <a:pt x="f7" y="f6"/>
                    <a:pt x="f7" y="f6"/>
                  </a:cubicBezTo>
                  <a:cubicBezTo>
                    <a:pt x="f8" y="f9"/>
                    <a:pt x="f10" y="f11"/>
                    <a:pt x="f12" y="f13"/>
                  </a:cubicBezTo>
                  <a:cubicBezTo>
                    <a:pt x="f14" y="f15"/>
                    <a:pt x="f14" y="f15"/>
                    <a:pt x="f14" y="f15"/>
                  </a:cubicBezTo>
                  <a:cubicBezTo>
                    <a:pt x="f16" y="f17"/>
                    <a:pt x="f16" y="f18"/>
                    <a:pt x="f14" y="f19"/>
                  </a:cubicBezTo>
                  <a:cubicBezTo>
                    <a:pt x="f20" y="f21"/>
                    <a:pt x="f22" y="f21"/>
                    <a:pt x="f23" y="f19"/>
                  </a:cubicBezTo>
                  <a:cubicBezTo>
                    <a:pt x="f24" y="f25"/>
                    <a:pt x="f24" y="f25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0" y="f32"/>
                    <a:pt x="f30" y="f32"/>
                    <a:pt x="f30" y="f32"/>
                  </a:cubicBezTo>
                  <a:cubicBezTo>
                    <a:pt x="f30" y="f33"/>
                    <a:pt x="f34" y="f2"/>
                    <a:pt x="f35" y="f2"/>
                  </a:cubicBezTo>
                  <a:cubicBezTo>
                    <a:pt x="f36" y="f2"/>
                    <a:pt x="f6" y="f33"/>
                    <a:pt x="f6" y="f32"/>
                  </a:cubicBezTo>
                  <a:cubicBezTo>
                    <a:pt x="f6" y="f31"/>
                    <a:pt x="f6" y="f31"/>
                    <a:pt x="f6" y="f31"/>
                  </a:cubicBezTo>
                  <a:cubicBezTo>
                    <a:pt x="f9" y="f29"/>
                    <a:pt x="f11" y="f27"/>
                    <a:pt x="f13" y="f25"/>
                  </a:cubicBezTo>
                  <a:cubicBezTo>
                    <a:pt x="f15" y="f19"/>
                    <a:pt x="f15" y="f19"/>
                    <a:pt x="f15" y="f19"/>
                  </a:cubicBezTo>
                  <a:cubicBezTo>
                    <a:pt x="f17" y="f21"/>
                    <a:pt x="f37" y="f21"/>
                    <a:pt x="f38" y="f19"/>
                  </a:cubicBezTo>
                  <a:cubicBezTo>
                    <a:pt x="f39" y="f18"/>
                    <a:pt x="f39" y="f17"/>
                    <a:pt x="f38" y="f15"/>
                  </a:cubicBezTo>
                  <a:cubicBezTo>
                    <a:pt x="f40" y="f13"/>
                    <a:pt x="f40" y="f13"/>
                    <a:pt x="f40" y="f13"/>
                  </a:cubicBezTo>
                  <a:cubicBezTo>
                    <a:pt x="f27" y="f11"/>
                    <a:pt x="f29" y="f9"/>
                    <a:pt x="f31" y="f6"/>
                  </a:cubicBezTo>
                  <a:cubicBezTo>
                    <a:pt x="f41" y="f6"/>
                    <a:pt x="f41" y="f6"/>
                    <a:pt x="f41" y="f6"/>
                  </a:cubicBezTo>
                  <a:cubicBezTo>
                    <a:pt x="f33" y="f6"/>
                    <a:pt x="f2" y="f42"/>
                    <a:pt x="f2" y="f43"/>
                  </a:cubicBezTo>
                  <a:cubicBezTo>
                    <a:pt x="f2" y="f34"/>
                    <a:pt x="f33" y="f30"/>
                    <a:pt x="f41" y="f30"/>
                  </a:cubicBezTo>
                  <a:cubicBezTo>
                    <a:pt x="f31" y="f30"/>
                    <a:pt x="f31" y="f30"/>
                    <a:pt x="f31" y="f30"/>
                  </a:cubicBezTo>
                  <a:cubicBezTo>
                    <a:pt x="f29" y="f28"/>
                    <a:pt x="f27" y="f26"/>
                    <a:pt x="f40" y="f24"/>
                  </a:cubicBezTo>
                  <a:cubicBezTo>
                    <a:pt x="f38" y="f23"/>
                    <a:pt x="f38" y="f23"/>
                    <a:pt x="f38" y="f23"/>
                  </a:cubicBezTo>
                  <a:cubicBezTo>
                    <a:pt x="f39" y="f22"/>
                    <a:pt x="f39" y="f20"/>
                    <a:pt x="f38" y="f14"/>
                  </a:cubicBezTo>
                  <a:cubicBezTo>
                    <a:pt x="f37" y="f16"/>
                    <a:pt x="f17" y="f16"/>
                    <a:pt x="f15" y="f14"/>
                  </a:cubicBezTo>
                  <a:cubicBezTo>
                    <a:pt x="f13" y="f12"/>
                    <a:pt x="f13" y="f12"/>
                    <a:pt x="f13" y="f12"/>
                  </a:cubicBezTo>
                  <a:cubicBezTo>
                    <a:pt x="f11" y="f10"/>
                    <a:pt x="f9" y="f8"/>
                    <a:pt x="f6" y="f44"/>
                  </a:cubicBezTo>
                  <a:cubicBezTo>
                    <a:pt x="f6" y="f5"/>
                    <a:pt x="f6" y="f5"/>
                    <a:pt x="f6" y="f5"/>
                  </a:cubicBezTo>
                  <a:cubicBezTo>
                    <a:pt x="f6" y="f45"/>
                    <a:pt x="f36" y="f4"/>
                    <a:pt x="f35" y="f4"/>
                  </a:cubicBezTo>
                  <a:cubicBezTo>
                    <a:pt x="f34" y="f4"/>
                    <a:pt x="f30" y="f45"/>
                    <a:pt x="f30" y="f5"/>
                  </a:cubicBezTo>
                  <a:cubicBezTo>
                    <a:pt x="f30" y="f44"/>
                    <a:pt x="f30" y="f44"/>
                    <a:pt x="f30" y="f44"/>
                  </a:cubicBezTo>
                  <a:cubicBezTo>
                    <a:pt x="f28" y="f8"/>
                    <a:pt x="f26" y="f10"/>
                    <a:pt x="f24" y="f12"/>
                  </a:cubicBezTo>
                  <a:cubicBezTo>
                    <a:pt x="f23" y="f14"/>
                    <a:pt x="f23" y="f14"/>
                    <a:pt x="f23" y="f14"/>
                  </a:cubicBezTo>
                  <a:cubicBezTo>
                    <a:pt x="f22" y="f16"/>
                    <a:pt x="f20" y="f16"/>
                    <a:pt x="f14" y="f14"/>
                  </a:cubicBezTo>
                  <a:cubicBezTo>
                    <a:pt x="f16" y="f20"/>
                    <a:pt x="f16" y="f22"/>
                    <a:pt x="f14" y="f23"/>
                  </a:cubicBezTo>
                  <a:cubicBezTo>
                    <a:pt x="f12" y="f24"/>
                    <a:pt x="f12" y="f24"/>
                    <a:pt x="f12" y="f24"/>
                  </a:cubicBezTo>
                  <a:cubicBezTo>
                    <a:pt x="f10" y="f26"/>
                    <a:pt x="f8" y="f28"/>
                    <a:pt x="f7" y="f30"/>
                  </a:cubicBezTo>
                  <a:cubicBezTo>
                    <a:pt x="f5" y="f30"/>
                    <a:pt x="f5" y="f30"/>
                    <a:pt x="f5" y="f30"/>
                  </a:cubicBezTo>
                  <a:cubicBezTo>
                    <a:pt x="f45" y="f30"/>
                    <a:pt x="f3" y="f34"/>
                    <a:pt x="f3" y="f43"/>
                  </a:cubicBezTo>
                  <a:cubicBezTo>
                    <a:pt x="f3" y="f42"/>
                    <a:pt x="f45" y="f6"/>
                    <a:pt x="f5" y="f6"/>
                  </a:cubicBezTo>
                  <a:close/>
                </a:path>
              </a:pathLst>
            </a:custGeom>
            <a:gradFill>
              <a:gsLst>
                <a:gs pos="0">
                  <a:srgbClr val="FFF7F3"/>
                </a:gs>
                <a:gs pos="100000">
                  <a:srgbClr val="FFC6AB"/>
                </a:gs>
              </a:gsLst>
              <a:path path="circle">
                <a:fillToRect l="50000" t="70000" r="50000" b="30000"/>
              </a:path>
            </a:gradFill>
            <a:ln w="9360">
              <a:solidFill>
                <a:srgbClr val="FF953E"/>
              </a:solidFill>
              <a:prstDash val="solid"/>
              <a:miter/>
            </a:ln>
          </p:spPr>
          <p:txBody>
            <a:bodyPr vert="horz" wrap="square" lIns="104400" tIns="52200" rIns="104400" bIns="52200" anchor="t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</p:grpSp>
      <p:pic>
        <p:nvPicPr>
          <p:cNvPr id="176" name="Рисунок 180"/>
          <p:cNvPicPr>
            <a:picLocks noChangeAspect="1"/>
          </p:cNvPicPr>
          <p:nvPr/>
        </p:nvPicPr>
        <p:blipFill>
          <a:blip r:embed="rId160">
            <a:lum/>
            <a:alphaModFix/>
          </a:blip>
          <a:srcRect/>
          <a:stretch>
            <a:fillRect/>
          </a:stretch>
        </p:blipFill>
        <p:spPr>
          <a:xfrm>
            <a:off x="4176000" y="251280"/>
            <a:ext cx="791640" cy="78768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TextBox 181"/>
          <p:cNvSpPr/>
          <p:nvPr/>
        </p:nvSpPr>
        <p:spPr>
          <a:xfrm>
            <a:off x="2281680" y="4015800"/>
            <a:ext cx="6178320" cy="35676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68760" tIns="34200" rIns="68760" bIns="34200" anchor="t" anchorCtr="1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1" i="0" u="none" strike="noStrike" kern="1200" spc="0" baseline="0">
                <a:ln>
                  <a:noFill/>
                </a:ln>
                <a:solidFill>
                  <a:srgbClr val="002060"/>
                </a:solidFill>
                <a:latin typeface="Franklin Gothic Medium" pitchFamily="34"/>
                <a:ea typeface="Microsoft YaHei" pitchFamily="2"/>
                <a:cs typeface="Mangal" pitchFamily="2"/>
              </a:rPr>
              <a:t>ноябрь 2019</a:t>
            </a:r>
            <a:r>
              <a:rPr lang="ru-RU" sz="1800" b="0" i="0" u="none" strike="noStrike" kern="1200" spc="0" baseline="0">
                <a:ln>
                  <a:noFill/>
                </a:ln>
                <a:solidFill>
                  <a:srgbClr val="002060"/>
                </a:solidFill>
                <a:latin typeface="Franklin Gothic Medium" pitchFamily="34"/>
                <a:ea typeface="Microsoft YaHei" pitchFamily="2"/>
                <a:cs typeface="Mangal" pitchFamily="2"/>
              </a:rPr>
              <a:t>  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12"/>
          <p:cNvGrpSpPr/>
          <p:nvPr/>
        </p:nvGrpSpPr>
        <p:grpSpPr>
          <a:xfrm>
            <a:off x="0" y="52200"/>
            <a:ext cx="9143640" cy="525600"/>
            <a:chOff x="0" y="52200"/>
            <a:chExt cx="9143640" cy="525600"/>
          </a:xfrm>
        </p:grpSpPr>
        <p:grpSp>
          <p:nvGrpSpPr>
            <p:cNvPr id="3" name="Группа 15"/>
            <p:cNvGrpSpPr/>
            <p:nvPr/>
          </p:nvGrpSpPr>
          <p:grpSpPr>
            <a:xfrm>
              <a:off x="0" y="52200"/>
              <a:ext cx="9143640" cy="525600"/>
              <a:chOff x="0" y="52200"/>
              <a:chExt cx="9143640" cy="525600"/>
            </a:xfrm>
          </p:grpSpPr>
          <p:grpSp>
            <p:nvGrpSpPr>
              <p:cNvPr id="4" name="Группа 36"/>
              <p:cNvGrpSpPr/>
              <p:nvPr/>
            </p:nvGrpSpPr>
            <p:grpSpPr>
              <a:xfrm>
                <a:off x="0" y="52200"/>
                <a:ext cx="9143640" cy="491040"/>
                <a:chOff x="0" y="52200"/>
                <a:chExt cx="9143640" cy="491040"/>
              </a:xfrm>
            </p:grpSpPr>
            <p:sp>
              <p:nvSpPr>
                <p:cNvPr id="5" name="Freeform 8"/>
                <p:cNvSpPr/>
                <p:nvPr/>
              </p:nvSpPr>
              <p:spPr>
                <a:xfrm>
                  <a:off x="7045200" y="225360"/>
                  <a:ext cx="1942560" cy="317880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380"/>
                    <a:gd name="f4" fmla="val 66"/>
                    <a:gd name="f5" fmla="val 377"/>
                    <a:gd name="f6" fmla="val 53"/>
                    <a:gd name="f7" fmla="val 376"/>
                    <a:gd name="f8" fmla="val 372"/>
                    <a:gd name="f9" fmla="val 369"/>
                    <a:gd name="f10" fmla="val 365"/>
                    <a:gd name="f11" fmla="val 47"/>
                    <a:gd name="f12" fmla="val 46"/>
                    <a:gd name="f13" fmla="val 363"/>
                    <a:gd name="f14" fmla="val 45"/>
                    <a:gd name="f15" fmla="val 362"/>
                    <a:gd name="f16" fmla="val 358"/>
                    <a:gd name="f17" fmla="val 44"/>
                    <a:gd name="f18" fmla="val 352"/>
                    <a:gd name="f19" fmla="val 40"/>
                    <a:gd name="f20" fmla="val 351"/>
                    <a:gd name="f21" fmla="val 345"/>
                    <a:gd name="f22" fmla="val 344"/>
                    <a:gd name="f23" fmla="val 339"/>
                    <a:gd name="f24" fmla="val 33"/>
                    <a:gd name="f25" fmla="val 318"/>
                    <a:gd name="f26" fmla="val 58"/>
                    <a:gd name="f27" fmla="val 315"/>
                    <a:gd name="f28" fmla="val 57"/>
                    <a:gd name="f29" fmla="val 56"/>
                    <a:gd name="f30" fmla="val 42"/>
                    <a:gd name="f31" fmla="val 41"/>
                    <a:gd name="f32" fmla="val 312"/>
                    <a:gd name="f33" fmla="val 310"/>
                    <a:gd name="f34" fmla="val 307"/>
                    <a:gd name="f35" fmla="val 29"/>
                    <a:gd name="f36" fmla="val 17"/>
                    <a:gd name="f37" fmla="val 5"/>
                    <a:gd name="f38" fmla="val 3"/>
                    <a:gd name="f39" fmla="val 2"/>
                    <a:gd name="f40" fmla="val 1"/>
                    <a:gd name="f41" fmla="val 306"/>
                    <a:gd name="f42" fmla="val 305"/>
                    <a:gd name="f43" fmla="val 304"/>
                    <a:gd name="f44" fmla="val 299"/>
                    <a:gd name="f45" fmla="val 298"/>
                    <a:gd name="f46" fmla="val 297"/>
                    <a:gd name="f47" fmla="val 296"/>
                    <a:gd name="f48" fmla="val 295"/>
                    <a:gd name="f49" fmla="val 16"/>
                    <a:gd name="f50" fmla="val 293"/>
                    <a:gd name="f51" fmla="val 291"/>
                    <a:gd name="f52" fmla="val 289"/>
                    <a:gd name="f53" fmla="val 288"/>
                    <a:gd name="f54" fmla="val 287"/>
                    <a:gd name="f55" fmla="val 286"/>
                    <a:gd name="f56" fmla="val 285"/>
                    <a:gd name="f57" fmla="val 280"/>
                    <a:gd name="f58" fmla="val 279"/>
                    <a:gd name="f59" fmla="val 278"/>
                    <a:gd name="f60" fmla="val 277"/>
                    <a:gd name="f61" fmla="val 276"/>
                    <a:gd name="f62" fmla="val 275"/>
                    <a:gd name="f63" fmla="val 274"/>
                    <a:gd name="f64" fmla="val 39"/>
                    <a:gd name="f65" fmla="val 38"/>
                    <a:gd name="f66" fmla="val 36"/>
                    <a:gd name="f67" fmla="val 263"/>
                    <a:gd name="f68" fmla="val 252"/>
                    <a:gd name="f69" fmla="val 241"/>
                    <a:gd name="f70" fmla="val 239"/>
                    <a:gd name="f71" fmla="val 238"/>
                    <a:gd name="f72" fmla="val 236"/>
                    <a:gd name="f73" fmla="val 43"/>
                    <a:gd name="f74" fmla="val 235"/>
                    <a:gd name="f75" fmla="val 233"/>
                    <a:gd name="f76" fmla="val 231"/>
                    <a:gd name="f77" fmla="val 230"/>
                    <a:gd name="f78" fmla="val 226"/>
                    <a:gd name="f79" fmla="val 222"/>
                    <a:gd name="f80" fmla="val 217"/>
                    <a:gd name="f81" fmla="val 213"/>
                    <a:gd name="f82" fmla="val 212"/>
                    <a:gd name="f83" fmla="val 209"/>
                    <a:gd name="f84" fmla="val 208"/>
                    <a:gd name="f85" fmla="val 204"/>
                    <a:gd name="f86" fmla="val 199"/>
                    <a:gd name="f87" fmla="val 194"/>
                    <a:gd name="f88" fmla="val 190"/>
                    <a:gd name="f89" fmla="val 183"/>
                    <a:gd name="f90" fmla="val 182"/>
                    <a:gd name="f91" fmla="val 181"/>
                    <a:gd name="f92" fmla="val 51"/>
                    <a:gd name="f93" fmla="val 178"/>
                    <a:gd name="f94" fmla="val 175"/>
                    <a:gd name="f95" fmla="val 168"/>
                    <a:gd name="f96" fmla="val 169"/>
                    <a:gd name="f97" fmla="val 27"/>
                    <a:gd name="f98" fmla="val 164"/>
                    <a:gd name="f99" fmla="val 25"/>
                    <a:gd name="f100" fmla="val 148"/>
                    <a:gd name="f101" fmla="val 143"/>
                    <a:gd name="f102" fmla="val 136"/>
                    <a:gd name="f103" fmla="val 132"/>
                    <a:gd name="f104" fmla="val 131"/>
                    <a:gd name="f105" fmla="val 129"/>
                    <a:gd name="f106" fmla="val 126"/>
                    <a:gd name="f107" fmla="val 115"/>
                    <a:gd name="f108" fmla="val 105"/>
                    <a:gd name="f109" fmla="val 103"/>
                    <a:gd name="f110" fmla="val 98"/>
                    <a:gd name="f111" fmla="val 81"/>
                    <a:gd name="f112" fmla="val 77"/>
                    <a:gd name="f113" fmla="val 48"/>
                    <a:gd name="f114" fmla="val 78"/>
                    <a:gd name="f115" fmla="val 49"/>
                    <a:gd name="f116" fmla="val 74"/>
                    <a:gd name="f117" fmla="val 50"/>
                    <a:gd name="f118" fmla="val 72"/>
                    <a:gd name="f119" fmla="val 65"/>
                    <a:gd name="f120" fmla="val 64"/>
                    <a:gd name="f121" fmla="val 34"/>
                    <a:gd name="f122" fmla="val 63"/>
                    <a:gd name="f123" fmla="val 62"/>
                    <a:gd name="f124" fmla="val 37"/>
                    <a:gd name="f125" fmla="val 35"/>
                    <a:gd name="f126" fmla="val 32"/>
                    <a:gd name="f127" fmla="val 28"/>
                    <a:gd name="f128" fmla="val 31"/>
                    <a:gd name="f129" fmla="val 52"/>
                    <a:gd name="f130" fmla="val 26"/>
                    <a:gd name="f131" fmla="val 13"/>
                    <a:gd name="f132" fmla="val 12"/>
                    <a:gd name="f133" fmla="val 10"/>
                    <a:gd name="f134" fmla="val 9"/>
                    <a:gd name="f135" fmla="val 8"/>
                    <a:gd name="f136" fmla="val 7"/>
                    <a:gd name="f137" fmla="val 152"/>
                    <a:gd name="f138" fmla="val 334"/>
                    <a:gd name="f139" fmla="val 347"/>
                    <a:gd name="f140" fmla="val 379"/>
                    <a:gd name="f141" fmla="val 55"/>
                    <a:gd name="f142" fmla="val 378"/>
                    <a:gd name="f143" fmla="val 54"/>
                    <a:gd name="f144" fmla="val 67"/>
                    <a:gd name="f145" fmla="val 59"/>
                    <a:gd name="f146" fmla="val 61"/>
                    <a:gd name="f147" fmla="val 60"/>
                    <a:gd name="f148" fmla="val 70"/>
                    <a:gd name="f149" fmla="val 68"/>
                    <a:gd name="f150" fmla="val 187"/>
                    <a:gd name="f151" fmla="val 185"/>
                    <a:gd name="f152" fmla="val 189"/>
                    <a:gd name="f153" fmla="val 196"/>
                    <a:gd name="f154" fmla="val 197"/>
                    <a:gd name="f155" fmla="val 198"/>
                    <a:gd name="f156" fmla="val 191"/>
                    <a:gd name="f157" fmla="val 195"/>
                    <a:gd name="f158" fmla="val 193"/>
                    <a:gd name="f159" fmla="val 203"/>
                    <a:gd name="f160" fmla="val 205"/>
                    <a:gd name="f161" fmla="val 206"/>
                    <a:gd name="f162" fmla="val 201"/>
                    <a:gd name="f163" fmla="val 200"/>
                    <a:gd name="f164" fmla="val 202"/>
                    <a:gd name="f165" fmla="val 207"/>
                    <a:gd name="f166" fmla="val 210"/>
                    <a:gd name="f167" fmla="val 216"/>
                    <a:gd name="f168" fmla="val 218"/>
                    <a:gd name="f169" fmla="val 219"/>
                    <a:gd name="f170" fmla="val 221"/>
                    <a:gd name="f171" fmla="val 220"/>
                    <a:gd name="f172" fmla="val 214"/>
                    <a:gd name="f173" fmla="val 215"/>
                    <a:gd name="f174" fmla="val 225"/>
                    <a:gd name="f175" fmla="val 227"/>
                    <a:gd name="f176" fmla="val 229"/>
                    <a:gd name="f177" fmla="val 223"/>
                    <a:gd name="f178" fmla="val 224"/>
                    <a:gd name="f179" fmla="val 232"/>
                    <a:gd name="f180" fmla="val 247"/>
                    <a:gd name="f181" fmla="val 246"/>
                    <a:gd name="f182" fmla="val 245"/>
                    <a:gd name="f183" fmla="val 244"/>
                    <a:gd name="f184" fmla="val 254"/>
                    <a:gd name="f185" fmla="val 253"/>
                    <a:gd name="f186" fmla="val 262"/>
                    <a:gd name="f187" fmla="val 261"/>
                    <a:gd name="f188" fmla="val 260"/>
                    <a:gd name="f189" fmla="val 259"/>
                    <a:gd name="f190" fmla="val 269"/>
                    <a:gd name="f191" fmla="val 268"/>
                    <a:gd name="f192" fmla="val 267"/>
                    <a:gd name="f193" fmla="val 364"/>
                    <a:gd name="f194" fmla="val 361"/>
                    <a:gd name="f195" fmla="*/ f0 1 380"/>
                    <a:gd name="f196" fmla="*/ f1 1 66"/>
                    <a:gd name="f197" fmla="+- f4 0 f2"/>
                    <a:gd name="f198" fmla="+- f3 0 f2"/>
                    <a:gd name="f199" fmla="*/ f198 1 380"/>
                    <a:gd name="f200" fmla="*/ f197 1 66"/>
                    <a:gd name="f201" fmla="*/ f2 1 f199"/>
                    <a:gd name="f202" fmla="*/ f3 1 f199"/>
                    <a:gd name="f203" fmla="*/ f2 1 f200"/>
                    <a:gd name="f204" fmla="*/ f4 1 f200"/>
                    <a:gd name="f205" fmla="*/ f201 f195 1"/>
                    <a:gd name="f206" fmla="*/ f202 f195 1"/>
                    <a:gd name="f207" fmla="*/ f204 f196 1"/>
                    <a:gd name="f208" fmla="*/ f203 f19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205" t="f208" r="f206" b="f207"/>
                  <a:pathLst>
                    <a:path w="380" h="66">
                      <a:moveTo>
                        <a:pt x="f5" y="f6"/>
                      </a:moveTo>
                      <a:cubicBezTo>
                        <a:pt x="f5" y="f6"/>
                        <a:pt x="f7" y="f6"/>
                        <a:pt x="f7" y="f6"/>
                      </a:cubicBezTo>
                      <a:cubicBezTo>
                        <a:pt x="f8" y="f6"/>
                        <a:pt x="f9" y="f6"/>
                        <a:pt x="f10" y="f6"/>
                      </a:cubicBezTo>
                      <a:lnTo>
                        <a:pt x="f10" y="f11"/>
                      </a:lnTo>
                      <a:cubicBezTo>
                        <a:pt x="f10" y="f12"/>
                        <a:pt x="f13" y="f14"/>
                        <a:pt x="f15" y="f14"/>
                      </a:cubicBezTo>
                      <a:lnTo>
                        <a:pt x="f16" y="f14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20" y="f19"/>
                      </a:lnTo>
                      <a:lnTo>
                        <a:pt x="f20" y="f17"/>
                      </a:lnTo>
                      <a:lnTo>
                        <a:pt x="f21" y="f19"/>
                      </a:lnTo>
                      <a:lnTo>
                        <a:pt x="f22" y="f19"/>
                      </a:lnTo>
                      <a:lnTo>
                        <a:pt x="f22" y="f17"/>
                      </a:lnTo>
                      <a:lnTo>
                        <a:pt x="f23" y="f19"/>
                      </a:lnTo>
                      <a:lnTo>
                        <a:pt x="f23" y="f24"/>
                      </a:lnTo>
                      <a:lnTo>
                        <a:pt x="f25" y="f24"/>
                      </a:lnTo>
                      <a:lnTo>
                        <a:pt x="f25" y="f26"/>
                      </a:lnTo>
                      <a:lnTo>
                        <a:pt x="f27" y="f26"/>
                      </a:lnTo>
                      <a:cubicBezTo>
                        <a:pt x="f27" y="f28"/>
                        <a:pt x="f27" y="f29"/>
                        <a:pt x="f27" y="f29"/>
                      </a:cubicBezTo>
                      <a:lnTo>
                        <a:pt x="f27" y="f29"/>
                      </a:lnTo>
                      <a:lnTo>
                        <a:pt x="f27" y="f30"/>
                      </a:lnTo>
                      <a:lnTo>
                        <a:pt x="f27" y="f30"/>
                      </a:lnTo>
                      <a:cubicBezTo>
                        <a:pt x="f27" y="f31"/>
                        <a:pt x="f27" y="f31"/>
                        <a:pt x="f27" y="f31"/>
                      </a:cubicBezTo>
                      <a:cubicBezTo>
                        <a:pt x="f32" y="f31"/>
                        <a:pt x="f33" y="f31"/>
                        <a:pt x="f34" y="f31"/>
                      </a:cubicBezTo>
                      <a:cubicBezTo>
                        <a:pt x="f34" y="f35"/>
                        <a:pt x="f34" y="f36"/>
                        <a:pt x="f34" y="f37"/>
                      </a:cubicBezTo>
                      <a:cubicBezTo>
                        <a:pt x="f34" y="f38"/>
                        <a:pt x="f34" y="f38"/>
                        <a:pt x="f34" y="f39"/>
                      </a:cubicBezTo>
                      <a:lnTo>
                        <a:pt x="f34" y="f39"/>
                      </a:lnTo>
                      <a:cubicBezTo>
                        <a:pt x="f34" y="f39"/>
                        <a:pt x="f34" y="f40"/>
                        <a:pt x="f34" y="f40"/>
                      </a:cubicBezTo>
                      <a:cubicBezTo>
                        <a:pt x="f34" y="f40"/>
                        <a:pt x="f34" y="f40"/>
                        <a:pt x="f41" y="f40"/>
                      </a:cubicBezTo>
                      <a:cubicBezTo>
                        <a:pt x="f41" y="f2"/>
                        <a:pt x="f42" y="f2"/>
                        <a:pt x="f43" y="f2"/>
                      </a:cubicBezTo>
                      <a:lnTo>
                        <a:pt x="f44" y="f2"/>
                      </a:lnTo>
                      <a:cubicBezTo>
                        <a:pt x="f45" y="f2"/>
                        <a:pt x="f46" y="f2"/>
                        <a:pt x="f46" y="f40"/>
                      </a:cubicBezTo>
                      <a:cubicBezTo>
                        <a:pt x="f46" y="f40"/>
                        <a:pt x="f47" y="f40"/>
                        <a:pt x="f47" y="f40"/>
                      </a:cubicBezTo>
                      <a:cubicBezTo>
                        <a:pt x="f47" y="f40"/>
                        <a:pt x="f48" y="f39"/>
                        <a:pt x="f48" y="f39"/>
                      </a:cubicBezTo>
                      <a:cubicBezTo>
                        <a:pt x="f48" y="f39"/>
                        <a:pt x="f48" y="f38"/>
                        <a:pt x="f48" y="f38"/>
                      </a:cubicBezTo>
                      <a:cubicBezTo>
                        <a:pt x="f48" y="f49"/>
                        <a:pt x="f48" y="f35"/>
                        <a:pt x="f48" y="f31"/>
                      </a:cubicBezTo>
                      <a:cubicBezTo>
                        <a:pt x="f50" y="f31"/>
                        <a:pt x="f51" y="f31"/>
                        <a:pt x="f52" y="f31"/>
                      </a:cubicBezTo>
                      <a:cubicBezTo>
                        <a:pt x="f52" y="f35"/>
                        <a:pt x="f52" y="f36"/>
                        <a:pt x="f52" y="f37"/>
                      </a:cubicBezTo>
                      <a:cubicBezTo>
                        <a:pt x="f52" y="f38"/>
                        <a:pt x="f52" y="f38"/>
                        <a:pt x="f53" y="f39"/>
                      </a:cubicBezTo>
                      <a:lnTo>
                        <a:pt x="f53" y="f39"/>
                      </a:lnTo>
                      <a:cubicBezTo>
                        <a:pt x="f53" y="f39"/>
                        <a:pt x="f53" y="f40"/>
                        <a:pt x="f53" y="f40"/>
                      </a:cubicBezTo>
                      <a:cubicBezTo>
                        <a:pt x="f53" y="f40"/>
                        <a:pt x="f53" y="f40"/>
                        <a:pt x="f54" y="f40"/>
                      </a:cubicBezTo>
                      <a:cubicBezTo>
                        <a:pt x="f54" y="f2"/>
                        <a:pt x="f55" y="f2"/>
                        <a:pt x="f56" y="f2"/>
                      </a:cubicBezTo>
                      <a:lnTo>
                        <a:pt x="f57" y="f2"/>
                      </a:lnTo>
                      <a:cubicBezTo>
                        <a:pt x="f58" y="f2"/>
                        <a:pt x="f58" y="f2"/>
                        <a:pt x="f59" y="f40"/>
                      </a:cubicBezTo>
                      <a:cubicBezTo>
                        <a:pt x="f59" y="f40"/>
                        <a:pt x="f59" y="f40"/>
                        <a:pt x="f60" y="f40"/>
                      </a:cubicBezTo>
                      <a:cubicBezTo>
                        <a:pt x="f60" y="f40"/>
                        <a:pt x="f60" y="f39"/>
                        <a:pt x="f60" y="f39"/>
                      </a:cubicBezTo>
                      <a:cubicBezTo>
                        <a:pt x="f60" y="f39"/>
                        <a:pt x="f60" y="f38"/>
                        <a:pt x="f60" y="f38"/>
                      </a:cubicBezTo>
                      <a:cubicBezTo>
                        <a:pt x="f60" y="f49"/>
                        <a:pt x="f60" y="f35"/>
                        <a:pt x="f60" y="f31"/>
                      </a:cubicBezTo>
                      <a:cubicBezTo>
                        <a:pt x="f61" y="f31"/>
                        <a:pt x="f62" y="f31"/>
                        <a:pt x="f63" y="f31"/>
                      </a:cubicBezTo>
                      <a:cubicBezTo>
                        <a:pt x="f63" y="f64"/>
                        <a:pt x="f63" y="f65"/>
                        <a:pt x="f63" y="f66"/>
                      </a:cubicBezTo>
                      <a:cubicBezTo>
                        <a:pt x="f67" y="f66"/>
                        <a:pt x="f68" y="f66"/>
                        <a:pt x="f69" y="f66"/>
                      </a:cubicBezTo>
                      <a:cubicBezTo>
                        <a:pt x="f69" y="f65"/>
                        <a:pt x="f69" y="f19"/>
                        <a:pt x="f69" y="f31"/>
                      </a:cubicBezTo>
                      <a:cubicBezTo>
                        <a:pt x="f70" y="f31"/>
                        <a:pt x="f71" y="f31"/>
                        <a:pt x="f72" y="f31"/>
                      </a:cubicBezTo>
                      <a:lnTo>
                        <a:pt x="f72" y="f73"/>
                      </a:lnTo>
                      <a:cubicBezTo>
                        <a:pt x="f74" y="f73"/>
                        <a:pt x="f75" y="f73"/>
                        <a:pt x="f76" y="f73"/>
                      </a:cubicBezTo>
                      <a:cubicBezTo>
                        <a:pt x="f77" y="f64"/>
                        <a:pt x="f78" y="f66"/>
                        <a:pt x="f79" y="f66"/>
                      </a:cubicBezTo>
                      <a:cubicBezTo>
                        <a:pt x="f80" y="f66"/>
                        <a:pt x="f81" y="f64"/>
                        <a:pt x="f82" y="f73"/>
                      </a:cubicBezTo>
                      <a:lnTo>
                        <a:pt x="f83" y="f73"/>
                      </a:lnTo>
                      <a:cubicBezTo>
                        <a:pt x="f84" y="f64"/>
                        <a:pt x="f85" y="f66"/>
                        <a:pt x="f86" y="f66"/>
                      </a:cubicBezTo>
                      <a:cubicBezTo>
                        <a:pt x="f87" y="f66"/>
                        <a:pt x="f88" y="f64"/>
                        <a:pt x="f88" y="f17"/>
                      </a:cubicBezTo>
                      <a:lnTo>
                        <a:pt x="f89" y="f17"/>
                      </a:lnTo>
                      <a:cubicBezTo>
                        <a:pt x="f90" y="f17"/>
                        <a:pt x="f91" y="f14"/>
                        <a:pt x="f91" y="f12"/>
                      </a:cubicBezTo>
                      <a:lnTo>
                        <a:pt x="f91" y="f92"/>
                      </a:lnTo>
                      <a:cubicBezTo>
                        <a:pt x="f93" y="f92"/>
                        <a:pt x="f94" y="f6"/>
                        <a:pt x="f94" y="f29"/>
                      </a:cubicBezTo>
                      <a:lnTo>
                        <a:pt x="f94" y="f26"/>
                      </a:lnTo>
                      <a:lnTo>
                        <a:pt x="f95" y="f26"/>
                      </a:lnTo>
                      <a:lnTo>
                        <a:pt x="f96" y="f97"/>
                      </a:lnTo>
                      <a:lnTo>
                        <a:pt x="f98" y="f97"/>
                      </a:lnTo>
                      <a:lnTo>
                        <a:pt x="f98" y="f99"/>
                      </a:lnTo>
                      <a:lnTo>
                        <a:pt x="f100" y="f99"/>
                      </a:lnTo>
                      <a:lnTo>
                        <a:pt x="f100" y="f97"/>
                      </a:lnTo>
                      <a:lnTo>
                        <a:pt x="f101" y="f97"/>
                      </a:lnTo>
                      <a:lnTo>
                        <a:pt x="f101" y="f92"/>
                      </a:lnTo>
                      <a:lnTo>
                        <a:pt x="f102" y="f92"/>
                      </a:lnTo>
                      <a:lnTo>
                        <a:pt x="f102" y="f6"/>
                      </a:lnTo>
                      <a:lnTo>
                        <a:pt x="f103" y="f6"/>
                      </a:lnTo>
                      <a:lnTo>
                        <a:pt x="f103" y="f73"/>
                      </a:lnTo>
                      <a:lnTo>
                        <a:pt x="f104" y="f73"/>
                      </a:lnTo>
                      <a:lnTo>
                        <a:pt x="f105" y="f73"/>
                      </a:lnTo>
                      <a:lnTo>
                        <a:pt x="f105" y="f6"/>
                      </a:lnTo>
                      <a:lnTo>
                        <a:pt x="f106" y="f6"/>
                      </a:lnTo>
                      <a:lnTo>
                        <a:pt x="f106" y="f30"/>
                      </a:lnTo>
                      <a:lnTo>
                        <a:pt x="f107" y="f19"/>
                      </a:lnTo>
                      <a:lnTo>
                        <a:pt x="f107" y="f30"/>
                      </a:lnTo>
                      <a:lnTo>
                        <a:pt x="f107" y="f17"/>
                      </a:lnTo>
                      <a:lnTo>
                        <a:pt x="f108" y="f14"/>
                      </a:lnTo>
                      <a:lnTo>
                        <a:pt x="f108" y="f92"/>
                      </a:lnTo>
                      <a:lnTo>
                        <a:pt x="f108" y="f26"/>
                      </a:lnTo>
                      <a:lnTo>
                        <a:pt x="f109" y="f26"/>
                      </a:lnTo>
                      <a:lnTo>
                        <a:pt x="f110" y="f6"/>
                      </a:lnTo>
                      <a:lnTo>
                        <a:pt x="f111" y="f11"/>
                      </a:lnTo>
                      <a:cubicBezTo>
                        <a:pt x="f112" y="f113"/>
                        <a:pt x="f114" y="f115"/>
                        <a:pt x="f116" y="f117"/>
                      </a:cubicBezTo>
                      <a:lnTo>
                        <a:pt x="f116" y="f11"/>
                      </a:lnTo>
                      <a:lnTo>
                        <a:pt x="f118" y="f11"/>
                      </a:lnTo>
                      <a:lnTo>
                        <a:pt x="f118" y="f73"/>
                      </a:lnTo>
                      <a:lnTo>
                        <a:pt x="f116" y="f17"/>
                      </a:lnTo>
                      <a:lnTo>
                        <a:pt x="f116" y="f30"/>
                      </a:lnTo>
                      <a:lnTo>
                        <a:pt x="f119" y="f65"/>
                      </a:lnTo>
                      <a:lnTo>
                        <a:pt x="f120" y="f121"/>
                      </a:lnTo>
                      <a:cubicBezTo>
                        <a:pt x="f120" y="f121"/>
                        <a:pt x="f120" y="f121"/>
                        <a:pt x="f120" y="f121"/>
                      </a:cubicBezTo>
                      <a:cubicBezTo>
                        <a:pt x="f120" y="f121"/>
                        <a:pt x="f120" y="f121"/>
                        <a:pt x="f120" y="f121"/>
                      </a:cubicBezTo>
                      <a:cubicBezTo>
                        <a:pt x="f120" y="f121"/>
                        <a:pt x="f120" y="f121"/>
                        <a:pt x="f120" y="f121"/>
                      </a:cubicBezTo>
                      <a:cubicBezTo>
                        <a:pt x="f120" y="f121"/>
                        <a:pt x="f120" y="f121"/>
                        <a:pt x="f120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lnTo>
                        <a:pt x="f123" y="f124"/>
                      </a:lnTo>
                      <a:lnTo>
                        <a:pt x="f123" y="f124"/>
                      </a:lnTo>
                      <a:lnTo>
                        <a:pt x="f123" y="f124"/>
                      </a:lnTo>
                      <a:lnTo>
                        <a:pt x="f28" y="f125"/>
                      </a:lnTo>
                      <a:lnTo>
                        <a:pt x="f26" y="f126"/>
                      </a:lnTo>
                      <a:lnTo>
                        <a:pt x="f29" y="f127"/>
                      </a:lnTo>
                      <a:cubicBezTo>
                        <a:pt x="f115" y="f128"/>
                        <a:pt x="f129" y="f30"/>
                        <a:pt x="f129" y="f30"/>
                      </a:cubicBezTo>
                      <a:cubicBezTo>
                        <a:pt x="f129" y="f30"/>
                        <a:pt x="f129" y="f30"/>
                        <a:pt x="f129" y="f73"/>
                      </a:cubicBezTo>
                      <a:lnTo>
                        <a:pt x="f129" y="f12"/>
                      </a:lnTo>
                      <a:lnTo>
                        <a:pt x="f129" y="f29"/>
                      </a:lnTo>
                      <a:lnTo>
                        <a:pt x="f113" y="f26"/>
                      </a:lnTo>
                      <a:lnTo>
                        <a:pt x="f124" y="f26"/>
                      </a:lnTo>
                      <a:lnTo>
                        <a:pt x="f66" y="f26"/>
                      </a:lnTo>
                      <a:lnTo>
                        <a:pt x="f66" y="f26"/>
                      </a:lnTo>
                      <a:lnTo>
                        <a:pt x="f66" y="f26"/>
                      </a:lnTo>
                      <a:lnTo>
                        <a:pt x="f125" y="f26"/>
                      </a:lnTo>
                      <a:lnTo>
                        <a:pt x="f130" y="f26"/>
                      </a:lnTo>
                      <a:lnTo>
                        <a:pt x="f131" y="f26"/>
                      </a:lnTo>
                      <a:cubicBezTo>
                        <a:pt x="f132" y="f26"/>
                        <a:pt x="f133" y="f26"/>
                        <a:pt x="f134" y="f26"/>
                      </a:cubicBezTo>
                      <a:cubicBezTo>
                        <a:pt x="f135" y="f26"/>
                        <a:pt x="f135" y="f26"/>
                        <a:pt x="f135" y="f26"/>
                      </a:cubicBezTo>
                      <a:lnTo>
                        <a:pt x="f2" y="f122"/>
                      </a:lnTo>
                      <a:cubicBezTo>
                        <a:pt x="f39" y="f123"/>
                        <a:pt x="f37" y="f122"/>
                        <a:pt x="f136" y="f122"/>
                      </a:cubicBezTo>
                      <a:lnTo>
                        <a:pt x="f130" y="f4"/>
                      </a:lnTo>
                      <a:lnTo>
                        <a:pt x="f92" y="f4"/>
                      </a:lnTo>
                      <a:lnTo>
                        <a:pt x="f137" y="f4"/>
                      </a:lnTo>
                      <a:lnTo>
                        <a:pt x="f138" y="f4"/>
                      </a:lnTo>
                      <a:lnTo>
                        <a:pt x="f139" y="f4"/>
                      </a:lnTo>
                      <a:lnTo>
                        <a:pt x="f3" y="f4"/>
                      </a:lnTo>
                      <a:lnTo>
                        <a:pt x="f3" y="f29"/>
                      </a:lnTo>
                      <a:cubicBezTo>
                        <a:pt x="f140" y="f141"/>
                        <a:pt x="f142" y="f143"/>
                        <a:pt x="f5" y="f6"/>
                      </a:cubicBezTo>
                      <a:close/>
                      <a:moveTo>
                        <a:pt x="f122" y="f12"/>
                      </a:moveTo>
                      <a:lnTo>
                        <a:pt x="f123" y="f73"/>
                      </a:lnTo>
                      <a:lnTo>
                        <a:pt x="f122" y="f31"/>
                      </a:lnTo>
                      <a:lnTo>
                        <a:pt x="f119" y="f73"/>
                      </a:lnTo>
                      <a:lnTo>
                        <a:pt x="f122" y="f12"/>
                      </a:lnTo>
                      <a:close/>
                      <a:moveTo>
                        <a:pt x="f4" y="f17"/>
                      </a:moveTo>
                      <a:lnTo>
                        <a:pt x="f144" y="f92"/>
                      </a:lnTo>
                      <a:lnTo>
                        <a:pt x="f120" y="f12"/>
                      </a:lnTo>
                      <a:lnTo>
                        <a:pt x="f4" y="f17"/>
                      </a:lnTo>
                      <a:close/>
                      <a:moveTo>
                        <a:pt x="f122" y="f12"/>
                      </a:moveTo>
                      <a:lnTo>
                        <a:pt x="f145" y="f92"/>
                      </a:lnTo>
                      <a:lnTo>
                        <a:pt x="f146" y="f17"/>
                      </a:lnTo>
                      <a:lnTo>
                        <a:pt x="f122" y="f12"/>
                      </a:lnTo>
                      <a:close/>
                      <a:moveTo>
                        <a:pt x="f119" y="f19"/>
                      </a:moveTo>
                      <a:lnTo>
                        <a:pt x="f119" y="f30"/>
                      </a:lnTo>
                      <a:lnTo>
                        <a:pt x="f120" y="f31"/>
                      </a:lnTo>
                      <a:lnTo>
                        <a:pt x="f120" y="f19"/>
                      </a:lnTo>
                      <a:lnTo>
                        <a:pt x="f119" y="f19"/>
                      </a:lnTo>
                      <a:close/>
                      <a:moveTo>
                        <a:pt x="f122" y="f125"/>
                      </a:moveTo>
                      <a:lnTo>
                        <a:pt x="f120" y="f65"/>
                      </a:lnTo>
                      <a:lnTo>
                        <a:pt x="f122" y="f124"/>
                      </a:lnTo>
                      <a:lnTo>
                        <a:pt x="f122" y="f125"/>
                      </a:lnTo>
                      <a:close/>
                      <a:moveTo>
                        <a:pt x="f120" y="f19"/>
                      </a:moveTo>
                      <a:lnTo>
                        <a:pt x="f122" y="f19"/>
                      </a:lnTo>
                      <a:lnTo>
                        <a:pt x="f122" y="f64"/>
                      </a:lnTo>
                      <a:lnTo>
                        <a:pt x="f120" y="f19"/>
                      </a:lnTo>
                      <a:close/>
                      <a:moveTo>
                        <a:pt x="f123" y="f19"/>
                      </a:moveTo>
                      <a:lnTo>
                        <a:pt x="f122" y="f31"/>
                      </a:lnTo>
                      <a:lnTo>
                        <a:pt x="f123" y="f30"/>
                      </a:lnTo>
                      <a:lnTo>
                        <a:pt x="f123" y="f19"/>
                      </a:lnTo>
                      <a:close/>
                      <a:moveTo>
                        <a:pt x="f29" y="f141"/>
                      </a:moveTo>
                      <a:lnTo>
                        <a:pt x="f141" y="f141"/>
                      </a:lnTo>
                      <a:lnTo>
                        <a:pt x="f141" y="f29"/>
                      </a:lnTo>
                      <a:lnTo>
                        <a:pt x="f6" y="f29"/>
                      </a:lnTo>
                      <a:lnTo>
                        <a:pt x="f6" y="f12"/>
                      </a:lnTo>
                      <a:lnTo>
                        <a:pt x="f6" y="f30"/>
                      </a:lnTo>
                      <a:cubicBezTo>
                        <a:pt x="f6" y="f30"/>
                        <a:pt x="f6" y="f30"/>
                        <a:pt x="f6" y="f30"/>
                      </a:cubicBezTo>
                      <a:lnTo>
                        <a:pt x="f29" y="f124"/>
                      </a:lnTo>
                      <a:lnTo>
                        <a:pt x="f123" y="f64"/>
                      </a:lnTo>
                      <a:lnTo>
                        <a:pt x="f123" y="f64"/>
                      </a:lnTo>
                      <a:lnTo>
                        <a:pt x="f123" y="f64"/>
                      </a:lnTo>
                      <a:lnTo>
                        <a:pt x="f26" y="f141"/>
                      </a:lnTo>
                      <a:lnTo>
                        <a:pt x="f29" y="f141"/>
                      </a:lnTo>
                      <a:close/>
                      <a:moveTo>
                        <a:pt x="f147" y="f143"/>
                      </a:moveTo>
                      <a:lnTo>
                        <a:pt x="f26" y="f143"/>
                      </a:lnTo>
                      <a:lnTo>
                        <a:pt x="f145" y="f129"/>
                      </a:lnTo>
                      <a:lnTo>
                        <a:pt x="f122" y="f11"/>
                      </a:lnTo>
                      <a:lnTo>
                        <a:pt x="f144" y="f129"/>
                      </a:lnTo>
                      <a:lnTo>
                        <a:pt x="f147" y="f143"/>
                      </a:lnTo>
                      <a:close/>
                      <a:moveTo>
                        <a:pt x="f118" y="f11"/>
                      </a:moveTo>
                      <a:lnTo>
                        <a:pt x="f148" y="f11"/>
                      </a:lnTo>
                      <a:lnTo>
                        <a:pt x="f148" y="f92"/>
                      </a:lnTo>
                      <a:lnTo>
                        <a:pt x="f149" y="f129"/>
                      </a:lnTo>
                      <a:lnTo>
                        <a:pt x="f119" y="f19"/>
                      </a:lnTo>
                      <a:lnTo>
                        <a:pt x="f118" y="f73"/>
                      </a:lnTo>
                      <a:lnTo>
                        <a:pt x="f118" y="f11"/>
                      </a:lnTo>
                      <a:close/>
                      <a:moveTo>
                        <a:pt x="f88" y="f26"/>
                      </a:moveTo>
                      <a:lnTo>
                        <a:pt x="f150" y="f26"/>
                      </a:lnTo>
                      <a:lnTo>
                        <a:pt x="f150" y="f29"/>
                      </a:lnTo>
                      <a:cubicBezTo>
                        <a:pt x="f150" y="f6"/>
                        <a:pt x="f151" y="f92"/>
                        <a:pt x="f90" y="f92"/>
                      </a:cubicBezTo>
                      <a:lnTo>
                        <a:pt x="f90" y="f12"/>
                      </a:lnTo>
                      <a:cubicBezTo>
                        <a:pt x="f90" y="f14"/>
                        <a:pt x="f89" y="f14"/>
                        <a:pt x="f89" y="f14"/>
                      </a:cubicBezTo>
                      <a:lnTo>
                        <a:pt x="f152" y="f14"/>
                      </a:lnTo>
                      <a:cubicBezTo>
                        <a:pt x="f152" y="f14"/>
                        <a:pt x="f152" y="f14"/>
                        <a:pt x="f152" y="f14"/>
                      </a:cubicBezTo>
                      <a:cubicBezTo>
                        <a:pt x="f152" y="f14"/>
                        <a:pt x="f152" y="f12"/>
                        <a:pt x="f88" y="f12"/>
                      </a:cubicBezTo>
                      <a:lnTo>
                        <a:pt x="f88" y="f26"/>
                      </a:lnTo>
                      <a:close/>
                      <a:moveTo>
                        <a:pt x="f87" y="f26"/>
                      </a:moveTo>
                      <a:lnTo>
                        <a:pt x="f153" y="f28"/>
                      </a:lnTo>
                      <a:lnTo>
                        <a:pt x="f154" y="f26"/>
                      </a:lnTo>
                      <a:lnTo>
                        <a:pt x="f87" y="f26"/>
                      </a:lnTo>
                      <a:close/>
                      <a:moveTo>
                        <a:pt x="f86" y="f26"/>
                      </a:moveTo>
                      <a:lnTo>
                        <a:pt x="f155" y="f26"/>
                      </a:lnTo>
                      <a:lnTo>
                        <a:pt x="f153" y="f28"/>
                      </a:lnTo>
                      <a:lnTo>
                        <a:pt x="f86" y="f141"/>
                      </a:lnTo>
                      <a:lnTo>
                        <a:pt x="f86" y="f26"/>
                      </a:lnTo>
                      <a:close/>
                      <a:moveTo>
                        <a:pt x="f86" y="f143"/>
                      </a:moveTo>
                      <a:lnTo>
                        <a:pt x="f153" y="f29"/>
                      </a:lnTo>
                      <a:lnTo>
                        <a:pt x="f156" y="f129"/>
                      </a:lnTo>
                      <a:lnTo>
                        <a:pt x="f156" y="f6"/>
                      </a:lnTo>
                      <a:lnTo>
                        <a:pt x="f157" y="f28"/>
                      </a:lnTo>
                      <a:lnTo>
                        <a:pt x="f158" y="f26"/>
                      </a:lnTo>
                      <a:lnTo>
                        <a:pt x="f156" y="f26"/>
                      </a:lnTo>
                      <a:lnTo>
                        <a:pt x="f156" y="f117"/>
                      </a:lnTo>
                      <a:cubicBezTo>
                        <a:pt x="f158" y="f129"/>
                        <a:pt x="f157" y="f143"/>
                        <a:pt x="f86" y="f143"/>
                      </a:cubicBezTo>
                      <a:lnTo>
                        <a:pt x="f86" y="f143"/>
                      </a:lnTo>
                      <a:close/>
                      <a:moveTo>
                        <a:pt x="f159" y="f26"/>
                      </a:moveTo>
                      <a:lnTo>
                        <a:pt x="f85" y="f28"/>
                      </a:lnTo>
                      <a:lnTo>
                        <a:pt x="f160" y="f26"/>
                      </a:lnTo>
                      <a:lnTo>
                        <a:pt x="f159" y="f26"/>
                      </a:lnTo>
                      <a:close/>
                      <a:moveTo>
                        <a:pt x="f84" y="f26"/>
                      </a:moveTo>
                      <a:lnTo>
                        <a:pt x="f161" y="f26"/>
                      </a:lnTo>
                      <a:lnTo>
                        <a:pt x="f85" y="f29"/>
                      </a:lnTo>
                      <a:lnTo>
                        <a:pt x="f84" y="f6"/>
                      </a:lnTo>
                      <a:lnTo>
                        <a:pt x="f84" y="f26"/>
                      </a:lnTo>
                      <a:close/>
                      <a:moveTo>
                        <a:pt x="f84" y="f129"/>
                      </a:moveTo>
                      <a:lnTo>
                        <a:pt x="f85" y="f29"/>
                      </a:lnTo>
                      <a:lnTo>
                        <a:pt x="f162" y="f143"/>
                      </a:lnTo>
                      <a:lnTo>
                        <a:pt x="f162" y="f141"/>
                      </a:lnTo>
                      <a:lnTo>
                        <a:pt x="f159" y="f28"/>
                      </a:lnTo>
                      <a:lnTo>
                        <a:pt x="f162" y="f26"/>
                      </a:lnTo>
                      <a:lnTo>
                        <a:pt x="f163" y="f26"/>
                      </a:lnTo>
                      <a:lnTo>
                        <a:pt x="f163" y="f113"/>
                      </a:lnTo>
                      <a:cubicBezTo>
                        <a:pt x="f162" y="f6"/>
                        <a:pt x="f164" y="f143"/>
                        <a:pt x="f164" y="f143"/>
                      </a:cubicBezTo>
                      <a:lnTo>
                        <a:pt x="f164" y="f143"/>
                      </a:lnTo>
                      <a:cubicBezTo>
                        <a:pt x="f85" y="f6"/>
                        <a:pt x="f165" y="f129"/>
                        <a:pt x="f84" y="f117"/>
                      </a:cubicBezTo>
                      <a:lnTo>
                        <a:pt x="f84" y="f129"/>
                      </a:lnTo>
                      <a:close/>
                      <a:moveTo>
                        <a:pt x="f82" y="f26"/>
                      </a:moveTo>
                      <a:lnTo>
                        <a:pt x="f83" y="f26"/>
                      </a:lnTo>
                      <a:lnTo>
                        <a:pt x="f83" y="f12"/>
                      </a:lnTo>
                      <a:cubicBezTo>
                        <a:pt x="f83" y="f12"/>
                        <a:pt x="f166" y="f14"/>
                        <a:pt x="f166" y="f14"/>
                      </a:cubicBezTo>
                      <a:cubicBezTo>
                        <a:pt x="f166" y="f17"/>
                        <a:pt x="f83" y="f17"/>
                        <a:pt x="f83" y="f17"/>
                      </a:cubicBezTo>
                      <a:lnTo>
                        <a:pt x="f82" y="f17"/>
                      </a:lnTo>
                      <a:cubicBezTo>
                        <a:pt x="f82" y="f17"/>
                        <a:pt x="f82" y="f17"/>
                        <a:pt x="f82" y="f14"/>
                      </a:cubicBezTo>
                      <a:cubicBezTo>
                        <a:pt x="f82" y="f14"/>
                        <a:pt x="f82" y="f12"/>
                        <a:pt x="f82" y="f12"/>
                      </a:cubicBezTo>
                      <a:lnTo>
                        <a:pt x="f82" y="f26"/>
                      </a:lnTo>
                      <a:close/>
                      <a:moveTo>
                        <a:pt x="f167" y="f26"/>
                      </a:moveTo>
                      <a:lnTo>
                        <a:pt x="f168" y="f28"/>
                      </a:lnTo>
                      <a:lnTo>
                        <a:pt x="f169" y="f26"/>
                      </a:lnTo>
                      <a:lnTo>
                        <a:pt x="f167" y="f26"/>
                      </a:lnTo>
                      <a:close/>
                      <a:moveTo>
                        <a:pt x="f170" y="f26"/>
                      </a:moveTo>
                      <a:lnTo>
                        <a:pt x="f171" y="f26"/>
                      </a:lnTo>
                      <a:lnTo>
                        <a:pt x="f169" y="f28"/>
                      </a:lnTo>
                      <a:lnTo>
                        <a:pt x="f170" y="f141"/>
                      </a:lnTo>
                      <a:lnTo>
                        <a:pt x="f170" y="f26"/>
                      </a:lnTo>
                      <a:close/>
                      <a:moveTo>
                        <a:pt x="f170" y="f143"/>
                      </a:moveTo>
                      <a:lnTo>
                        <a:pt x="f168" y="f29"/>
                      </a:lnTo>
                      <a:lnTo>
                        <a:pt x="f172" y="f129"/>
                      </a:lnTo>
                      <a:lnTo>
                        <a:pt x="f172" y="f6"/>
                      </a:lnTo>
                      <a:lnTo>
                        <a:pt x="f80" y="f28"/>
                      </a:lnTo>
                      <a:lnTo>
                        <a:pt x="f173" y="f26"/>
                      </a:lnTo>
                      <a:lnTo>
                        <a:pt x="f81" y="f26"/>
                      </a:lnTo>
                      <a:lnTo>
                        <a:pt x="f81" y="f117"/>
                      </a:lnTo>
                      <a:cubicBezTo>
                        <a:pt x="f173" y="f129"/>
                        <a:pt x="f168" y="f143"/>
                        <a:pt x="f170" y="f143"/>
                      </a:cubicBezTo>
                      <a:close/>
                      <a:moveTo>
                        <a:pt x="f174" y="f26"/>
                      </a:moveTo>
                      <a:lnTo>
                        <a:pt x="f78" y="f28"/>
                      </a:lnTo>
                      <a:lnTo>
                        <a:pt x="f175" y="f26"/>
                      </a:lnTo>
                      <a:lnTo>
                        <a:pt x="f174" y="f26"/>
                      </a:lnTo>
                      <a:close/>
                      <a:moveTo>
                        <a:pt x="f77" y="f26"/>
                      </a:moveTo>
                      <a:lnTo>
                        <a:pt x="f176" y="f26"/>
                      </a:lnTo>
                      <a:lnTo>
                        <a:pt x="f78" y="f29"/>
                      </a:lnTo>
                      <a:lnTo>
                        <a:pt x="f77" y="f6"/>
                      </a:lnTo>
                      <a:lnTo>
                        <a:pt x="f77" y="f26"/>
                      </a:lnTo>
                      <a:close/>
                      <a:moveTo>
                        <a:pt x="f77" y="f129"/>
                      </a:moveTo>
                      <a:lnTo>
                        <a:pt x="f78" y="f29"/>
                      </a:lnTo>
                      <a:lnTo>
                        <a:pt x="f177" y="f143"/>
                      </a:lnTo>
                      <a:lnTo>
                        <a:pt x="f177" y="f141"/>
                      </a:lnTo>
                      <a:lnTo>
                        <a:pt x="f174" y="f28"/>
                      </a:lnTo>
                      <a:lnTo>
                        <a:pt x="f178" y="f26"/>
                      </a:lnTo>
                      <a:lnTo>
                        <a:pt x="f79" y="f26"/>
                      </a:lnTo>
                      <a:lnTo>
                        <a:pt x="f79" y="f113"/>
                      </a:lnTo>
                      <a:cubicBezTo>
                        <a:pt x="f177" y="f6"/>
                        <a:pt x="f178" y="f143"/>
                        <a:pt x="f178" y="f143"/>
                      </a:cubicBezTo>
                      <a:lnTo>
                        <a:pt x="f178" y="f143"/>
                      </a:lnTo>
                      <a:cubicBezTo>
                        <a:pt x="f175" y="f6"/>
                        <a:pt x="f176" y="f129"/>
                        <a:pt x="f77" y="f117"/>
                      </a:cubicBezTo>
                      <a:lnTo>
                        <a:pt x="f77" y="f129"/>
                      </a:lnTo>
                      <a:close/>
                      <a:moveTo>
                        <a:pt x="f72" y="f26"/>
                      </a:moveTo>
                      <a:lnTo>
                        <a:pt x="f179" y="f26"/>
                      </a:lnTo>
                      <a:lnTo>
                        <a:pt x="f179" y="f12"/>
                      </a:lnTo>
                      <a:cubicBezTo>
                        <a:pt x="f179" y="f12"/>
                        <a:pt x="f179" y="f14"/>
                        <a:pt x="f179" y="f14"/>
                      </a:cubicBezTo>
                      <a:cubicBezTo>
                        <a:pt x="f179" y="f14"/>
                        <a:pt x="f179" y="f17"/>
                        <a:pt x="f179" y="f17"/>
                      </a:cubicBezTo>
                      <a:cubicBezTo>
                        <a:pt x="f75" y="f17"/>
                        <a:pt x="f74" y="f17"/>
                        <a:pt x="f72" y="f17"/>
                      </a:cubicBezTo>
                      <a:lnTo>
                        <a:pt x="f72" y="f26"/>
                      </a:lnTo>
                      <a:close/>
                      <a:moveTo>
                        <a:pt x="f180" y="f31"/>
                      </a:moveTo>
                      <a:cubicBezTo>
                        <a:pt x="f181" y="f31"/>
                        <a:pt x="f182" y="f31"/>
                        <a:pt x="f183" y="f31"/>
                      </a:cubicBezTo>
                      <a:cubicBezTo>
                        <a:pt x="f183" y="f19"/>
                        <a:pt x="f183" y="f64"/>
                        <a:pt x="f183" y="f65"/>
                      </a:cubicBezTo>
                      <a:cubicBezTo>
                        <a:pt x="f182" y="f65"/>
                        <a:pt x="f181" y="f65"/>
                        <a:pt x="f180" y="f65"/>
                      </a:cubicBezTo>
                      <a:cubicBezTo>
                        <a:pt x="f180" y="f64"/>
                        <a:pt x="f180" y="f19"/>
                        <a:pt x="f180" y="f31"/>
                      </a:cubicBezTo>
                      <a:close/>
                      <a:moveTo>
                        <a:pt x="f184" y="f31"/>
                      </a:moveTo>
                      <a:cubicBezTo>
                        <a:pt x="f185" y="f31"/>
                        <a:pt x="f185" y="f31"/>
                        <a:pt x="f68" y="f31"/>
                      </a:cubicBezTo>
                      <a:cubicBezTo>
                        <a:pt x="f68" y="f19"/>
                        <a:pt x="f68" y="f64"/>
                        <a:pt x="f68" y="f65"/>
                      </a:cubicBezTo>
                      <a:cubicBezTo>
                        <a:pt x="f185" y="f65"/>
                        <a:pt x="f185" y="f65"/>
                        <a:pt x="f184" y="f65"/>
                      </a:cubicBezTo>
                      <a:cubicBezTo>
                        <a:pt x="f184" y="f64"/>
                        <a:pt x="f184" y="f19"/>
                        <a:pt x="f184" y="f31"/>
                      </a:cubicBezTo>
                      <a:close/>
                      <a:moveTo>
                        <a:pt x="f186" y="f31"/>
                      </a:moveTo>
                      <a:cubicBezTo>
                        <a:pt x="f187" y="f31"/>
                        <a:pt x="f188" y="f31"/>
                        <a:pt x="f189" y="f31"/>
                      </a:cubicBezTo>
                      <a:cubicBezTo>
                        <a:pt x="f189" y="f19"/>
                        <a:pt x="f189" y="f64"/>
                        <a:pt x="f189" y="f65"/>
                      </a:cubicBezTo>
                      <a:cubicBezTo>
                        <a:pt x="f188" y="f65"/>
                        <a:pt x="f187" y="f65"/>
                        <a:pt x="f186" y="f65"/>
                      </a:cubicBezTo>
                      <a:cubicBezTo>
                        <a:pt x="f186" y="f64"/>
                        <a:pt x="f186" y="f19"/>
                        <a:pt x="f186" y="f31"/>
                      </a:cubicBezTo>
                      <a:close/>
                      <a:moveTo>
                        <a:pt x="f190" y="f31"/>
                      </a:moveTo>
                      <a:cubicBezTo>
                        <a:pt x="f191" y="f31"/>
                        <a:pt x="f191" y="f31"/>
                        <a:pt x="f192" y="f31"/>
                      </a:cubicBezTo>
                      <a:cubicBezTo>
                        <a:pt x="f192" y="f19"/>
                        <a:pt x="f192" y="f64"/>
                        <a:pt x="f192" y="f65"/>
                      </a:cubicBezTo>
                      <a:cubicBezTo>
                        <a:pt x="f192" y="f65"/>
                        <a:pt x="f191" y="f65"/>
                        <a:pt x="f190" y="f65"/>
                      </a:cubicBezTo>
                      <a:cubicBezTo>
                        <a:pt x="f190" y="f64"/>
                        <a:pt x="f190" y="f19"/>
                        <a:pt x="f190" y="f31"/>
                      </a:cubicBezTo>
                      <a:close/>
                      <a:moveTo>
                        <a:pt x="f193" y="f6"/>
                      </a:moveTo>
                      <a:cubicBezTo>
                        <a:pt x="f13" y="f6"/>
                        <a:pt x="f15" y="f6"/>
                        <a:pt x="f194" y="f6"/>
                      </a:cubicBezTo>
                      <a:lnTo>
                        <a:pt x="f194" y="f115"/>
                      </a:lnTo>
                      <a:lnTo>
                        <a:pt x="f16" y="f115"/>
                      </a:lnTo>
                      <a:lnTo>
                        <a:pt x="f16" y="f12"/>
                      </a:lnTo>
                      <a:lnTo>
                        <a:pt x="f15" y="f12"/>
                      </a:lnTo>
                      <a:cubicBezTo>
                        <a:pt x="f13" y="f12"/>
                        <a:pt x="f193" y="f11"/>
                        <a:pt x="f193" y="f11"/>
                      </a:cubicBezTo>
                      <a:lnTo>
                        <a:pt x="f193" y="f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FFAFF"/>
                    </a:gs>
                    <a:gs pos="100000">
                      <a:srgbClr val="9ADCF6"/>
                    </a:gs>
                  </a:gsLst>
                  <a:path path="circle">
                    <a:fillToRect l="50000" t="70000" r="50000" b="30000"/>
                  </a:path>
                </a:gradFill>
                <a:ln w="9360">
                  <a:solidFill>
                    <a:srgbClr val="3FB3D2"/>
                  </a:solidFill>
                  <a:prstDash val="solid"/>
                  <a:miter/>
                </a:ln>
              </p:spPr>
              <p:txBody>
                <a:bodyPr vert="horz" wrap="square" lIns="104400" tIns="52200" rIns="104400" bIns="52200" anchor="t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ru-RU" sz="1800" b="0" i="0" u="none" strike="noStrike" kern="1200">
                    <a:ln>
                      <a:noFill/>
                    </a:ln>
                    <a:latin typeface="Arial" pitchFamily="18"/>
                    <a:ea typeface="Microsoft YaHei" pitchFamily="2"/>
                    <a:cs typeface="Mangal" pitchFamily="2"/>
                  </a:endParaRPr>
                </a:p>
              </p:txBody>
            </p:sp>
            <p:sp>
              <p:nvSpPr>
                <p:cNvPr id="6" name="Прямоугольник 118"/>
                <p:cNvSpPr/>
                <p:nvPr/>
              </p:nvSpPr>
              <p:spPr>
                <a:xfrm>
                  <a:off x="0" y="503999"/>
                  <a:ext cx="9143640" cy="39240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21600"/>
                    <a:gd name="f4" fmla="*/ f0 1 21600"/>
                    <a:gd name="f5" fmla="*/ f1 1 21600"/>
                    <a:gd name="f6" fmla="+- f3 0 f2"/>
                    <a:gd name="f7" fmla="*/ f6 1 21600"/>
                    <a:gd name="f8" fmla="*/ f2 1 f7"/>
                    <a:gd name="f9" fmla="*/ f3 1 f7"/>
                    <a:gd name="f10" fmla="*/ f8 f4 1"/>
                    <a:gd name="f11" fmla="*/ f9 f4 1"/>
                    <a:gd name="f12" fmla="*/ f9 f5 1"/>
                    <a:gd name="f13" fmla="*/ f8 f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10" t="f13" r="f11" b="f12"/>
                  <a:pathLst>
                    <a:path w="21600" h="21600">
                      <a:moveTo>
                        <a:pt x="f2" y="f2"/>
                      </a:moveTo>
                      <a:lnTo>
                        <a:pt x="f3" y="f2"/>
                      </a:lnTo>
                      <a:lnTo>
                        <a:pt x="f3" y="f3"/>
                      </a:lnTo>
                      <a:lnTo>
                        <a:pt x="f2" y="f3"/>
                      </a:lnTo>
                      <a:lnTo>
                        <a:pt x="f2" y="f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FFAFF"/>
                    </a:gs>
                    <a:gs pos="100000">
                      <a:srgbClr val="9ADCF6"/>
                    </a:gs>
                  </a:gsLst>
                  <a:path path="circle">
                    <a:fillToRect l="50000" t="70000" r="50000" b="30000"/>
                  </a:path>
                </a:gradFill>
                <a:ln w="9360">
                  <a:solidFill>
                    <a:srgbClr val="3FB3D2"/>
                  </a:solidFill>
                  <a:prstDash val="solid"/>
                  <a:miter/>
                </a:ln>
              </p:spPr>
              <p:txBody>
                <a:bodyPr vert="horz" wrap="square" lIns="90000" tIns="45000" rIns="90000" bIns="45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ru-RU" sz="1800" b="0" i="0" u="none" strike="noStrike" kern="1200">
                    <a:ln>
                      <a:noFill/>
                    </a:ln>
                    <a:latin typeface="Arial" pitchFamily="18"/>
                    <a:ea typeface="Microsoft YaHei" pitchFamily="2"/>
                    <a:cs typeface="Mangal" pitchFamily="2"/>
                  </a:endParaRPr>
                </a:p>
              </p:txBody>
            </p:sp>
            <p:sp>
              <p:nvSpPr>
                <p:cNvPr id="7" name="Freeform 117"/>
                <p:cNvSpPr/>
                <p:nvPr/>
              </p:nvSpPr>
              <p:spPr>
                <a:xfrm>
                  <a:off x="7385400" y="52200"/>
                  <a:ext cx="423000" cy="192240"/>
                </a:xfrm>
                <a:custGeom>
                  <a:avLst/>
                  <a:gdLst>
                    <a:gd name="f0" fmla="val 360"/>
                    <a:gd name="f1" fmla="val 180"/>
                    <a:gd name="f2" fmla="val w"/>
                    <a:gd name="f3" fmla="val h"/>
                    <a:gd name="f4" fmla="val 0"/>
                    <a:gd name="f5" fmla="val 1004"/>
                    <a:gd name="f6" fmla="val 485"/>
                    <a:gd name="f7" fmla="val 5"/>
                    <a:gd name="f8" fmla="val 52"/>
                    <a:gd name="f9" fmla="val 8"/>
                    <a:gd name="f10" fmla="val 54"/>
                    <a:gd name="f11" fmla="val 12"/>
                    <a:gd name="f12" fmla="val 15"/>
                    <a:gd name="f13" fmla="val 56"/>
                    <a:gd name="f14" fmla="val 24"/>
                    <a:gd name="f15" fmla="val 60"/>
                    <a:gd name="f16" fmla="val 34"/>
                    <a:gd name="f17" fmla="val 64"/>
                    <a:gd name="f18" fmla="val 43"/>
                    <a:gd name="f19" fmla="val 68"/>
                    <a:gd name="f20" fmla="val 74"/>
                    <a:gd name="f21" fmla="val 79"/>
                    <a:gd name="f22" fmla="val 80"/>
                    <a:gd name="f23" fmla="val 85"/>
                    <a:gd name="f24" fmla="val 88"/>
                    <a:gd name="f25" fmla="val 96"/>
                    <a:gd name="f26" fmla="val 92"/>
                    <a:gd name="f27" fmla="val 104"/>
                    <a:gd name="f28" fmla="val 108"/>
                    <a:gd name="f29" fmla="val 97"/>
                    <a:gd name="f30" fmla="val 111"/>
                    <a:gd name="f31" fmla="val 100"/>
                    <a:gd name="f32" fmla="val 115"/>
                    <a:gd name="f33" fmla="val 102"/>
                    <a:gd name="f34" fmla="val 120"/>
                    <a:gd name="f35" fmla="val 126"/>
                    <a:gd name="f36" fmla="val 105"/>
                    <a:gd name="f37" fmla="val 131"/>
                    <a:gd name="f38" fmla="val 139"/>
                    <a:gd name="f39" fmla="val 147"/>
                    <a:gd name="f40" fmla="val 114"/>
                    <a:gd name="f41" fmla="val 155"/>
                    <a:gd name="f42" fmla="val 118"/>
                    <a:gd name="f43" fmla="val 169"/>
                    <a:gd name="f44" fmla="val 124"/>
                    <a:gd name="f45" fmla="val 183"/>
                    <a:gd name="f46" fmla="val 130"/>
                    <a:gd name="f47" fmla="val 197"/>
                    <a:gd name="f48" fmla="val 137"/>
                    <a:gd name="f49" fmla="val 207"/>
                    <a:gd name="f50" fmla="val 141"/>
                    <a:gd name="f51" fmla="val 218"/>
                    <a:gd name="f52" fmla="val 146"/>
                    <a:gd name="f53" fmla="val 228"/>
                    <a:gd name="f54" fmla="val 151"/>
                    <a:gd name="f55" fmla="val 231"/>
                    <a:gd name="f56" fmla="val 152"/>
                    <a:gd name="f57" fmla="val 234"/>
                    <a:gd name="f58" fmla="val 237"/>
                    <a:gd name="f59" fmla="val 156"/>
                    <a:gd name="f60" fmla="val 245"/>
                    <a:gd name="f61" fmla="val 159"/>
                    <a:gd name="f62" fmla="val 253"/>
                    <a:gd name="f63" fmla="val 162"/>
                    <a:gd name="f64" fmla="val 261"/>
                    <a:gd name="f65" fmla="val 166"/>
                    <a:gd name="f66" fmla="val 271"/>
                    <a:gd name="f67" fmla="val 170"/>
                    <a:gd name="f68" fmla="val 282"/>
                    <a:gd name="f69" fmla="val 175"/>
                    <a:gd name="f70" fmla="val 293"/>
                    <a:gd name="f71" fmla="val 298"/>
                    <a:gd name="f72" fmla="val 182"/>
                    <a:gd name="f73" fmla="val 302"/>
                    <a:gd name="f74" fmla="val 185"/>
                    <a:gd name="f75" fmla="val 307"/>
                    <a:gd name="f76" fmla="val 187"/>
                    <a:gd name="f77" fmla="val 312"/>
                    <a:gd name="f78" fmla="val 189"/>
                    <a:gd name="f79" fmla="val 318"/>
                    <a:gd name="f80" fmla="val 191"/>
                    <a:gd name="f81" fmla="val 323"/>
                    <a:gd name="f82" fmla="val 193"/>
                    <a:gd name="f83" fmla="val 333"/>
                    <a:gd name="f84" fmla="val 342"/>
                    <a:gd name="f85" fmla="val 202"/>
                    <a:gd name="f86" fmla="val 352"/>
                    <a:gd name="f87" fmla="val 206"/>
                    <a:gd name="f88" fmla="val 355"/>
                    <a:gd name="f89" fmla="val 358"/>
                    <a:gd name="f90" fmla="val 209"/>
                    <a:gd name="f91" fmla="val 361"/>
                    <a:gd name="f92" fmla="val 210"/>
                    <a:gd name="f93" fmla="val 389"/>
                    <a:gd name="f94" fmla="val 223"/>
                    <a:gd name="f95" fmla="val 391"/>
                    <a:gd name="f96" fmla="val 225"/>
                    <a:gd name="f97" fmla="val 393"/>
                    <a:gd name="f98" fmla="val 395"/>
                    <a:gd name="f99" fmla="val 398"/>
                    <a:gd name="f100" fmla="val 233"/>
                    <a:gd name="f101" fmla="val 397"/>
                    <a:gd name="f102" fmla="val 369"/>
                    <a:gd name="f103" fmla="val 241"/>
                    <a:gd name="f104" fmla="val 242"/>
                    <a:gd name="f105" fmla="val 366"/>
                    <a:gd name="f106" fmla="val 243"/>
                    <a:gd name="f107" fmla="val 364"/>
                    <a:gd name="f108" fmla="val 246"/>
                    <a:gd name="f109" fmla="val 359"/>
                    <a:gd name="f110" fmla="val 248"/>
                    <a:gd name="f111" fmla="val 357"/>
                    <a:gd name="f112" fmla="val 250"/>
                    <a:gd name="f113" fmla="val 354"/>
                    <a:gd name="f114" fmla="val 251"/>
                    <a:gd name="f115" fmla="val 252"/>
                    <a:gd name="f116" fmla="val 349"/>
                    <a:gd name="f117" fmla="val 255"/>
                    <a:gd name="f118" fmla="val 346"/>
                    <a:gd name="f119" fmla="val 258"/>
                    <a:gd name="f120" fmla="val 344"/>
                    <a:gd name="f121" fmla="val 259"/>
                    <a:gd name="f122" fmla="val 343"/>
                    <a:gd name="f123" fmla="val 260"/>
                    <a:gd name="f124" fmla="val 338"/>
                    <a:gd name="f125" fmla="val 336"/>
                    <a:gd name="f126" fmla="val 264"/>
                    <a:gd name="f127" fmla="val 269"/>
                    <a:gd name="f128" fmla="val 335"/>
                    <a:gd name="f129" fmla="val 273"/>
                    <a:gd name="f130" fmla="val 334"/>
                    <a:gd name="f131" fmla="val 278"/>
                    <a:gd name="f132" fmla="val 283"/>
                    <a:gd name="f133" fmla="val 290"/>
                    <a:gd name="f134" fmla="val 330"/>
                    <a:gd name="f135" fmla="val 294"/>
                    <a:gd name="f136" fmla="val 295"/>
                    <a:gd name="f137" fmla="val 322"/>
                    <a:gd name="f138" fmla="val 296"/>
                    <a:gd name="f139" fmla="val 320"/>
                    <a:gd name="f140" fmla="val 297"/>
                    <a:gd name="f141" fmla="val 317"/>
                    <a:gd name="f142" fmla="val 316"/>
                    <a:gd name="f143" fmla="val 315"/>
                    <a:gd name="f144" fmla="val 310"/>
                    <a:gd name="f145" fmla="val 308"/>
                    <a:gd name="f146" fmla="val 309"/>
                    <a:gd name="f147" fmla="val 303"/>
                    <a:gd name="f148" fmla="val 304"/>
                    <a:gd name="f149" fmla="val 305"/>
                    <a:gd name="f150" fmla="val 300"/>
                    <a:gd name="f151" fmla="val 306"/>
                    <a:gd name="f152" fmla="val 311"/>
                    <a:gd name="f153" fmla="val 314"/>
                    <a:gd name="f154" fmla="val 313"/>
                    <a:gd name="f155" fmla="val 376"/>
                    <a:gd name="f156" fmla="val 375"/>
                    <a:gd name="f157" fmla="val 370"/>
                    <a:gd name="f158" fmla="val 368"/>
                    <a:gd name="f159" fmla="val 367"/>
                    <a:gd name="f160" fmla="val 286"/>
                    <a:gd name="f161" fmla="val 284"/>
                    <a:gd name="f162" fmla="val 373"/>
                    <a:gd name="f163" fmla="val 280"/>
                    <a:gd name="f164" fmla="val 385"/>
                    <a:gd name="f165" fmla="val 400"/>
                    <a:gd name="f166" fmla="val 402"/>
                    <a:gd name="f167" fmla="val 387"/>
                    <a:gd name="f168" fmla="val 386"/>
                    <a:gd name="f169" fmla="val 383"/>
                    <a:gd name="f170" fmla="val 325"/>
                    <a:gd name="f171" fmla="val 327"/>
                    <a:gd name="f172" fmla="val 326"/>
                    <a:gd name="f173" fmla="val 392"/>
                    <a:gd name="f174" fmla="val 394"/>
                    <a:gd name="f175" fmla="val 324"/>
                    <a:gd name="f176" fmla="val 396"/>
                    <a:gd name="f177" fmla="val 399"/>
                    <a:gd name="f178" fmla="val 404"/>
                    <a:gd name="f179" fmla="val 412"/>
                    <a:gd name="f180" fmla="val 414"/>
                    <a:gd name="f181" fmla="val 417"/>
                    <a:gd name="f182" fmla="val 419"/>
                    <a:gd name="f183" fmla="val 424"/>
                    <a:gd name="f184" fmla="val 429"/>
                    <a:gd name="f185" fmla="val 433"/>
                    <a:gd name="f186" fmla="val 301"/>
                    <a:gd name="f187" fmla="val 434"/>
                    <a:gd name="f188" fmla="val 436"/>
                    <a:gd name="f189" fmla="val 440"/>
                    <a:gd name="f190" fmla="val 443"/>
                    <a:gd name="f191" fmla="val 444"/>
                    <a:gd name="f192" fmla="val 446"/>
                    <a:gd name="f193" fmla="val 447"/>
                    <a:gd name="f194" fmla="val 450"/>
                    <a:gd name="f195" fmla="val 453"/>
                    <a:gd name="f196" fmla="val 456"/>
                    <a:gd name="f197" fmla="val 459"/>
                    <a:gd name="f198" fmla="val 458"/>
                    <a:gd name="f199" fmla="val 455"/>
                    <a:gd name="f200" fmla="val 339"/>
                    <a:gd name="f201" fmla="val 452"/>
                    <a:gd name="f202" fmla="val 340"/>
                    <a:gd name="f203" fmla="val 448"/>
                    <a:gd name="f204" fmla="val 445"/>
                    <a:gd name="f205" fmla="val 345"/>
                    <a:gd name="f206" fmla="val 348"/>
                    <a:gd name="f207" fmla="val 351"/>
                    <a:gd name="f208" fmla="val 431"/>
                    <a:gd name="f209" fmla="val 353"/>
                    <a:gd name="f210" fmla="val 435"/>
                    <a:gd name="f211" fmla="val 442"/>
                    <a:gd name="f212" fmla="val 441"/>
                    <a:gd name="f213" fmla="val 372"/>
                    <a:gd name="f214" fmla="val 377"/>
                    <a:gd name="f215" fmla="val 382"/>
                    <a:gd name="f216" fmla="val 449"/>
                    <a:gd name="f217" fmla="val 451"/>
                    <a:gd name="f218" fmla="val 454"/>
                    <a:gd name="f219" fmla="val 462"/>
                    <a:gd name="f220" fmla="val 465"/>
                    <a:gd name="f221" fmla="val 407"/>
                    <a:gd name="f222" fmla="val 463"/>
                    <a:gd name="f223" fmla="val 409"/>
                    <a:gd name="f224" fmla="val 410"/>
                    <a:gd name="f225" fmla="val 461"/>
                    <a:gd name="f226" fmla="val 413"/>
                    <a:gd name="f227" fmla="val 460"/>
                    <a:gd name="f228" fmla="val 421"/>
                    <a:gd name="f229" fmla="val 416"/>
                    <a:gd name="f230" fmla="val 438"/>
                    <a:gd name="f231" fmla="val 418"/>
                    <a:gd name="f232" fmla="val 432"/>
                    <a:gd name="f233" fmla="val 420"/>
                    <a:gd name="f234" fmla="val 422"/>
                    <a:gd name="f235" fmla="val 437"/>
                    <a:gd name="f236" fmla="val 423"/>
                    <a:gd name="f237" fmla="val 464"/>
                    <a:gd name="f238" fmla="val 427"/>
                    <a:gd name="f239" fmla="val 472"/>
                    <a:gd name="f240" fmla="val 473"/>
                    <a:gd name="f241" fmla="val 470"/>
                    <a:gd name="f242" fmla="val 439"/>
                    <a:gd name="f243" fmla="val 428"/>
                    <a:gd name="f244" fmla="val 426"/>
                    <a:gd name="f245" fmla="val 425"/>
                    <a:gd name="f246" fmla="val 408"/>
                    <a:gd name="f247" fmla="val 405"/>
                    <a:gd name="f248" fmla="val 401"/>
                    <a:gd name="f249" fmla="val 403"/>
                    <a:gd name="f250" fmla="val 466"/>
                    <a:gd name="f251" fmla="val 468"/>
                    <a:gd name="f252" fmla="val 430"/>
                    <a:gd name="f253" fmla="val 474"/>
                    <a:gd name="f254" fmla="val 477"/>
                    <a:gd name="f255" fmla="val 481"/>
                    <a:gd name="f256" fmla="val 501"/>
                    <a:gd name="f257" fmla="val 500"/>
                    <a:gd name="f258" fmla="val 516"/>
                    <a:gd name="f259" fmla="val 379"/>
                    <a:gd name="f260" fmla="val 521"/>
                    <a:gd name="f261" fmla="val 374"/>
                    <a:gd name="f262" fmla="val 524"/>
                    <a:gd name="f263" fmla="val 371"/>
                    <a:gd name="f264" fmla="val 522"/>
                    <a:gd name="f265" fmla="val 519"/>
                    <a:gd name="f266" fmla="val 363"/>
                    <a:gd name="f267" fmla="val 514"/>
                    <a:gd name="f268" fmla="val 511"/>
                    <a:gd name="f269" fmla="val 347"/>
                    <a:gd name="f270" fmla="val 509"/>
                    <a:gd name="f271" fmla="val 508"/>
                    <a:gd name="f272" fmla="val 332"/>
                    <a:gd name="f273" fmla="val 329"/>
                    <a:gd name="f274" fmla="val 512"/>
                    <a:gd name="f275" fmla="val 517"/>
                    <a:gd name="f276" fmla="val 523"/>
                    <a:gd name="f277" fmla="val 526"/>
                    <a:gd name="f278" fmla="val 527"/>
                    <a:gd name="f279" fmla="val 532"/>
                    <a:gd name="f280" fmla="val 537"/>
                    <a:gd name="f281" fmla="val 319"/>
                    <a:gd name="f282" fmla="val 543"/>
                    <a:gd name="f283" fmla="val 544"/>
                    <a:gd name="f284" fmla="val 321"/>
                    <a:gd name="f285" fmla="val 546"/>
                    <a:gd name="f286" fmla="val 548"/>
                    <a:gd name="f287" fmla="val 549"/>
                    <a:gd name="f288" fmla="val 551"/>
                    <a:gd name="f289" fmla="val 552"/>
                    <a:gd name="f290" fmla="val 553"/>
                    <a:gd name="f291" fmla="val 555"/>
                    <a:gd name="f292" fmla="val 558"/>
                    <a:gd name="f293" fmla="val 561"/>
                    <a:gd name="f294" fmla="val 562"/>
                    <a:gd name="f295" fmla="val 563"/>
                    <a:gd name="f296" fmla="val 564"/>
                    <a:gd name="f297" fmla="val 565"/>
                    <a:gd name="f298" fmla="val 568"/>
                    <a:gd name="f299" fmla="val 578"/>
                    <a:gd name="f300" fmla="val 589"/>
                    <a:gd name="f301" fmla="val 599"/>
                    <a:gd name="f302" fmla="val 608"/>
                    <a:gd name="f303" fmla="val 618"/>
                    <a:gd name="f304" fmla="val 625"/>
                    <a:gd name="f305" fmla="val 626"/>
                    <a:gd name="f306" fmla="val 331"/>
                    <a:gd name="f307" fmla="val 630"/>
                    <a:gd name="f308" fmla="val 633"/>
                    <a:gd name="f309" fmla="val 637"/>
                    <a:gd name="f310" fmla="val 640"/>
                    <a:gd name="f311" fmla="val 644"/>
                    <a:gd name="f312" fmla="val 337"/>
                    <a:gd name="f313" fmla="val 647"/>
                    <a:gd name="f314" fmla="val 652"/>
                    <a:gd name="f315" fmla="val 657"/>
                    <a:gd name="f316" fmla="val 663"/>
                    <a:gd name="f317" fmla="val 671"/>
                    <a:gd name="f318" fmla="val 679"/>
                    <a:gd name="f319" fmla="val 687"/>
                    <a:gd name="f320" fmla="val 356"/>
                    <a:gd name="f321" fmla="val 695"/>
                    <a:gd name="f322" fmla="val 703"/>
                    <a:gd name="f323" fmla="val 711"/>
                    <a:gd name="f324" fmla="val 718"/>
                    <a:gd name="f325" fmla="val 725"/>
                    <a:gd name="f326" fmla="val 732"/>
                    <a:gd name="f327" fmla="val 745"/>
                    <a:gd name="f328" fmla="val 381"/>
                    <a:gd name="f329" fmla="val 757"/>
                    <a:gd name="f330" fmla="val 769"/>
                    <a:gd name="f331" fmla="val 774"/>
                    <a:gd name="f332" fmla="val 780"/>
                    <a:gd name="f333" fmla="val 783"/>
                    <a:gd name="f334" fmla="val 787"/>
                    <a:gd name="f335" fmla="val 791"/>
                    <a:gd name="f336" fmla="val 796"/>
                    <a:gd name="f337" fmla="val 406"/>
                    <a:gd name="f338" fmla="val 800"/>
                    <a:gd name="f339" fmla="val 805"/>
                    <a:gd name="f340" fmla="val 809"/>
                    <a:gd name="f341" fmla="val 411"/>
                    <a:gd name="f342" fmla="val 817"/>
                    <a:gd name="f343" fmla="val 825"/>
                    <a:gd name="f344" fmla="val 833"/>
                    <a:gd name="f345" fmla="val 843"/>
                    <a:gd name="f346" fmla="val 852"/>
                    <a:gd name="f347" fmla="val 862"/>
                    <a:gd name="f348" fmla="val 871"/>
                    <a:gd name="f349" fmla="val 879"/>
                    <a:gd name="f350" fmla="val 888"/>
                    <a:gd name="f351" fmla="val 900"/>
                    <a:gd name="f352" fmla="val 911"/>
                    <a:gd name="f353" fmla="val 923"/>
                    <a:gd name="f354" fmla="val 938"/>
                    <a:gd name="f355" fmla="val 469"/>
                    <a:gd name="f356" fmla="val 955"/>
                    <a:gd name="f357" fmla="val 969"/>
                    <a:gd name="f358" fmla="val 970"/>
                    <a:gd name="f359" fmla="val 971"/>
                    <a:gd name="f360" fmla="val 972"/>
                    <a:gd name="f361" fmla="val 973"/>
                    <a:gd name="f362" fmla="val 484"/>
                    <a:gd name="f363" fmla="val 974"/>
                    <a:gd name="f364" fmla="val 483"/>
                    <a:gd name="f365" fmla="val 482"/>
                    <a:gd name="f366" fmla="val 467"/>
                    <a:gd name="f367" fmla="val 979"/>
                    <a:gd name="f368" fmla="val 984"/>
                    <a:gd name="f369" fmla="val 989"/>
                    <a:gd name="f370" fmla="val 991"/>
                    <a:gd name="f371" fmla="val 994"/>
                    <a:gd name="f372" fmla="val 996"/>
                    <a:gd name="f373" fmla="val 380"/>
                    <a:gd name="f374" fmla="val 998"/>
                    <a:gd name="f375" fmla="val 999"/>
                    <a:gd name="f376" fmla="val 365"/>
                    <a:gd name="f377" fmla="val 1003"/>
                    <a:gd name="f378" fmla="val 1001"/>
                    <a:gd name="f379" fmla="val 1000"/>
                    <a:gd name="f380" fmla="val 997"/>
                    <a:gd name="f381" fmla="val 992"/>
                    <a:gd name="f382" fmla="val 975"/>
                    <a:gd name="f383" fmla="val 958"/>
                    <a:gd name="f384" fmla="val 941"/>
                    <a:gd name="f385" fmla="val 916"/>
                    <a:gd name="f386" fmla="val 891"/>
                    <a:gd name="f387" fmla="val 866"/>
                    <a:gd name="f388" fmla="val 857"/>
                    <a:gd name="f389" fmla="val 854"/>
                    <a:gd name="f390" fmla="val 292"/>
                    <a:gd name="f391" fmla="val 850"/>
                    <a:gd name="f392" fmla="val 847"/>
                    <a:gd name="f393" fmla="val 291"/>
                    <a:gd name="f394" fmla="val 840"/>
                    <a:gd name="f395" fmla="val 281"/>
                    <a:gd name="f396" fmla="val 795"/>
                    <a:gd name="f397" fmla="val 272"/>
                    <a:gd name="f398" fmla="val 772"/>
                    <a:gd name="f399" fmla="val 263"/>
                    <a:gd name="f400" fmla="val 756"/>
                    <a:gd name="f401" fmla="val 256"/>
                    <a:gd name="f402" fmla="val 739"/>
                    <a:gd name="f403" fmla="val 249"/>
                    <a:gd name="f404" fmla="val 722"/>
                    <a:gd name="f405" fmla="val 240"/>
                    <a:gd name="f406" fmla="val 713"/>
                    <a:gd name="f407" fmla="val 238"/>
                    <a:gd name="f408" fmla="val 710"/>
                    <a:gd name="f409" fmla="val 709"/>
                    <a:gd name="f410" fmla="val 232"/>
                    <a:gd name="f411" fmla="val 708"/>
                    <a:gd name="f412" fmla="val 702"/>
                    <a:gd name="f413" fmla="val 697"/>
                    <a:gd name="f414" fmla="val 691"/>
                    <a:gd name="f415" fmla="val 229"/>
                    <a:gd name="f416" fmla="val 674"/>
                    <a:gd name="f417" fmla="val 222"/>
                    <a:gd name="f418" fmla="val 214"/>
                    <a:gd name="f419" fmla="val 622"/>
                    <a:gd name="f420" fmla="val 199"/>
                    <a:gd name="f421" fmla="val 604"/>
                    <a:gd name="f422" fmla="val 192"/>
                    <a:gd name="f423" fmla="val 586"/>
                    <a:gd name="f424" fmla="val 582"/>
                    <a:gd name="f425" fmla="val 575"/>
                    <a:gd name="f426" fmla="val 178"/>
                    <a:gd name="f427" fmla="val 574"/>
                    <a:gd name="f428" fmla="val 572"/>
                    <a:gd name="f429" fmla="val 176"/>
                    <a:gd name="f430" fmla="val 570"/>
                    <a:gd name="f431" fmla="val 566"/>
                    <a:gd name="f432" fmla="val 184"/>
                    <a:gd name="f433" fmla="val 557"/>
                    <a:gd name="f434" fmla="val 194"/>
                    <a:gd name="f435" fmla="val 545"/>
                    <a:gd name="f436" fmla="val 200"/>
                    <a:gd name="f437" fmla="val 542"/>
                    <a:gd name="f438" fmla="val 201"/>
                    <a:gd name="f439" fmla="val 541"/>
                    <a:gd name="f440" fmla="val 536"/>
                    <a:gd name="f441" fmla="val 528"/>
                    <a:gd name="f442" fmla="val 196"/>
                    <a:gd name="f443" fmla="val 188"/>
                    <a:gd name="f444" fmla="val 186"/>
                    <a:gd name="f445" fmla="val 530"/>
                    <a:gd name="f446" fmla="val 533"/>
                    <a:gd name="f447" fmla="val 535"/>
                    <a:gd name="f448" fmla="val 538"/>
                    <a:gd name="f449" fmla="val 539"/>
                    <a:gd name="f450" fmla="val 547"/>
                    <a:gd name="f451" fmla="val 179"/>
                    <a:gd name="f452" fmla="val 174"/>
                    <a:gd name="f453" fmla="val 168"/>
                    <a:gd name="f454" fmla="val 172"/>
                    <a:gd name="f455" fmla="val 171"/>
                    <a:gd name="f456" fmla="val 525"/>
                    <a:gd name="f457" fmla="val 167"/>
                    <a:gd name="f458" fmla="val 518"/>
                    <a:gd name="f459" fmla="val 164"/>
                    <a:gd name="f460" fmla="val 161"/>
                    <a:gd name="f461" fmla="val 160"/>
                    <a:gd name="f462" fmla="val 515"/>
                    <a:gd name="f463" fmla="val 158"/>
                    <a:gd name="f464" fmla="val 157"/>
                    <a:gd name="f465" fmla="val 507"/>
                    <a:gd name="f466" fmla="val 506"/>
                    <a:gd name="f467" fmla="val 503"/>
                    <a:gd name="f468" fmla="val 496"/>
                    <a:gd name="f469" fmla="val 490"/>
                    <a:gd name="f470" fmla="val 489"/>
                    <a:gd name="f471" fmla="val 488"/>
                    <a:gd name="f472" fmla="val 487"/>
                    <a:gd name="f473" fmla="val 486"/>
                    <a:gd name="f474" fmla="val 153"/>
                    <a:gd name="f475" fmla="val 148"/>
                    <a:gd name="f476" fmla="val 143"/>
                    <a:gd name="f477" fmla="val 138"/>
                    <a:gd name="f478" fmla="val 478"/>
                    <a:gd name="f479" fmla="val 475"/>
                    <a:gd name="f480" fmla="val 136"/>
                    <a:gd name="f481" fmla="val 112"/>
                    <a:gd name="f482" fmla="val 94"/>
                    <a:gd name="f483" fmla="val 87"/>
                    <a:gd name="f484" fmla="val 86"/>
                    <a:gd name="f485" fmla="val 84"/>
                    <a:gd name="f486" fmla="val 78"/>
                    <a:gd name="f487" fmla="val 73"/>
                    <a:gd name="f488" fmla="val 67"/>
                    <a:gd name="f489" fmla="val 289"/>
                    <a:gd name="f490" fmla="val 61"/>
                    <a:gd name="f491" fmla="val 276"/>
                    <a:gd name="f492" fmla="val 262"/>
                    <a:gd name="f493" fmla="val 50"/>
                    <a:gd name="f494" fmla="val 257"/>
                    <a:gd name="f495" fmla="val 48"/>
                    <a:gd name="f496" fmla="val 46"/>
                    <a:gd name="f497" fmla="val 247"/>
                    <a:gd name="f498" fmla="val 41"/>
                    <a:gd name="f499" fmla="val 40"/>
                    <a:gd name="f500" fmla="val 230"/>
                    <a:gd name="f501" fmla="val 37"/>
                    <a:gd name="f502" fmla="val 212"/>
                    <a:gd name="f503" fmla="val 30"/>
                    <a:gd name="f504" fmla="val 25"/>
                    <a:gd name="f505" fmla="val 20"/>
                    <a:gd name="f506" fmla="val 14"/>
                    <a:gd name="f507" fmla="val 145"/>
                    <a:gd name="f508" fmla="val 1"/>
                    <a:gd name="f509" fmla="val 132"/>
                    <a:gd name="f510" fmla="val 3"/>
                    <a:gd name="f511" fmla="val 129"/>
                    <a:gd name="f512" fmla="val 4"/>
                    <a:gd name="f513" fmla="val 125"/>
                    <a:gd name="f514" fmla="val 6"/>
                    <a:gd name="f515" fmla="val 9"/>
                    <a:gd name="f516" fmla="val 13"/>
                    <a:gd name="f517" fmla="val 16"/>
                    <a:gd name="f518" fmla="val 83"/>
                    <a:gd name="f519" fmla="val 71"/>
                    <a:gd name="f520" fmla="val 59"/>
                    <a:gd name="f521" fmla="val 28"/>
                    <a:gd name="f522" fmla="val 47"/>
                    <a:gd name="f523" fmla="val 32"/>
                    <a:gd name="f524" fmla="val 35"/>
                    <a:gd name="f525" fmla="val 23"/>
                    <a:gd name="f526" fmla="val 18"/>
                    <a:gd name="f527" fmla="val 42"/>
                    <a:gd name="f528" fmla="val 44"/>
                    <a:gd name="f529" fmla="val 10"/>
                    <a:gd name="f530" fmla="val 45"/>
                    <a:gd name="f531" fmla="val 7"/>
                    <a:gd name="f532" fmla="val 2"/>
                    <a:gd name="f533" fmla="val 49"/>
                    <a:gd name="f534" fmla="val 51"/>
                    <a:gd name="f535" fmla="*/ f2 1 1004"/>
                    <a:gd name="f536" fmla="*/ f3 1 485"/>
                    <a:gd name="f537" fmla="+- f6 0 f4"/>
                    <a:gd name="f538" fmla="+- f5 0 f4"/>
                    <a:gd name="f539" fmla="*/ f538 1 1004"/>
                    <a:gd name="f540" fmla="*/ f537 1 485"/>
                    <a:gd name="f541" fmla="*/ f4 1 f539"/>
                    <a:gd name="f542" fmla="*/ f5 1 f539"/>
                    <a:gd name="f543" fmla="*/ f4 1 f540"/>
                    <a:gd name="f544" fmla="*/ f6 1 f540"/>
                    <a:gd name="f545" fmla="*/ f541 f535 1"/>
                    <a:gd name="f546" fmla="*/ f542 f535 1"/>
                    <a:gd name="f547" fmla="*/ f544 f536 1"/>
                    <a:gd name="f548" fmla="*/ f543 f53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545" t="f548" r="f546" b="f547"/>
                  <a:pathLst>
                    <a:path w="1004" h="485">
                      <a:moveTo>
                        <a:pt x="f7" y="f8"/>
                      </a:moveTo>
                      <a:cubicBezTo>
                        <a:pt x="f9" y="f10"/>
                        <a:pt x="f11" y="f10"/>
                        <a:pt x="f12" y="f13"/>
                      </a:cubicBezTo>
                      <a:cubicBezTo>
                        <a:pt x="f14" y="f15"/>
                        <a:pt x="f16" y="f17"/>
                        <a:pt x="f18" y="f19"/>
                      </a:cubicBezTo>
                      <a:cubicBezTo>
                        <a:pt x="f13" y="f20"/>
                        <a:pt x="f19" y="f21"/>
                        <a:pt x="f22" y="f23"/>
                      </a:cubicBezTo>
                      <a:cubicBezTo>
                        <a:pt x="f24" y="f24"/>
                        <a:pt x="f25" y="f26"/>
                        <a:pt x="f27" y="f25"/>
                      </a:cubicBezTo>
                      <a:cubicBezTo>
                        <a:pt x="f28" y="f29"/>
                        <a:pt x="f30" y="f31"/>
                        <a:pt x="f32" y="f33"/>
                      </a:cubicBezTo>
                      <a:cubicBezTo>
                        <a:pt x="f34" y="f27"/>
                        <a:pt x="f35" y="f36"/>
                        <a:pt x="f37" y="f28"/>
                      </a:cubicBezTo>
                      <a:cubicBezTo>
                        <a:pt x="f38" y="f30"/>
                        <a:pt x="f39" y="f40"/>
                        <a:pt x="f41" y="f42"/>
                      </a:cubicBezTo>
                      <a:cubicBezTo>
                        <a:pt x="f43" y="f44"/>
                        <a:pt x="f45" y="f46"/>
                        <a:pt x="f47" y="f48"/>
                      </a:cubicBezTo>
                      <a:cubicBezTo>
                        <a:pt x="f49" y="f50"/>
                        <a:pt x="f51" y="f52"/>
                        <a:pt x="f53" y="f54"/>
                      </a:cubicBezTo>
                      <a:cubicBezTo>
                        <a:pt x="f55" y="f56"/>
                        <a:pt x="f57" y="f41"/>
                        <a:pt x="f58" y="f59"/>
                      </a:cubicBezTo>
                      <a:cubicBezTo>
                        <a:pt x="f60" y="f61"/>
                        <a:pt x="f62" y="f63"/>
                        <a:pt x="f64" y="f65"/>
                      </a:cubicBezTo>
                      <a:cubicBezTo>
                        <a:pt x="f66" y="f67"/>
                        <a:pt x="f68" y="f69"/>
                        <a:pt x="f70" y="f1"/>
                      </a:cubicBezTo>
                      <a:cubicBezTo>
                        <a:pt x="f71" y="f72"/>
                        <a:pt x="f73" y="f74"/>
                        <a:pt x="f75" y="f76"/>
                      </a:cubicBezTo>
                      <a:cubicBezTo>
                        <a:pt x="f77" y="f78"/>
                        <a:pt x="f79" y="f80"/>
                        <a:pt x="f81" y="f82"/>
                      </a:cubicBezTo>
                      <a:cubicBezTo>
                        <a:pt x="f83" y="f47"/>
                        <a:pt x="f84" y="f85"/>
                        <a:pt x="f86" y="f87"/>
                      </a:cubicBezTo>
                      <a:cubicBezTo>
                        <a:pt x="f88" y="f49"/>
                        <a:pt x="f89" y="f90"/>
                        <a:pt x="f91" y="f92"/>
                      </a:cubicBezTo>
                      <a:lnTo>
                        <a:pt x="f93" y="f94"/>
                      </a:lnTo>
                      <a:lnTo>
                        <a:pt x="f95" y="f96"/>
                      </a:lnTo>
                      <a:cubicBezTo>
                        <a:pt x="f97" y="f53"/>
                        <a:pt x="f98" y="f55"/>
                        <a:pt x="f99" y="f100"/>
                      </a:cubicBezTo>
                      <a:cubicBezTo>
                        <a:pt x="f99" y="f57"/>
                        <a:pt x="f99" y="f57"/>
                        <a:pt x="f101" y="f57"/>
                      </a:cubicBezTo>
                      <a:cubicBezTo>
                        <a:pt x="f101" y="f57"/>
                        <a:pt x="f102" y="f103"/>
                        <a:pt x="f102" y="f104"/>
                      </a:cubicBezTo>
                      <a:cubicBezTo>
                        <a:pt x="f105" y="f106"/>
                        <a:pt x="f107" y="f60"/>
                        <a:pt x="f91" y="f108"/>
                      </a:cubicBezTo>
                      <a:cubicBezTo>
                        <a:pt x="f109" y="f110"/>
                        <a:pt x="f111" y="f112"/>
                        <a:pt x="f113" y="f114"/>
                      </a:cubicBezTo>
                      <a:cubicBezTo>
                        <a:pt x="f113" y="f114"/>
                        <a:pt x="f113" y="f115"/>
                        <a:pt x="f113" y="f115"/>
                      </a:cubicBezTo>
                      <a:cubicBezTo>
                        <a:pt x="f116" y="f117"/>
                        <a:pt x="f118" y="f119"/>
                        <a:pt x="f118" y="f119"/>
                      </a:cubicBezTo>
                      <a:cubicBezTo>
                        <a:pt x="f120" y="f121"/>
                        <a:pt x="f122" y="f123"/>
                        <a:pt x="f84" y="f123"/>
                      </a:cubicBezTo>
                      <a:cubicBezTo>
                        <a:pt x="f124" y="f64"/>
                        <a:pt x="f125" y="f126"/>
                        <a:pt x="f125" y="f127"/>
                      </a:cubicBezTo>
                      <a:cubicBezTo>
                        <a:pt x="f128" y="f129"/>
                        <a:pt x="f130" y="f131"/>
                        <a:pt x="f130" y="f132"/>
                      </a:cubicBezTo>
                      <a:cubicBezTo>
                        <a:pt x="f83" y="f133"/>
                        <a:pt x="f134" y="f135"/>
                        <a:pt x="f81" y="f136"/>
                      </a:cubicBezTo>
                      <a:cubicBezTo>
                        <a:pt x="f137" y="f138"/>
                        <a:pt x="f139" y="f140"/>
                        <a:pt x="f79" y="f71"/>
                      </a:cubicBezTo>
                      <a:cubicBezTo>
                        <a:pt x="f141" y="f71"/>
                        <a:pt x="f142" y="f71"/>
                        <a:pt x="f143" y="f71"/>
                      </a:cubicBezTo>
                      <a:cubicBezTo>
                        <a:pt x="f144" y="f138"/>
                        <a:pt x="f145" y="f140"/>
                        <a:pt x="f146" y="f73"/>
                      </a:cubicBezTo>
                      <a:cubicBezTo>
                        <a:pt x="f146" y="f147"/>
                        <a:pt x="f146" y="f147"/>
                        <a:pt x="f146" y="f148"/>
                      </a:cubicBezTo>
                      <a:cubicBezTo>
                        <a:pt x="f145" y="f148"/>
                        <a:pt x="f145" y="f148"/>
                        <a:pt x="f75" y="f148"/>
                      </a:cubicBezTo>
                      <a:cubicBezTo>
                        <a:pt x="f149" y="f73"/>
                        <a:pt x="f147" y="f73"/>
                        <a:pt x="f73" y="f148"/>
                      </a:cubicBezTo>
                      <a:cubicBezTo>
                        <a:pt x="f150" y="f151"/>
                        <a:pt x="f73" y="f75"/>
                        <a:pt x="f147" y="f146"/>
                      </a:cubicBezTo>
                      <a:cubicBezTo>
                        <a:pt x="f149" y="f152"/>
                        <a:pt x="f75" y="f153"/>
                        <a:pt x="f152" y="f77"/>
                      </a:cubicBezTo>
                      <a:cubicBezTo>
                        <a:pt x="f152" y="f152"/>
                        <a:pt x="f77" y="f152"/>
                        <a:pt x="f154" y="f152"/>
                      </a:cubicBezTo>
                      <a:cubicBezTo>
                        <a:pt x="f145" y="f137"/>
                        <a:pt x="f75" y="f83"/>
                        <a:pt x="f145" y="f120"/>
                      </a:cubicBezTo>
                      <a:cubicBezTo>
                        <a:pt x="f146" y="f88"/>
                        <a:pt x="f77" y="f105"/>
                        <a:pt x="f141" y="f155"/>
                      </a:cubicBezTo>
                      <a:cubicBezTo>
                        <a:pt x="f143" y="f155"/>
                        <a:pt x="f152" y="f155"/>
                        <a:pt x="f144" y="f156"/>
                      </a:cubicBezTo>
                      <a:cubicBezTo>
                        <a:pt x="f75" y="f157"/>
                        <a:pt x="f73" y="f158"/>
                        <a:pt x="f71" y="f159"/>
                      </a:cubicBezTo>
                      <a:cubicBezTo>
                        <a:pt x="f133" y="f105"/>
                        <a:pt x="f160" y="f159"/>
                        <a:pt x="f161" y="f162"/>
                      </a:cubicBezTo>
                      <a:cubicBezTo>
                        <a:pt x="f163" y="f164"/>
                        <a:pt x="f160" y="f101"/>
                        <a:pt x="f71" y="f165"/>
                      </a:cubicBezTo>
                      <a:cubicBezTo>
                        <a:pt x="f145" y="f166"/>
                        <a:pt x="f143" y="f165"/>
                        <a:pt x="f143" y="f167"/>
                      </a:cubicBezTo>
                      <a:cubicBezTo>
                        <a:pt x="f143" y="f168"/>
                        <a:pt x="f143" y="f164"/>
                        <a:pt x="f142" y="f164"/>
                      </a:cubicBezTo>
                      <a:cubicBezTo>
                        <a:pt x="f137" y="f169"/>
                        <a:pt x="f170" y="f164"/>
                        <a:pt x="f171" y="f95"/>
                      </a:cubicBezTo>
                      <a:cubicBezTo>
                        <a:pt x="f172" y="f173"/>
                        <a:pt x="f170" y="f174"/>
                        <a:pt x="f175" y="f98"/>
                      </a:cubicBezTo>
                      <a:cubicBezTo>
                        <a:pt x="f81" y="f176"/>
                        <a:pt x="f137" y="f101"/>
                        <a:pt x="f139" y="f99"/>
                      </a:cubicBezTo>
                      <a:cubicBezTo>
                        <a:pt x="f77" y="f177"/>
                        <a:pt x="f146" y="f178"/>
                        <a:pt x="f152" y="f179"/>
                      </a:cubicBezTo>
                      <a:cubicBezTo>
                        <a:pt x="f152" y="f180"/>
                        <a:pt x="f77" y="f181"/>
                        <a:pt x="f152" y="f182"/>
                      </a:cubicBezTo>
                      <a:cubicBezTo>
                        <a:pt x="f145" y="f183"/>
                        <a:pt x="f149" y="f184"/>
                        <a:pt x="f73" y="f185"/>
                      </a:cubicBezTo>
                      <a:cubicBezTo>
                        <a:pt x="f186" y="f187"/>
                        <a:pt x="f186" y="f188"/>
                        <a:pt x="f73" y="f188"/>
                      </a:cubicBezTo>
                      <a:cubicBezTo>
                        <a:pt x="f148" y="f189"/>
                        <a:pt x="f151" y="f190"/>
                        <a:pt x="f152" y="f191"/>
                      </a:cubicBezTo>
                      <a:cubicBezTo>
                        <a:pt x="f153" y="f191"/>
                        <a:pt x="f142" y="f192"/>
                        <a:pt x="f141" y="f193"/>
                      </a:cubicBezTo>
                      <a:cubicBezTo>
                        <a:pt x="f137" y="f194"/>
                        <a:pt x="f172" y="f195"/>
                        <a:pt x="f134" y="f196"/>
                      </a:cubicBezTo>
                      <a:cubicBezTo>
                        <a:pt x="f83" y="f197"/>
                        <a:pt x="f125" y="f198"/>
                        <a:pt x="f124" y="f199"/>
                      </a:cubicBezTo>
                      <a:cubicBezTo>
                        <a:pt x="f200" y="f201"/>
                        <a:pt x="f202" y="f203"/>
                        <a:pt x="f84" y="f204"/>
                      </a:cubicBezTo>
                      <a:cubicBezTo>
                        <a:pt x="f205" y="f189"/>
                        <a:pt x="f206" y="f188"/>
                        <a:pt x="f207" y="f208"/>
                      </a:cubicBezTo>
                      <a:cubicBezTo>
                        <a:pt x="f86" y="f185"/>
                        <a:pt x="f209" y="f210"/>
                        <a:pt x="f113" y="f188"/>
                      </a:cubicBezTo>
                      <a:cubicBezTo>
                        <a:pt x="f109" y="f189"/>
                        <a:pt x="f107" y="f211"/>
                        <a:pt x="f157" y="f212"/>
                      </a:cubicBezTo>
                      <a:cubicBezTo>
                        <a:pt x="f213" y="f212"/>
                        <a:pt x="f156" y="f212"/>
                        <a:pt x="f214" y="f211"/>
                      </a:cubicBezTo>
                      <a:cubicBezTo>
                        <a:pt x="f215" y="f191"/>
                        <a:pt x="f168" y="f192"/>
                        <a:pt x="f95" y="f203"/>
                      </a:cubicBezTo>
                      <a:cubicBezTo>
                        <a:pt x="f173" y="f216"/>
                        <a:pt x="f97" y="f194"/>
                        <a:pt x="f174" y="f217"/>
                      </a:cubicBezTo>
                      <a:cubicBezTo>
                        <a:pt x="f98" y="f201"/>
                        <a:pt x="f98" y="f218"/>
                        <a:pt x="f98" y="f196"/>
                      </a:cubicBezTo>
                      <a:cubicBezTo>
                        <a:pt x="f176" y="f219"/>
                        <a:pt x="f165" y="f220"/>
                        <a:pt x="f221" y="f222"/>
                      </a:cubicBezTo>
                      <a:cubicBezTo>
                        <a:pt x="f223" y="f222"/>
                        <a:pt x="f224" y="f219"/>
                        <a:pt x="f179" y="f225"/>
                      </a:cubicBezTo>
                      <a:cubicBezTo>
                        <a:pt x="f226" y="f227"/>
                        <a:pt x="f226" y="f227"/>
                        <a:pt x="f180" y="f227"/>
                      </a:cubicBezTo>
                      <a:cubicBezTo>
                        <a:pt x="f182" y="f199"/>
                        <a:pt x="f228" y="f192"/>
                        <a:pt x="f229" y="f191"/>
                      </a:cubicBezTo>
                      <a:cubicBezTo>
                        <a:pt x="f179" y="f189"/>
                        <a:pt x="f226" y="f230"/>
                        <a:pt x="f229" y="f210"/>
                      </a:cubicBezTo>
                      <a:cubicBezTo>
                        <a:pt x="f229" y="f210"/>
                        <a:pt x="f229" y="f187"/>
                        <a:pt x="f181" y="f185"/>
                      </a:cubicBezTo>
                      <a:cubicBezTo>
                        <a:pt x="f231" y="f185"/>
                        <a:pt x="f182" y="f232"/>
                        <a:pt x="f233" y="f185"/>
                      </a:cubicBezTo>
                      <a:cubicBezTo>
                        <a:pt x="f234" y="f210"/>
                        <a:pt x="f183" y="f235"/>
                        <a:pt x="f236" y="f189"/>
                      </a:cubicBezTo>
                      <a:cubicBezTo>
                        <a:pt x="f234" y="f192"/>
                        <a:pt x="f233" y="f201"/>
                        <a:pt x="f182" y="f198"/>
                      </a:cubicBezTo>
                      <a:cubicBezTo>
                        <a:pt x="f182" y="f237"/>
                        <a:pt x="f238" y="f239"/>
                        <a:pt x="f210" y="f240"/>
                      </a:cubicBezTo>
                      <a:cubicBezTo>
                        <a:pt x="f189" y="f240"/>
                        <a:pt x="f190" y="f239"/>
                        <a:pt x="f203" y="f241"/>
                      </a:cubicBezTo>
                      <a:cubicBezTo>
                        <a:pt x="f216" y="f241"/>
                        <a:pt x="f217" y="f220"/>
                        <a:pt x="f217" y="f237"/>
                      </a:cubicBezTo>
                      <a:cubicBezTo>
                        <a:pt x="f199" y="f199"/>
                        <a:pt x="f194" y="f191"/>
                        <a:pt x="f212" y="f211"/>
                      </a:cubicBezTo>
                      <a:cubicBezTo>
                        <a:pt x="f185" y="f242"/>
                        <a:pt x="f208" y="f210"/>
                        <a:pt x="f185" y="f243"/>
                      </a:cubicBezTo>
                      <a:cubicBezTo>
                        <a:pt x="f185" y="f244"/>
                        <a:pt x="f185" y="f245"/>
                        <a:pt x="f187" y="f236"/>
                      </a:cubicBezTo>
                      <a:cubicBezTo>
                        <a:pt x="f210" y="f182"/>
                        <a:pt x="f188" y="f229"/>
                        <a:pt x="f189" y="f180"/>
                      </a:cubicBezTo>
                      <a:cubicBezTo>
                        <a:pt x="f212" y="f180"/>
                        <a:pt x="f211" y="f226"/>
                        <a:pt x="f190" y="f179"/>
                      </a:cubicBezTo>
                      <a:cubicBezTo>
                        <a:pt x="f192" y="f246"/>
                        <a:pt x="f203" y="f247"/>
                        <a:pt x="f217" y="f248"/>
                      </a:cubicBezTo>
                      <a:cubicBezTo>
                        <a:pt x="f201" y="f166"/>
                        <a:pt x="f201" y="f166"/>
                        <a:pt x="f201" y="f249"/>
                      </a:cubicBezTo>
                      <a:cubicBezTo>
                        <a:pt x="f218" y="f179"/>
                        <a:pt x="f197" y="f228"/>
                        <a:pt x="f237" y="f184"/>
                      </a:cubicBezTo>
                      <a:cubicBezTo>
                        <a:pt x="f250" y="f232"/>
                        <a:pt x="f251" y="f185"/>
                        <a:pt x="f241" y="f252"/>
                      </a:cubicBezTo>
                      <a:cubicBezTo>
                        <a:pt x="f253" y="f244"/>
                        <a:pt x="f254" y="f234"/>
                        <a:pt x="f255" y="f231"/>
                      </a:cubicBezTo>
                      <a:lnTo>
                        <a:pt x="f255" y="f231"/>
                      </a:lnTo>
                      <a:cubicBezTo>
                        <a:pt x="f6" y="f180"/>
                        <a:pt x="f256" y="f176"/>
                        <a:pt x="f256" y="f176"/>
                      </a:cubicBezTo>
                      <a:cubicBezTo>
                        <a:pt x="f257" y="f176"/>
                        <a:pt x="f258" y="f259"/>
                        <a:pt x="f260" y="f261"/>
                      </a:cubicBezTo>
                      <a:cubicBezTo>
                        <a:pt x="f262" y="f263"/>
                        <a:pt x="f262" y="f102"/>
                        <a:pt x="f264" y="f159"/>
                      </a:cubicBezTo>
                      <a:cubicBezTo>
                        <a:pt x="f265" y="f266"/>
                        <a:pt x="f258" y="f109"/>
                        <a:pt x="f267" y="f113"/>
                      </a:cubicBezTo>
                      <a:cubicBezTo>
                        <a:pt x="f268" y="f269"/>
                        <a:pt x="f270" y="f202"/>
                        <a:pt x="f271" y="f272"/>
                      </a:cubicBezTo>
                      <a:cubicBezTo>
                        <a:pt x="f271" y="f273"/>
                        <a:pt x="f270" y="f171"/>
                        <a:pt x="f274" y="f171"/>
                      </a:cubicBezTo>
                      <a:cubicBezTo>
                        <a:pt x="f275" y="f170"/>
                        <a:pt x="f260" y="f137"/>
                        <a:pt x="f276" y="f79"/>
                      </a:cubicBezTo>
                      <a:cubicBezTo>
                        <a:pt x="f262" y="f142"/>
                        <a:pt x="f277" y="f143"/>
                        <a:pt x="f278" y="f143"/>
                      </a:cubicBezTo>
                      <a:cubicBezTo>
                        <a:pt x="f279" y="f141"/>
                        <a:pt x="f280" y="f281"/>
                        <a:pt x="f282" y="f139"/>
                      </a:cubicBezTo>
                      <a:cubicBezTo>
                        <a:pt x="f283" y="f284"/>
                        <a:pt x="f285" y="f139"/>
                        <a:pt x="f286" y="f139"/>
                      </a:cubicBezTo>
                      <a:cubicBezTo>
                        <a:pt x="f287" y="f281"/>
                        <a:pt x="f288" y="f141"/>
                        <a:pt x="f289" y="f142"/>
                      </a:cubicBezTo>
                      <a:cubicBezTo>
                        <a:pt x="f290" y="f153"/>
                        <a:pt x="f291" y="f154"/>
                        <a:pt x="f292" y="f154"/>
                      </a:cubicBezTo>
                      <a:cubicBezTo>
                        <a:pt x="f293" y="f153"/>
                        <a:pt x="f294" y="f77"/>
                        <a:pt x="f295" y="f146"/>
                      </a:cubicBezTo>
                      <a:cubicBezTo>
                        <a:pt x="f295" y="f145"/>
                        <a:pt x="f295" y="f151"/>
                        <a:pt x="f295" y="f149"/>
                      </a:cubicBezTo>
                      <a:cubicBezTo>
                        <a:pt x="f296" y="f73"/>
                        <a:pt x="f297" y="f186"/>
                        <a:pt x="f298" y="f147"/>
                      </a:cubicBezTo>
                      <a:cubicBezTo>
                        <a:pt x="f299" y="f75"/>
                        <a:pt x="f300" y="f77"/>
                        <a:pt x="f301" y="f141"/>
                      </a:cubicBezTo>
                      <a:cubicBezTo>
                        <a:pt x="f302" y="f284"/>
                        <a:pt x="f303" y="f81"/>
                        <a:pt x="f304" y="f134"/>
                      </a:cubicBezTo>
                      <a:cubicBezTo>
                        <a:pt x="f304" y="f134"/>
                        <a:pt x="f305" y="f306"/>
                        <a:pt x="f305" y="f306"/>
                      </a:cubicBezTo>
                      <a:cubicBezTo>
                        <a:pt x="f307" y="f272"/>
                        <a:pt x="f308" y="f130"/>
                        <a:pt x="f309" y="f128"/>
                      </a:cubicBezTo>
                      <a:cubicBezTo>
                        <a:pt x="f310" y="f125"/>
                        <a:pt x="f311" y="f312"/>
                        <a:pt x="f313" y="f124"/>
                      </a:cubicBezTo>
                      <a:cubicBezTo>
                        <a:pt x="f314" y="f202"/>
                        <a:pt x="f315" y="f122"/>
                        <a:pt x="f316" y="f205"/>
                      </a:cubicBezTo>
                      <a:cubicBezTo>
                        <a:pt x="f317" y="f116"/>
                        <a:pt x="f318" y="f86"/>
                        <a:pt x="f319" y="f320"/>
                      </a:cubicBezTo>
                      <a:cubicBezTo>
                        <a:pt x="f321" y="f0"/>
                        <a:pt x="f322" y="f107"/>
                        <a:pt x="f323" y="f159"/>
                      </a:cubicBezTo>
                      <a:cubicBezTo>
                        <a:pt x="f324" y="f263"/>
                        <a:pt x="f325" y="f162"/>
                        <a:pt x="f326" y="f155"/>
                      </a:cubicBezTo>
                      <a:cubicBezTo>
                        <a:pt x="f327" y="f328"/>
                        <a:pt x="f329" y="f167"/>
                        <a:pt x="f330" y="f97"/>
                      </a:cubicBezTo>
                      <a:cubicBezTo>
                        <a:pt x="f331" y="f98"/>
                        <a:pt x="f332" y="f176"/>
                        <a:pt x="f333" y="f177"/>
                      </a:cubicBezTo>
                      <a:cubicBezTo>
                        <a:pt x="f334" y="f249"/>
                        <a:pt x="f335" y="f178"/>
                        <a:pt x="f336" y="f337"/>
                      </a:cubicBezTo>
                      <a:cubicBezTo>
                        <a:pt x="f338" y="f246"/>
                        <a:pt x="f339" y="f223"/>
                        <a:pt x="f340" y="f341"/>
                      </a:cubicBezTo>
                      <a:cubicBezTo>
                        <a:pt x="f342" y="f180"/>
                        <a:pt x="f343" y="f231"/>
                        <a:pt x="f344" y="f228"/>
                      </a:cubicBezTo>
                      <a:cubicBezTo>
                        <a:pt x="f345" y="f245"/>
                        <a:pt x="f346" y="f252"/>
                        <a:pt x="f347" y="f187"/>
                      </a:cubicBezTo>
                      <a:cubicBezTo>
                        <a:pt x="f348" y="f230"/>
                        <a:pt x="f349" y="f211"/>
                        <a:pt x="f350" y="f192"/>
                      </a:cubicBezTo>
                      <a:cubicBezTo>
                        <a:pt x="f351" y="f217"/>
                        <a:pt x="f352" y="f196"/>
                        <a:pt x="f353" y="f225"/>
                      </a:cubicBezTo>
                      <a:cubicBezTo>
                        <a:pt x="f354" y="f355"/>
                        <a:pt x="f356" y="f240"/>
                        <a:pt x="f357" y="f6"/>
                      </a:cubicBezTo>
                      <a:cubicBezTo>
                        <a:pt x="f358" y="f6"/>
                        <a:pt x="f359" y="f6"/>
                        <a:pt x="f360" y="f6"/>
                      </a:cubicBezTo>
                      <a:cubicBezTo>
                        <a:pt x="f361" y="f362"/>
                        <a:pt x="f363" y="f364"/>
                        <a:pt x="f361" y="f365"/>
                      </a:cubicBezTo>
                      <a:cubicBezTo>
                        <a:pt x="f359" y="f254"/>
                        <a:pt x="f360" y="f239"/>
                        <a:pt x="f363" y="f366"/>
                      </a:cubicBezTo>
                      <a:cubicBezTo>
                        <a:pt x="f367" y="f193"/>
                        <a:pt x="f368" y="f243"/>
                        <a:pt x="f369" y="f246"/>
                      </a:cubicBezTo>
                      <a:cubicBezTo>
                        <a:pt x="f370" y="f177"/>
                        <a:pt x="f371" y="f93"/>
                        <a:pt x="f372" y="f373"/>
                      </a:cubicBezTo>
                      <a:cubicBezTo>
                        <a:pt x="f374" y="f162"/>
                        <a:pt x="f375" y="f376"/>
                        <a:pt x="f5" y="f109"/>
                      </a:cubicBezTo>
                      <a:cubicBezTo>
                        <a:pt x="f5" y="f109"/>
                        <a:pt x="f5" y="f111"/>
                        <a:pt x="f5" y="f320"/>
                      </a:cubicBezTo>
                      <a:cubicBezTo>
                        <a:pt x="f377" y="f88"/>
                        <a:pt x="f378" y="f88"/>
                        <a:pt x="f379" y="f88"/>
                      </a:cubicBezTo>
                      <a:cubicBezTo>
                        <a:pt x="f380" y="f113"/>
                        <a:pt x="f371" y="f88"/>
                        <a:pt x="f381" y="f113"/>
                      </a:cubicBezTo>
                      <a:cubicBezTo>
                        <a:pt x="f382" y="f269"/>
                        <a:pt x="f383" y="f202"/>
                        <a:pt x="f384" y="f83"/>
                      </a:cubicBezTo>
                      <a:cubicBezTo>
                        <a:pt x="f385" y="f81"/>
                        <a:pt x="f386" y="f77"/>
                        <a:pt x="f387" y="f73"/>
                      </a:cubicBezTo>
                      <a:cubicBezTo>
                        <a:pt x="f347" y="f150"/>
                        <a:pt x="f388" y="f71"/>
                        <a:pt x="f389" y="f70"/>
                      </a:cubicBezTo>
                      <a:cubicBezTo>
                        <a:pt x="f389" y="f390"/>
                        <a:pt x="f346" y="f390"/>
                        <a:pt x="f391" y="f390"/>
                      </a:cubicBezTo>
                      <a:cubicBezTo>
                        <a:pt x="f392" y="f393"/>
                        <a:pt x="f345" y="f390"/>
                        <a:pt x="f394" y="f133"/>
                      </a:cubicBezTo>
                      <a:cubicBezTo>
                        <a:pt x="f342" y="f395"/>
                        <a:pt x="f396" y="f397"/>
                        <a:pt x="f398" y="f399"/>
                      </a:cubicBezTo>
                      <a:cubicBezTo>
                        <a:pt x="f400" y="f401"/>
                        <a:pt x="f402" y="f403"/>
                        <a:pt x="f404" y="f104"/>
                      </a:cubicBezTo>
                      <a:cubicBezTo>
                        <a:pt x="f324" y="f405"/>
                        <a:pt x="f406" y="f407"/>
                        <a:pt x="f323" y="f57"/>
                      </a:cubicBezTo>
                      <a:cubicBezTo>
                        <a:pt x="f408" y="f100"/>
                        <a:pt x="f409" y="f410"/>
                        <a:pt x="f411" y="f410"/>
                      </a:cubicBezTo>
                      <a:cubicBezTo>
                        <a:pt x="f412" y="f57"/>
                        <a:pt x="f413" y="f55"/>
                        <a:pt x="f414" y="f415"/>
                      </a:cubicBezTo>
                      <a:cubicBezTo>
                        <a:pt x="f416" y="f417"/>
                        <a:pt x="f315" y="f418"/>
                        <a:pt x="f310" y="f49"/>
                      </a:cubicBezTo>
                      <a:cubicBezTo>
                        <a:pt x="f419" y="f420"/>
                        <a:pt x="f421" y="f422"/>
                        <a:pt x="f423" y="f74"/>
                      </a:cubicBezTo>
                      <a:cubicBezTo>
                        <a:pt x="f424" y="f45"/>
                        <a:pt x="f299" y="f72"/>
                        <a:pt x="f425" y="f426"/>
                      </a:cubicBezTo>
                      <a:cubicBezTo>
                        <a:pt x="f427" y="f69"/>
                        <a:pt x="f428" y="f429"/>
                        <a:pt x="f430" y="f426"/>
                      </a:cubicBezTo>
                      <a:cubicBezTo>
                        <a:pt x="f298" y="f1"/>
                        <a:pt x="f431" y="f72"/>
                        <a:pt x="f295" y="f432"/>
                      </a:cubicBezTo>
                      <a:cubicBezTo>
                        <a:pt x="f433" y="f78"/>
                        <a:pt x="f288" y="f434"/>
                        <a:pt x="f435" y="f436"/>
                      </a:cubicBezTo>
                      <a:cubicBezTo>
                        <a:pt x="f283" y="f436"/>
                        <a:pt x="f437" y="f438"/>
                        <a:pt x="f439" y="f438"/>
                      </a:cubicBezTo>
                      <a:cubicBezTo>
                        <a:pt x="f440" y="f420"/>
                        <a:pt x="f279" y="f47"/>
                        <a:pt x="f441" y="f442"/>
                      </a:cubicBezTo>
                      <a:cubicBezTo>
                        <a:pt x="f262" y="f434"/>
                        <a:pt x="f277" y="f80"/>
                        <a:pt x="f278" y="f443"/>
                      </a:cubicBezTo>
                      <a:cubicBezTo>
                        <a:pt x="f278" y="f444"/>
                        <a:pt x="f441" y="f76"/>
                        <a:pt x="f445" y="f444"/>
                      </a:cubicBezTo>
                      <a:cubicBezTo>
                        <a:pt x="f446" y="f444"/>
                        <a:pt x="f447" y="f444"/>
                        <a:pt x="f280" y="f74"/>
                      </a:cubicBezTo>
                      <a:cubicBezTo>
                        <a:pt x="f448" y="f74"/>
                        <a:pt x="f449" y="f432"/>
                        <a:pt x="f439" y="f432"/>
                      </a:cubicBezTo>
                      <a:cubicBezTo>
                        <a:pt x="f285" y="f72"/>
                        <a:pt x="f450" y="f451"/>
                        <a:pt x="f435" y="f452"/>
                      </a:cubicBezTo>
                      <a:cubicBezTo>
                        <a:pt x="f283" y="f67"/>
                        <a:pt x="f439" y="f453"/>
                        <a:pt x="f280" y="f67"/>
                      </a:cubicBezTo>
                      <a:cubicBezTo>
                        <a:pt x="f279" y="f454"/>
                        <a:pt x="f441" y="f455"/>
                        <a:pt x="f456" y="f43"/>
                      </a:cubicBezTo>
                      <a:cubicBezTo>
                        <a:pt x="f276" y="f453"/>
                        <a:pt x="f264" y="f457"/>
                        <a:pt x="f260" y="f457"/>
                      </a:cubicBezTo>
                      <a:cubicBezTo>
                        <a:pt x="f458" y="f457"/>
                        <a:pt x="f458" y="f65"/>
                        <a:pt x="f458" y="f459"/>
                      </a:cubicBezTo>
                      <a:cubicBezTo>
                        <a:pt x="f265" y="f460"/>
                        <a:pt x="f458" y="f461"/>
                        <a:pt x="f462" y="f61"/>
                      </a:cubicBezTo>
                      <a:cubicBezTo>
                        <a:pt x="f274" y="f463"/>
                        <a:pt x="f270" y="f464"/>
                        <a:pt x="f465" y="f461"/>
                      </a:cubicBezTo>
                      <a:cubicBezTo>
                        <a:pt x="f466" y="f459"/>
                        <a:pt x="f467" y="f457"/>
                        <a:pt x="f466" y="f455"/>
                      </a:cubicBezTo>
                      <a:cubicBezTo>
                        <a:pt x="f465" y="f455"/>
                        <a:pt x="f465" y="f454"/>
                        <a:pt x="f465" y="f452"/>
                      </a:cubicBezTo>
                      <a:cubicBezTo>
                        <a:pt x="f256" y="f454"/>
                        <a:pt x="f468" y="f455"/>
                        <a:pt x="f469" y="f67"/>
                      </a:cubicBezTo>
                      <a:cubicBezTo>
                        <a:pt x="f469" y="f67"/>
                        <a:pt x="f470" y="f453"/>
                        <a:pt x="f470" y="f453"/>
                      </a:cubicBezTo>
                      <a:cubicBezTo>
                        <a:pt x="f471" y="f459"/>
                        <a:pt x="f471" y="f460"/>
                        <a:pt x="f472" y="f463"/>
                      </a:cubicBezTo>
                      <a:cubicBezTo>
                        <a:pt x="f473" y="f474"/>
                        <a:pt x="f362" y="f475"/>
                        <a:pt x="f364" y="f476"/>
                      </a:cubicBezTo>
                      <a:cubicBezTo>
                        <a:pt x="f364" y="f477"/>
                        <a:pt x="f365" y="f477"/>
                        <a:pt x="f478" y="f477"/>
                      </a:cubicBezTo>
                      <a:cubicBezTo>
                        <a:pt x="f479" y="f477"/>
                        <a:pt x="f239" y="f48"/>
                        <a:pt x="f355" y="f480"/>
                      </a:cubicBezTo>
                      <a:cubicBezTo>
                        <a:pt x="f196" y="f37"/>
                        <a:pt x="f190" y="f35"/>
                        <a:pt x="f252" y="f34"/>
                      </a:cubicBezTo>
                      <a:cubicBezTo>
                        <a:pt x="f341" y="f481"/>
                        <a:pt x="f95" y="f27"/>
                        <a:pt x="f263" y="f25"/>
                      </a:cubicBezTo>
                      <a:cubicBezTo>
                        <a:pt x="f159" y="f482"/>
                        <a:pt x="f266" y="f26"/>
                        <a:pt x="f0" y="f24"/>
                      </a:cubicBezTo>
                      <a:cubicBezTo>
                        <a:pt x="f0" y="f483"/>
                        <a:pt x="f89" y="f483"/>
                        <a:pt x="f111" y="f483"/>
                      </a:cubicBezTo>
                      <a:cubicBezTo>
                        <a:pt x="f86" y="f24"/>
                        <a:pt x="f206" y="f484"/>
                        <a:pt x="f122" y="f485"/>
                      </a:cubicBezTo>
                      <a:cubicBezTo>
                        <a:pt x="f134" y="f486"/>
                        <a:pt x="f142" y="f487"/>
                        <a:pt x="f147" y="f488"/>
                      </a:cubicBezTo>
                      <a:cubicBezTo>
                        <a:pt x="f489" y="f490"/>
                        <a:pt x="f491" y="f13"/>
                        <a:pt x="f492" y="f493"/>
                      </a:cubicBezTo>
                      <a:cubicBezTo>
                        <a:pt x="f494" y="f495"/>
                        <a:pt x="f114" y="f496"/>
                        <a:pt x="f497" y="f498"/>
                      </a:cubicBezTo>
                      <a:cubicBezTo>
                        <a:pt x="f497" y="f499"/>
                        <a:pt x="f108" y="f499"/>
                        <a:pt x="f60" y="f499"/>
                      </a:cubicBezTo>
                      <a:cubicBezTo>
                        <a:pt x="f58" y="f498"/>
                        <a:pt x="f500" y="f501"/>
                        <a:pt x="f94" y="f16"/>
                      </a:cubicBezTo>
                      <a:cubicBezTo>
                        <a:pt x="f502" y="f503"/>
                        <a:pt x="f85" y="f504"/>
                        <a:pt x="f80" y="f505"/>
                      </a:cubicBezTo>
                      <a:cubicBezTo>
                        <a:pt x="f69" y="f506"/>
                        <a:pt x="f461" y="f9"/>
                        <a:pt x="f507" y="f508"/>
                      </a:cubicBezTo>
                      <a:cubicBezTo>
                        <a:pt x="f50" y="f4"/>
                        <a:pt x="f38" y="f4"/>
                        <a:pt x="f480" y="f508"/>
                      </a:cubicBezTo>
                      <a:cubicBezTo>
                        <a:pt x="f509" y="f510"/>
                        <a:pt x="f511" y="f512"/>
                        <a:pt x="f513" y="f514"/>
                      </a:cubicBezTo>
                      <a:cubicBezTo>
                        <a:pt x="f32" y="f515"/>
                        <a:pt x="f27" y="f516"/>
                        <a:pt x="f482" y="f517"/>
                      </a:cubicBezTo>
                      <a:cubicBezTo>
                        <a:pt x="f518" y="f505"/>
                        <a:pt x="f519" y="f14"/>
                        <a:pt x="f520" y="f521"/>
                      </a:cubicBezTo>
                      <a:cubicBezTo>
                        <a:pt x="f522" y="f523"/>
                        <a:pt x="f524" y="f501"/>
                        <a:pt x="f525" y="f498"/>
                      </a:cubicBezTo>
                      <a:cubicBezTo>
                        <a:pt x="f526" y="f527"/>
                        <a:pt x="f506" y="f528"/>
                        <a:pt x="f529" y="f530"/>
                      </a:cubicBezTo>
                      <a:cubicBezTo>
                        <a:pt x="f9" y="f530"/>
                        <a:pt x="f531" y="f528"/>
                        <a:pt x="f7" y="f528"/>
                      </a:cubicBezTo>
                      <a:cubicBezTo>
                        <a:pt x="f512" y="f528"/>
                        <a:pt x="f510" y="f18"/>
                        <a:pt x="f532" y="f528"/>
                      </a:cubicBezTo>
                      <a:cubicBezTo>
                        <a:pt x="f508" y="f530"/>
                        <a:pt x="f4" y="f522"/>
                        <a:pt x="f4" y="f495"/>
                      </a:cubicBezTo>
                      <a:cubicBezTo>
                        <a:pt x="f508" y="f533"/>
                        <a:pt x="f510" y="f534"/>
                        <a:pt x="f7" y="f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EFFAFF"/>
                    </a:gs>
                    <a:gs pos="100000">
                      <a:srgbClr val="9ADCF6"/>
                    </a:gs>
                  </a:gsLst>
                  <a:path path="circle">
                    <a:fillToRect l="50000" t="70000" r="50000" b="30000"/>
                  </a:path>
                </a:gradFill>
                <a:ln w="9360">
                  <a:solidFill>
                    <a:srgbClr val="3FB3D2"/>
                  </a:solidFill>
                  <a:prstDash val="solid"/>
                  <a:miter/>
                </a:ln>
              </p:spPr>
              <p:txBody>
                <a:bodyPr vert="horz" wrap="square" lIns="104400" tIns="52200" rIns="104400" bIns="52200" anchor="t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ru-RU" sz="1800" b="0" i="0" u="none" strike="noStrike" kern="1200">
                    <a:ln>
                      <a:noFill/>
                    </a:ln>
                    <a:latin typeface="Arial" pitchFamily="18"/>
                    <a:ea typeface="Microsoft YaHei" pitchFamily="2"/>
                    <a:cs typeface="Mangal" pitchFamily="2"/>
                  </a:endParaRPr>
                </a:p>
              </p:txBody>
            </p:sp>
          </p:grpSp>
          <p:sp>
            <p:nvSpPr>
              <p:cNvPr id="8" name="Rectangle 115"/>
              <p:cNvSpPr/>
              <p:nvPr/>
            </p:nvSpPr>
            <p:spPr>
              <a:xfrm>
                <a:off x="0" y="560520"/>
                <a:ext cx="9143640" cy="1728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1600"/>
                  <a:gd name="f4" fmla="*/ f0 1 21600"/>
                  <a:gd name="f5" fmla="*/ f1 1 21600"/>
                  <a:gd name="f6" fmla="+- f3 0 f2"/>
                  <a:gd name="f7" fmla="*/ f6 1 21600"/>
                  <a:gd name="f8" fmla="*/ f2 1 f7"/>
                  <a:gd name="f9" fmla="*/ f3 1 f7"/>
                  <a:gd name="f10" fmla="*/ f8 f4 1"/>
                  <a:gd name="f11" fmla="*/ f9 f4 1"/>
                  <a:gd name="f12" fmla="*/ f9 f5 1"/>
                  <a:gd name="f13" fmla="*/ f8 f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" t="f13" r="f11" b="f12"/>
                <a:pathLst>
                  <a:path w="21600" h="21600">
                    <a:moveTo>
                      <a:pt x="f2" y="f2"/>
                    </a:moveTo>
                    <a:lnTo>
                      <a:pt x="f3" y="f2"/>
                    </a:lnTo>
                    <a:lnTo>
                      <a:pt x="f3" y="f3"/>
                    </a:lnTo>
                    <a:lnTo>
                      <a:pt x="f2" y="f3"/>
                    </a:lnTo>
                    <a:lnTo>
                      <a:pt x="f2" y="f2"/>
                    </a:ln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104400" tIns="52200" rIns="104400" bIns="5220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</p:grpSp>
        <p:pic>
          <p:nvPicPr>
            <p:cNvPr id="9" name="Рисунок 5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53280" y="65880"/>
              <a:ext cx="331200" cy="329400"/>
            </a:xfrm>
            <a:prstGeom prst="rect">
              <a:avLst/>
            </a:prstGeom>
            <a:gradFill>
              <a:gsLst>
                <a:gs pos="0">
                  <a:srgbClr val="EFFAFF"/>
                </a:gs>
                <a:gs pos="100000">
                  <a:srgbClr val="9ADCF6"/>
                </a:gs>
              </a:gsLst>
              <a:path path="circle">
                <a:fillToRect l="50000" t="70000" r="50000" b="30000"/>
              </a:path>
            </a:gradFill>
            <a:ln w="9360">
              <a:solidFill>
                <a:srgbClr val="3FB3D2"/>
              </a:solidFill>
              <a:prstDash val="solid"/>
              <a:miter/>
            </a:ln>
          </p:spPr>
        </p:pic>
      </p:grpSp>
      <p:grpSp>
        <p:nvGrpSpPr>
          <p:cNvPr id="10" name="Группа 20"/>
          <p:cNvGrpSpPr/>
          <p:nvPr/>
        </p:nvGrpSpPr>
        <p:grpSpPr>
          <a:xfrm>
            <a:off x="198360" y="1058760"/>
            <a:ext cx="857520" cy="1162439"/>
            <a:chOff x="198360" y="1058760"/>
            <a:chExt cx="857520" cy="1162439"/>
          </a:xfrm>
        </p:grpSpPr>
        <p:sp>
          <p:nvSpPr>
            <p:cNvPr id="11" name="Freeform 1256"/>
            <p:cNvSpPr/>
            <p:nvPr/>
          </p:nvSpPr>
          <p:spPr>
            <a:xfrm>
              <a:off x="342360" y="1243440"/>
              <a:ext cx="713520" cy="977759"/>
            </a:xfrm>
            <a:custGeom>
              <a:avLst/>
              <a:gdLst>
                <a:gd name="f0" fmla="val 360"/>
                <a:gd name="f1" fmla="val 180"/>
                <a:gd name="f2" fmla="val w"/>
                <a:gd name="f3" fmla="val h"/>
                <a:gd name="f4" fmla="val 0"/>
                <a:gd name="f5" fmla="val 1072"/>
                <a:gd name="f6" fmla="val 1400"/>
                <a:gd name="f7" fmla="val 976"/>
                <a:gd name="f8" fmla="val 571"/>
                <a:gd name="f9" fmla="val 568"/>
                <a:gd name="f10" fmla="val 18"/>
                <a:gd name="f11" fmla="val 25"/>
                <a:gd name="f12" fmla="val 566"/>
                <a:gd name="f13" fmla="val 32"/>
                <a:gd name="f14" fmla="val 562"/>
                <a:gd name="f15" fmla="val 38"/>
                <a:gd name="f16" fmla="val 561"/>
                <a:gd name="f17" fmla="val 40"/>
                <a:gd name="f18" fmla="val 559"/>
                <a:gd name="f19" fmla="val 42"/>
                <a:gd name="f20" fmla="val 558"/>
                <a:gd name="f21" fmla="val 45"/>
                <a:gd name="f22" fmla="val 563"/>
                <a:gd name="f23" fmla="val 56"/>
                <a:gd name="f24" fmla="val 70"/>
                <a:gd name="f25" fmla="val 556"/>
                <a:gd name="f26" fmla="val 82"/>
                <a:gd name="f27" fmla="val 555"/>
                <a:gd name="f28" fmla="val 84"/>
                <a:gd name="f29" fmla="val 553"/>
                <a:gd name="f30" fmla="val 86"/>
                <a:gd name="f31" fmla="val 552"/>
                <a:gd name="f32" fmla="val 87"/>
                <a:gd name="f33" fmla="val 91"/>
                <a:gd name="f34" fmla="val 104"/>
                <a:gd name="f35" fmla="val 120"/>
                <a:gd name="f36" fmla="val 547"/>
                <a:gd name="f37" fmla="val 132"/>
                <a:gd name="f38" fmla="val 536"/>
                <a:gd name="f39" fmla="val 141"/>
                <a:gd name="f40" fmla="val 145"/>
                <a:gd name="f41" fmla="val 537"/>
                <a:gd name="f42" fmla="val 149"/>
                <a:gd name="f43" fmla="val 153"/>
                <a:gd name="f44" fmla="val 535"/>
                <a:gd name="f45" fmla="val 171"/>
                <a:gd name="f46" fmla="val 519"/>
                <a:gd name="f47" fmla="val 517"/>
                <a:gd name="f48" fmla="val 181"/>
                <a:gd name="f49" fmla="val 515"/>
                <a:gd name="f50" fmla="val 183"/>
                <a:gd name="f51" fmla="val 512"/>
                <a:gd name="f52" fmla="val 184"/>
                <a:gd name="f53" fmla="val 190"/>
                <a:gd name="f54" fmla="val 510"/>
                <a:gd name="f55" fmla="val 195"/>
                <a:gd name="f56" fmla="val 507"/>
                <a:gd name="f57" fmla="val 200"/>
                <a:gd name="f58" fmla="val 501"/>
                <a:gd name="f59" fmla="val 209"/>
                <a:gd name="f60" fmla="val 497"/>
                <a:gd name="f61" fmla="val 214"/>
                <a:gd name="f62" fmla="val 489"/>
                <a:gd name="f63" fmla="val 221"/>
                <a:gd name="f64" fmla="val 477"/>
                <a:gd name="f65" fmla="val 224"/>
                <a:gd name="f66" fmla="val 476"/>
                <a:gd name="f67" fmla="val 226"/>
                <a:gd name="f68" fmla="val 228"/>
                <a:gd name="f69" fmla="val 475"/>
                <a:gd name="f70" fmla="val 231"/>
                <a:gd name="f71" fmla="val 469"/>
                <a:gd name="f72" fmla="val 251"/>
                <a:gd name="f73" fmla="val 448"/>
                <a:gd name="f74" fmla="val 255"/>
                <a:gd name="f75" fmla="val 446"/>
                <a:gd name="f76" fmla="val 444"/>
                <a:gd name="f77" fmla="val 443"/>
                <a:gd name="f78" fmla="val 256"/>
                <a:gd name="f79" fmla="val 442"/>
                <a:gd name="f80" fmla="val 257"/>
                <a:gd name="f81" fmla="val 441"/>
                <a:gd name="f82" fmla="val 259"/>
                <a:gd name="f83" fmla="val 440"/>
                <a:gd name="f84" fmla="val 261"/>
                <a:gd name="f85" fmla="val 438"/>
                <a:gd name="f86" fmla="val 264"/>
                <a:gd name="f87" fmla="val 267"/>
                <a:gd name="f88" fmla="val 436"/>
                <a:gd name="f89" fmla="val 269"/>
                <a:gd name="f90" fmla="val 431"/>
                <a:gd name="f91" fmla="val 276"/>
                <a:gd name="f92" fmla="val 406"/>
                <a:gd name="f93" fmla="val 279"/>
                <a:gd name="f94" fmla="val 401"/>
                <a:gd name="f95" fmla="val 397"/>
                <a:gd name="f96" fmla="val 278"/>
                <a:gd name="f97" fmla="val 393"/>
                <a:gd name="f98" fmla="val 391"/>
                <a:gd name="f99" fmla="val 280"/>
                <a:gd name="f100" fmla="val 388"/>
                <a:gd name="f101" fmla="val 283"/>
                <a:gd name="f102" fmla="val 386"/>
                <a:gd name="f103" fmla="val 285"/>
                <a:gd name="f104" fmla="val 373"/>
                <a:gd name="f105" fmla="val 296"/>
                <a:gd name="f106" fmla="val 294"/>
                <a:gd name="f107" fmla="val 359"/>
                <a:gd name="f108" fmla="val 298"/>
                <a:gd name="f109" fmla="val 300"/>
                <a:gd name="f110" fmla="val 365"/>
                <a:gd name="f111" fmla="val 299"/>
                <a:gd name="f112" fmla="val 338"/>
                <a:gd name="f113" fmla="val 349"/>
                <a:gd name="f114" fmla="val 342"/>
                <a:gd name="f115" fmla="val 352"/>
                <a:gd name="f116" fmla="val 371"/>
                <a:gd name="f117" fmla="val 369"/>
                <a:gd name="f118" fmla="val 381"/>
                <a:gd name="f119" fmla="val 408"/>
                <a:gd name="f120" fmla="val 434"/>
                <a:gd name="f121" fmla="val 372"/>
                <a:gd name="f122" fmla="val 379"/>
                <a:gd name="f123" fmla="val 449"/>
                <a:gd name="f124" fmla="val 380"/>
                <a:gd name="f125" fmla="val 462"/>
                <a:gd name="f126" fmla="val 496"/>
                <a:gd name="f127" fmla="val 366"/>
                <a:gd name="f128" fmla="val 522"/>
                <a:gd name="f129" fmla="val 341"/>
                <a:gd name="f130" fmla="val 291"/>
                <a:gd name="f131" fmla="val 567"/>
                <a:gd name="f132" fmla="val 288"/>
                <a:gd name="f133" fmla="val 554"/>
                <a:gd name="f134" fmla="val 273"/>
                <a:gd name="f135" fmla="val 262"/>
                <a:gd name="f136" fmla="val 252"/>
                <a:gd name="f137" fmla="val 236"/>
                <a:gd name="f138" fmla="val 215"/>
                <a:gd name="f139" fmla="val 189"/>
                <a:gd name="f140" fmla="val 182"/>
                <a:gd name="f141" fmla="val 569"/>
                <a:gd name="f142" fmla="val 175"/>
                <a:gd name="f143" fmla="val 169"/>
                <a:gd name="f144" fmla="val 573"/>
                <a:gd name="f145" fmla="val 161"/>
                <a:gd name="f146" fmla="val 574"/>
                <a:gd name="f147" fmla="val 152"/>
                <a:gd name="f148" fmla="val 143"/>
                <a:gd name="f149" fmla="val 135"/>
                <a:gd name="f150" fmla="val 129"/>
                <a:gd name="f151" fmla="val 122"/>
                <a:gd name="f152" fmla="val 115"/>
                <a:gd name="f153" fmla="val 108"/>
                <a:gd name="f154" fmla="val 89"/>
                <a:gd name="f155" fmla="val 69"/>
                <a:gd name="f156" fmla="val 52"/>
                <a:gd name="f157" fmla="val 41"/>
                <a:gd name="f158" fmla="val 28"/>
                <a:gd name="f159" fmla="val 557"/>
                <a:gd name="f160" fmla="val 15"/>
                <a:gd name="f161" fmla="val 12"/>
                <a:gd name="f162" fmla="val 858"/>
                <a:gd name="f163" fmla="val 1303"/>
                <a:gd name="f164" fmla="val 1357"/>
                <a:gd name="f165" fmla="val 43"/>
                <a:gd name="f166" fmla="val 95"/>
                <a:gd name="f167" fmla="val 620"/>
                <a:gd name="f168" fmla="val 1000"/>
                <a:gd name="f169" fmla="val 1022"/>
                <a:gd name="f170" fmla="val 1391"/>
                <a:gd name="f171" fmla="val 1039"/>
                <a:gd name="f172" fmla="val 1376"/>
                <a:gd name="f173" fmla="val 1059"/>
                <a:gd name="f174" fmla="val 1359"/>
                <a:gd name="f175" fmla="val 1332"/>
                <a:gd name="f176" fmla="val 1278"/>
                <a:gd name="f177" fmla="val 977"/>
                <a:gd name="f178" fmla="val 387"/>
                <a:gd name="f179" fmla="val 361"/>
                <a:gd name="f180" fmla="val 97"/>
                <a:gd name="f181" fmla="val 44"/>
                <a:gd name="f182" fmla="val 1029"/>
                <a:gd name="f183" fmla="val 493"/>
                <a:gd name="f184" fmla="val 340"/>
                <a:gd name="f185" fmla="val 925"/>
                <a:gd name="f186" fmla="val 942"/>
                <a:gd name="f187" fmla="val 1236"/>
                <a:gd name="f188" fmla="val 1170"/>
                <a:gd name="f189" fmla="val 1064"/>
                <a:gd name="f190" fmla="val 998"/>
                <a:gd name="f191" fmla="val 892"/>
                <a:gd name="f192" fmla="val 826"/>
                <a:gd name="f193" fmla="val 720"/>
                <a:gd name="f194" fmla="val 654"/>
                <a:gd name="f195" fmla="*/ f2 1 1072"/>
                <a:gd name="f196" fmla="*/ f3 1 1400"/>
                <a:gd name="f197" fmla="+- f6 0 f4"/>
                <a:gd name="f198" fmla="+- f5 0 f4"/>
                <a:gd name="f199" fmla="*/ f198 1 1072"/>
                <a:gd name="f200" fmla="*/ f197 1 1400"/>
                <a:gd name="f201" fmla="*/ f4 1 f199"/>
                <a:gd name="f202" fmla="*/ f5 1 f199"/>
                <a:gd name="f203" fmla="*/ f4 1 f200"/>
                <a:gd name="f204" fmla="*/ f6 1 f200"/>
                <a:gd name="f205" fmla="*/ f201 f195 1"/>
                <a:gd name="f206" fmla="*/ f202 f195 1"/>
                <a:gd name="f207" fmla="*/ f204 f196 1"/>
                <a:gd name="f208" fmla="*/ f203 f19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5" t="f208" r="f206" b="f207"/>
              <a:pathLst>
                <a:path w="1072" h="1400">
                  <a:moveTo>
                    <a:pt x="f7" y="f4"/>
                  </a:moveTo>
                  <a:lnTo>
                    <a:pt x="f8" y="f4"/>
                  </a:lnTo>
                  <a:lnTo>
                    <a:pt x="f9" y="f10"/>
                  </a:lnTo>
                  <a:cubicBezTo>
                    <a:pt x="f9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2" y="f24"/>
                    <a:pt x="f25" y="f26"/>
                  </a:cubicBezTo>
                  <a:cubicBezTo>
                    <a:pt x="f27" y="f28"/>
                    <a:pt x="f29" y="f30"/>
                    <a:pt x="f31" y="f32"/>
                  </a:cubicBezTo>
                  <a:lnTo>
                    <a:pt x="f27" y="f33"/>
                  </a:lnTo>
                  <a:lnTo>
                    <a:pt x="f27" y="f34"/>
                  </a:lnTo>
                  <a:cubicBezTo>
                    <a:pt x="f27" y="f35"/>
                    <a:pt x="f36" y="f37"/>
                    <a:pt x="f38" y="f39"/>
                  </a:cubicBezTo>
                  <a:cubicBezTo>
                    <a:pt x="f38" y="f40"/>
                    <a:pt x="f41" y="f42"/>
                    <a:pt x="f38" y="f43"/>
                  </a:cubicBezTo>
                  <a:lnTo>
                    <a:pt x="f44" y="f45"/>
                  </a:lnTo>
                  <a:lnTo>
                    <a:pt x="f46" y="f1"/>
                  </a:lnTo>
                  <a:cubicBezTo>
                    <a:pt x="f47" y="f48"/>
                    <a:pt x="f49" y="f50"/>
                    <a:pt x="f51" y="f52"/>
                  </a:cubicBezTo>
                  <a:cubicBezTo>
                    <a:pt x="f51" y="f53"/>
                    <a:pt x="f54" y="f55"/>
                    <a:pt x="f56" y="f57"/>
                  </a:cubicBezTo>
                  <a:lnTo>
                    <a:pt x="f58" y="f59"/>
                  </a:lnTo>
                  <a:cubicBezTo>
                    <a:pt x="f60" y="f61"/>
                    <a:pt x="f62" y="f63"/>
                    <a:pt x="f64" y="f65"/>
                  </a:cubicBezTo>
                  <a:cubicBezTo>
                    <a:pt x="f66" y="f67"/>
                    <a:pt x="f66" y="f68"/>
                    <a:pt x="f69" y="f70"/>
                  </a:cubicBezTo>
                  <a:lnTo>
                    <a:pt x="f71" y="f72"/>
                  </a:lnTo>
                  <a:lnTo>
                    <a:pt x="f73" y="f74"/>
                  </a:lnTo>
                  <a:cubicBezTo>
                    <a:pt x="f75" y="f74"/>
                    <a:pt x="f76" y="f74"/>
                    <a:pt x="f77" y="f78"/>
                  </a:cubicBezTo>
                  <a:cubicBezTo>
                    <a:pt x="f79" y="f80"/>
                    <a:pt x="f81" y="f82"/>
                    <a:pt x="f83" y="f84"/>
                  </a:cubicBezTo>
                  <a:lnTo>
                    <a:pt x="f85" y="f86"/>
                  </a:lnTo>
                  <a:lnTo>
                    <a:pt x="f73" y="f87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93"/>
                  </a:lnTo>
                  <a:cubicBezTo>
                    <a:pt x="f94" y="f93"/>
                    <a:pt x="f95" y="f96"/>
                    <a:pt x="f97" y="f96"/>
                  </a:cubicBezTo>
                  <a:cubicBezTo>
                    <a:pt x="f98" y="f99"/>
                    <a:pt x="f100" y="f101"/>
                    <a:pt x="f102" y="f103"/>
                  </a:cubicBezTo>
                  <a:lnTo>
                    <a:pt x="f104" y="f105"/>
                  </a:lnTo>
                  <a:lnTo>
                    <a:pt x="f0" y="f106"/>
                  </a:lnTo>
                  <a:cubicBezTo>
                    <a:pt x="f0" y="f105"/>
                    <a:pt x="f107" y="f108"/>
                    <a:pt x="f107" y="f109"/>
                  </a:cubicBezTo>
                  <a:lnTo>
                    <a:pt x="f110" y="f111"/>
                  </a:lnTo>
                  <a:lnTo>
                    <a:pt x="f112" y="f113"/>
                  </a:lnTo>
                  <a:lnTo>
                    <a:pt x="f114" y="f115"/>
                  </a:lnTo>
                  <a:cubicBezTo>
                    <a:pt x="f116" y="f117"/>
                    <a:pt x="f118" y="f119"/>
                    <a:pt x="f104" y="f120"/>
                  </a:cubicBezTo>
                  <a:cubicBezTo>
                    <a:pt x="f121" y="f120"/>
                    <a:pt x="f121" y="f120"/>
                    <a:pt x="f121" y="f120"/>
                  </a:cubicBezTo>
                  <a:cubicBezTo>
                    <a:pt x="f122" y="f123"/>
                    <a:pt x="f124" y="f125"/>
                    <a:pt x="f124" y="f71"/>
                  </a:cubicBezTo>
                  <a:cubicBezTo>
                    <a:pt x="f124" y="f126"/>
                    <a:pt x="f127" y="f128"/>
                    <a:pt x="f129" y="f41"/>
                  </a:cubicBezTo>
                  <a:lnTo>
                    <a:pt x="f130" y="f131"/>
                  </a:lnTo>
                  <a:lnTo>
                    <a:pt x="f132" y="f133"/>
                  </a:lnTo>
                  <a:cubicBezTo>
                    <a:pt x="f134" y="f20"/>
                    <a:pt x="f135" y="f25"/>
                    <a:pt x="f136" y="f29"/>
                  </a:cubicBezTo>
                  <a:cubicBezTo>
                    <a:pt x="f137" y="f22"/>
                    <a:pt x="f138" y="f12"/>
                    <a:pt x="f55" y="f16"/>
                  </a:cubicBezTo>
                  <a:cubicBezTo>
                    <a:pt x="f139" y="f12"/>
                    <a:pt x="f140" y="f141"/>
                    <a:pt x="f142" y="f8"/>
                  </a:cubicBezTo>
                  <a:cubicBezTo>
                    <a:pt x="f143" y="f144"/>
                    <a:pt x="f145" y="f146"/>
                    <a:pt x="f147" y="f146"/>
                  </a:cubicBezTo>
                  <a:cubicBezTo>
                    <a:pt x="f148" y="f146"/>
                    <a:pt x="f149" y="f144"/>
                    <a:pt x="f150" y="f8"/>
                  </a:cubicBezTo>
                  <a:cubicBezTo>
                    <a:pt x="f151" y="f141"/>
                    <a:pt x="f152" y="f12"/>
                    <a:pt x="f153" y="f16"/>
                  </a:cubicBezTo>
                  <a:cubicBezTo>
                    <a:pt x="f154" y="f12"/>
                    <a:pt x="f155" y="f22"/>
                    <a:pt x="f156" y="f29"/>
                  </a:cubicBezTo>
                  <a:cubicBezTo>
                    <a:pt x="f157" y="f25"/>
                    <a:pt x="f158" y="f159"/>
                    <a:pt x="f160" y="f133"/>
                  </a:cubicBezTo>
                  <a:lnTo>
                    <a:pt x="f161" y="f131"/>
                  </a:lnTo>
                  <a:lnTo>
                    <a:pt x="f4" y="f18"/>
                  </a:lnTo>
                  <a:lnTo>
                    <a:pt x="f4" y="f162"/>
                  </a:lnTo>
                  <a:lnTo>
                    <a:pt x="f4" y="f163"/>
                  </a:lnTo>
                  <a:cubicBezTo>
                    <a:pt x="f4" y="f164"/>
                    <a:pt x="f165" y="f6"/>
                    <a:pt x="f166" y="f6"/>
                  </a:cubicBezTo>
                  <a:lnTo>
                    <a:pt x="f167" y="f6"/>
                  </a:lnTo>
                  <a:lnTo>
                    <a:pt x="f7" y="f6"/>
                  </a:lnTo>
                  <a:lnTo>
                    <a:pt x="f7" y="f6"/>
                  </a:lnTo>
                  <a:cubicBezTo>
                    <a:pt x="f168" y="f6"/>
                    <a:pt x="f169" y="f170"/>
                    <a:pt x="f171" y="f172"/>
                  </a:cubicBezTo>
                  <a:cubicBezTo>
                    <a:pt x="f173" y="f174"/>
                    <a:pt x="f5" y="f175"/>
                    <a:pt x="f5" y="f163"/>
                  </a:cubicBezTo>
                  <a:lnTo>
                    <a:pt x="f5" y="f163"/>
                  </a:lnTo>
                  <a:lnTo>
                    <a:pt x="f5" y="f176"/>
                  </a:lnTo>
                  <a:lnTo>
                    <a:pt x="f5" y="f177"/>
                  </a:lnTo>
                  <a:lnTo>
                    <a:pt x="f5" y="f178"/>
                  </a:lnTo>
                  <a:lnTo>
                    <a:pt x="f5" y="f179"/>
                  </a:lnTo>
                  <a:lnTo>
                    <a:pt x="f5" y="f180"/>
                  </a:lnTo>
                  <a:cubicBezTo>
                    <a:pt x="f5" y="f181"/>
                    <a:pt x="f182" y="f4"/>
                    <a:pt x="f7" y="f4"/>
                  </a:cubicBezTo>
                  <a:close/>
                  <a:moveTo>
                    <a:pt x="f183" y="f184"/>
                  </a:moveTo>
                  <a:lnTo>
                    <a:pt x="f183" y="f184"/>
                  </a:lnTo>
                  <a:lnTo>
                    <a:pt x="f185" y="f184"/>
                  </a:lnTo>
                  <a:lnTo>
                    <a:pt x="f185" y="f92"/>
                  </a:lnTo>
                  <a:lnTo>
                    <a:pt x="f183" y="f92"/>
                  </a:lnTo>
                  <a:lnTo>
                    <a:pt x="f183" y="f184"/>
                  </a:lnTo>
                  <a:close/>
                  <a:moveTo>
                    <a:pt x="f186" y="f187"/>
                  </a:moveTo>
                  <a:lnTo>
                    <a:pt x="f186" y="f187"/>
                  </a:lnTo>
                  <a:lnTo>
                    <a:pt x="f150" y="f187"/>
                  </a:lnTo>
                  <a:lnTo>
                    <a:pt x="f150" y="f188"/>
                  </a:lnTo>
                  <a:lnTo>
                    <a:pt x="f186" y="f188"/>
                  </a:lnTo>
                  <a:lnTo>
                    <a:pt x="f186" y="f187"/>
                  </a:lnTo>
                  <a:close/>
                  <a:moveTo>
                    <a:pt x="f186" y="f189"/>
                  </a:moveTo>
                  <a:lnTo>
                    <a:pt x="f186" y="f189"/>
                  </a:lnTo>
                  <a:lnTo>
                    <a:pt x="f150" y="f189"/>
                  </a:lnTo>
                  <a:lnTo>
                    <a:pt x="f150" y="f190"/>
                  </a:lnTo>
                  <a:lnTo>
                    <a:pt x="f186" y="f190"/>
                  </a:lnTo>
                  <a:lnTo>
                    <a:pt x="f186" y="f189"/>
                  </a:lnTo>
                  <a:close/>
                  <a:moveTo>
                    <a:pt x="f186" y="f191"/>
                  </a:moveTo>
                  <a:lnTo>
                    <a:pt x="f186" y="f191"/>
                  </a:lnTo>
                  <a:lnTo>
                    <a:pt x="f150" y="f191"/>
                  </a:lnTo>
                  <a:lnTo>
                    <a:pt x="f150" y="f192"/>
                  </a:lnTo>
                  <a:lnTo>
                    <a:pt x="f186" y="f192"/>
                  </a:lnTo>
                  <a:lnTo>
                    <a:pt x="f186" y="f191"/>
                  </a:lnTo>
                  <a:close/>
                  <a:moveTo>
                    <a:pt x="f186" y="f193"/>
                  </a:moveTo>
                  <a:lnTo>
                    <a:pt x="f186" y="f193"/>
                  </a:lnTo>
                  <a:lnTo>
                    <a:pt x="f150" y="f193"/>
                  </a:lnTo>
                  <a:lnTo>
                    <a:pt x="f150" y="f194"/>
                  </a:lnTo>
                  <a:lnTo>
                    <a:pt x="f186" y="f194"/>
                  </a:lnTo>
                  <a:lnTo>
                    <a:pt x="f186" y="f193"/>
                  </a:lnTo>
                  <a:close/>
                </a:path>
              </a:pathLst>
            </a:custGeom>
            <a:gradFill>
              <a:gsLst>
                <a:gs pos="0">
                  <a:srgbClr val="EFFAFF"/>
                </a:gs>
                <a:gs pos="100000">
                  <a:srgbClr val="9ADCF6"/>
                </a:gs>
              </a:gsLst>
              <a:path path="circle">
                <a:fillToRect l="50000" t="70000" r="50000" b="30000"/>
              </a:path>
            </a:gradFill>
            <a:ln w="9360">
              <a:solidFill>
                <a:srgbClr val="3FB3D2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12" name="Freeform 1257"/>
            <p:cNvSpPr/>
            <p:nvPr/>
          </p:nvSpPr>
          <p:spPr>
            <a:xfrm>
              <a:off x="198360" y="1058760"/>
              <a:ext cx="507959" cy="571680"/>
            </a:xfrm>
            <a:custGeom>
              <a:avLst/>
              <a:gdLst>
                <a:gd name="f0" fmla="val 360"/>
                <a:gd name="f1" fmla="val 180"/>
                <a:gd name="f2" fmla="val w"/>
                <a:gd name="f3" fmla="val h"/>
                <a:gd name="f4" fmla="val 0"/>
                <a:gd name="f5" fmla="val 762"/>
                <a:gd name="f6" fmla="val 821"/>
                <a:gd name="f7" fmla="val 219"/>
                <a:gd name="f8" fmla="val 784"/>
                <a:gd name="f9" fmla="val 221"/>
                <a:gd name="f10" fmla="val 775"/>
                <a:gd name="f11" fmla="val 223"/>
                <a:gd name="f12" fmla="val 769"/>
                <a:gd name="f13" fmla="val 226"/>
                <a:gd name="f14" fmla="val 765"/>
                <a:gd name="f15" fmla="val 771"/>
                <a:gd name="f16" fmla="val 228"/>
                <a:gd name="f17" fmla="val 778"/>
                <a:gd name="f18" fmla="val 232"/>
                <a:gd name="f19" fmla="val 785"/>
                <a:gd name="f20" fmla="val 241"/>
                <a:gd name="f21" fmla="val 796"/>
                <a:gd name="f22" fmla="val 251"/>
                <a:gd name="f23" fmla="val 802"/>
                <a:gd name="f24" fmla="val 260"/>
                <a:gd name="f25" fmla="val 270"/>
                <a:gd name="f26" fmla="val 278"/>
                <a:gd name="f27" fmla="val 797"/>
                <a:gd name="f28" fmla="val 286"/>
                <a:gd name="f29" fmla="val 793"/>
                <a:gd name="f30" fmla="val 287"/>
                <a:gd name="f31" fmla="val 792"/>
                <a:gd name="f32" fmla="val 296"/>
                <a:gd name="f33" fmla="val 804"/>
                <a:gd name="f34" fmla="val 307"/>
                <a:gd name="f35" fmla="val 810"/>
                <a:gd name="f36" fmla="val 320"/>
                <a:gd name="f37" fmla="val 329"/>
                <a:gd name="f38" fmla="val 338"/>
                <a:gd name="f39" fmla="val 806"/>
                <a:gd name="f40" fmla="val 346"/>
                <a:gd name="f41" fmla="val 351"/>
                <a:gd name="f42" fmla="val 809"/>
                <a:gd name="f43" fmla="val 358"/>
                <a:gd name="f44" fmla="val 816"/>
                <a:gd name="f45" fmla="val 369"/>
                <a:gd name="f46" fmla="val 819"/>
                <a:gd name="f47" fmla="val 374"/>
                <a:gd name="f48" fmla="val 388"/>
                <a:gd name="f49" fmla="val 393"/>
                <a:gd name="f50" fmla="val 404"/>
                <a:gd name="f51" fmla="val 411"/>
                <a:gd name="f52" fmla="val 416"/>
                <a:gd name="f53" fmla="val 423"/>
                <a:gd name="f54" fmla="val 432"/>
                <a:gd name="f55" fmla="val 442"/>
                <a:gd name="f56" fmla="val 455"/>
                <a:gd name="f57" fmla="val 466"/>
                <a:gd name="f58" fmla="val 475"/>
                <a:gd name="f59" fmla="val 476"/>
                <a:gd name="f60" fmla="val 484"/>
                <a:gd name="f61" fmla="val 492"/>
                <a:gd name="f62" fmla="val 501"/>
                <a:gd name="f63" fmla="val 511"/>
                <a:gd name="f64" fmla="val 520"/>
                <a:gd name="f65" fmla="val 529"/>
                <a:gd name="f66" fmla="val 530"/>
                <a:gd name="f67" fmla="val 534"/>
                <a:gd name="f68" fmla="val 535"/>
                <a:gd name="f69" fmla="val 536"/>
                <a:gd name="f70" fmla="val 538"/>
                <a:gd name="f71" fmla="val 541"/>
                <a:gd name="f72" fmla="val 543"/>
                <a:gd name="f73" fmla="val 545"/>
                <a:gd name="f74" fmla="val 552"/>
                <a:gd name="f75" fmla="val 788"/>
                <a:gd name="f76" fmla="val 566"/>
                <a:gd name="f77" fmla="val 780"/>
                <a:gd name="f78" fmla="val 574"/>
                <a:gd name="f79" fmla="val 766"/>
                <a:gd name="f80" fmla="val 751"/>
                <a:gd name="f81" fmla="val 573"/>
                <a:gd name="f82" fmla="val 735"/>
                <a:gd name="f83" fmla="val 569"/>
                <a:gd name="f84" fmla="val 726"/>
                <a:gd name="f85" fmla="val 557"/>
                <a:gd name="f86" fmla="val 719"/>
                <a:gd name="f87" fmla="val 561"/>
                <a:gd name="f88" fmla="val 716"/>
                <a:gd name="f89" fmla="val 565"/>
                <a:gd name="f90" fmla="val 712"/>
                <a:gd name="f91" fmla="val 568"/>
                <a:gd name="f92" fmla="val 704"/>
                <a:gd name="f93" fmla="val 572"/>
                <a:gd name="f94" fmla="val 692"/>
                <a:gd name="f95" fmla="val 671"/>
                <a:gd name="f96" fmla="val 553"/>
                <a:gd name="f97" fmla="val 663"/>
                <a:gd name="f98" fmla="val 544"/>
                <a:gd name="f99" fmla="val 658"/>
                <a:gd name="f100" fmla="val 669"/>
                <a:gd name="f101" fmla="val 677"/>
                <a:gd name="f102" fmla="val 542"/>
                <a:gd name="f103" fmla="val 682"/>
                <a:gd name="f104" fmla="val 537"/>
                <a:gd name="f105" fmla="val 684"/>
                <a:gd name="f106" fmla="val 527"/>
                <a:gd name="f107" fmla="val 517"/>
                <a:gd name="f108" fmla="val 676"/>
                <a:gd name="f109" fmla="val 506"/>
                <a:gd name="f110" fmla="val 666"/>
                <a:gd name="f111" fmla="val 504"/>
                <a:gd name="f112" fmla="val 665"/>
                <a:gd name="f113" fmla="val 502"/>
                <a:gd name="f114" fmla="val 500"/>
                <a:gd name="f115" fmla="val 661"/>
                <a:gd name="f116" fmla="val 512"/>
                <a:gd name="f117" fmla="val 656"/>
                <a:gd name="f118" fmla="val 519"/>
                <a:gd name="f119" fmla="val 646"/>
                <a:gd name="f120" fmla="val 522"/>
                <a:gd name="f121" fmla="val 641"/>
                <a:gd name="f122" fmla="val 528"/>
                <a:gd name="f123" fmla="val 629"/>
                <a:gd name="f124" fmla="val 516"/>
                <a:gd name="f125" fmla="val 632"/>
                <a:gd name="f126" fmla="val 510"/>
                <a:gd name="f127" fmla="val 633"/>
                <a:gd name="f128" fmla="val 635"/>
                <a:gd name="f129" fmla="val 493"/>
                <a:gd name="f130" fmla="val 486"/>
                <a:gd name="f131" fmla="val 481"/>
                <a:gd name="f132" fmla="val 634"/>
                <a:gd name="f133" fmla="val 478"/>
                <a:gd name="f134" fmla="val 631"/>
                <a:gd name="f135" fmla="val 477"/>
                <a:gd name="f136" fmla="val 630"/>
                <a:gd name="f137" fmla="val 473"/>
                <a:gd name="f138" fmla="val 628"/>
                <a:gd name="f139" fmla="val 471"/>
                <a:gd name="f140" fmla="val 626"/>
                <a:gd name="f141" fmla="val 480"/>
                <a:gd name="f142" fmla="val 615"/>
                <a:gd name="f143" fmla="val 488"/>
                <a:gd name="f144" fmla="val 604"/>
                <a:gd name="f145" fmla="val 495"/>
                <a:gd name="f146" fmla="val 592"/>
                <a:gd name="f147" fmla="val 497"/>
                <a:gd name="f148" fmla="val 593"/>
                <a:gd name="f149" fmla="val 597"/>
                <a:gd name="f150" fmla="val 598"/>
                <a:gd name="f151" fmla="val 508"/>
                <a:gd name="f152" fmla="val 513"/>
                <a:gd name="f153" fmla="val 599"/>
                <a:gd name="f154" fmla="val 518"/>
                <a:gd name="f155" fmla="val 521"/>
                <a:gd name="f156" fmla="val 523"/>
                <a:gd name="f157" fmla="val 524"/>
                <a:gd name="f158" fmla="val 526"/>
                <a:gd name="f159" fmla="val 595"/>
                <a:gd name="f160" fmla="val 591"/>
                <a:gd name="f161" fmla="val 531"/>
                <a:gd name="f162" fmla="val 590"/>
                <a:gd name="f163" fmla="val 589"/>
                <a:gd name="f164" fmla="val 532"/>
                <a:gd name="f165" fmla="val 588"/>
                <a:gd name="f166" fmla="val 533"/>
                <a:gd name="f167" fmla="val 587"/>
                <a:gd name="f168" fmla="val 584"/>
                <a:gd name="f169" fmla="val 583"/>
                <a:gd name="f170" fmla="val 539"/>
                <a:gd name="f171" fmla="val 582"/>
                <a:gd name="f172" fmla="val 581"/>
                <a:gd name="f173" fmla="val 549"/>
                <a:gd name="f174" fmla="val 577"/>
                <a:gd name="f175" fmla="val 551"/>
                <a:gd name="f176" fmla="val 575"/>
                <a:gd name="f177" fmla="val 555"/>
                <a:gd name="f178" fmla="val 556"/>
                <a:gd name="f179" fmla="val 562"/>
                <a:gd name="f180" fmla="val 560"/>
                <a:gd name="f181" fmla="val 558"/>
                <a:gd name="f182" fmla="val 550"/>
                <a:gd name="f183" fmla="val 548"/>
                <a:gd name="f184" fmla="val 547"/>
                <a:gd name="f185" fmla="val 546"/>
                <a:gd name="f186" fmla="val 485"/>
                <a:gd name="f187" fmla="val 559"/>
                <a:gd name="f188" fmla="val 515"/>
                <a:gd name="f189" fmla="val 570"/>
                <a:gd name="f190" fmla="val 603"/>
                <a:gd name="f191" fmla="val 601"/>
                <a:gd name="f192" fmla="val 507"/>
                <a:gd name="f193" fmla="val 491"/>
                <a:gd name="f194" fmla="val 605"/>
                <a:gd name="f195" fmla="val 611"/>
                <a:gd name="f196" fmla="val 617"/>
                <a:gd name="f197" fmla="val 638"/>
                <a:gd name="f198" fmla="val 525"/>
                <a:gd name="f199" fmla="val 650"/>
                <a:gd name="f200" fmla="val 505"/>
                <a:gd name="f201" fmla="val 642"/>
                <a:gd name="f202" fmla="val 494"/>
                <a:gd name="f203" fmla="val 483"/>
                <a:gd name="f204" fmla="val 636"/>
                <a:gd name="f205" fmla="val 637"/>
                <a:gd name="f206" fmla="val 652"/>
                <a:gd name="f207" fmla="val 503"/>
                <a:gd name="f208" fmla="val 670"/>
                <a:gd name="f209" fmla="val 472"/>
                <a:gd name="f210" fmla="val 662"/>
                <a:gd name="f211" fmla="val 462"/>
                <a:gd name="f212" fmla="val 674"/>
                <a:gd name="f213" fmla="val 470"/>
                <a:gd name="f214" fmla="val 686"/>
                <a:gd name="f215" fmla="val 474"/>
                <a:gd name="f216" fmla="val 699"/>
                <a:gd name="f217" fmla="val 705"/>
                <a:gd name="f218" fmla="val 467"/>
                <a:gd name="f219" fmla="val 709"/>
                <a:gd name="f220" fmla="val 456"/>
                <a:gd name="f221" fmla="val 701"/>
                <a:gd name="f222" fmla="val 446"/>
                <a:gd name="f223" fmla="val 698"/>
                <a:gd name="f224" fmla="val 441"/>
                <a:gd name="f225" fmla="val 703"/>
                <a:gd name="f226" fmla="val 721"/>
                <a:gd name="f227" fmla="val 437"/>
                <a:gd name="f228" fmla="val 730"/>
                <a:gd name="f229" fmla="val 431"/>
                <a:gd name="f230" fmla="val 731"/>
                <a:gd name="f231" fmla="val 421"/>
                <a:gd name="f232" fmla="val 717"/>
                <a:gd name="f233" fmla="val 409"/>
                <a:gd name="f234" fmla="val 405"/>
                <a:gd name="f235" fmla="val 725"/>
                <a:gd name="f236" fmla="val 749"/>
                <a:gd name="f237" fmla="val 397"/>
                <a:gd name="f238" fmla="val 385"/>
                <a:gd name="f239" fmla="val 743"/>
                <a:gd name="f240" fmla="val 378"/>
                <a:gd name="f241" fmla="val 729"/>
                <a:gd name="f242" fmla="val 375"/>
                <a:gd name="f243" fmla="val 720"/>
                <a:gd name="f244" fmla="val 370"/>
                <a:gd name="f245" fmla="val 368"/>
                <a:gd name="f246" fmla="val 752"/>
                <a:gd name="f247" fmla="val 353"/>
                <a:gd name="f248" fmla="val 754"/>
                <a:gd name="f249" fmla="val 755"/>
                <a:gd name="f250" fmla="val 345"/>
                <a:gd name="f251" fmla="val 756"/>
                <a:gd name="f252" fmla="val 343"/>
                <a:gd name="f253" fmla="val 342"/>
                <a:gd name="f254" fmla="val 335"/>
                <a:gd name="f255" fmla="val 332"/>
                <a:gd name="f256" fmla="val 333"/>
                <a:gd name="f257" fmla="val 742"/>
                <a:gd name="f258" fmla="val 326"/>
                <a:gd name="f259" fmla="val 750"/>
                <a:gd name="f260" fmla="val 318"/>
                <a:gd name="f261" fmla="val 761"/>
                <a:gd name="f262" fmla="val 301"/>
                <a:gd name="f263" fmla="val 300"/>
                <a:gd name="f264" fmla="val 298"/>
                <a:gd name="f265" fmla="val 297"/>
                <a:gd name="f266" fmla="val 291"/>
                <a:gd name="f267" fmla="val 728"/>
                <a:gd name="f268" fmla="val 295"/>
                <a:gd name="f269" fmla="val 284"/>
                <a:gd name="f270" fmla="val 271"/>
                <a:gd name="f271" fmla="val 753"/>
                <a:gd name="f272" fmla="val 248"/>
                <a:gd name="f273" fmla="val 247"/>
                <a:gd name="f274" fmla="val 245"/>
                <a:gd name="f275" fmla="val 741"/>
                <a:gd name="f276" fmla="val 250"/>
                <a:gd name="f277" fmla="val 233"/>
                <a:gd name="f278" fmla="val 737"/>
                <a:gd name="f279" fmla="val 217"/>
                <a:gd name="f280" fmla="val 740"/>
                <a:gd name="f281" fmla="val 198"/>
                <a:gd name="f282" fmla="val 739"/>
                <a:gd name="f283" fmla="val 196"/>
                <a:gd name="f284" fmla="val 188"/>
                <a:gd name="f285" fmla="val 738"/>
                <a:gd name="f286" fmla="val 187"/>
                <a:gd name="f287" fmla="val 733"/>
                <a:gd name="f288" fmla="val 185"/>
                <a:gd name="f289" fmla="val 724"/>
                <a:gd name="f290" fmla="val 191"/>
                <a:gd name="f291" fmla="val 693"/>
                <a:gd name="f292" fmla="val 216"/>
                <a:gd name="f293" fmla="val 203"/>
                <a:gd name="f294" fmla="val 710"/>
                <a:gd name="f295" fmla="val 176"/>
                <a:gd name="f296" fmla="val 713"/>
                <a:gd name="f297" fmla="val 165"/>
                <a:gd name="f298" fmla="val 714"/>
                <a:gd name="f299" fmla="val 156"/>
                <a:gd name="f300" fmla="val 127"/>
                <a:gd name="f301" fmla="val 128"/>
                <a:gd name="f302" fmla="val 680"/>
                <a:gd name="f303" fmla="val 158"/>
                <a:gd name="f304" fmla="val 657"/>
                <a:gd name="f305" fmla="val 199"/>
                <a:gd name="f306" fmla="val 225"/>
                <a:gd name="f307" fmla="val 627"/>
                <a:gd name="f308" fmla="val 623"/>
                <a:gd name="f309" fmla="val 229"/>
                <a:gd name="f310" fmla="val 262"/>
                <a:gd name="f311" fmla="val 264"/>
                <a:gd name="f312" fmla="val 257"/>
                <a:gd name="f313" fmla="val 585"/>
                <a:gd name="f314" fmla="val 263"/>
                <a:gd name="f315" fmla="val 580"/>
                <a:gd name="f316" fmla="val 269"/>
                <a:gd name="f317" fmla="val 274"/>
                <a:gd name="f318" fmla="val 305"/>
                <a:gd name="f319" fmla="val 314"/>
                <a:gd name="f320" fmla="val 323"/>
                <a:gd name="f321" fmla="val 356"/>
                <a:gd name="f322" fmla="val 514"/>
                <a:gd name="f323" fmla="val 362"/>
                <a:gd name="f324" fmla="val 366"/>
                <a:gd name="f325" fmla="val 361"/>
                <a:gd name="f326" fmla="val 354"/>
                <a:gd name="f327" fmla="val 348"/>
                <a:gd name="f328" fmla="val 498"/>
                <a:gd name="f329" fmla="val 490"/>
                <a:gd name="f330" fmla="val 465"/>
                <a:gd name="f331" fmla="val 344"/>
                <a:gd name="f332" fmla="val 334"/>
                <a:gd name="f333" fmla="val 322"/>
                <a:gd name="f334" fmla="val 482"/>
                <a:gd name="f335" fmla="val 321"/>
                <a:gd name="f336" fmla="val 479"/>
                <a:gd name="f337" fmla="val 325"/>
                <a:gd name="f338" fmla="val 459"/>
                <a:gd name="f339" fmla="val 316"/>
                <a:gd name="f340" fmla="val 450"/>
                <a:gd name="f341" fmla="val 302"/>
                <a:gd name="f342" fmla="val 288"/>
                <a:gd name="f343" fmla="val 244"/>
                <a:gd name="f344" fmla="val 253"/>
                <a:gd name="f345" fmla="val 256"/>
                <a:gd name="f346" fmla="val 265"/>
                <a:gd name="f347" fmla="val 266"/>
                <a:gd name="f348" fmla="val 254"/>
                <a:gd name="f349" fmla="val 255"/>
                <a:gd name="f350" fmla="val 554"/>
                <a:gd name="f351" fmla="val 567"/>
                <a:gd name="f352" fmla="val 258"/>
                <a:gd name="f353" fmla="val 235"/>
                <a:gd name="f354" fmla="val 234"/>
                <a:gd name="f355" fmla="val 242"/>
                <a:gd name="f356" fmla="val 571"/>
                <a:gd name="f357" fmla="val 243"/>
                <a:gd name="f358" fmla="val 238"/>
                <a:gd name="f359" fmla="val 236"/>
                <a:gd name="f360" fmla="val 222"/>
                <a:gd name="f361" fmla="val 227"/>
                <a:gd name="f362" fmla="val 205"/>
                <a:gd name="f363" fmla="val 564"/>
                <a:gd name="f364" fmla="val 195"/>
                <a:gd name="f365" fmla="val 192"/>
                <a:gd name="f366" fmla="val 186"/>
                <a:gd name="f367" fmla="val 540"/>
                <a:gd name="f368" fmla="val 184"/>
                <a:gd name="f369" fmla="val 182"/>
                <a:gd name="f370" fmla="val 181"/>
                <a:gd name="f371" fmla="val 179"/>
                <a:gd name="f372" fmla="val 178"/>
                <a:gd name="f373" fmla="val 175"/>
                <a:gd name="f374" fmla="val 177"/>
                <a:gd name="f375" fmla="val 171"/>
                <a:gd name="f376" fmla="val 578"/>
                <a:gd name="f377" fmla="val 159"/>
                <a:gd name="f378" fmla="val 133"/>
                <a:gd name="f379" fmla="val 115"/>
                <a:gd name="f380" fmla="val 113"/>
                <a:gd name="f381" fmla="val 112"/>
                <a:gd name="f382" fmla="val 110"/>
                <a:gd name="f383" fmla="val 120"/>
                <a:gd name="f384" fmla="val 607"/>
                <a:gd name="f385" fmla="val 126"/>
                <a:gd name="f386" fmla="val 613"/>
                <a:gd name="f387" fmla="val 144"/>
                <a:gd name="f388" fmla="val 594"/>
                <a:gd name="f389" fmla="val 170"/>
                <a:gd name="f390" fmla="val 173"/>
                <a:gd name="f391" fmla="val 609"/>
                <a:gd name="f392" fmla="val 606"/>
                <a:gd name="f393" fmla="val 602"/>
                <a:gd name="f394" fmla="val 208"/>
                <a:gd name="f395" fmla="val 612"/>
                <a:gd name="f396" fmla="val 204"/>
                <a:gd name="f397" fmla="val 616"/>
                <a:gd name="f398" fmla="val 201"/>
                <a:gd name="f399" fmla="val 620"/>
                <a:gd name="f400" fmla="val 197"/>
                <a:gd name="f401" fmla="val 622"/>
                <a:gd name="f402" fmla="val 625"/>
                <a:gd name="f403" fmla="val 618"/>
                <a:gd name="f404" fmla="val 619"/>
                <a:gd name="f405" fmla="val 639"/>
                <a:gd name="f406" fmla="val 640"/>
                <a:gd name="f407" fmla="val 183"/>
                <a:gd name="f408" fmla="val 644"/>
                <a:gd name="f409" fmla="val 648"/>
                <a:gd name="f410" fmla="val 659"/>
                <a:gd name="f411" fmla="val 174"/>
                <a:gd name="f412" fmla="val 655"/>
                <a:gd name="f413" fmla="val 162"/>
                <a:gd name="f414" fmla="val 643"/>
                <a:gd name="f415" fmla="val 147"/>
                <a:gd name="f416" fmla="val 125"/>
                <a:gd name="f417" fmla="val 124"/>
                <a:gd name="f418" fmla="val 621"/>
                <a:gd name="f419" fmla="val 114"/>
                <a:gd name="f420" fmla="val 100"/>
                <a:gd name="f421" fmla="val 84"/>
                <a:gd name="f422" fmla="val 82"/>
                <a:gd name="f423" fmla="val 87"/>
                <a:gd name="f424" fmla="val 88"/>
                <a:gd name="f425" fmla="val 91"/>
                <a:gd name="f426" fmla="val 94"/>
                <a:gd name="f427" fmla="val 103"/>
                <a:gd name="f428" fmla="val 123"/>
                <a:gd name="f429" fmla="val 140"/>
                <a:gd name="f430" fmla="val 160"/>
                <a:gd name="f431" fmla="val 168"/>
                <a:gd name="f432" fmla="val 172"/>
                <a:gd name="f433" fmla="val 161"/>
                <a:gd name="f434" fmla="val 146"/>
                <a:gd name="f435" fmla="val 134"/>
                <a:gd name="f436" fmla="val 117"/>
                <a:gd name="f437" fmla="val 130"/>
                <a:gd name="f438" fmla="val 131"/>
                <a:gd name="f439" fmla="val 509"/>
                <a:gd name="f440" fmla="val 119"/>
                <a:gd name="f441" fmla="val 111"/>
                <a:gd name="f442" fmla="val 109"/>
                <a:gd name="f443" fmla="val 106"/>
                <a:gd name="f444" fmla="val 104"/>
                <a:gd name="f445" fmla="val 107"/>
                <a:gd name="f446" fmla="val 99"/>
                <a:gd name="f447" fmla="val 95"/>
                <a:gd name="f448" fmla="val 96"/>
                <a:gd name="f449" fmla="val 92"/>
                <a:gd name="f450" fmla="val 89"/>
                <a:gd name="f451" fmla="val 90"/>
                <a:gd name="f452" fmla="val 97"/>
                <a:gd name="f453" fmla="val 102"/>
                <a:gd name="f454" fmla="val 499"/>
                <a:gd name="f455" fmla="val 108"/>
                <a:gd name="f456" fmla="val 496"/>
                <a:gd name="f457" fmla="val 487"/>
                <a:gd name="f458" fmla="val 122"/>
                <a:gd name="f459" fmla="val 463"/>
                <a:gd name="f460" fmla="val 151"/>
                <a:gd name="f461" fmla="val 167"/>
                <a:gd name="f462" fmla="val 469"/>
                <a:gd name="f463" fmla="val 163"/>
                <a:gd name="f464" fmla="val 444"/>
                <a:gd name="f465" fmla="val 152"/>
                <a:gd name="f466" fmla="val 424"/>
                <a:gd name="f467" fmla="val 139"/>
                <a:gd name="f468" fmla="val 420"/>
                <a:gd name="f469" fmla="val 132"/>
                <a:gd name="f470" fmla="val 427"/>
                <a:gd name="f471" fmla="val 440"/>
                <a:gd name="f472" fmla="val 83"/>
                <a:gd name="f473" fmla="val 438"/>
                <a:gd name="f474" fmla="val 68"/>
                <a:gd name="f475" fmla="val 59"/>
                <a:gd name="f476" fmla="val 413"/>
                <a:gd name="f477" fmla="val 51"/>
                <a:gd name="f478" fmla="val 400"/>
                <a:gd name="f479" fmla="val 53"/>
                <a:gd name="f480" fmla="val 398"/>
                <a:gd name="f481" fmla="val 58"/>
                <a:gd name="f482" fmla="val 392"/>
                <a:gd name="f483" fmla="val 56"/>
                <a:gd name="f484" fmla="val 391"/>
                <a:gd name="f485" fmla="val 47"/>
                <a:gd name="f486" fmla="val 396"/>
                <a:gd name="f487" fmla="val 41"/>
                <a:gd name="f488" fmla="val 394"/>
                <a:gd name="f489" fmla="val 36"/>
                <a:gd name="f490" fmla="val 389"/>
                <a:gd name="f491" fmla="val 33"/>
                <a:gd name="f492" fmla="val 28"/>
                <a:gd name="f493" fmla="val 31"/>
                <a:gd name="f494" fmla="val 401"/>
                <a:gd name="f495" fmla="val 24"/>
                <a:gd name="f496" fmla="val 16"/>
                <a:gd name="f497" fmla="val 8"/>
                <a:gd name="f498" fmla="val 9"/>
                <a:gd name="f499" fmla="val 395"/>
                <a:gd name="f500" fmla="val 10"/>
                <a:gd name="f501" fmla="val 5"/>
                <a:gd name="f502" fmla="val 3"/>
                <a:gd name="f503" fmla="val 367"/>
                <a:gd name="f504" fmla="val 7"/>
                <a:gd name="f505" fmla="val 363"/>
                <a:gd name="f506" fmla="val 15"/>
                <a:gd name="f507" fmla="val 22"/>
                <a:gd name="f508" fmla="val 30"/>
                <a:gd name="f509" fmla="val 27"/>
                <a:gd name="f510" fmla="val 373"/>
                <a:gd name="f511" fmla="val 32"/>
                <a:gd name="f512" fmla="val 35"/>
                <a:gd name="f513" fmla="val 40"/>
                <a:gd name="f514" fmla="val 371"/>
                <a:gd name="f515" fmla="val 50"/>
                <a:gd name="f516" fmla="val 55"/>
                <a:gd name="f517" fmla="val 365"/>
                <a:gd name="f518" fmla="val 364"/>
                <a:gd name="f519" fmla="val 57"/>
                <a:gd name="f520" fmla="val 349"/>
                <a:gd name="f521" fmla="val 331"/>
                <a:gd name="f522" fmla="val 67"/>
                <a:gd name="f523" fmla="val 312"/>
                <a:gd name="f524" fmla="val 121"/>
                <a:gd name="f525" fmla="val 292"/>
                <a:gd name="f526" fmla="val 289"/>
                <a:gd name="f527" fmla="val 279"/>
                <a:gd name="f528" fmla="val 275"/>
                <a:gd name="f529" fmla="val 267"/>
                <a:gd name="f530" fmla="val 129"/>
                <a:gd name="f531" fmla="val 116"/>
                <a:gd name="f532" fmla="val 268"/>
                <a:gd name="f533" fmla="val 105"/>
                <a:gd name="f534" fmla="val 101"/>
                <a:gd name="f535" fmla="val 93"/>
                <a:gd name="f536" fmla="val 252"/>
                <a:gd name="f537" fmla="val 98"/>
                <a:gd name="f538" fmla="val 246"/>
                <a:gd name="f539" fmla="val 118"/>
                <a:gd name="f540" fmla="val 249"/>
                <a:gd name="f541" fmla="val 230"/>
                <a:gd name="f542" fmla="val 145"/>
                <a:gd name="f543" fmla="val 231"/>
                <a:gd name="f544" fmla="val 211"/>
                <a:gd name="f545" fmla="val 209"/>
                <a:gd name="f546" fmla="val 86"/>
                <a:gd name="f547" fmla="val 81"/>
                <a:gd name="f548" fmla="val 141"/>
                <a:gd name="f549" fmla="val 143"/>
                <a:gd name="f550" fmla="val 157"/>
                <a:gd name="f551" fmla="val 136"/>
                <a:gd name="f552" fmla="val 164"/>
                <a:gd name="f553" fmla="val 137"/>
                <a:gd name="f554" fmla="val 190"/>
                <a:gd name="f555" fmla="val 142"/>
                <a:gd name="f556" fmla="val 150"/>
                <a:gd name="f557" fmla="val 153"/>
                <a:gd name="f558" fmla="val 207"/>
                <a:gd name="f559" fmla="val 194"/>
                <a:gd name="f560" fmla="val 155"/>
                <a:gd name="f561" fmla="val 148"/>
                <a:gd name="f562" fmla="val 220"/>
                <a:gd name="f563" fmla="val 224"/>
                <a:gd name="f564" fmla="val 213"/>
                <a:gd name="f565" fmla="val 202"/>
                <a:gd name="f566" fmla="val 200"/>
                <a:gd name="f567" fmla="val 206"/>
                <a:gd name="f568" fmla="val 215"/>
                <a:gd name="f569" fmla="val 237"/>
                <a:gd name="f570" fmla="val 214"/>
                <a:gd name="f571" fmla="val 259"/>
                <a:gd name="f572" fmla="val 277"/>
                <a:gd name="f573" fmla="val 283"/>
                <a:gd name="f574" fmla="val 306"/>
                <a:gd name="f575" fmla="val 273"/>
                <a:gd name="f576" fmla="val 315"/>
                <a:gd name="f577" fmla="val 319"/>
                <a:gd name="f578" fmla="val 324"/>
                <a:gd name="f579" fmla="val 280"/>
                <a:gd name="f580" fmla="val 239"/>
                <a:gd name="f581" fmla="val 304"/>
                <a:gd name="f582" fmla="val 189"/>
                <a:gd name="f583" fmla="val 169"/>
                <a:gd name="f584" fmla="val 138"/>
                <a:gd name="f585" fmla="val 135"/>
                <a:gd name="f586" fmla="val 62"/>
                <a:gd name="f587" fmla="val 48"/>
                <a:gd name="f588" fmla="val 49"/>
                <a:gd name="f589" fmla="val 69"/>
                <a:gd name="f590" fmla="val 38"/>
                <a:gd name="f591" fmla="val 34"/>
                <a:gd name="f592" fmla="val 29"/>
                <a:gd name="f593" fmla="val 23"/>
                <a:gd name="f594" fmla="val 20"/>
                <a:gd name="f595" fmla="val 42"/>
                <a:gd name="f596" fmla="val 46"/>
                <a:gd name="f597" fmla="val 290"/>
                <a:gd name="f598" fmla="val 1"/>
                <a:gd name="f599" fmla="val 299"/>
                <a:gd name="f600" fmla="val 11"/>
                <a:gd name="f601" fmla="val 13"/>
                <a:gd name="f602" fmla="val 341"/>
                <a:gd name="f603" fmla="val 6"/>
                <a:gd name="f604" fmla="val 19"/>
                <a:gd name="f605" fmla="val 44"/>
                <a:gd name="f606" fmla="val 408"/>
                <a:gd name="f607" fmla="val 436"/>
                <a:gd name="f608" fmla="val 64"/>
                <a:gd name="f609" fmla="val 61"/>
                <a:gd name="f610" fmla="val 445"/>
                <a:gd name="f611" fmla="val 52"/>
                <a:gd name="f612" fmla="val 63"/>
                <a:gd name="f613" fmla="val 75"/>
                <a:gd name="f614" fmla="val 85"/>
                <a:gd name="f615" fmla="val 218"/>
                <a:gd name="f616" fmla="val 210"/>
                <a:gd name="f617" fmla="val 212"/>
                <a:gd name="f618" fmla="val 240"/>
                <a:gd name="f619" fmla="val 281"/>
                <a:gd name="f620" fmla="val 285"/>
                <a:gd name="f621" fmla="val 261"/>
                <a:gd name="f622" fmla="val 193"/>
                <a:gd name="f623" fmla="val 579"/>
                <a:gd name="f624" fmla="val 586"/>
                <a:gd name="f625" fmla="val 377"/>
                <a:gd name="f626" fmla="val 384"/>
                <a:gd name="f627" fmla="val 430"/>
                <a:gd name="f628" fmla="val 412"/>
                <a:gd name="f629" fmla="val 414"/>
                <a:gd name="f630" fmla="val 419"/>
                <a:gd name="f631" fmla="val 422"/>
                <a:gd name="f632" fmla="val 428"/>
                <a:gd name="f633" fmla="val 435"/>
                <a:gd name="f634" fmla="val 402"/>
                <a:gd name="f635" fmla="val 399"/>
                <a:gd name="f636" fmla="val 387"/>
                <a:gd name="f637" fmla="val 272"/>
                <a:gd name="f638" fmla="val 381"/>
                <a:gd name="f639" fmla="val 376"/>
                <a:gd name="f640" fmla="val 357"/>
                <a:gd name="f641" fmla="val 372"/>
                <a:gd name="f642" fmla="val 328"/>
                <a:gd name="f643" fmla="val 340"/>
                <a:gd name="f644" fmla="val 327"/>
                <a:gd name="f645" fmla="val 347"/>
                <a:gd name="f646" fmla="val 350"/>
                <a:gd name="f647" fmla="*/ f2 1 762"/>
                <a:gd name="f648" fmla="*/ f3 1 821"/>
                <a:gd name="f649" fmla="+- f6 0 f4"/>
                <a:gd name="f650" fmla="+- f5 0 f4"/>
                <a:gd name="f651" fmla="*/ f650 1 762"/>
                <a:gd name="f652" fmla="*/ f649 1 821"/>
                <a:gd name="f653" fmla="*/ f4 1 f651"/>
                <a:gd name="f654" fmla="*/ f5 1 f651"/>
                <a:gd name="f655" fmla="*/ f4 1 f652"/>
                <a:gd name="f656" fmla="*/ f6 1 f652"/>
                <a:gd name="f657" fmla="*/ f653 f647 1"/>
                <a:gd name="f658" fmla="*/ f654 f647 1"/>
                <a:gd name="f659" fmla="*/ f656 f648 1"/>
                <a:gd name="f660" fmla="*/ f655 f64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57" t="f660" r="f658" b="f659"/>
              <a:pathLst>
                <a:path w="762" h="821">
                  <a:moveTo>
                    <a:pt x="f7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3" y="f15"/>
                    <a:pt x="f16" y="f17"/>
                    <a:pt x="f18" y="f19"/>
                  </a:cubicBezTo>
                  <a:lnTo>
                    <a:pt x="f18" y="f19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7"/>
                    <a:pt x="f28" y="f29"/>
                  </a:cubicBezTo>
                  <a:cubicBezTo>
                    <a:pt x="f28" y="f29"/>
                    <a:pt x="f28" y="f29"/>
                    <a:pt x="f30" y="f31"/>
                  </a:cubicBezTo>
                  <a:cubicBezTo>
                    <a:pt x="f30" y="f29"/>
                    <a:pt x="f30" y="f29"/>
                    <a:pt x="f30" y="f29"/>
                  </a:cubicBezTo>
                  <a:cubicBezTo>
                    <a:pt x="f32" y="f33"/>
                    <a:pt x="f34" y="f35"/>
                    <a:pt x="f36" y="f35"/>
                  </a:cubicBezTo>
                  <a:lnTo>
                    <a:pt x="f36" y="f35"/>
                  </a:lnTo>
                  <a:cubicBezTo>
                    <a:pt x="f37" y="f35"/>
                    <a:pt x="f38" y="f39"/>
                    <a:pt x="f40" y="f23"/>
                  </a:cubicBezTo>
                  <a:cubicBezTo>
                    <a:pt x="f41" y="f42"/>
                    <a:pt x="f43" y="f44"/>
                    <a:pt x="f45" y="f46"/>
                  </a:cubicBezTo>
                  <a:cubicBezTo>
                    <a:pt x="f47" y="f6"/>
                    <a:pt x="f48" y="f6"/>
                    <a:pt x="f49" y="f46"/>
                  </a:cubicBezTo>
                  <a:cubicBezTo>
                    <a:pt x="f50" y="f44"/>
                    <a:pt x="f51" y="f42"/>
                    <a:pt x="f52" y="f23"/>
                  </a:cubicBezTo>
                  <a:cubicBezTo>
                    <a:pt x="f53" y="f39"/>
                    <a:pt x="f54" y="f35"/>
                    <a:pt x="f55" y="f35"/>
                  </a:cubicBezTo>
                  <a:lnTo>
                    <a:pt x="f55" y="f35"/>
                  </a:lnTo>
                  <a:cubicBezTo>
                    <a:pt x="f56" y="f35"/>
                    <a:pt x="f57" y="f33"/>
                    <a:pt x="f58" y="f29"/>
                  </a:cubicBezTo>
                  <a:cubicBezTo>
                    <a:pt x="f58" y="f29"/>
                    <a:pt x="f58" y="f29"/>
                    <a:pt x="f58" y="f31"/>
                  </a:cubicBezTo>
                  <a:cubicBezTo>
                    <a:pt x="f58" y="f29"/>
                    <a:pt x="f59" y="f29"/>
                    <a:pt x="f59" y="f29"/>
                  </a:cubicBezTo>
                  <a:cubicBezTo>
                    <a:pt x="f60" y="f27"/>
                    <a:pt x="f61" y="f23"/>
                    <a:pt x="f62" y="f23"/>
                  </a:cubicBezTo>
                  <a:cubicBezTo>
                    <a:pt x="f63" y="f23"/>
                    <a:pt x="f64" y="f21"/>
                    <a:pt x="f65" y="f19"/>
                  </a:cubicBezTo>
                  <a:lnTo>
                    <a:pt x="f66" y="f19"/>
                  </a:lnTo>
                  <a:cubicBezTo>
                    <a:pt x="f67" y="f17"/>
                    <a:pt x="f68" y="f15"/>
                    <a:pt x="f69" y="f14"/>
                  </a:cubicBezTo>
                  <a:cubicBezTo>
                    <a:pt x="f70" y="f12"/>
                    <a:pt x="f71" y="f10"/>
                    <a:pt x="f72" y="f8"/>
                  </a:cubicBezTo>
                  <a:lnTo>
                    <a:pt x="f73" y="f29"/>
                  </a:lnTo>
                  <a:lnTo>
                    <a:pt x="f74" y="f75"/>
                  </a:lnTo>
                  <a:cubicBezTo>
                    <a:pt x="f76" y="f77"/>
                    <a:pt x="f78" y="f79"/>
                    <a:pt x="f78" y="f80"/>
                  </a:cubicBezTo>
                  <a:cubicBezTo>
                    <a:pt x="f81" y="f82"/>
                    <a:pt x="f83" y="f84"/>
                    <a:pt x="f85" y="f86"/>
                  </a:cubicBezTo>
                  <a:cubicBezTo>
                    <a:pt x="f87" y="f88"/>
                    <a:pt x="f89" y="f90"/>
                    <a:pt x="f91" y="f92"/>
                  </a:cubicBezTo>
                  <a:cubicBezTo>
                    <a:pt x="f93" y="f94"/>
                    <a:pt x="f76" y="f95"/>
                    <a:pt x="f96" y="f97"/>
                  </a:cubicBezTo>
                  <a:lnTo>
                    <a:pt x="f98" y="f99"/>
                  </a:lnTo>
                  <a:lnTo>
                    <a:pt x="f98" y="f100"/>
                  </a:lnTo>
                  <a:cubicBezTo>
                    <a:pt x="f73" y="f101"/>
                    <a:pt x="f102" y="f103"/>
                    <a:pt x="f104" y="f105"/>
                  </a:cubicBezTo>
                  <a:cubicBezTo>
                    <a:pt x="f69" y="f105"/>
                    <a:pt x="f68" y="f105"/>
                    <a:pt x="f67" y="f105"/>
                  </a:cubicBezTo>
                  <a:cubicBezTo>
                    <a:pt x="f106" y="f105"/>
                    <a:pt x="f107" y="f108"/>
                    <a:pt x="f109" y="f110"/>
                  </a:cubicBezTo>
                  <a:cubicBezTo>
                    <a:pt x="f111" y="f112"/>
                    <a:pt x="f113" y="f97"/>
                    <a:pt x="f114" y="f115"/>
                  </a:cubicBezTo>
                  <a:cubicBezTo>
                    <a:pt x="f116" y="f117"/>
                    <a:pt x="f118" y="f119"/>
                    <a:pt x="f120" y="f121"/>
                  </a:cubicBezTo>
                  <a:lnTo>
                    <a:pt x="f122" y="f123"/>
                  </a:lnTo>
                  <a:lnTo>
                    <a:pt x="f124" y="f125"/>
                  </a:lnTo>
                  <a:cubicBezTo>
                    <a:pt x="f126" y="f127"/>
                    <a:pt x="f62" y="f128"/>
                    <a:pt x="f129" y="f128"/>
                  </a:cubicBezTo>
                  <a:cubicBezTo>
                    <a:pt x="f130" y="f128"/>
                    <a:pt x="f131" y="f132"/>
                    <a:pt x="f133" y="f134"/>
                  </a:cubicBezTo>
                  <a:lnTo>
                    <a:pt x="f135" y="f136"/>
                  </a:lnTo>
                  <a:lnTo>
                    <a:pt x="f135" y="f136"/>
                  </a:lnTo>
                  <a:cubicBezTo>
                    <a:pt x="f58" y="f123"/>
                    <a:pt x="f137" y="f138"/>
                    <a:pt x="f139" y="f140"/>
                  </a:cubicBezTo>
                  <a:cubicBezTo>
                    <a:pt x="f141" y="f142"/>
                    <a:pt x="f143" y="f144"/>
                    <a:pt x="f145" y="f146"/>
                  </a:cubicBezTo>
                  <a:lnTo>
                    <a:pt x="f147" y="f148"/>
                  </a:lnTo>
                  <a:cubicBezTo>
                    <a:pt x="f114" y="f149"/>
                    <a:pt x="f111" y="f150"/>
                    <a:pt x="f151" y="f150"/>
                  </a:cubicBezTo>
                  <a:cubicBezTo>
                    <a:pt x="f126" y="f150"/>
                    <a:pt x="f63" y="f150"/>
                    <a:pt x="f152" y="f149"/>
                  </a:cubicBezTo>
                  <a:cubicBezTo>
                    <a:pt x="f124" y="f153"/>
                    <a:pt x="f154" y="f153"/>
                    <a:pt x="f64" y="f153"/>
                  </a:cubicBezTo>
                  <a:cubicBezTo>
                    <a:pt x="f155" y="f153"/>
                    <a:pt x="f155" y="f153"/>
                    <a:pt x="f155" y="f153"/>
                  </a:cubicBezTo>
                  <a:cubicBezTo>
                    <a:pt x="f120" y="f153"/>
                    <a:pt x="f156" y="f150"/>
                    <a:pt x="f156" y="f150"/>
                  </a:cubicBezTo>
                  <a:lnTo>
                    <a:pt x="f157" y="f150"/>
                  </a:lnTo>
                  <a:cubicBezTo>
                    <a:pt x="f158" y="f149"/>
                    <a:pt x="f122" y="f159"/>
                    <a:pt x="f66" y="f146"/>
                  </a:cubicBezTo>
                  <a:lnTo>
                    <a:pt x="f66" y="f146"/>
                  </a:lnTo>
                  <a:lnTo>
                    <a:pt x="f66" y="f160"/>
                  </a:lnTo>
                  <a:cubicBezTo>
                    <a:pt x="f66" y="f160"/>
                    <a:pt x="f161" y="f162"/>
                    <a:pt x="f161" y="f162"/>
                  </a:cubicBezTo>
                  <a:lnTo>
                    <a:pt x="f161" y="f162"/>
                  </a:lnTo>
                  <a:lnTo>
                    <a:pt x="f161" y="f163"/>
                  </a:lnTo>
                  <a:cubicBezTo>
                    <a:pt x="f164" y="f163"/>
                    <a:pt x="f164" y="f163"/>
                    <a:pt x="f164" y="f165"/>
                  </a:cubicBezTo>
                  <a:lnTo>
                    <a:pt x="f166" y="f165"/>
                  </a:lnTo>
                  <a:cubicBezTo>
                    <a:pt x="f166" y="f165"/>
                    <a:pt x="f166" y="f165"/>
                    <a:pt x="f166" y="f165"/>
                  </a:cubicBezTo>
                  <a:cubicBezTo>
                    <a:pt x="f166" y="f165"/>
                    <a:pt x="f166" y="f165"/>
                    <a:pt x="f166" y="f165"/>
                  </a:cubicBezTo>
                  <a:cubicBezTo>
                    <a:pt x="f166" y="f167"/>
                    <a:pt x="f166" y="f167"/>
                    <a:pt x="f166" y="f167"/>
                  </a:cubicBezTo>
                  <a:lnTo>
                    <a:pt x="f69" y="f167"/>
                  </a:lnTo>
                  <a:lnTo>
                    <a:pt x="f104" y="f168"/>
                  </a:lnTo>
                  <a:cubicBezTo>
                    <a:pt x="f104" y="f168"/>
                    <a:pt x="f104" y="f169"/>
                    <a:pt x="f104" y="f169"/>
                  </a:cubicBezTo>
                  <a:lnTo>
                    <a:pt x="f70" y="f169"/>
                  </a:lnTo>
                  <a:cubicBezTo>
                    <a:pt x="f70" y="f169"/>
                    <a:pt x="f70" y="f169"/>
                    <a:pt x="f170" y="f169"/>
                  </a:cubicBezTo>
                  <a:cubicBezTo>
                    <a:pt x="f170" y="f171"/>
                    <a:pt x="f170" y="f171"/>
                    <a:pt x="f170" y="f171"/>
                  </a:cubicBezTo>
                  <a:cubicBezTo>
                    <a:pt x="f102" y="f172"/>
                    <a:pt x="f173" y="f174"/>
                    <a:pt x="f175" y="f176"/>
                  </a:cubicBezTo>
                  <a:cubicBezTo>
                    <a:pt x="f177" y="f93"/>
                    <a:pt x="f178" y="f76"/>
                    <a:pt x="f96" y="f179"/>
                  </a:cubicBezTo>
                  <a:cubicBezTo>
                    <a:pt x="f74" y="f87"/>
                    <a:pt x="f74" y="f87"/>
                    <a:pt x="f175" y="f180"/>
                  </a:cubicBezTo>
                  <a:cubicBezTo>
                    <a:pt x="f74" y="f181"/>
                    <a:pt x="f96" y="f178"/>
                    <a:pt x="f74" y="f74"/>
                  </a:cubicBezTo>
                  <a:cubicBezTo>
                    <a:pt x="f175" y="f182"/>
                    <a:pt x="f182" y="f183"/>
                    <a:pt x="f173" y="f184"/>
                  </a:cubicBezTo>
                  <a:cubicBezTo>
                    <a:pt x="f173" y="f184"/>
                    <a:pt x="f182" y="f185"/>
                    <a:pt x="f182" y="f73"/>
                  </a:cubicBezTo>
                  <a:cubicBezTo>
                    <a:pt x="f175" y="f72"/>
                    <a:pt x="f175" y="f170"/>
                    <a:pt x="f173" y="f69"/>
                  </a:cubicBezTo>
                  <a:lnTo>
                    <a:pt x="f183" y="f69"/>
                  </a:lnTo>
                  <a:cubicBezTo>
                    <a:pt x="f185" y="f67"/>
                    <a:pt x="f98" y="f164"/>
                    <a:pt x="f102" y="f161"/>
                  </a:cubicBezTo>
                  <a:cubicBezTo>
                    <a:pt x="f72" y="f161"/>
                    <a:pt x="f73" y="f161"/>
                    <a:pt x="f185" y="f65"/>
                  </a:cubicBezTo>
                  <a:cubicBezTo>
                    <a:pt x="f179" y="f64"/>
                    <a:pt x="f181" y="f114"/>
                    <a:pt x="f177" y="f186"/>
                  </a:cubicBezTo>
                  <a:cubicBezTo>
                    <a:pt x="f187" y="f114"/>
                    <a:pt x="f87" y="f188"/>
                    <a:pt x="f189" y="f158"/>
                  </a:cubicBezTo>
                  <a:cubicBezTo>
                    <a:pt x="f78" y="f166"/>
                    <a:pt x="f168" y="f70"/>
                    <a:pt x="f146" y="f170"/>
                  </a:cubicBezTo>
                  <a:cubicBezTo>
                    <a:pt x="f190" y="f66"/>
                    <a:pt x="f191" y="f192"/>
                    <a:pt x="f159" y="f193"/>
                  </a:cubicBezTo>
                  <a:cubicBezTo>
                    <a:pt x="f153" y="f114"/>
                    <a:pt x="f194" y="f151"/>
                    <a:pt x="f195" y="f188"/>
                  </a:cubicBezTo>
                  <a:cubicBezTo>
                    <a:pt x="f196" y="f156"/>
                    <a:pt x="f123" y="f158"/>
                    <a:pt x="f197" y="f198"/>
                  </a:cubicBezTo>
                  <a:cubicBezTo>
                    <a:pt x="f199" y="f200"/>
                    <a:pt x="f201" y="f202"/>
                    <a:pt x="f132" y="f203"/>
                  </a:cubicBezTo>
                  <a:cubicBezTo>
                    <a:pt x="f128" y="f60"/>
                    <a:pt x="f204" y="f186"/>
                    <a:pt x="f205" y="f130"/>
                  </a:cubicBezTo>
                  <a:cubicBezTo>
                    <a:pt x="f206" y="f111"/>
                    <a:pt x="f115" y="f207"/>
                    <a:pt x="f208" y="f62"/>
                  </a:cubicBezTo>
                  <a:cubicBezTo>
                    <a:pt x="f101" y="f131"/>
                    <a:pt x="f110" y="f209"/>
                    <a:pt x="f210" y="f211"/>
                  </a:cubicBezTo>
                  <a:lnTo>
                    <a:pt x="f212" y="f213"/>
                  </a:lnTo>
                  <a:cubicBezTo>
                    <a:pt x="f214" y="f215"/>
                    <a:pt x="f216" y="f137"/>
                    <a:pt x="f217" y="f218"/>
                  </a:cubicBezTo>
                  <a:cubicBezTo>
                    <a:pt x="f219" y="f220"/>
                    <a:pt x="f221" y="f222"/>
                    <a:pt x="f223" y="f224"/>
                  </a:cubicBezTo>
                  <a:cubicBezTo>
                    <a:pt x="f225" y="f55"/>
                    <a:pt x="f226" y="f227"/>
                    <a:pt x="f228" y="f229"/>
                  </a:cubicBezTo>
                  <a:cubicBezTo>
                    <a:pt x="f230" y="f231"/>
                    <a:pt x="f232" y="f233"/>
                    <a:pt x="f90" y="f234"/>
                  </a:cubicBezTo>
                  <a:cubicBezTo>
                    <a:pt x="f235" y="f234"/>
                    <a:pt x="f236" y="f237"/>
                    <a:pt x="f236" y="f238"/>
                  </a:cubicBezTo>
                  <a:cubicBezTo>
                    <a:pt x="f239" y="f240"/>
                    <a:pt x="f241" y="f242"/>
                    <a:pt x="f243" y="f244"/>
                  </a:cubicBezTo>
                  <a:cubicBezTo>
                    <a:pt x="f84" y="f245"/>
                    <a:pt x="f246" y="f247"/>
                    <a:pt x="f248" y="f40"/>
                  </a:cubicBezTo>
                  <a:cubicBezTo>
                    <a:pt x="f249" y="f250"/>
                    <a:pt x="f251" y="f252"/>
                    <a:pt x="f248" y="f253"/>
                  </a:cubicBezTo>
                  <a:cubicBezTo>
                    <a:pt x="f236" y="f254"/>
                    <a:pt x="f84" y="f255"/>
                    <a:pt x="f226" y="f256"/>
                  </a:cubicBezTo>
                  <a:cubicBezTo>
                    <a:pt x="f257" y="f258"/>
                    <a:pt x="f259" y="f260"/>
                    <a:pt x="f261" y="f262"/>
                  </a:cubicBezTo>
                  <a:cubicBezTo>
                    <a:pt x="f5" y="f263"/>
                    <a:pt x="f261" y="f264"/>
                    <a:pt x="f261" y="f265"/>
                  </a:cubicBezTo>
                  <a:cubicBezTo>
                    <a:pt x="f246" y="f266"/>
                    <a:pt x="f267" y="f268"/>
                    <a:pt x="f88" y="f265"/>
                  </a:cubicBezTo>
                  <a:cubicBezTo>
                    <a:pt x="f230" y="f269"/>
                    <a:pt x="f80" y="f270"/>
                    <a:pt x="f271" y="f272"/>
                  </a:cubicBezTo>
                  <a:cubicBezTo>
                    <a:pt x="f246" y="f273"/>
                    <a:pt x="f271" y="f274"/>
                    <a:pt x="f246" y="f274"/>
                  </a:cubicBezTo>
                  <a:cubicBezTo>
                    <a:pt x="f275" y="f274"/>
                    <a:pt x="f228" y="f272"/>
                    <a:pt x="f243" y="f22"/>
                  </a:cubicBezTo>
                  <a:lnTo>
                    <a:pt x="f86" y="f276"/>
                  </a:lnTo>
                  <a:cubicBezTo>
                    <a:pt x="f241" y="f277"/>
                    <a:pt x="f278" y="f279"/>
                    <a:pt x="f280" y="f281"/>
                  </a:cubicBezTo>
                  <a:cubicBezTo>
                    <a:pt x="f282" y="f283"/>
                    <a:pt x="f257" y="f284"/>
                    <a:pt x="f285" y="f286"/>
                  </a:cubicBezTo>
                  <a:cubicBezTo>
                    <a:pt x="f287" y="f288"/>
                    <a:pt x="f267" y="f284"/>
                    <a:pt x="f289" y="f290"/>
                  </a:cubicBezTo>
                  <a:lnTo>
                    <a:pt x="f291" y="f292"/>
                  </a:lnTo>
                  <a:cubicBezTo>
                    <a:pt x="f225" y="f293"/>
                    <a:pt x="f294" y="f295"/>
                    <a:pt x="f296" y="f297"/>
                  </a:cubicBezTo>
                  <a:cubicBezTo>
                    <a:pt x="f298" y="f299"/>
                    <a:pt x="f298" y="f300"/>
                    <a:pt x="f216" y="f301"/>
                  </a:cubicBezTo>
                  <a:cubicBezTo>
                    <a:pt x="f302" y="f303"/>
                    <a:pt x="f304" y="f305"/>
                    <a:pt x="f134" y="f306"/>
                  </a:cubicBezTo>
                  <a:cubicBezTo>
                    <a:pt x="f123" y="f306"/>
                    <a:pt x="f123" y="f11"/>
                    <a:pt x="f307" y="f11"/>
                  </a:cubicBezTo>
                  <a:cubicBezTo>
                    <a:pt x="f308" y="f309"/>
                    <a:pt x="f191" y="f310"/>
                    <a:pt x="f148" y="f311"/>
                  </a:cubicBezTo>
                  <a:lnTo>
                    <a:pt x="f163" y="f312"/>
                  </a:lnTo>
                  <a:cubicBezTo>
                    <a:pt x="f313" y="f314"/>
                    <a:pt x="f315" y="f316"/>
                    <a:pt x="f81" y="f317"/>
                  </a:cubicBezTo>
                  <a:lnTo>
                    <a:pt x="f170" y="f318"/>
                  </a:lnTo>
                  <a:cubicBezTo>
                    <a:pt x="f66" y="f319"/>
                    <a:pt x="f156" y="f320"/>
                    <a:pt x="f156" y="f254"/>
                  </a:cubicBezTo>
                  <a:cubicBezTo>
                    <a:pt x="f156" y="f254"/>
                    <a:pt x="f198" y="f321"/>
                    <a:pt x="f322" y="f323"/>
                  </a:cubicBezTo>
                  <a:cubicBezTo>
                    <a:pt x="f109" y="f324"/>
                    <a:pt x="f113" y="f323"/>
                    <a:pt x="f62" y="f325"/>
                  </a:cubicBezTo>
                  <a:cubicBezTo>
                    <a:pt x="f62" y="f325"/>
                    <a:pt x="f62" y="f0"/>
                    <a:pt x="f62" y="f0"/>
                  </a:cubicBezTo>
                  <a:cubicBezTo>
                    <a:pt x="f62" y="f326"/>
                    <a:pt x="f113" y="f327"/>
                    <a:pt x="f328" y="f252"/>
                  </a:cubicBezTo>
                  <a:lnTo>
                    <a:pt x="f147" y="f252"/>
                  </a:lnTo>
                  <a:lnTo>
                    <a:pt x="f329" y="f41"/>
                  </a:lnTo>
                  <a:cubicBezTo>
                    <a:pt x="f186" y="f326"/>
                    <a:pt x="f330" y="f247"/>
                    <a:pt x="f218" y="f331"/>
                  </a:cubicBezTo>
                  <a:cubicBezTo>
                    <a:pt x="f133" y="f331"/>
                    <a:pt x="f60" y="f332"/>
                    <a:pt x="f60" y="f320"/>
                  </a:cubicBezTo>
                  <a:cubicBezTo>
                    <a:pt x="f60" y="f320"/>
                    <a:pt x="f203" y="f333"/>
                    <a:pt x="f334" y="f335"/>
                  </a:cubicBezTo>
                  <a:cubicBezTo>
                    <a:pt x="f336" y="f258"/>
                    <a:pt x="f137" y="f258"/>
                    <a:pt x="f218" y="f258"/>
                  </a:cubicBezTo>
                  <a:cubicBezTo>
                    <a:pt x="f211" y="f337"/>
                    <a:pt x="f338" y="f36"/>
                    <a:pt x="f220" y="f339"/>
                  </a:cubicBezTo>
                  <a:cubicBezTo>
                    <a:pt x="f340" y="f341"/>
                    <a:pt x="f340" y="f342"/>
                    <a:pt x="f220" y="f317"/>
                  </a:cubicBezTo>
                  <a:lnTo>
                    <a:pt x="f137" y="f22"/>
                  </a:lnTo>
                  <a:cubicBezTo>
                    <a:pt x="f336" y="f273"/>
                    <a:pt x="f186" y="f276"/>
                    <a:pt x="f61" y="f272"/>
                  </a:cubicBezTo>
                  <a:cubicBezTo>
                    <a:pt x="f207" y="f274"/>
                    <a:pt x="f124" y="f343"/>
                    <a:pt x="f157" y="f344"/>
                  </a:cubicBezTo>
                  <a:cubicBezTo>
                    <a:pt x="f158" y="f345"/>
                    <a:pt x="f65" y="f24"/>
                    <a:pt x="f122" y="f346"/>
                  </a:cubicBezTo>
                  <a:cubicBezTo>
                    <a:pt x="f69" y="f347"/>
                    <a:pt x="f69" y="f348"/>
                    <a:pt x="f70" y="f276"/>
                  </a:cubicBezTo>
                  <a:cubicBezTo>
                    <a:pt x="f72" y="f22"/>
                    <a:pt x="f183" y="f349"/>
                    <a:pt x="f350" y="f349"/>
                  </a:cubicBezTo>
                  <a:cubicBezTo>
                    <a:pt x="f351" y="f352"/>
                    <a:pt x="f163" y="f22"/>
                    <a:pt x="f163" y="f353"/>
                  </a:cubicBezTo>
                  <a:lnTo>
                    <a:pt x="f167" y="f354"/>
                  </a:lnTo>
                  <a:cubicBezTo>
                    <a:pt x="f171" y="f355"/>
                    <a:pt x="f356" y="f357"/>
                    <a:pt x="f87" y="f357"/>
                  </a:cubicBezTo>
                  <a:lnTo>
                    <a:pt x="f184" y="f358"/>
                  </a:lnTo>
                  <a:cubicBezTo>
                    <a:pt x="f72" y="f359"/>
                    <a:pt x="f161" y="f277"/>
                    <a:pt x="f65" y="f309"/>
                  </a:cubicBezTo>
                  <a:lnTo>
                    <a:pt x="f65" y="f16"/>
                  </a:lnTo>
                  <a:cubicBezTo>
                    <a:pt x="f70" y="f360"/>
                    <a:pt x="f178" y="f361"/>
                    <a:pt x="f179" y="f359"/>
                  </a:cubicBezTo>
                  <a:cubicBezTo>
                    <a:pt x="f176" y="f309"/>
                    <a:pt x="f176" y="f362"/>
                    <a:pt x="f363" y="f364"/>
                  </a:cubicBezTo>
                  <a:cubicBezTo>
                    <a:pt x="f187" y="f365"/>
                    <a:pt x="f173" y="f286"/>
                    <a:pt x="f72" y="f284"/>
                  </a:cubicBezTo>
                  <a:cubicBezTo>
                    <a:pt x="f102" y="f366"/>
                    <a:pt x="f367" y="f368"/>
                    <a:pt x="f104" y="f369"/>
                  </a:cubicBezTo>
                  <a:cubicBezTo>
                    <a:pt x="f68" y="f370"/>
                    <a:pt x="f67" y="f369"/>
                    <a:pt x="f164" y="f371"/>
                  </a:cubicBezTo>
                  <a:lnTo>
                    <a:pt x="f164" y="f372"/>
                  </a:lnTo>
                  <a:cubicBezTo>
                    <a:pt x="f102" y="f373"/>
                    <a:pt x="f96" y="f374"/>
                    <a:pt x="f87" y="f375"/>
                  </a:cubicBezTo>
                  <a:cubicBezTo>
                    <a:pt x="f376" y="f377"/>
                    <a:pt x="f172" y="f378"/>
                    <a:pt x="f78" y="f379"/>
                  </a:cubicBezTo>
                  <a:cubicBezTo>
                    <a:pt x="f78" y="f380"/>
                    <a:pt x="f78" y="f381"/>
                    <a:pt x="f176" y="f382"/>
                  </a:cubicBezTo>
                  <a:cubicBezTo>
                    <a:pt x="f313" y="f381"/>
                    <a:pt x="f150" y="f383"/>
                    <a:pt x="f384" y="f385"/>
                  </a:cubicBezTo>
                  <a:cubicBezTo>
                    <a:pt x="f386" y="f387"/>
                    <a:pt x="f165" y="f299"/>
                    <a:pt x="f388" y="f389"/>
                  </a:cubicBezTo>
                  <a:cubicBezTo>
                    <a:pt x="f388" y="f390"/>
                    <a:pt x="f153" y="f371"/>
                    <a:pt x="f191" y="f370"/>
                  </a:cubicBezTo>
                  <a:cubicBezTo>
                    <a:pt x="f391" y="f290"/>
                    <a:pt x="f392" y="f364"/>
                    <a:pt x="f393" y="f362"/>
                  </a:cubicBezTo>
                  <a:cubicBezTo>
                    <a:pt x="f194" y="f394"/>
                    <a:pt x="f391" y="f362"/>
                    <a:pt x="f395" y="f396"/>
                  </a:cubicBezTo>
                  <a:cubicBezTo>
                    <a:pt x="f397" y="f398"/>
                    <a:pt x="f399" y="f400"/>
                    <a:pt x="f401" y="f290"/>
                  </a:cubicBezTo>
                  <a:cubicBezTo>
                    <a:pt x="f402" y="f366"/>
                    <a:pt x="f403" y="f1"/>
                    <a:pt x="f404" y="f373"/>
                  </a:cubicBezTo>
                  <a:cubicBezTo>
                    <a:pt x="f402" y="f371"/>
                    <a:pt x="f125" y="f372"/>
                    <a:pt x="f405" y="f372"/>
                  </a:cubicBezTo>
                  <a:cubicBezTo>
                    <a:pt x="f201" y="f371"/>
                    <a:pt x="f406" y="f407"/>
                    <a:pt x="f121" y="f366"/>
                  </a:cubicBezTo>
                  <a:cubicBezTo>
                    <a:pt x="f408" y="f284"/>
                    <a:pt x="f409" y="f368"/>
                    <a:pt x="f199" y="f407"/>
                  </a:cubicBezTo>
                  <a:cubicBezTo>
                    <a:pt x="f410" y="f411"/>
                    <a:pt x="f412" y="f413"/>
                    <a:pt x="f414" y="f377"/>
                  </a:cubicBezTo>
                  <a:cubicBezTo>
                    <a:pt x="f121" y="f377"/>
                    <a:pt x="f140" y="f297"/>
                    <a:pt x="f138" y="f303"/>
                  </a:cubicBezTo>
                  <a:cubicBezTo>
                    <a:pt x="f125" y="f415"/>
                    <a:pt x="f199" y="f387"/>
                    <a:pt x="f408" y="f301"/>
                  </a:cubicBezTo>
                  <a:cubicBezTo>
                    <a:pt x="f414" y="f300"/>
                    <a:pt x="f414" y="f416"/>
                    <a:pt x="f201" y="f417"/>
                  </a:cubicBezTo>
                  <a:cubicBezTo>
                    <a:pt x="f418" y="f419"/>
                    <a:pt x="f144" y="f420"/>
                    <a:pt x="f167" y="f421"/>
                  </a:cubicBezTo>
                  <a:cubicBezTo>
                    <a:pt x="f172" y="f422"/>
                    <a:pt x="f176" y="f423"/>
                    <a:pt x="f189" y="f424"/>
                  </a:cubicBezTo>
                  <a:cubicBezTo>
                    <a:pt x="f87" y="f425"/>
                    <a:pt x="f96" y="f426"/>
                    <a:pt x="f175" y="f427"/>
                  </a:cubicBezTo>
                  <a:cubicBezTo>
                    <a:pt x="f73" y="f428"/>
                    <a:pt x="f87" y="f429"/>
                    <a:pt x="f85" y="f430"/>
                  </a:cubicBezTo>
                  <a:cubicBezTo>
                    <a:pt x="f182" y="f431"/>
                    <a:pt x="f71" y="f375"/>
                    <a:pt x="f66" y="f411"/>
                  </a:cubicBezTo>
                  <a:cubicBezTo>
                    <a:pt x="f65" y="f411"/>
                    <a:pt x="f65" y="f390"/>
                    <a:pt x="f122" y="f432"/>
                  </a:cubicBezTo>
                  <a:cubicBezTo>
                    <a:pt x="f66" y="f433"/>
                    <a:pt x="f71" y="f434"/>
                    <a:pt x="f67" y="f435"/>
                  </a:cubicBezTo>
                  <a:cubicBezTo>
                    <a:pt x="f164" y="f301"/>
                    <a:pt x="f152" y="f436"/>
                    <a:pt x="f152" y="f437"/>
                  </a:cubicBezTo>
                  <a:lnTo>
                    <a:pt x="f152" y="f438"/>
                  </a:lnTo>
                  <a:lnTo>
                    <a:pt x="f63" y="f437"/>
                  </a:lnTo>
                  <a:cubicBezTo>
                    <a:pt x="f116" y="f417"/>
                    <a:pt x="f439" y="f440"/>
                    <a:pt x="f439" y="f380"/>
                  </a:cubicBezTo>
                  <a:cubicBezTo>
                    <a:pt x="f439" y="f441"/>
                    <a:pt x="f126" y="f442"/>
                    <a:pt x="f151" y="f443"/>
                  </a:cubicBezTo>
                  <a:cubicBezTo>
                    <a:pt x="f126" y="f444"/>
                    <a:pt x="f116" y="f445"/>
                    <a:pt x="f152" y="f445"/>
                  </a:cubicBezTo>
                  <a:cubicBezTo>
                    <a:pt x="f124" y="f444"/>
                    <a:pt x="f322" y="f446"/>
                    <a:pt x="f188" y="f447"/>
                  </a:cubicBezTo>
                  <a:cubicBezTo>
                    <a:pt x="f116" y="f426"/>
                    <a:pt x="f63" y="f448"/>
                    <a:pt x="f439" y="f448"/>
                  </a:cubicBezTo>
                  <a:cubicBezTo>
                    <a:pt x="f192" y="f426"/>
                    <a:pt x="f63" y="f449"/>
                    <a:pt x="f126" y="f450"/>
                  </a:cubicBezTo>
                  <a:lnTo>
                    <a:pt x="f147" y="f451"/>
                  </a:lnTo>
                  <a:cubicBezTo>
                    <a:pt x="f147" y="f449"/>
                    <a:pt x="f114" y="f426"/>
                    <a:pt x="f328" y="f448"/>
                  </a:cubicBezTo>
                  <a:cubicBezTo>
                    <a:pt x="f147" y="f448"/>
                    <a:pt x="f145" y="f447"/>
                    <a:pt x="f129" y="f426"/>
                  </a:cubicBezTo>
                  <a:cubicBezTo>
                    <a:pt x="f61" y="f452"/>
                    <a:pt x="f129" y="f453"/>
                    <a:pt x="f129" y="f443"/>
                  </a:cubicBezTo>
                  <a:cubicBezTo>
                    <a:pt x="f202" y="f442"/>
                    <a:pt x="f147" y="f444"/>
                    <a:pt x="f454" y="f445"/>
                  </a:cubicBezTo>
                  <a:cubicBezTo>
                    <a:pt x="f147" y="f455"/>
                    <a:pt x="f454" y="f436"/>
                    <a:pt x="f454" y="f383"/>
                  </a:cubicBezTo>
                  <a:cubicBezTo>
                    <a:pt x="f129" y="f428"/>
                    <a:pt x="f454" y="f416"/>
                    <a:pt x="f456" y="f437"/>
                  </a:cubicBezTo>
                  <a:cubicBezTo>
                    <a:pt x="f193" y="f437"/>
                    <a:pt x="f145" y="f385"/>
                    <a:pt x="f129" y="f417"/>
                  </a:cubicBezTo>
                  <a:cubicBezTo>
                    <a:pt x="f329" y="f383"/>
                    <a:pt x="f457" y="f458"/>
                    <a:pt x="f203" y="f458"/>
                  </a:cubicBezTo>
                  <a:cubicBezTo>
                    <a:pt x="f459" y="f385"/>
                    <a:pt x="f213" y="f460"/>
                    <a:pt x="f215" y="f461"/>
                  </a:cubicBezTo>
                  <a:cubicBezTo>
                    <a:pt x="f215" y="f389"/>
                    <a:pt x="f137" y="f432"/>
                    <a:pt x="f137" y="f411"/>
                  </a:cubicBezTo>
                  <a:cubicBezTo>
                    <a:pt x="f137" y="f390"/>
                    <a:pt x="f139" y="f390"/>
                    <a:pt x="f462" y="f432"/>
                  </a:cubicBezTo>
                  <a:cubicBezTo>
                    <a:pt x="f57" y="f463"/>
                    <a:pt x="f464" y="f465"/>
                    <a:pt x="f466" y="f467"/>
                  </a:cubicBezTo>
                  <a:cubicBezTo>
                    <a:pt x="f468" y="f469"/>
                    <a:pt x="f470" y="f458"/>
                    <a:pt x="f229" y="f419"/>
                  </a:cubicBezTo>
                  <a:cubicBezTo>
                    <a:pt x="f471" y="f420"/>
                    <a:pt x="f340" y="f472"/>
                    <a:pt x="f473" y="f474"/>
                  </a:cubicBezTo>
                  <a:cubicBezTo>
                    <a:pt x="f229" y="f475"/>
                    <a:pt x="f476" y="f477"/>
                    <a:pt x="f478" y="f479"/>
                  </a:cubicBezTo>
                  <a:cubicBezTo>
                    <a:pt x="f480" y="f481"/>
                    <a:pt x="f237" y="f475"/>
                    <a:pt x="f482" y="f483"/>
                  </a:cubicBezTo>
                  <a:cubicBezTo>
                    <a:pt x="f484" y="f477"/>
                    <a:pt x="f478" y="f485"/>
                    <a:pt x="f486" y="f487"/>
                  </a:cubicBezTo>
                  <a:cubicBezTo>
                    <a:pt x="f488" y="f489"/>
                    <a:pt x="f490" y="f491"/>
                    <a:pt x="f482" y="f492"/>
                  </a:cubicBezTo>
                  <a:lnTo>
                    <a:pt x="f478" y="f493"/>
                  </a:lnTo>
                  <a:cubicBezTo>
                    <a:pt x="f494" y="f495"/>
                    <a:pt x="f494" y="f496"/>
                    <a:pt x="f478" y="f497"/>
                  </a:cubicBezTo>
                  <a:cubicBezTo>
                    <a:pt x="f480" y="f498"/>
                    <a:pt x="f499" y="f498"/>
                    <a:pt x="f49" y="f500"/>
                  </a:cubicBezTo>
                  <a:lnTo>
                    <a:pt x="f482" y="f498"/>
                  </a:lnTo>
                  <a:cubicBezTo>
                    <a:pt x="f49" y="f497"/>
                    <a:pt x="f49" y="f501"/>
                    <a:pt x="f499" y="f502"/>
                  </a:cubicBezTo>
                  <a:cubicBezTo>
                    <a:pt x="f238" y="f4"/>
                    <a:pt x="f240" y="f4"/>
                    <a:pt x="f503" y="f502"/>
                  </a:cubicBezTo>
                  <a:cubicBezTo>
                    <a:pt x="f245" y="f501"/>
                    <a:pt x="f45" y="f504"/>
                    <a:pt x="f244" y="f498"/>
                  </a:cubicBezTo>
                  <a:lnTo>
                    <a:pt x="f45" y="f500"/>
                  </a:lnTo>
                  <a:cubicBezTo>
                    <a:pt x="f503" y="f498"/>
                    <a:pt x="f505" y="f497"/>
                    <a:pt x="f325" y="f497"/>
                  </a:cubicBezTo>
                  <a:cubicBezTo>
                    <a:pt x="f0" y="f506"/>
                    <a:pt x="f325" y="f507"/>
                    <a:pt x="f323" y="f508"/>
                  </a:cubicBezTo>
                  <a:lnTo>
                    <a:pt x="f244" y="f509"/>
                  </a:lnTo>
                  <a:cubicBezTo>
                    <a:pt x="f510" y="f511"/>
                    <a:pt x="f245" y="f512"/>
                    <a:pt x="f324" y="f513"/>
                  </a:cubicBezTo>
                  <a:cubicBezTo>
                    <a:pt x="f323" y="f485"/>
                    <a:pt x="f514" y="f515"/>
                    <a:pt x="f244" y="f516"/>
                  </a:cubicBezTo>
                  <a:cubicBezTo>
                    <a:pt x="f517" y="f481"/>
                    <a:pt x="f518" y="f519"/>
                    <a:pt x="f323" y="f479"/>
                  </a:cubicBezTo>
                  <a:cubicBezTo>
                    <a:pt x="f520" y="f515"/>
                    <a:pt x="f521" y="f481"/>
                    <a:pt x="f320" y="f522"/>
                  </a:cubicBezTo>
                  <a:cubicBezTo>
                    <a:pt x="f523" y="f422"/>
                    <a:pt x="f333" y="f446"/>
                    <a:pt x="f521" y="f380"/>
                  </a:cubicBezTo>
                  <a:cubicBezTo>
                    <a:pt x="f254" y="f524"/>
                    <a:pt x="f253" y="f438"/>
                    <a:pt x="f38" y="f467"/>
                  </a:cubicBezTo>
                  <a:cubicBezTo>
                    <a:pt x="f260" y="f465"/>
                    <a:pt x="f32" y="f413"/>
                    <a:pt x="f525" y="f432"/>
                  </a:cubicBezTo>
                  <a:cubicBezTo>
                    <a:pt x="f266" y="f390"/>
                    <a:pt x="f526" y="f432"/>
                    <a:pt x="f342" y="f390"/>
                  </a:cubicBezTo>
                  <a:cubicBezTo>
                    <a:pt x="f526" y="f375"/>
                    <a:pt x="f342" y="f389"/>
                    <a:pt x="f342" y="f461"/>
                  </a:cubicBezTo>
                  <a:cubicBezTo>
                    <a:pt x="f525" y="f460"/>
                    <a:pt x="f264" y="f385"/>
                    <a:pt x="f527" y="f524"/>
                  </a:cubicBezTo>
                  <a:cubicBezTo>
                    <a:pt x="f528" y="f524"/>
                    <a:pt x="f270" y="f440"/>
                    <a:pt x="f316" y="f428"/>
                  </a:cubicBezTo>
                  <a:cubicBezTo>
                    <a:pt x="f529" y="f416"/>
                    <a:pt x="f270" y="f530"/>
                    <a:pt x="f347" y="f530"/>
                  </a:cubicBezTo>
                  <a:cubicBezTo>
                    <a:pt x="f314" y="f416"/>
                    <a:pt x="f316" y="f458"/>
                    <a:pt x="f314" y="f440"/>
                  </a:cubicBezTo>
                  <a:cubicBezTo>
                    <a:pt x="f314" y="f531"/>
                    <a:pt x="f346" y="f445"/>
                    <a:pt x="f314" y="f443"/>
                  </a:cubicBezTo>
                  <a:cubicBezTo>
                    <a:pt x="f346" y="f427"/>
                    <a:pt x="f532" y="f455"/>
                    <a:pt x="f316" y="f533"/>
                  </a:cubicBezTo>
                  <a:cubicBezTo>
                    <a:pt x="f316" y="f534"/>
                    <a:pt x="f25" y="f452"/>
                    <a:pt x="f316" y="f535"/>
                  </a:cubicBezTo>
                  <a:cubicBezTo>
                    <a:pt x="f529" y="f426"/>
                    <a:pt x="f346" y="f447"/>
                    <a:pt x="f311" y="f447"/>
                  </a:cubicBezTo>
                  <a:cubicBezTo>
                    <a:pt x="f310" y="f535"/>
                    <a:pt x="f346" y="f425"/>
                    <a:pt x="f346" y="f450"/>
                  </a:cubicBezTo>
                  <a:lnTo>
                    <a:pt x="f536" y="f424"/>
                  </a:lnTo>
                  <a:cubicBezTo>
                    <a:pt x="f22" y="f425"/>
                    <a:pt x="f349" y="f535"/>
                    <a:pt x="f344" y="f447"/>
                  </a:cubicBezTo>
                  <a:cubicBezTo>
                    <a:pt x="f22" y="f447"/>
                    <a:pt x="f276" y="f535"/>
                    <a:pt x="f273" y="f426"/>
                  </a:cubicBezTo>
                  <a:cubicBezTo>
                    <a:pt x="f272" y="f537"/>
                    <a:pt x="f538" y="f427"/>
                    <a:pt x="f272" y="f443"/>
                  </a:cubicBezTo>
                  <a:cubicBezTo>
                    <a:pt x="f276" y="f443"/>
                    <a:pt x="f536" y="f444"/>
                    <a:pt x="f348" y="f533"/>
                  </a:cubicBezTo>
                  <a:cubicBezTo>
                    <a:pt x="f536" y="f455"/>
                    <a:pt x="f344" y="f382"/>
                    <a:pt x="f344" y="f380"/>
                  </a:cubicBezTo>
                  <a:cubicBezTo>
                    <a:pt x="f344" y="f539"/>
                    <a:pt x="f276" y="f428"/>
                    <a:pt x="f22" y="f530"/>
                  </a:cubicBezTo>
                  <a:lnTo>
                    <a:pt x="f540" y="f437"/>
                  </a:lnTo>
                  <a:lnTo>
                    <a:pt x="f272" y="f530"/>
                  </a:lnTo>
                  <a:cubicBezTo>
                    <a:pt x="f272" y="f436"/>
                    <a:pt x="f541" y="f300"/>
                    <a:pt x="f16" y="f378"/>
                  </a:cubicBezTo>
                  <a:cubicBezTo>
                    <a:pt x="f9" y="f542"/>
                    <a:pt x="f543" y="f430"/>
                    <a:pt x="f354" y="f432"/>
                  </a:cubicBezTo>
                  <a:cubicBezTo>
                    <a:pt x="f277" y="f390"/>
                    <a:pt x="f277" y="f390"/>
                    <a:pt x="f18" y="f390"/>
                  </a:cubicBezTo>
                  <a:cubicBezTo>
                    <a:pt x="f9" y="f389"/>
                    <a:pt x="f544" y="f461"/>
                    <a:pt x="f362" y="f377"/>
                  </a:cubicBezTo>
                  <a:cubicBezTo>
                    <a:pt x="f398" y="f467"/>
                    <a:pt x="f292" y="f458"/>
                    <a:pt x="f544" y="f427"/>
                  </a:cubicBezTo>
                  <a:cubicBezTo>
                    <a:pt x="f545" y="f535"/>
                    <a:pt x="f398" y="f451"/>
                    <a:pt x="f365" y="f423"/>
                  </a:cubicBezTo>
                  <a:cubicBezTo>
                    <a:pt x="f286" y="f546"/>
                    <a:pt x="f1" y="f547"/>
                    <a:pt x="f373" y="f472"/>
                  </a:cubicBezTo>
                  <a:cubicBezTo>
                    <a:pt x="f303" y="f446"/>
                    <a:pt x="f548" y="f380"/>
                    <a:pt x="f383" y="f428"/>
                  </a:cubicBezTo>
                  <a:cubicBezTo>
                    <a:pt x="f440" y="f416"/>
                    <a:pt x="f440" y="f385"/>
                    <a:pt x="f539" y="f300"/>
                  </a:cubicBezTo>
                  <a:cubicBezTo>
                    <a:pt x="f381" y="f549"/>
                    <a:pt x="f437" y="f434"/>
                    <a:pt x="f435" y="f550"/>
                  </a:cubicBezTo>
                  <a:cubicBezTo>
                    <a:pt x="f551" y="f552"/>
                    <a:pt x="f524" y="f303"/>
                    <a:pt x="f440" y="f303"/>
                  </a:cubicBezTo>
                  <a:cubicBezTo>
                    <a:pt x="f445" y="f433"/>
                    <a:pt x="f427" y="f390"/>
                    <a:pt x="f381" y="f369"/>
                  </a:cubicBezTo>
                  <a:cubicBezTo>
                    <a:pt x="f419" y="f407"/>
                    <a:pt x="f539" y="f286"/>
                    <a:pt x="f524" y="f288"/>
                  </a:cubicBezTo>
                  <a:cubicBezTo>
                    <a:pt x="f458" y="f369"/>
                    <a:pt x="f383" y="f372"/>
                    <a:pt x="f428" y="f374"/>
                  </a:cubicBezTo>
                  <a:cubicBezTo>
                    <a:pt x="f437" y="f374"/>
                    <a:pt x="f553" y="f372"/>
                    <a:pt x="f549" y="f411"/>
                  </a:cubicBezTo>
                  <a:cubicBezTo>
                    <a:pt x="f387" y="f371"/>
                    <a:pt x="f553" y="f288"/>
                    <a:pt x="f467" y="f554"/>
                  </a:cubicBezTo>
                  <a:cubicBezTo>
                    <a:pt x="f555" y="f400"/>
                    <a:pt x="f542" y="f398"/>
                    <a:pt x="f556" y="f293"/>
                  </a:cubicBezTo>
                  <a:cubicBezTo>
                    <a:pt x="f557" y="f396"/>
                    <a:pt x="f550" y="f558"/>
                    <a:pt x="f430" y="f396"/>
                  </a:cubicBezTo>
                  <a:cubicBezTo>
                    <a:pt x="f299" y="f559"/>
                    <a:pt x="f557" y="f554"/>
                    <a:pt x="f433" y="f1"/>
                  </a:cubicBezTo>
                  <a:cubicBezTo>
                    <a:pt x="f413" y="f372"/>
                    <a:pt x="f431" y="f432"/>
                    <a:pt x="f461" y="f389"/>
                  </a:cubicBezTo>
                  <a:cubicBezTo>
                    <a:pt x="f411" y="f560"/>
                    <a:pt x="f561" y="f549"/>
                    <a:pt x="f560" y="f416"/>
                  </a:cubicBezTo>
                  <a:cubicBezTo>
                    <a:pt x="f463" y="f440"/>
                    <a:pt x="f374" y="f441"/>
                    <a:pt x="f286" y="f382"/>
                  </a:cubicBezTo>
                  <a:cubicBezTo>
                    <a:pt x="f284" y="f441"/>
                    <a:pt x="f284" y="f381"/>
                    <a:pt x="f284" y="f419"/>
                  </a:cubicBezTo>
                  <a:cubicBezTo>
                    <a:pt x="f370" y="f469"/>
                    <a:pt x="f368" y="f377"/>
                    <a:pt x="f398" y="f389"/>
                  </a:cubicBezTo>
                  <a:cubicBezTo>
                    <a:pt x="f545" y="f295"/>
                    <a:pt x="f562" y="f373"/>
                    <a:pt x="f309" y="f374"/>
                  </a:cubicBezTo>
                  <a:lnTo>
                    <a:pt x="f541" y="f372"/>
                  </a:lnTo>
                  <a:cubicBezTo>
                    <a:pt x="f16" y="f370"/>
                    <a:pt x="f361" y="f1"/>
                    <a:pt x="f563" y="f370"/>
                  </a:cubicBezTo>
                  <a:cubicBezTo>
                    <a:pt x="f360" y="f407"/>
                    <a:pt x="f562" y="f288"/>
                    <a:pt x="f7" y="f286"/>
                  </a:cubicBezTo>
                  <a:cubicBezTo>
                    <a:pt x="f564" y="f366"/>
                    <a:pt x="f565" y="f290"/>
                    <a:pt x="f281" y="f559"/>
                  </a:cubicBezTo>
                  <a:cubicBezTo>
                    <a:pt x="f286" y="f396"/>
                    <a:pt x="f366" y="f16"/>
                    <a:pt x="f566" y="f359"/>
                  </a:cubicBezTo>
                  <a:cubicBezTo>
                    <a:pt x="f567" y="f13"/>
                    <a:pt x="f11" y="f9"/>
                    <a:pt x="f277" y="f361"/>
                  </a:cubicBezTo>
                  <a:lnTo>
                    <a:pt x="f277" y="f16"/>
                  </a:lnTo>
                  <a:cubicBezTo>
                    <a:pt x="f543" y="f18"/>
                    <a:pt x="f7" y="f353"/>
                    <a:pt x="f568" y="f569"/>
                  </a:cubicBezTo>
                  <a:lnTo>
                    <a:pt x="f566" y="f355"/>
                  </a:lnTo>
                  <a:cubicBezTo>
                    <a:pt x="f290" y="f355"/>
                    <a:pt x="f371" y="f20"/>
                    <a:pt x="f411" y="f277"/>
                  </a:cubicBezTo>
                  <a:lnTo>
                    <a:pt x="f390" y="f354"/>
                  </a:lnTo>
                  <a:cubicBezTo>
                    <a:pt x="f390" y="f276"/>
                    <a:pt x="f364" y="f312"/>
                    <a:pt x="f394" y="f348"/>
                  </a:cubicBezTo>
                  <a:cubicBezTo>
                    <a:pt x="f570" y="f348"/>
                    <a:pt x="f7" y="f276"/>
                    <a:pt x="f563" y="f540"/>
                  </a:cubicBezTo>
                  <a:cubicBezTo>
                    <a:pt x="f13" y="f344"/>
                    <a:pt x="f13" y="f346"/>
                    <a:pt x="f354" y="f311"/>
                  </a:cubicBezTo>
                  <a:cubicBezTo>
                    <a:pt x="f277" y="f571"/>
                    <a:pt x="f353" y="f349"/>
                    <a:pt x="f358" y="f536"/>
                  </a:cubicBezTo>
                  <a:cubicBezTo>
                    <a:pt x="f538" y="f343"/>
                    <a:pt x="f571" y="f343"/>
                    <a:pt x="f25" y="f273"/>
                  </a:cubicBezTo>
                  <a:cubicBezTo>
                    <a:pt x="f572" y="f540"/>
                    <a:pt x="f573" y="f538"/>
                    <a:pt x="f526" y="f276"/>
                  </a:cubicBezTo>
                  <a:lnTo>
                    <a:pt x="f574" y="f575"/>
                  </a:lnTo>
                  <a:cubicBezTo>
                    <a:pt x="f523" y="f30"/>
                    <a:pt x="f523" y="f341"/>
                    <a:pt x="f318" y="f576"/>
                  </a:cubicBezTo>
                  <a:cubicBezTo>
                    <a:pt x="f341" y="f577"/>
                    <a:pt x="f263" y="f578"/>
                    <a:pt x="f268" y="f337"/>
                  </a:cubicBezTo>
                  <a:cubicBezTo>
                    <a:pt x="f342" y="f337"/>
                    <a:pt x="f573" y="f337"/>
                    <a:pt x="f579" y="f36"/>
                  </a:cubicBezTo>
                  <a:cubicBezTo>
                    <a:pt x="f527" y="f335"/>
                    <a:pt x="f26" y="f320"/>
                    <a:pt x="f26" y="f320"/>
                  </a:cubicBezTo>
                  <a:cubicBezTo>
                    <a:pt x="f26" y="f320"/>
                    <a:pt x="f26" y="f320"/>
                    <a:pt x="f26" y="f320"/>
                  </a:cubicBezTo>
                  <a:cubicBezTo>
                    <a:pt x="f26" y="f320"/>
                    <a:pt x="f26" y="f320"/>
                    <a:pt x="f26" y="f320"/>
                  </a:cubicBezTo>
                  <a:cubicBezTo>
                    <a:pt x="f26" y="f332"/>
                    <a:pt x="f269" y="f331"/>
                    <a:pt x="f268" y="f331"/>
                  </a:cubicBezTo>
                  <a:cubicBezTo>
                    <a:pt x="f32" y="f247"/>
                    <a:pt x="f572" y="f326"/>
                    <a:pt x="f270" y="f41"/>
                  </a:cubicBezTo>
                  <a:lnTo>
                    <a:pt x="f311" y="f253"/>
                  </a:lnTo>
                  <a:lnTo>
                    <a:pt x="f314" y="f253"/>
                  </a:lnTo>
                  <a:cubicBezTo>
                    <a:pt x="f24" y="f327"/>
                    <a:pt x="f24" y="f326"/>
                    <a:pt x="f24" y="f0"/>
                  </a:cubicBezTo>
                  <a:cubicBezTo>
                    <a:pt x="f24" y="f0"/>
                    <a:pt x="f24" y="f0"/>
                    <a:pt x="f24" y="f325"/>
                  </a:cubicBezTo>
                  <a:cubicBezTo>
                    <a:pt x="f571" y="f323"/>
                    <a:pt x="f349" y="f324"/>
                    <a:pt x="f272" y="f323"/>
                  </a:cubicBezTo>
                  <a:cubicBezTo>
                    <a:pt x="f359" y="f321"/>
                    <a:pt x="f358" y="f254"/>
                    <a:pt x="f358" y="f254"/>
                  </a:cubicBezTo>
                  <a:cubicBezTo>
                    <a:pt x="f580" y="f320"/>
                    <a:pt x="f543" y="f319"/>
                    <a:pt x="f11" y="f581"/>
                  </a:cubicBezTo>
                  <a:lnTo>
                    <a:pt x="f582" y="f317"/>
                  </a:lnTo>
                  <a:cubicBezTo>
                    <a:pt x="f370" y="f316"/>
                    <a:pt x="f374" y="f310"/>
                    <a:pt x="f390" y="f312"/>
                  </a:cubicBezTo>
                  <a:lnTo>
                    <a:pt x="f583" y="f311"/>
                  </a:lnTo>
                  <a:cubicBezTo>
                    <a:pt x="f433" y="f310"/>
                    <a:pt x="f584" y="f309"/>
                    <a:pt x="f585" y="f11"/>
                  </a:cubicBezTo>
                  <a:cubicBezTo>
                    <a:pt x="f378" y="f11"/>
                    <a:pt x="f378" y="f306"/>
                    <a:pt x="f438" y="f306"/>
                  </a:cubicBezTo>
                  <a:cubicBezTo>
                    <a:pt x="f533" y="f305"/>
                    <a:pt x="f422" y="f303"/>
                    <a:pt x="f586" y="f301"/>
                  </a:cubicBezTo>
                  <a:cubicBezTo>
                    <a:pt x="f485" y="f300"/>
                    <a:pt x="f587" y="f299"/>
                    <a:pt x="f588" y="f297"/>
                  </a:cubicBezTo>
                  <a:cubicBezTo>
                    <a:pt x="f477" y="f295"/>
                    <a:pt x="f475" y="f293"/>
                    <a:pt x="f589" y="f292"/>
                  </a:cubicBezTo>
                  <a:lnTo>
                    <a:pt x="f590" y="f290"/>
                  </a:lnTo>
                  <a:cubicBezTo>
                    <a:pt x="f591" y="f284"/>
                    <a:pt x="f592" y="f288"/>
                    <a:pt x="f593" y="f366"/>
                  </a:cubicBezTo>
                  <a:cubicBezTo>
                    <a:pt x="f594" y="f284"/>
                    <a:pt x="f507" y="f283"/>
                    <a:pt x="f507" y="f281"/>
                  </a:cubicBezTo>
                  <a:cubicBezTo>
                    <a:pt x="f495" y="f279"/>
                    <a:pt x="f511" y="f277"/>
                    <a:pt x="f595" y="f540"/>
                  </a:cubicBezTo>
                  <a:lnTo>
                    <a:pt x="f595" y="f22"/>
                  </a:lnTo>
                  <a:cubicBezTo>
                    <a:pt x="f493" y="f272"/>
                    <a:pt x="f594" y="f274"/>
                    <a:pt x="f500" y="f274"/>
                  </a:cubicBezTo>
                  <a:cubicBezTo>
                    <a:pt x="f498" y="f274"/>
                    <a:pt x="f498" y="f273"/>
                    <a:pt x="f498" y="f272"/>
                  </a:cubicBezTo>
                  <a:cubicBezTo>
                    <a:pt x="f500" y="f270"/>
                    <a:pt x="f508" y="f573"/>
                    <a:pt x="f596" y="f32"/>
                  </a:cubicBezTo>
                  <a:cubicBezTo>
                    <a:pt x="f591" y="f268"/>
                    <a:pt x="f500" y="f597"/>
                    <a:pt x="f598" y="f32"/>
                  </a:cubicBezTo>
                  <a:cubicBezTo>
                    <a:pt x="f598" y="f264"/>
                    <a:pt x="f4" y="f599"/>
                    <a:pt x="f598" y="f262"/>
                  </a:cubicBezTo>
                  <a:cubicBezTo>
                    <a:pt x="f600" y="f260"/>
                    <a:pt x="f594" y="f258"/>
                    <a:pt x="f487" y="f256"/>
                  </a:cubicBezTo>
                  <a:cubicBezTo>
                    <a:pt x="f489" y="f255"/>
                    <a:pt x="f601" y="f254"/>
                    <a:pt x="f504" y="f602"/>
                  </a:cubicBezTo>
                  <a:cubicBezTo>
                    <a:pt x="f603" y="f252"/>
                    <a:pt x="f504" y="f250"/>
                    <a:pt x="f497" y="f40"/>
                  </a:cubicBezTo>
                  <a:cubicBezTo>
                    <a:pt x="f500" y="f247"/>
                    <a:pt x="f489" y="f245"/>
                    <a:pt x="f595" y="f244"/>
                  </a:cubicBezTo>
                  <a:cubicBezTo>
                    <a:pt x="f491" y="f242"/>
                    <a:pt x="f604" y="f240"/>
                    <a:pt x="f601" y="f238"/>
                  </a:cubicBezTo>
                  <a:cubicBezTo>
                    <a:pt x="f601" y="f237"/>
                    <a:pt x="f489" y="f234"/>
                    <a:pt x="f515" y="f234"/>
                  </a:cubicBezTo>
                  <a:cubicBezTo>
                    <a:pt x="f605" y="f606"/>
                    <a:pt x="f493" y="f231"/>
                    <a:pt x="f511" y="f229"/>
                  </a:cubicBezTo>
                  <a:cubicBezTo>
                    <a:pt x="f487" y="f607"/>
                    <a:pt x="f481" y="f55"/>
                    <a:pt x="f608" y="f471"/>
                  </a:cubicBezTo>
                  <a:cubicBezTo>
                    <a:pt x="f609" y="f610"/>
                    <a:pt x="f611" y="f220"/>
                    <a:pt x="f519" y="f57"/>
                  </a:cubicBezTo>
                  <a:cubicBezTo>
                    <a:pt x="f612" y="f137"/>
                    <a:pt x="f613" y="f137"/>
                    <a:pt x="f424" y="f213"/>
                  </a:cubicBezTo>
                  <a:lnTo>
                    <a:pt x="f420" y="f211"/>
                  </a:lnTo>
                  <a:cubicBezTo>
                    <a:pt x="f447" y="f209"/>
                    <a:pt x="f614" y="f131"/>
                    <a:pt x="f425" y="f62"/>
                  </a:cubicBezTo>
                  <a:cubicBezTo>
                    <a:pt x="f534" y="f207"/>
                    <a:pt x="f442" y="f111"/>
                    <a:pt x="f417" y="f130"/>
                  </a:cubicBezTo>
                  <a:cubicBezTo>
                    <a:pt x="f385" y="f186"/>
                    <a:pt x="f300" y="f60"/>
                    <a:pt x="f301" y="f203"/>
                  </a:cubicBezTo>
                  <a:cubicBezTo>
                    <a:pt x="f383" y="f129"/>
                    <a:pt x="f381" y="f200"/>
                    <a:pt x="f428" y="f198"/>
                  </a:cubicBezTo>
                  <a:cubicBezTo>
                    <a:pt x="f469" y="f158"/>
                    <a:pt x="f387" y="f120"/>
                    <a:pt x="f460" y="f188"/>
                  </a:cubicBezTo>
                  <a:cubicBezTo>
                    <a:pt x="f550" y="f151"/>
                    <a:pt x="f413" y="f454"/>
                    <a:pt x="f461" y="f329"/>
                  </a:cubicBezTo>
                  <a:cubicBezTo>
                    <a:pt x="f433" y="f192"/>
                    <a:pt x="f377" y="f66"/>
                    <a:pt x="f389" y="f170"/>
                  </a:cubicBezTo>
                  <a:cubicBezTo>
                    <a:pt x="f372" y="f70"/>
                    <a:pt x="f286" y="f166"/>
                    <a:pt x="f365" y="f158"/>
                  </a:cubicBezTo>
                  <a:cubicBezTo>
                    <a:pt x="f398" y="f188"/>
                    <a:pt x="f293" y="f454"/>
                    <a:pt x="f567" y="f186"/>
                  </a:cubicBezTo>
                  <a:cubicBezTo>
                    <a:pt x="f396" y="f114"/>
                    <a:pt x="f305" y="f64"/>
                    <a:pt x="f568" y="f65"/>
                  </a:cubicBezTo>
                  <a:cubicBezTo>
                    <a:pt x="f279" y="f66"/>
                    <a:pt x="f7" y="f161"/>
                    <a:pt x="f562" y="f161"/>
                  </a:cubicBezTo>
                  <a:cubicBezTo>
                    <a:pt x="f615" y="f164"/>
                    <a:pt x="f292" y="f166"/>
                    <a:pt x="f564" y="f69"/>
                  </a:cubicBezTo>
                  <a:lnTo>
                    <a:pt x="f564" y="f69"/>
                  </a:lnTo>
                  <a:cubicBezTo>
                    <a:pt x="f544" y="f170"/>
                    <a:pt x="f616" y="f72"/>
                    <a:pt x="f544" y="f73"/>
                  </a:cubicBezTo>
                  <a:cubicBezTo>
                    <a:pt x="f617" y="f185"/>
                    <a:pt x="f617" y="f184"/>
                    <a:pt x="f564" y="f184"/>
                  </a:cubicBezTo>
                  <a:cubicBezTo>
                    <a:pt x="f544" y="f183"/>
                    <a:pt x="f616" y="f182"/>
                    <a:pt x="f616" y="f74"/>
                  </a:cubicBezTo>
                  <a:cubicBezTo>
                    <a:pt x="f545" y="f178"/>
                    <a:pt x="f545" y="f181"/>
                    <a:pt x="f544" y="f180"/>
                  </a:cubicBezTo>
                  <a:cubicBezTo>
                    <a:pt x="f616" y="f87"/>
                    <a:pt x="f545" y="f87"/>
                    <a:pt x="f545" y="f179"/>
                  </a:cubicBezTo>
                  <a:cubicBezTo>
                    <a:pt x="f567" y="f76"/>
                    <a:pt x="f558" y="f93"/>
                    <a:pt x="f544" y="f176"/>
                  </a:cubicBezTo>
                  <a:cubicBezTo>
                    <a:pt x="f564" y="f174"/>
                    <a:pt x="f7" y="f172"/>
                    <a:pt x="f11" y="f171"/>
                  </a:cubicBezTo>
                  <a:cubicBezTo>
                    <a:pt x="f11" y="f171"/>
                    <a:pt x="f11" y="f171"/>
                    <a:pt x="f11" y="f169"/>
                  </a:cubicBezTo>
                  <a:cubicBezTo>
                    <a:pt x="f11" y="f169"/>
                    <a:pt x="f11" y="f169"/>
                    <a:pt x="f563" y="f169"/>
                  </a:cubicBezTo>
                  <a:lnTo>
                    <a:pt x="f563" y="f169"/>
                  </a:lnTo>
                  <a:cubicBezTo>
                    <a:pt x="f563" y="f169"/>
                    <a:pt x="f306" y="f168"/>
                    <a:pt x="f306" y="f168"/>
                  </a:cubicBezTo>
                  <a:lnTo>
                    <a:pt x="f13" y="f167"/>
                  </a:lnTo>
                  <a:lnTo>
                    <a:pt x="f16" y="f167"/>
                  </a:lnTo>
                  <a:cubicBezTo>
                    <a:pt x="f16" y="f167"/>
                    <a:pt x="f16" y="f167"/>
                    <a:pt x="f16" y="f165"/>
                  </a:cubicBezTo>
                  <a:cubicBezTo>
                    <a:pt x="f16" y="f165"/>
                    <a:pt x="f309" y="f165"/>
                    <a:pt x="f309" y="f165"/>
                  </a:cubicBezTo>
                  <a:cubicBezTo>
                    <a:pt x="f309" y="f165"/>
                    <a:pt x="f309" y="f165"/>
                    <a:pt x="f309" y="f165"/>
                  </a:cubicBezTo>
                  <a:lnTo>
                    <a:pt x="f309" y="f165"/>
                  </a:lnTo>
                  <a:cubicBezTo>
                    <a:pt x="f541" y="f163"/>
                    <a:pt x="f541" y="f163"/>
                    <a:pt x="f541" y="f163"/>
                  </a:cubicBezTo>
                  <a:lnTo>
                    <a:pt x="f543" y="f162"/>
                  </a:lnTo>
                  <a:lnTo>
                    <a:pt x="f543" y="f162"/>
                  </a:lnTo>
                  <a:cubicBezTo>
                    <a:pt x="f543" y="f162"/>
                    <a:pt x="f543" y="f160"/>
                    <a:pt x="f543" y="f160"/>
                  </a:cubicBezTo>
                  <a:lnTo>
                    <a:pt x="f543" y="f146"/>
                  </a:lnTo>
                  <a:lnTo>
                    <a:pt x="f18" y="f146"/>
                  </a:lnTo>
                  <a:cubicBezTo>
                    <a:pt x="f354" y="f159"/>
                    <a:pt x="f359" y="f149"/>
                    <a:pt x="f358" y="f150"/>
                  </a:cubicBezTo>
                  <a:lnTo>
                    <a:pt x="f358" y="f150"/>
                  </a:lnTo>
                  <a:cubicBezTo>
                    <a:pt x="f580" y="f150"/>
                    <a:pt x="f618" y="f153"/>
                    <a:pt x="f618" y="f153"/>
                  </a:cubicBezTo>
                  <a:cubicBezTo>
                    <a:pt x="f20" y="f153"/>
                    <a:pt x="f20" y="f153"/>
                    <a:pt x="f20" y="f153"/>
                  </a:cubicBezTo>
                  <a:cubicBezTo>
                    <a:pt x="f343" y="f153"/>
                    <a:pt x="f538" y="f153"/>
                    <a:pt x="f272" y="f149"/>
                  </a:cubicBezTo>
                  <a:cubicBezTo>
                    <a:pt x="f276" y="f150"/>
                    <a:pt x="f536" y="f150"/>
                    <a:pt x="f344" y="f150"/>
                  </a:cubicBezTo>
                  <a:cubicBezTo>
                    <a:pt x="f352" y="f150"/>
                    <a:pt x="f310" y="f149"/>
                    <a:pt x="f346" y="f148"/>
                  </a:cubicBezTo>
                  <a:lnTo>
                    <a:pt x="f347" y="f146"/>
                  </a:lnTo>
                  <a:cubicBezTo>
                    <a:pt x="f575" y="f144"/>
                    <a:pt x="f619" y="f142"/>
                    <a:pt x="f597" y="f140"/>
                  </a:cubicBezTo>
                  <a:cubicBezTo>
                    <a:pt x="f526" y="f138"/>
                    <a:pt x="f30" y="f123"/>
                    <a:pt x="f620" y="f136"/>
                  </a:cubicBezTo>
                  <a:lnTo>
                    <a:pt x="f269" y="f136"/>
                  </a:lnTo>
                  <a:lnTo>
                    <a:pt x="f269" y="f134"/>
                  </a:lnTo>
                  <a:cubicBezTo>
                    <a:pt x="f619" y="f132"/>
                    <a:pt x="f528" y="f128"/>
                    <a:pt x="f532" y="f128"/>
                  </a:cubicBezTo>
                  <a:cubicBezTo>
                    <a:pt x="f24" y="f128"/>
                    <a:pt x="f536" y="f127"/>
                    <a:pt x="f538" y="f125"/>
                  </a:cubicBezTo>
                  <a:lnTo>
                    <a:pt x="f277" y="f123"/>
                  </a:lnTo>
                  <a:lnTo>
                    <a:pt x="f580" y="f121"/>
                  </a:lnTo>
                  <a:cubicBezTo>
                    <a:pt x="f355" y="f119"/>
                    <a:pt x="f276" y="f117"/>
                    <a:pt x="f621" y="f115"/>
                  </a:cubicBezTo>
                  <a:cubicBezTo>
                    <a:pt x="f571" y="f97"/>
                    <a:pt x="f312" y="f112"/>
                    <a:pt x="f349" y="f110"/>
                  </a:cubicBezTo>
                  <a:cubicBezTo>
                    <a:pt x="f343" y="f108"/>
                    <a:pt x="f353" y="f105"/>
                    <a:pt x="f16" y="f105"/>
                  </a:cubicBezTo>
                  <a:cubicBezTo>
                    <a:pt x="f361" y="f105"/>
                    <a:pt x="f13" y="f105"/>
                    <a:pt x="f306" y="f105"/>
                  </a:cubicBezTo>
                  <a:cubicBezTo>
                    <a:pt x="f562" y="f103"/>
                    <a:pt x="f279" y="f101"/>
                    <a:pt x="f279" y="f100"/>
                  </a:cubicBezTo>
                  <a:lnTo>
                    <a:pt x="f615" y="f99"/>
                  </a:lnTo>
                  <a:lnTo>
                    <a:pt x="f394" y="f97"/>
                  </a:lnTo>
                  <a:cubicBezTo>
                    <a:pt x="f283" y="f95"/>
                    <a:pt x="f582" y="f94"/>
                    <a:pt x="f559" y="f92"/>
                  </a:cubicBezTo>
                  <a:cubicBezTo>
                    <a:pt x="f400" y="f90"/>
                    <a:pt x="f398" y="f88"/>
                    <a:pt x="f362" y="f86"/>
                  </a:cubicBezTo>
                  <a:cubicBezTo>
                    <a:pt x="f622" y="f84"/>
                    <a:pt x="f284" y="f82"/>
                    <a:pt x="f284" y="f80"/>
                  </a:cubicBezTo>
                  <a:cubicBezTo>
                    <a:pt x="f284" y="f79"/>
                    <a:pt x="f283" y="f77"/>
                    <a:pt x="f616" y="f75"/>
                  </a:cubicBezTo>
                  <a:lnTo>
                    <a:pt x="f279" y="f29"/>
                  </a:lnTo>
                  <a:lnTo>
                    <a:pt x="f7" y="f8"/>
                  </a:lnTo>
                  <a:close/>
                  <a:moveTo>
                    <a:pt x="f166" y="f171"/>
                  </a:moveTo>
                  <a:lnTo>
                    <a:pt x="f166" y="f171"/>
                  </a:lnTo>
                  <a:lnTo>
                    <a:pt x="f67" y="f171"/>
                  </a:lnTo>
                  <a:lnTo>
                    <a:pt x="f67" y="f169"/>
                  </a:lnTo>
                  <a:cubicBezTo>
                    <a:pt x="f67" y="f169"/>
                    <a:pt x="f166" y="f169"/>
                    <a:pt x="f166" y="f169"/>
                  </a:cubicBezTo>
                  <a:cubicBezTo>
                    <a:pt x="f166" y="f171"/>
                    <a:pt x="f166" y="f171"/>
                    <a:pt x="f166" y="f171"/>
                  </a:cubicBezTo>
                  <a:close/>
                  <a:moveTo>
                    <a:pt x="f207" y="f623"/>
                  </a:moveTo>
                  <a:lnTo>
                    <a:pt x="f207" y="f623"/>
                  </a:lnTo>
                  <a:cubicBezTo>
                    <a:pt x="f207" y="f315"/>
                    <a:pt x="f113" y="f171"/>
                    <a:pt x="f113" y="f169"/>
                  </a:cubicBezTo>
                  <a:lnTo>
                    <a:pt x="f113" y="f168"/>
                  </a:lnTo>
                  <a:cubicBezTo>
                    <a:pt x="f62" y="f313"/>
                    <a:pt x="f62" y="f313"/>
                    <a:pt x="f114" y="f624"/>
                  </a:cubicBezTo>
                  <a:lnTo>
                    <a:pt x="f114" y="f624"/>
                  </a:lnTo>
                  <a:cubicBezTo>
                    <a:pt x="f114" y="f624"/>
                    <a:pt x="f454" y="f624"/>
                    <a:pt x="f454" y="f624"/>
                  </a:cubicBezTo>
                  <a:lnTo>
                    <a:pt x="f454" y="f624"/>
                  </a:lnTo>
                  <a:cubicBezTo>
                    <a:pt x="f114" y="f169"/>
                    <a:pt x="f113" y="f172"/>
                    <a:pt x="f207" y="f623"/>
                  </a:cubicBezTo>
                  <a:close/>
                  <a:moveTo>
                    <a:pt x="f503" y="f434"/>
                  </a:moveTo>
                  <a:lnTo>
                    <a:pt x="f503" y="f434"/>
                  </a:lnTo>
                  <a:cubicBezTo>
                    <a:pt x="f625" y="f387"/>
                    <a:pt x="f626" y="f387"/>
                    <a:pt x="f486" y="f415"/>
                  </a:cubicBezTo>
                  <a:cubicBezTo>
                    <a:pt x="f50" y="f557"/>
                    <a:pt x="f468" y="f552"/>
                    <a:pt x="f627" y="f389"/>
                  </a:cubicBezTo>
                  <a:lnTo>
                    <a:pt x="f51" y="f461"/>
                  </a:lnTo>
                  <a:cubicBezTo>
                    <a:pt x="f233" y="f583"/>
                    <a:pt x="f628" y="f432"/>
                    <a:pt x="f629" y="f411"/>
                  </a:cubicBezTo>
                  <a:cubicBezTo>
                    <a:pt x="f468" y="f370"/>
                    <a:pt x="f470" y="f366"/>
                    <a:pt x="f227" y="f582"/>
                  </a:cubicBezTo>
                  <a:cubicBezTo>
                    <a:pt x="f54" y="f290"/>
                    <a:pt x="f466" y="f284"/>
                    <a:pt x="f468" y="f286"/>
                  </a:cubicBezTo>
                  <a:cubicBezTo>
                    <a:pt x="f630" y="f284"/>
                    <a:pt x="f468" y="f284"/>
                    <a:pt x="f630" y="f554"/>
                  </a:cubicBezTo>
                  <a:cubicBezTo>
                    <a:pt x="f631" y="f283"/>
                    <a:pt x="f632" y="f398"/>
                    <a:pt x="f633" y="f396"/>
                  </a:cubicBezTo>
                  <a:cubicBezTo>
                    <a:pt x="f466" y="f564"/>
                    <a:pt x="f50" y="f544"/>
                    <a:pt x="f482" y="f570"/>
                  </a:cubicBezTo>
                  <a:cubicBezTo>
                    <a:pt x="f499" y="f563"/>
                    <a:pt x="f634" y="f306"/>
                    <a:pt x="f606" y="f13"/>
                  </a:cubicBezTo>
                  <a:cubicBezTo>
                    <a:pt x="f635" y="f358"/>
                    <a:pt x="f49" y="f349"/>
                    <a:pt x="f636" y="f637"/>
                  </a:cubicBezTo>
                  <a:lnTo>
                    <a:pt x="f638" y="f268"/>
                  </a:lnTo>
                  <a:cubicBezTo>
                    <a:pt x="f639" y="f270"/>
                    <a:pt x="f514" y="f274"/>
                    <a:pt x="f640" y="f306"/>
                  </a:cubicBezTo>
                  <a:cubicBezTo>
                    <a:pt x="f0" y="f306"/>
                    <a:pt x="f641" y="f7"/>
                    <a:pt x="f45" y="f568"/>
                  </a:cubicBezTo>
                  <a:cubicBezTo>
                    <a:pt x="f520" y="f564"/>
                    <a:pt x="f331" y="f570"/>
                    <a:pt x="f642" y="f565"/>
                  </a:cubicBezTo>
                  <a:lnTo>
                    <a:pt x="f37" y="f398"/>
                  </a:lnTo>
                  <a:cubicBezTo>
                    <a:pt x="f521" y="f566"/>
                    <a:pt x="f331" y="f554"/>
                    <a:pt x="f643" y="f366"/>
                  </a:cubicBezTo>
                  <a:lnTo>
                    <a:pt x="f644" y="f284"/>
                  </a:lnTo>
                  <a:cubicBezTo>
                    <a:pt x="f254" y="f368"/>
                    <a:pt x="f40" y="f1"/>
                    <a:pt x="f520" y="f389"/>
                  </a:cubicBezTo>
                  <a:cubicBezTo>
                    <a:pt x="f327" y="f583"/>
                    <a:pt x="f327" y="f583"/>
                    <a:pt x="f645" y="f431"/>
                  </a:cubicBezTo>
                  <a:lnTo>
                    <a:pt x="f332" y="f432"/>
                  </a:lnTo>
                  <a:lnTo>
                    <a:pt x="f339" y="f374"/>
                  </a:lnTo>
                  <a:cubicBezTo>
                    <a:pt x="f332" y="f583"/>
                    <a:pt x="f646" y="f560"/>
                    <a:pt x="f503" y="f434"/>
                  </a:cubicBezTo>
                  <a:close/>
                  <a:moveTo>
                    <a:pt x="f16" y="f169"/>
                  </a:moveTo>
                  <a:lnTo>
                    <a:pt x="f16" y="f169"/>
                  </a:lnTo>
                  <a:lnTo>
                    <a:pt x="f16" y="f171"/>
                  </a:lnTo>
                  <a:lnTo>
                    <a:pt x="f16" y="f171"/>
                  </a:lnTo>
                  <a:cubicBezTo>
                    <a:pt x="f16" y="f171"/>
                    <a:pt x="f16" y="f171"/>
                    <a:pt x="f16" y="f169"/>
                  </a:cubicBezTo>
                  <a:cubicBezTo>
                    <a:pt x="f16" y="f169"/>
                    <a:pt x="f16" y="f169"/>
                    <a:pt x="f16" y="f169"/>
                  </a:cubicBezTo>
                  <a:close/>
                  <a:moveTo>
                    <a:pt x="f310" y="f624"/>
                  </a:moveTo>
                  <a:lnTo>
                    <a:pt x="f310" y="f624"/>
                  </a:lnTo>
                  <a:cubicBezTo>
                    <a:pt x="f310" y="f624"/>
                    <a:pt x="f310" y="f624"/>
                    <a:pt x="f310" y="f624"/>
                  </a:cubicBezTo>
                  <a:lnTo>
                    <a:pt x="f310" y="f624"/>
                  </a:lnTo>
                  <a:cubicBezTo>
                    <a:pt x="f621" y="f313"/>
                    <a:pt x="f24" y="f313"/>
                    <a:pt x="f24" y="f168"/>
                  </a:cubicBezTo>
                  <a:lnTo>
                    <a:pt x="f571" y="f169"/>
                  </a:lnTo>
                  <a:cubicBezTo>
                    <a:pt x="f571" y="f171"/>
                    <a:pt x="f571" y="f315"/>
                    <a:pt x="f571" y="f623"/>
                  </a:cubicBezTo>
                  <a:cubicBezTo>
                    <a:pt x="f24" y="f172"/>
                    <a:pt x="f621" y="f169"/>
                    <a:pt x="f310" y="f624"/>
                  </a:cubicBezTo>
                  <a:close/>
                </a:path>
              </a:pathLst>
            </a:custGeom>
            <a:gradFill>
              <a:gsLst>
                <a:gs pos="0">
                  <a:srgbClr val="EFFAFF"/>
                </a:gs>
                <a:gs pos="100000">
                  <a:srgbClr val="9ADCF6"/>
                </a:gs>
              </a:gsLst>
              <a:path path="circle">
                <a:fillToRect l="50000" t="70000" r="50000" b="30000"/>
              </a:path>
            </a:gradFill>
            <a:ln w="9360">
              <a:solidFill>
                <a:srgbClr val="3FB3D2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</p:grpSp>
      <p:sp>
        <p:nvSpPr>
          <p:cNvPr id="13" name="Скругленный прямоугольник 33"/>
          <p:cNvSpPr/>
          <p:nvPr/>
        </p:nvSpPr>
        <p:spPr>
          <a:xfrm>
            <a:off x="1134360" y="1502639"/>
            <a:ext cx="7505640" cy="263736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EFFAFF"/>
              </a:gs>
              <a:gs pos="100000">
                <a:srgbClr val="9ADCF6"/>
              </a:gs>
            </a:gsLst>
            <a:path path="circle">
              <a:fillToRect l="50000" t="70000" r="50000" b="30000"/>
            </a:path>
          </a:gradFill>
          <a:ln w="9360">
            <a:solidFill>
              <a:srgbClr val="3FB3D2"/>
            </a:solidFill>
            <a:prstDash val="solid"/>
            <a:miter/>
          </a:ln>
        </p:spPr>
        <p:txBody>
          <a:bodyPr vert="horz" wrap="square" lIns="90000" tIns="45000" rIns="90000" bIns="45000" anchor="ctr" anchorCtr="0" compatLnSpc="0">
            <a:spAutoFit/>
          </a:bodyPr>
          <a:lstStyle/>
          <a:p>
            <a:pPr marL="0" marR="0" lvl="0" indent="45720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При анализе работы Отдела за 2-3 квартал 2019. установлено, что наиболее распространенным административным правонарушением является самовольное пользование водными объектами или пользование с нарушением установленных условий.</a:t>
            </a:r>
          </a:p>
          <a:p>
            <a:pPr marL="0" marR="0" lvl="0" indent="45720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marL="0" marR="0" lvl="0" indent="45720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Так, за указанный период выявлено более 25 фактов самовольного пользования водными объектами.</a:t>
            </a:r>
          </a:p>
          <a:p>
            <a:pPr marL="0" marR="0" lvl="0" indent="45720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400" b="0" i="0" u="none" strike="noStrike" kern="1200" spc="0" baseline="0">
              <a:ln>
                <a:noFill/>
              </a:ln>
              <a:solidFill>
                <a:srgbClr val="002060"/>
              </a:solidFill>
              <a:latin typeface="Calibri" pitchFamily="18"/>
              <a:ea typeface="Microsoft YaHei" pitchFamily="2"/>
              <a:cs typeface="Times New Roman" pitchFamily="18"/>
            </a:endParaRPr>
          </a:p>
        </p:txBody>
      </p:sp>
      <p:grpSp>
        <p:nvGrpSpPr>
          <p:cNvPr id="14" name="Группа 159"/>
          <p:cNvGrpSpPr/>
          <p:nvPr/>
        </p:nvGrpSpPr>
        <p:grpSpPr>
          <a:xfrm>
            <a:off x="0" y="3265560"/>
            <a:ext cx="1064880" cy="1044719"/>
            <a:chOff x="0" y="3265560"/>
            <a:chExt cx="1064880" cy="1044719"/>
          </a:xfrm>
        </p:grpSpPr>
        <p:sp>
          <p:nvSpPr>
            <p:cNvPr id="15" name="Овал 23"/>
            <p:cNvSpPr/>
            <p:nvPr/>
          </p:nvSpPr>
          <p:spPr>
            <a:xfrm>
              <a:off x="0" y="3265560"/>
              <a:ext cx="1064880" cy="10447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600"/>
                <a:gd name="f7" fmla="*/ 5419351 1 1725033"/>
                <a:gd name="f8" fmla="*/ 10800 10800 1"/>
                <a:gd name="f9" fmla="+- 0 0 360"/>
                <a:gd name="f10" fmla="val 10800"/>
                <a:gd name="f11" fmla="+- 0 0 0"/>
                <a:gd name="f12" fmla="*/ f3 1 21600"/>
                <a:gd name="f13" fmla="*/ f4 1 21600"/>
                <a:gd name="f14" fmla="*/ 0 f7 1"/>
                <a:gd name="f15" fmla="*/ f5 f0 1"/>
                <a:gd name="f16" fmla="*/ f9 f0 1"/>
                <a:gd name="f17" fmla="+- f6 0 f5"/>
                <a:gd name="f18" fmla="*/ f11 f0 1"/>
                <a:gd name="f19" fmla="*/ f14 1 f2"/>
                <a:gd name="f20" fmla="*/ f15 1 f2"/>
                <a:gd name="f21" fmla="*/ f16 1 f2"/>
                <a:gd name="f22" fmla="*/ f17 1 21600"/>
                <a:gd name="f23" fmla="*/ f18 1 f2"/>
                <a:gd name="f24" fmla="+- 0 0 f19"/>
                <a:gd name="f25" fmla="+- f20 0 f1"/>
                <a:gd name="f26" fmla="+- f21 0 f1"/>
                <a:gd name="f27" fmla="*/ 3163 f22 1"/>
                <a:gd name="f28" fmla="*/ 18437 f22 1"/>
                <a:gd name="f29" fmla="*/ 10800 f22 1"/>
                <a:gd name="f30" fmla="*/ 0 f22 1"/>
                <a:gd name="f31" fmla="*/ 21600 f22 1"/>
                <a:gd name="f32" fmla="+- f23 0 f1"/>
                <a:gd name="f33" fmla="*/ f24 f0 1"/>
                <a:gd name="f34" fmla="+- f26 0 f25"/>
                <a:gd name="f35" fmla="*/ f29 1 f22"/>
                <a:gd name="f36" fmla="*/ f30 1 f22"/>
                <a:gd name="f37" fmla="*/ f27 1 f22"/>
                <a:gd name="f38" fmla="*/ f28 1 f22"/>
                <a:gd name="f39" fmla="*/ f31 1 f22"/>
                <a:gd name="f40" fmla="*/ f33 1 f7"/>
                <a:gd name="f41" fmla="*/ f37 f12 1"/>
                <a:gd name="f42" fmla="*/ f38 f12 1"/>
                <a:gd name="f43" fmla="*/ f38 f13 1"/>
                <a:gd name="f44" fmla="*/ f37 f13 1"/>
                <a:gd name="f45" fmla="*/ f35 f12 1"/>
                <a:gd name="f46" fmla="*/ f36 f13 1"/>
                <a:gd name="f47" fmla="*/ f36 f12 1"/>
                <a:gd name="f48" fmla="*/ f35 f13 1"/>
                <a:gd name="f49" fmla="*/ f39 f13 1"/>
                <a:gd name="f50" fmla="*/ f39 f12 1"/>
                <a:gd name="f51" fmla="+- f40 0 f1"/>
                <a:gd name="f52" fmla="+- f51 f1 0"/>
                <a:gd name="f53" fmla="*/ f52 f7 1"/>
                <a:gd name="f54" fmla="*/ f53 1 f0"/>
                <a:gd name="f55" fmla="+- 0 0 f54"/>
                <a:gd name="f56" fmla="+- 0 0 f55"/>
                <a:gd name="f57" fmla="*/ f56 f0 1"/>
                <a:gd name="f58" fmla="*/ f57 1 f7"/>
                <a:gd name="f59" fmla="+- f58 0 f1"/>
                <a:gd name="f60" fmla="cos 1 f59"/>
                <a:gd name="f61" fmla="sin 1 f59"/>
                <a:gd name="f62" fmla="+- 0 0 f60"/>
                <a:gd name="f63" fmla="+- 0 0 f61"/>
                <a:gd name="f64" fmla="+- 0 0 f62"/>
                <a:gd name="f65" fmla="+- 0 0 f63"/>
                <a:gd name="f66" fmla="val f64"/>
                <a:gd name="f67" fmla="val f65"/>
                <a:gd name="f68" fmla="+- 0 0 f66"/>
                <a:gd name="f69" fmla="+- 0 0 f67"/>
                <a:gd name="f70" fmla="*/ 10800 f68 1"/>
                <a:gd name="f71" fmla="*/ 10800 f69 1"/>
                <a:gd name="f72" fmla="*/ f70 f70 1"/>
                <a:gd name="f73" fmla="*/ f71 f71 1"/>
                <a:gd name="f74" fmla="+- f72 f73 0"/>
                <a:gd name="f75" fmla="sqrt f74"/>
                <a:gd name="f76" fmla="*/ f8 1 f75"/>
                <a:gd name="f77" fmla="*/ f68 f76 1"/>
                <a:gd name="f78" fmla="*/ f69 f76 1"/>
                <a:gd name="f79" fmla="+- 10800 0 f77"/>
                <a:gd name="f80" fmla="+- 10800 0 f78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5" y="f46"/>
                </a:cxn>
                <a:cxn ang="f32">
                  <a:pos x="f41" y="f44"/>
                </a:cxn>
                <a:cxn ang="f32">
                  <a:pos x="f47" y="f48"/>
                </a:cxn>
                <a:cxn ang="f32">
                  <a:pos x="f41" y="f43"/>
                </a:cxn>
                <a:cxn ang="f32">
                  <a:pos x="f45" y="f49"/>
                </a:cxn>
                <a:cxn ang="f32">
                  <a:pos x="f42" y="f43"/>
                </a:cxn>
                <a:cxn ang="f32">
                  <a:pos x="f50" y="f48"/>
                </a:cxn>
                <a:cxn ang="f32">
                  <a:pos x="f42" y="f44"/>
                </a:cxn>
              </a:cxnLst>
              <a:rect l="f41" t="f44" r="f42" b="f43"/>
              <a:pathLst>
                <a:path w="21600" h="21600">
                  <a:moveTo>
                    <a:pt x="f79" y="f80"/>
                  </a:moveTo>
                  <a:arcTo wR="f10" hR="f10" stAng="f25" swAng="f34"/>
                  <a:close/>
                </a:path>
              </a:pathLst>
            </a:custGeom>
            <a:gradFill>
              <a:gsLst>
                <a:gs pos="0">
                  <a:srgbClr val="EFFAFF"/>
                </a:gs>
                <a:gs pos="100000">
                  <a:srgbClr val="9ADCF6"/>
                </a:gs>
              </a:gsLst>
              <a:path path="circle">
                <a:fillToRect l="50000" t="70000" r="50000" b="30000"/>
              </a:path>
            </a:gradFill>
            <a:ln w="9360">
              <a:solidFill>
                <a:srgbClr val="3FB3D2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grpSp>
          <p:nvGrpSpPr>
            <p:cNvPr id="16" name="Группа 232"/>
            <p:cNvGrpSpPr/>
            <p:nvPr/>
          </p:nvGrpSpPr>
          <p:grpSpPr>
            <a:xfrm>
              <a:off x="220320" y="3362400"/>
              <a:ext cx="624240" cy="787319"/>
              <a:chOff x="220320" y="3362400"/>
              <a:chExt cx="624240" cy="787319"/>
            </a:xfrm>
          </p:grpSpPr>
          <p:grpSp>
            <p:nvGrpSpPr>
              <p:cNvPr id="17" name="Группа 38"/>
              <p:cNvGrpSpPr/>
              <p:nvPr/>
            </p:nvGrpSpPr>
            <p:grpSpPr>
              <a:xfrm>
                <a:off x="220320" y="3914640"/>
                <a:ext cx="624240" cy="235079"/>
                <a:chOff x="220320" y="3914640"/>
                <a:chExt cx="624240" cy="235079"/>
              </a:xfrm>
            </p:grpSpPr>
            <p:sp>
              <p:nvSpPr>
                <p:cNvPr id="18" name="Freeform 28"/>
                <p:cNvSpPr/>
                <p:nvPr/>
              </p:nvSpPr>
              <p:spPr>
                <a:xfrm>
                  <a:off x="220320" y="3914640"/>
                  <a:ext cx="623880" cy="122400"/>
                </a:xfrm>
                <a:custGeom>
                  <a:avLst/>
                  <a:gdLst>
                    <a:gd name="f0" fmla="val 180"/>
                    <a:gd name="f1" fmla="val w"/>
                    <a:gd name="f2" fmla="val h"/>
                    <a:gd name="f3" fmla="val 0"/>
                    <a:gd name="f4" fmla="val 1620"/>
                    <a:gd name="f5" fmla="val 219"/>
                    <a:gd name="f6" fmla="val 315"/>
                    <a:gd name="f7" fmla="val 29"/>
                    <a:gd name="f8" fmla="val 361"/>
                    <a:gd name="f9" fmla="val 30"/>
                    <a:gd name="f10" fmla="val 403"/>
                    <a:gd name="f11" fmla="val 45"/>
                    <a:gd name="f12" fmla="val 442"/>
                    <a:gd name="f13" fmla="val 67"/>
                    <a:gd name="f14" fmla="val 515"/>
                    <a:gd name="f15" fmla="val 109"/>
                    <a:gd name="f16" fmla="val 585"/>
                    <a:gd name="f17" fmla="val 108"/>
                    <a:gd name="f18" fmla="val 657"/>
                    <a:gd name="f19" fmla="val 64"/>
                    <a:gd name="f20" fmla="val 760"/>
                    <a:gd name="f21" fmla="val 865"/>
                    <a:gd name="f22" fmla="val 968"/>
                    <a:gd name="f23" fmla="val 1038"/>
                    <a:gd name="f24" fmla="val 1108"/>
                    <a:gd name="f25" fmla="val 1179"/>
                    <a:gd name="f26" fmla="val 69"/>
                    <a:gd name="f27" fmla="val 1285"/>
                    <a:gd name="f28" fmla="val 11"/>
                    <a:gd name="f29" fmla="val 1387"/>
                    <a:gd name="f30" fmla="val 14"/>
                    <a:gd name="f31" fmla="val 1486"/>
                    <a:gd name="f32" fmla="val 83"/>
                    <a:gd name="f33" fmla="val 1517"/>
                    <a:gd name="f34" fmla="val 104"/>
                    <a:gd name="f35" fmla="val 1551"/>
                    <a:gd name="f36" fmla="val 118"/>
                    <a:gd name="f37" fmla="val 1589"/>
                    <a:gd name="f38" fmla="val 121"/>
                    <a:gd name="f39" fmla="val 1609"/>
                    <a:gd name="f40" fmla="val 122"/>
                    <a:gd name="f41" fmla="val 135"/>
                    <a:gd name="f42" fmla="val 151"/>
                    <a:gd name="f43" fmla="val 1619"/>
                    <a:gd name="f44" fmla="val 168"/>
                    <a:gd name="f45" fmla="val 1606"/>
                    <a:gd name="f46" fmla="val 177"/>
                    <a:gd name="f47" fmla="val 1584"/>
                    <a:gd name="f48" fmla="val 178"/>
                    <a:gd name="f49" fmla="val 1534"/>
                    <a:gd name="f50" fmla="val 1487"/>
                    <a:gd name="f51" fmla="val 166"/>
                    <a:gd name="f52" fmla="val 1444"/>
                    <a:gd name="f53" fmla="val 142"/>
                    <a:gd name="f54" fmla="val 1369"/>
                    <a:gd name="f55" fmla="val 101"/>
                    <a:gd name="f56" fmla="val 1297"/>
                    <a:gd name="f57" fmla="val 107"/>
                    <a:gd name="f58" fmla="val 1225"/>
                    <a:gd name="f59" fmla="val 153"/>
                    <a:gd name="f60" fmla="val 1125"/>
                    <a:gd name="f61" fmla="val 217"/>
                    <a:gd name="f62" fmla="val 1022"/>
                    <a:gd name="f63" fmla="val 218"/>
                    <a:gd name="f64" fmla="val 919"/>
                    <a:gd name="f65" fmla="val 158"/>
                    <a:gd name="f66" fmla="val 848"/>
                    <a:gd name="f67" fmla="val 117"/>
                    <a:gd name="f68" fmla="val 778"/>
                    <a:gd name="f69" fmla="val 116"/>
                    <a:gd name="f70" fmla="val 708"/>
                    <a:gd name="f71" fmla="val 602"/>
                    <a:gd name="f72" fmla="val 498"/>
                    <a:gd name="f73" fmla="val 216"/>
                    <a:gd name="f74" fmla="val 396"/>
                    <a:gd name="f75" fmla="val 327"/>
                    <a:gd name="f76" fmla="val 106"/>
                    <a:gd name="f77" fmla="val 256"/>
                    <a:gd name="f78" fmla="val 102"/>
                    <a:gd name="f79" fmla="val 183"/>
                    <a:gd name="f80" fmla="val 141"/>
                    <a:gd name="f81" fmla="val 138"/>
                    <a:gd name="f82" fmla="val 90"/>
                    <a:gd name="f83" fmla="val 39"/>
                    <a:gd name="f84" fmla="val 21"/>
                    <a:gd name="f85" fmla="val 7"/>
                    <a:gd name="f86" fmla="val 172"/>
                    <a:gd name="f87" fmla="val 3"/>
                    <a:gd name="f88" fmla="val 137"/>
                    <a:gd name="f89" fmla="val 13"/>
                    <a:gd name="f90" fmla="val 123"/>
                    <a:gd name="f91" fmla="val 35"/>
                    <a:gd name="f92" fmla="val 78"/>
                    <a:gd name="f93" fmla="val 115"/>
                    <a:gd name="f94" fmla="val 100"/>
                    <a:gd name="f95" fmla="val 149"/>
                    <a:gd name="f96" fmla="val 75"/>
                    <a:gd name="f97" fmla="val 199"/>
                    <a:gd name="f98" fmla="val 40"/>
                    <a:gd name="f99" fmla="val 255"/>
                    <a:gd name="f100" fmla="val 28"/>
                    <a:gd name="f101" fmla="*/ f1 1 1620"/>
                    <a:gd name="f102" fmla="*/ f2 1 219"/>
                    <a:gd name="f103" fmla="+- f5 0 f3"/>
                    <a:gd name="f104" fmla="+- f4 0 f3"/>
                    <a:gd name="f105" fmla="*/ f104 1 1620"/>
                    <a:gd name="f106" fmla="*/ f103 1 219"/>
                    <a:gd name="f107" fmla="*/ f3 1 f105"/>
                    <a:gd name="f108" fmla="*/ f4 1 f105"/>
                    <a:gd name="f109" fmla="*/ f3 1 f106"/>
                    <a:gd name="f110" fmla="*/ f5 1 f106"/>
                    <a:gd name="f111" fmla="*/ f107 f101 1"/>
                    <a:gd name="f112" fmla="*/ f108 f101 1"/>
                    <a:gd name="f113" fmla="*/ f110 f102 1"/>
                    <a:gd name="f114" fmla="*/ f109 f10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111" t="f114" r="f112" b="f113"/>
                  <a:pathLst>
                    <a:path w="1620" h="219">
                      <a:moveTo>
                        <a:pt x="f6" y="f7"/>
                      </a:moveTo>
                      <a:cubicBezTo>
                        <a:pt x="f8" y="f9"/>
                        <a:pt x="f10" y="f11"/>
                        <a:pt x="f12" y="f13"/>
                      </a:cubicBezTo>
                      <a:cubicBezTo>
                        <a:pt x="f14" y="f15"/>
                        <a:pt x="f16" y="f17"/>
                        <a:pt x="f18" y="f19"/>
                      </a:cubicBezTo>
                      <a:cubicBezTo>
                        <a:pt x="f20" y="f3"/>
                        <a:pt x="f21" y="f3"/>
                        <a:pt x="f22" y="f19"/>
                      </a:cubicBezTo>
                      <a:cubicBezTo>
                        <a:pt x="f23" y="f17"/>
                        <a:pt x="f24" y="f15"/>
                        <a:pt x="f25" y="f26"/>
                      </a:cubicBezTo>
                      <a:cubicBezTo>
                        <a:pt x="f27" y="f28"/>
                        <a:pt x="f29" y="f30"/>
                        <a:pt x="f31" y="f32"/>
                      </a:cubicBezTo>
                      <a:cubicBezTo>
                        <a:pt x="f33" y="f34"/>
                        <a:pt x="f35" y="f36"/>
                        <a:pt x="f37" y="f38"/>
                      </a:cubicBezTo>
                      <a:cubicBezTo>
                        <a:pt x="f39" y="f40"/>
                        <a:pt x="f4" y="f41"/>
                        <a:pt x="f4" y="f42"/>
                      </a:cubicBezTo>
                      <a:cubicBezTo>
                        <a:pt x="f43" y="f44"/>
                        <a:pt x="f45" y="f46"/>
                        <a:pt x="f47" y="f48"/>
                      </a:cubicBezTo>
                      <a:cubicBezTo>
                        <a:pt x="f49" y="f0"/>
                        <a:pt x="f50" y="f51"/>
                        <a:pt x="f52" y="f53"/>
                      </a:cubicBezTo>
                      <a:cubicBezTo>
                        <a:pt x="f54" y="f55"/>
                        <a:pt x="f56" y="f57"/>
                        <a:pt x="f58" y="f59"/>
                      </a:cubicBezTo>
                      <a:cubicBezTo>
                        <a:pt x="f60" y="f61"/>
                        <a:pt x="f62" y="f63"/>
                        <a:pt x="f64" y="f65"/>
                      </a:cubicBezTo>
                      <a:cubicBezTo>
                        <a:pt x="f66" y="f67"/>
                        <a:pt x="f68" y="f69"/>
                        <a:pt x="f70" y="f65"/>
                      </a:cubicBezTo>
                      <a:cubicBezTo>
                        <a:pt x="f71" y="f5"/>
                        <a:pt x="f72" y="f73"/>
                        <a:pt x="f74" y="f42"/>
                      </a:cubicBezTo>
                      <a:cubicBezTo>
                        <a:pt x="f75" y="f76"/>
                        <a:pt x="f77" y="f78"/>
                        <a:pt x="f79" y="f80"/>
                      </a:cubicBezTo>
                      <a:cubicBezTo>
                        <a:pt x="f81" y="f51"/>
                        <a:pt x="f82" y="f0"/>
                        <a:pt x="f83" y="f48"/>
                      </a:cubicBezTo>
                      <a:cubicBezTo>
                        <a:pt x="f84" y="f46"/>
                        <a:pt x="f85" y="f86"/>
                        <a:pt x="f87" y="f59"/>
                      </a:cubicBezTo>
                      <a:cubicBezTo>
                        <a:pt x="f3" y="f88"/>
                        <a:pt x="f89" y="f90"/>
                        <a:pt x="f91" y="f38"/>
                      </a:cubicBezTo>
                      <a:cubicBezTo>
                        <a:pt x="f92" y="f36"/>
                        <a:pt x="f93" y="f94"/>
                        <a:pt x="f95" y="f96"/>
                      </a:cubicBezTo>
                      <a:cubicBezTo>
                        <a:pt x="f97" y="f98"/>
                        <a:pt x="f99" y="f100"/>
                        <a:pt x="f6" y="f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EFFAFF"/>
                    </a:gs>
                    <a:gs pos="100000">
                      <a:srgbClr val="9ADCF6"/>
                    </a:gs>
                  </a:gsLst>
                  <a:path path="circle">
                    <a:fillToRect l="50000" t="70000" r="50000" b="30000"/>
                  </a:path>
                </a:gradFill>
                <a:ln w="9360">
                  <a:solidFill>
                    <a:srgbClr val="3FB3D2"/>
                  </a:solidFill>
                  <a:prstDash val="solid"/>
                  <a:miter/>
                </a:ln>
              </p:spPr>
              <p:txBody>
                <a:bodyPr vert="horz" wrap="square" lIns="91440" tIns="45720" rIns="91440" bIns="45720" anchor="t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ru-RU" sz="1800" b="0" i="0" u="none" strike="noStrike" kern="1200">
                    <a:ln>
                      <a:noFill/>
                    </a:ln>
                    <a:latin typeface="Arial" pitchFamily="18"/>
                    <a:ea typeface="Microsoft YaHei" pitchFamily="2"/>
                    <a:cs typeface="Mangal" pitchFamily="2"/>
                  </a:endParaRPr>
                </a:p>
              </p:txBody>
            </p:sp>
            <p:sp>
              <p:nvSpPr>
                <p:cNvPr id="19" name="Freeform 29"/>
                <p:cNvSpPr/>
                <p:nvPr/>
              </p:nvSpPr>
              <p:spPr>
                <a:xfrm>
                  <a:off x="222120" y="4029839"/>
                  <a:ext cx="622440" cy="119880"/>
                </a:xfrm>
                <a:custGeom>
                  <a:avLst/>
                  <a:gdLst>
                    <a:gd name="f0" fmla="val 180"/>
                    <a:gd name="f1" fmla="val w"/>
                    <a:gd name="f2" fmla="val h"/>
                    <a:gd name="f3" fmla="val 0"/>
                    <a:gd name="f4" fmla="val 1618"/>
                    <a:gd name="f5" fmla="val 215"/>
                    <a:gd name="f6" fmla="val 314"/>
                    <a:gd name="f7" fmla="val 29"/>
                    <a:gd name="f8" fmla="val 353"/>
                    <a:gd name="f9" fmla="val 27"/>
                    <a:gd name="f10" fmla="val 397"/>
                    <a:gd name="f11" fmla="val 42"/>
                    <a:gd name="f12" fmla="val 439"/>
                    <a:gd name="f13" fmla="val 67"/>
                    <a:gd name="f14" fmla="val 512"/>
                    <a:gd name="f15" fmla="val 109"/>
                    <a:gd name="f16" fmla="val 583"/>
                    <a:gd name="f17" fmla="val 108"/>
                    <a:gd name="f18" fmla="val 656"/>
                    <a:gd name="f19" fmla="val 63"/>
                    <a:gd name="f20" fmla="val 758"/>
                    <a:gd name="f21" fmla="val 863"/>
                    <a:gd name="f22" fmla="val 965"/>
                    <a:gd name="f23" fmla="val 1038"/>
                    <a:gd name="f24" fmla="val 1109"/>
                    <a:gd name="f25" fmla="val 1182"/>
                    <a:gd name="f26" fmla="val 1285"/>
                    <a:gd name="f27" fmla="val 10"/>
                    <a:gd name="f28" fmla="val 1385"/>
                    <a:gd name="f29" fmla="val 15"/>
                    <a:gd name="f30" fmla="val 1482"/>
                    <a:gd name="f31" fmla="val 80"/>
                    <a:gd name="f32" fmla="val 1512"/>
                    <a:gd name="f33" fmla="val 101"/>
                    <a:gd name="f34" fmla="val 1544"/>
                    <a:gd name="f35" fmla="val 118"/>
                    <a:gd name="f36" fmla="val 1581"/>
                    <a:gd name="f37" fmla="val 119"/>
                    <a:gd name="f38" fmla="val 1585"/>
                    <a:gd name="f39" fmla="val 120"/>
                    <a:gd name="f40" fmla="val 1588"/>
                    <a:gd name="f41" fmla="val 121"/>
                    <a:gd name="f42" fmla="val 1592"/>
                    <a:gd name="f43" fmla="val 1609"/>
                    <a:gd name="f44" fmla="val 124"/>
                    <a:gd name="f45" fmla="val 135"/>
                    <a:gd name="f46" fmla="val 1617"/>
                    <a:gd name="f47" fmla="val 152"/>
                    <a:gd name="f48" fmla="val 1616"/>
                    <a:gd name="f49" fmla="val 168"/>
                    <a:gd name="f50" fmla="val 1604"/>
                    <a:gd name="f51" fmla="val 176"/>
                    <a:gd name="f52" fmla="val 1587"/>
                    <a:gd name="f53" fmla="val 177"/>
                    <a:gd name="f54" fmla="val 1537"/>
                    <a:gd name="f55" fmla="val 179"/>
                    <a:gd name="f56" fmla="val 1490"/>
                    <a:gd name="f57" fmla="val 169"/>
                    <a:gd name="f58" fmla="val 1447"/>
                    <a:gd name="f59" fmla="val 144"/>
                    <a:gd name="f60" fmla="val 1403"/>
                    <a:gd name="f61" fmla="val 1358"/>
                    <a:gd name="f62" fmla="val 110"/>
                    <a:gd name="f63" fmla="val 1308"/>
                    <a:gd name="f64" fmla="val 117"/>
                    <a:gd name="f65" fmla="val 1274"/>
                    <a:gd name="f66" fmla="val 122"/>
                    <a:gd name="f67" fmla="val 1245"/>
                    <a:gd name="f68" fmla="val 139"/>
                    <a:gd name="f69" fmla="val 1217"/>
                    <a:gd name="f70" fmla="val 157"/>
                    <a:gd name="f71" fmla="val 1132"/>
                    <a:gd name="f72" fmla="val 209"/>
                    <a:gd name="f73" fmla="val 1043"/>
                    <a:gd name="f74" fmla="val 951"/>
                    <a:gd name="f75" fmla="val 932"/>
                    <a:gd name="f76" fmla="val 915"/>
                    <a:gd name="f77" fmla="val 156"/>
                    <a:gd name="f78" fmla="val 896"/>
                    <a:gd name="f79" fmla="val 147"/>
                    <a:gd name="f80" fmla="val 838"/>
                    <a:gd name="f81" fmla="val 781"/>
                    <a:gd name="f82" fmla="val 723"/>
                    <a:gd name="f83" fmla="val 148"/>
                    <a:gd name="f84" fmla="val 691"/>
                    <a:gd name="f85" fmla="val 164"/>
                    <a:gd name="f86" fmla="val 659"/>
                    <a:gd name="f87" fmla="val 183"/>
                    <a:gd name="f88" fmla="val 624"/>
                    <a:gd name="f89" fmla="val 192"/>
                    <a:gd name="f90" fmla="val 548"/>
                    <a:gd name="f91" fmla="val 212"/>
                    <a:gd name="f92" fmla="val 474"/>
                    <a:gd name="f93" fmla="val 200"/>
                    <a:gd name="f94" fmla="val 406"/>
                    <a:gd name="f95" fmla="val 158"/>
                    <a:gd name="f96" fmla="val 375"/>
                    <a:gd name="f97" fmla="val 138"/>
                    <a:gd name="f98" fmla="val 343"/>
                    <a:gd name="f99" fmla="val 305"/>
                    <a:gd name="f100" fmla="val 263"/>
                    <a:gd name="f101" fmla="val 112"/>
                    <a:gd name="f102" fmla="val 224"/>
                    <a:gd name="f103" fmla="val 188"/>
                    <a:gd name="f104" fmla="val 140"/>
                    <a:gd name="f105" fmla="val 90"/>
                    <a:gd name="f106" fmla="val 34"/>
                    <a:gd name="f107" fmla="val 16"/>
                    <a:gd name="f108" fmla="val 3"/>
                    <a:gd name="f109" fmla="val 170"/>
                    <a:gd name="f110" fmla="val 2"/>
                    <a:gd name="f111" fmla="val 134"/>
                    <a:gd name="f112" fmla="val 11"/>
                    <a:gd name="f113" fmla="val 123"/>
                    <a:gd name="f114" fmla="val 30"/>
                    <a:gd name="f115" fmla="val 75"/>
                    <a:gd name="f116" fmla="val 113"/>
                    <a:gd name="f117" fmla="val 99"/>
                    <a:gd name="f118" fmla="val 150"/>
                    <a:gd name="f119" fmla="val 74"/>
                    <a:gd name="f120" fmla="val 196"/>
                    <a:gd name="f121" fmla="val 248"/>
                    <a:gd name="f122" fmla="val 28"/>
                    <a:gd name="f123" fmla="*/ f1 1 1618"/>
                    <a:gd name="f124" fmla="*/ f2 1 215"/>
                    <a:gd name="f125" fmla="+- f5 0 f3"/>
                    <a:gd name="f126" fmla="+- f4 0 f3"/>
                    <a:gd name="f127" fmla="*/ f126 1 1618"/>
                    <a:gd name="f128" fmla="*/ f125 1 215"/>
                    <a:gd name="f129" fmla="*/ f3 1 f127"/>
                    <a:gd name="f130" fmla="*/ f4 1 f127"/>
                    <a:gd name="f131" fmla="*/ f3 1 f128"/>
                    <a:gd name="f132" fmla="*/ f5 1 f128"/>
                    <a:gd name="f133" fmla="*/ f129 f123 1"/>
                    <a:gd name="f134" fmla="*/ f130 f123 1"/>
                    <a:gd name="f135" fmla="*/ f132 f124 1"/>
                    <a:gd name="f136" fmla="*/ f131 f12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133" t="f136" r="f134" b="f135"/>
                  <a:pathLst>
                    <a:path w="1618" h="215">
                      <a:moveTo>
                        <a:pt x="f6" y="f7"/>
                      </a:moveTo>
                      <a:cubicBezTo>
                        <a:pt x="f8" y="f9"/>
                        <a:pt x="f10" y="f11"/>
                        <a:pt x="f12" y="f13"/>
                      </a:cubicBezTo>
                      <a:cubicBezTo>
                        <a:pt x="f14" y="f15"/>
                        <a:pt x="f16" y="f17"/>
                        <a:pt x="f18" y="f19"/>
                      </a:cubicBezTo>
                      <a:cubicBezTo>
                        <a:pt x="f20" y="f3"/>
                        <a:pt x="f21" y="f3"/>
                        <a:pt x="f22" y="f19"/>
                      </a:cubicBezTo>
                      <a:cubicBezTo>
                        <a:pt x="f23" y="f17"/>
                        <a:pt x="f24" y="f17"/>
                        <a:pt x="f25" y="f13"/>
                      </a:cubicBezTo>
                      <a:cubicBezTo>
                        <a:pt x="f26" y="f27"/>
                        <a:pt x="f28" y="f29"/>
                        <a:pt x="f30" y="f31"/>
                      </a:cubicBezTo>
                      <a:cubicBezTo>
                        <a:pt x="f32" y="f33"/>
                        <a:pt x="f34" y="f35"/>
                        <a:pt x="f36" y="f37"/>
                      </a:cubicBezTo>
                      <a:cubicBezTo>
                        <a:pt x="f38" y="f39"/>
                        <a:pt x="f40" y="f41"/>
                        <a:pt x="f42" y="f41"/>
                      </a:cubicBezTo>
                      <a:cubicBezTo>
                        <a:pt x="f43" y="f44"/>
                        <a:pt x="f4" y="f45"/>
                        <a:pt x="f46" y="f47"/>
                      </a:cubicBezTo>
                      <a:cubicBezTo>
                        <a:pt x="f48" y="f49"/>
                        <a:pt x="f50" y="f51"/>
                        <a:pt x="f52" y="f53"/>
                      </a:cubicBezTo>
                      <a:cubicBezTo>
                        <a:pt x="f54" y="f55"/>
                        <a:pt x="f56" y="f57"/>
                        <a:pt x="f58" y="f59"/>
                      </a:cubicBezTo>
                      <a:cubicBezTo>
                        <a:pt x="f60" y="f37"/>
                        <a:pt x="f61" y="f62"/>
                        <a:pt x="f63" y="f64"/>
                      </a:cubicBezTo>
                      <a:cubicBezTo>
                        <a:pt x="f65" y="f66"/>
                        <a:pt x="f67" y="f68"/>
                        <a:pt x="f69" y="f70"/>
                      </a:cubicBezTo>
                      <a:cubicBezTo>
                        <a:pt x="f71" y="f72"/>
                        <a:pt x="f73" y="f5"/>
                        <a:pt x="f74" y="f51"/>
                      </a:cubicBezTo>
                      <a:cubicBezTo>
                        <a:pt x="f75" y="f49"/>
                        <a:pt x="f76" y="f77"/>
                        <a:pt x="f78" y="f79"/>
                      </a:cubicBezTo>
                      <a:cubicBezTo>
                        <a:pt x="f80" y="f37"/>
                        <a:pt x="f81" y="f39"/>
                        <a:pt x="f82" y="f83"/>
                      </a:cubicBezTo>
                      <a:cubicBezTo>
                        <a:pt x="f84" y="f85"/>
                        <a:pt x="f86" y="f87"/>
                        <a:pt x="f88" y="f89"/>
                      </a:cubicBezTo>
                      <a:cubicBezTo>
                        <a:pt x="f90" y="f91"/>
                        <a:pt x="f92" y="f93"/>
                        <a:pt x="f94" y="f95"/>
                      </a:cubicBezTo>
                      <a:cubicBezTo>
                        <a:pt x="f96" y="f97"/>
                        <a:pt x="f98" y="f39"/>
                        <a:pt x="f99" y="f64"/>
                      </a:cubicBezTo>
                      <a:cubicBezTo>
                        <a:pt x="f100" y="f101"/>
                        <a:pt x="f102" y="f64"/>
                        <a:pt x="f103" y="f97"/>
                      </a:cubicBezTo>
                      <a:cubicBezTo>
                        <a:pt x="f104" y="f85"/>
                        <a:pt x="f105" y="f0"/>
                        <a:pt x="f106" y="f53"/>
                      </a:cubicBezTo>
                      <a:cubicBezTo>
                        <a:pt x="f107" y="f51"/>
                        <a:pt x="f108" y="f109"/>
                        <a:pt x="f110" y="f47"/>
                      </a:cubicBezTo>
                      <a:cubicBezTo>
                        <a:pt x="f3" y="f111"/>
                        <a:pt x="f112" y="f113"/>
                        <a:pt x="f114" y="f66"/>
                      </a:cubicBezTo>
                      <a:cubicBezTo>
                        <a:pt x="f115" y="f35"/>
                        <a:pt x="f116" y="f117"/>
                        <a:pt x="f118" y="f119"/>
                      </a:cubicBezTo>
                      <a:cubicBezTo>
                        <a:pt x="f120" y="f11"/>
                        <a:pt x="f121" y="f122"/>
                        <a:pt x="f6" y="f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EFFAFF"/>
                    </a:gs>
                    <a:gs pos="100000">
                      <a:srgbClr val="9ADCF6"/>
                    </a:gs>
                  </a:gsLst>
                  <a:path path="circle">
                    <a:fillToRect l="50000" t="70000" r="50000" b="30000"/>
                  </a:path>
                </a:gradFill>
                <a:ln w="9360">
                  <a:solidFill>
                    <a:srgbClr val="3FB3D2"/>
                  </a:solidFill>
                  <a:prstDash val="solid"/>
                  <a:miter/>
                </a:ln>
              </p:spPr>
              <p:txBody>
                <a:bodyPr vert="horz" wrap="square" lIns="91440" tIns="45720" rIns="91440" bIns="45720" anchor="t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ru-RU" sz="1800" b="0" i="0" u="none" strike="noStrike" kern="1200">
                    <a:ln>
                      <a:noFill/>
                    </a:ln>
                    <a:latin typeface="Arial" pitchFamily="18"/>
                    <a:ea typeface="Microsoft YaHei" pitchFamily="2"/>
                    <a:cs typeface="Mangal" pitchFamily="2"/>
                  </a:endParaRPr>
                </a:p>
              </p:txBody>
            </p:sp>
          </p:grpSp>
          <p:sp>
            <p:nvSpPr>
              <p:cNvPr id="20" name="Freeform 1281"/>
              <p:cNvSpPr/>
              <p:nvPr/>
            </p:nvSpPr>
            <p:spPr>
              <a:xfrm>
                <a:off x="339840" y="3362400"/>
                <a:ext cx="385200" cy="49212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81"/>
                  <a:gd name="f4" fmla="val 364"/>
                  <a:gd name="f5" fmla="val 280"/>
                  <a:gd name="f6" fmla="val 228"/>
                  <a:gd name="f7" fmla="val 127"/>
                  <a:gd name="f8" fmla="val 138"/>
                  <a:gd name="f9" fmla="val 65"/>
                  <a:gd name="f10" fmla="val 66"/>
                  <a:gd name="f11" fmla="val 29"/>
                  <a:gd name="f12" fmla="val 135"/>
                  <a:gd name="f13" fmla="val 13"/>
                  <a:gd name="f14" fmla="val 179"/>
                  <a:gd name="f15" fmla="val 7"/>
                  <a:gd name="f16" fmla="val 190"/>
                  <a:gd name="f17" fmla="val 3"/>
                  <a:gd name="f18" fmla="val 203"/>
                  <a:gd name="f19" fmla="val 1"/>
                  <a:gd name="f20" fmla="val 216"/>
                  <a:gd name="f21" fmla="val 220"/>
                  <a:gd name="f22" fmla="val 223"/>
                  <a:gd name="f23" fmla="val 224"/>
                  <a:gd name="f24" fmla="val 225"/>
                  <a:gd name="f25" fmla="val 227"/>
                  <a:gd name="f26" fmla="val 229"/>
                  <a:gd name="f27" fmla="val 231"/>
                  <a:gd name="f28" fmla="val 234"/>
                  <a:gd name="f29" fmla="val 306"/>
                  <a:gd name="f30" fmla="val 62"/>
                  <a:gd name="f31" fmla="val 140"/>
                  <a:gd name="f32" fmla="val 218"/>
                  <a:gd name="f33" fmla="val 232"/>
                  <a:gd name="f34" fmla="val 230"/>
                  <a:gd name="f35" fmla="*/ f0 1 281"/>
                  <a:gd name="f36" fmla="*/ f1 1 364"/>
                  <a:gd name="f37" fmla="+- f4 0 f2"/>
                  <a:gd name="f38" fmla="+- f3 0 f2"/>
                  <a:gd name="f39" fmla="*/ f38 1 281"/>
                  <a:gd name="f40" fmla="*/ f37 1 364"/>
                  <a:gd name="f41" fmla="*/ f2 1 f39"/>
                  <a:gd name="f42" fmla="*/ f3 1 f39"/>
                  <a:gd name="f43" fmla="*/ f2 1 f40"/>
                  <a:gd name="f44" fmla="*/ f4 1 f40"/>
                  <a:gd name="f45" fmla="*/ f41 f35 1"/>
                  <a:gd name="f46" fmla="*/ f42 f35 1"/>
                  <a:gd name="f47" fmla="*/ f44 f36 1"/>
                  <a:gd name="f48" fmla="*/ f43 f3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5" t="f48" r="f46" b="f47"/>
                <a:pathLst>
                  <a:path w="281" h="364">
                    <a:moveTo>
                      <a:pt x="f5" y="f6"/>
                    </a:moveTo>
                    <a:cubicBezTo>
                      <a:pt x="f3" y="f7"/>
                      <a:pt x="f8" y="f2"/>
                      <a:pt x="f8" y="f2"/>
                    </a:cubicBez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17" y="f18"/>
                      <a:pt x="f19" y="f20"/>
                    </a:cubicBezTo>
                    <a:cubicBezTo>
                      <a:pt x="f2" y="f21"/>
                      <a:pt x="f2" y="f22"/>
                      <a:pt x="f2" y="f22"/>
                    </a:cubicBezTo>
                    <a:cubicBezTo>
                      <a:pt x="f2" y="f23"/>
                      <a:pt x="f2" y="f24"/>
                      <a:pt x="f2" y="f25"/>
                    </a:cubicBezTo>
                    <a:cubicBezTo>
                      <a:pt x="f2" y="f26"/>
                      <a:pt x="f2" y="f27"/>
                      <a:pt x="f2" y="f28"/>
                    </a:cubicBezTo>
                    <a:cubicBezTo>
                      <a:pt x="f2" y="f29"/>
                      <a:pt x="f30" y="f4"/>
                      <a:pt x="f31" y="f4"/>
                    </a:cubicBezTo>
                    <a:cubicBezTo>
                      <a:pt x="f32" y="f4"/>
                      <a:pt x="f3" y="f29"/>
                      <a:pt x="f3" y="f28"/>
                    </a:cubicBezTo>
                    <a:cubicBezTo>
                      <a:pt x="f3" y="f33"/>
                      <a:pt x="f5" y="f34"/>
                      <a:pt x="f5" y="f6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</p:grpSp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12"/>
          <p:cNvGrpSpPr/>
          <p:nvPr/>
        </p:nvGrpSpPr>
        <p:grpSpPr>
          <a:xfrm>
            <a:off x="0" y="122400"/>
            <a:ext cx="9143640" cy="525600"/>
            <a:chOff x="0" y="122400"/>
            <a:chExt cx="9143640" cy="525600"/>
          </a:xfrm>
        </p:grpSpPr>
        <p:grpSp>
          <p:nvGrpSpPr>
            <p:cNvPr id="3" name="Группа 15"/>
            <p:cNvGrpSpPr/>
            <p:nvPr/>
          </p:nvGrpSpPr>
          <p:grpSpPr>
            <a:xfrm>
              <a:off x="0" y="122400"/>
              <a:ext cx="9143640" cy="525600"/>
              <a:chOff x="0" y="122400"/>
              <a:chExt cx="9143640" cy="525600"/>
            </a:xfrm>
          </p:grpSpPr>
          <p:grpSp>
            <p:nvGrpSpPr>
              <p:cNvPr id="4" name="Группа 36"/>
              <p:cNvGrpSpPr/>
              <p:nvPr/>
            </p:nvGrpSpPr>
            <p:grpSpPr>
              <a:xfrm>
                <a:off x="0" y="122400"/>
                <a:ext cx="9143640" cy="491040"/>
                <a:chOff x="0" y="122400"/>
                <a:chExt cx="9143640" cy="491040"/>
              </a:xfrm>
            </p:grpSpPr>
            <p:sp>
              <p:nvSpPr>
                <p:cNvPr id="5" name="Freeform 8"/>
                <p:cNvSpPr/>
                <p:nvPr/>
              </p:nvSpPr>
              <p:spPr>
                <a:xfrm>
                  <a:off x="7045200" y="295560"/>
                  <a:ext cx="1942560" cy="317880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380"/>
                    <a:gd name="f4" fmla="val 66"/>
                    <a:gd name="f5" fmla="val 377"/>
                    <a:gd name="f6" fmla="val 53"/>
                    <a:gd name="f7" fmla="val 376"/>
                    <a:gd name="f8" fmla="val 372"/>
                    <a:gd name="f9" fmla="val 369"/>
                    <a:gd name="f10" fmla="val 365"/>
                    <a:gd name="f11" fmla="val 47"/>
                    <a:gd name="f12" fmla="val 46"/>
                    <a:gd name="f13" fmla="val 363"/>
                    <a:gd name="f14" fmla="val 45"/>
                    <a:gd name="f15" fmla="val 362"/>
                    <a:gd name="f16" fmla="val 358"/>
                    <a:gd name="f17" fmla="val 44"/>
                    <a:gd name="f18" fmla="val 352"/>
                    <a:gd name="f19" fmla="val 40"/>
                    <a:gd name="f20" fmla="val 351"/>
                    <a:gd name="f21" fmla="val 345"/>
                    <a:gd name="f22" fmla="val 344"/>
                    <a:gd name="f23" fmla="val 339"/>
                    <a:gd name="f24" fmla="val 33"/>
                    <a:gd name="f25" fmla="val 318"/>
                    <a:gd name="f26" fmla="val 58"/>
                    <a:gd name="f27" fmla="val 315"/>
                    <a:gd name="f28" fmla="val 57"/>
                    <a:gd name="f29" fmla="val 56"/>
                    <a:gd name="f30" fmla="val 42"/>
                    <a:gd name="f31" fmla="val 41"/>
                    <a:gd name="f32" fmla="val 312"/>
                    <a:gd name="f33" fmla="val 310"/>
                    <a:gd name="f34" fmla="val 307"/>
                    <a:gd name="f35" fmla="val 29"/>
                    <a:gd name="f36" fmla="val 17"/>
                    <a:gd name="f37" fmla="val 5"/>
                    <a:gd name="f38" fmla="val 3"/>
                    <a:gd name="f39" fmla="val 2"/>
                    <a:gd name="f40" fmla="val 1"/>
                    <a:gd name="f41" fmla="val 306"/>
                    <a:gd name="f42" fmla="val 305"/>
                    <a:gd name="f43" fmla="val 304"/>
                    <a:gd name="f44" fmla="val 299"/>
                    <a:gd name="f45" fmla="val 298"/>
                    <a:gd name="f46" fmla="val 297"/>
                    <a:gd name="f47" fmla="val 296"/>
                    <a:gd name="f48" fmla="val 295"/>
                    <a:gd name="f49" fmla="val 16"/>
                    <a:gd name="f50" fmla="val 293"/>
                    <a:gd name="f51" fmla="val 291"/>
                    <a:gd name="f52" fmla="val 289"/>
                    <a:gd name="f53" fmla="val 288"/>
                    <a:gd name="f54" fmla="val 287"/>
                    <a:gd name="f55" fmla="val 286"/>
                    <a:gd name="f56" fmla="val 285"/>
                    <a:gd name="f57" fmla="val 280"/>
                    <a:gd name="f58" fmla="val 279"/>
                    <a:gd name="f59" fmla="val 278"/>
                    <a:gd name="f60" fmla="val 277"/>
                    <a:gd name="f61" fmla="val 276"/>
                    <a:gd name="f62" fmla="val 275"/>
                    <a:gd name="f63" fmla="val 274"/>
                    <a:gd name="f64" fmla="val 39"/>
                    <a:gd name="f65" fmla="val 38"/>
                    <a:gd name="f66" fmla="val 36"/>
                    <a:gd name="f67" fmla="val 263"/>
                    <a:gd name="f68" fmla="val 252"/>
                    <a:gd name="f69" fmla="val 241"/>
                    <a:gd name="f70" fmla="val 239"/>
                    <a:gd name="f71" fmla="val 238"/>
                    <a:gd name="f72" fmla="val 236"/>
                    <a:gd name="f73" fmla="val 43"/>
                    <a:gd name="f74" fmla="val 235"/>
                    <a:gd name="f75" fmla="val 233"/>
                    <a:gd name="f76" fmla="val 231"/>
                    <a:gd name="f77" fmla="val 230"/>
                    <a:gd name="f78" fmla="val 226"/>
                    <a:gd name="f79" fmla="val 222"/>
                    <a:gd name="f80" fmla="val 217"/>
                    <a:gd name="f81" fmla="val 213"/>
                    <a:gd name="f82" fmla="val 212"/>
                    <a:gd name="f83" fmla="val 209"/>
                    <a:gd name="f84" fmla="val 208"/>
                    <a:gd name="f85" fmla="val 204"/>
                    <a:gd name="f86" fmla="val 199"/>
                    <a:gd name="f87" fmla="val 194"/>
                    <a:gd name="f88" fmla="val 190"/>
                    <a:gd name="f89" fmla="val 183"/>
                    <a:gd name="f90" fmla="val 182"/>
                    <a:gd name="f91" fmla="val 181"/>
                    <a:gd name="f92" fmla="val 51"/>
                    <a:gd name="f93" fmla="val 178"/>
                    <a:gd name="f94" fmla="val 175"/>
                    <a:gd name="f95" fmla="val 168"/>
                    <a:gd name="f96" fmla="val 169"/>
                    <a:gd name="f97" fmla="val 27"/>
                    <a:gd name="f98" fmla="val 164"/>
                    <a:gd name="f99" fmla="val 25"/>
                    <a:gd name="f100" fmla="val 148"/>
                    <a:gd name="f101" fmla="val 143"/>
                    <a:gd name="f102" fmla="val 136"/>
                    <a:gd name="f103" fmla="val 132"/>
                    <a:gd name="f104" fmla="val 131"/>
                    <a:gd name="f105" fmla="val 129"/>
                    <a:gd name="f106" fmla="val 126"/>
                    <a:gd name="f107" fmla="val 115"/>
                    <a:gd name="f108" fmla="val 105"/>
                    <a:gd name="f109" fmla="val 103"/>
                    <a:gd name="f110" fmla="val 98"/>
                    <a:gd name="f111" fmla="val 81"/>
                    <a:gd name="f112" fmla="val 77"/>
                    <a:gd name="f113" fmla="val 48"/>
                    <a:gd name="f114" fmla="val 78"/>
                    <a:gd name="f115" fmla="val 49"/>
                    <a:gd name="f116" fmla="val 74"/>
                    <a:gd name="f117" fmla="val 50"/>
                    <a:gd name="f118" fmla="val 72"/>
                    <a:gd name="f119" fmla="val 65"/>
                    <a:gd name="f120" fmla="val 64"/>
                    <a:gd name="f121" fmla="val 34"/>
                    <a:gd name="f122" fmla="val 63"/>
                    <a:gd name="f123" fmla="val 62"/>
                    <a:gd name="f124" fmla="val 37"/>
                    <a:gd name="f125" fmla="val 35"/>
                    <a:gd name="f126" fmla="val 32"/>
                    <a:gd name="f127" fmla="val 28"/>
                    <a:gd name="f128" fmla="val 31"/>
                    <a:gd name="f129" fmla="val 52"/>
                    <a:gd name="f130" fmla="val 26"/>
                    <a:gd name="f131" fmla="val 13"/>
                    <a:gd name="f132" fmla="val 12"/>
                    <a:gd name="f133" fmla="val 10"/>
                    <a:gd name="f134" fmla="val 9"/>
                    <a:gd name="f135" fmla="val 8"/>
                    <a:gd name="f136" fmla="val 7"/>
                    <a:gd name="f137" fmla="val 152"/>
                    <a:gd name="f138" fmla="val 334"/>
                    <a:gd name="f139" fmla="val 347"/>
                    <a:gd name="f140" fmla="val 379"/>
                    <a:gd name="f141" fmla="val 55"/>
                    <a:gd name="f142" fmla="val 378"/>
                    <a:gd name="f143" fmla="val 54"/>
                    <a:gd name="f144" fmla="val 67"/>
                    <a:gd name="f145" fmla="val 59"/>
                    <a:gd name="f146" fmla="val 61"/>
                    <a:gd name="f147" fmla="val 60"/>
                    <a:gd name="f148" fmla="val 70"/>
                    <a:gd name="f149" fmla="val 68"/>
                    <a:gd name="f150" fmla="val 187"/>
                    <a:gd name="f151" fmla="val 185"/>
                    <a:gd name="f152" fmla="val 189"/>
                    <a:gd name="f153" fmla="val 196"/>
                    <a:gd name="f154" fmla="val 197"/>
                    <a:gd name="f155" fmla="val 198"/>
                    <a:gd name="f156" fmla="val 191"/>
                    <a:gd name="f157" fmla="val 195"/>
                    <a:gd name="f158" fmla="val 193"/>
                    <a:gd name="f159" fmla="val 203"/>
                    <a:gd name="f160" fmla="val 205"/>
                    <a:gd name="f161" fmla="val 206"/>
                    <a:gd name="f162" fmla="val 201"/>
                    <a:gd name="f163" fmla="val 200"/>
                    <a:gd name="f164" fmla="val 202"/>
                    <a:gd name="f165" fmla="val 207"/>
                    <a:gd name="f166" fmla="val 210"/>
                    <a:gd name="f167" fmla="val 216"/>
                    <a:gd name="f168" fmla="val 218"/>
                    <a:gd name="f169" fmla="val 219"/>
                    <a:gd name="f170" fmla="val 221"/>
                    <a:gd name="f171" fmla="val 220"/>
                    <a:gd name="f172" fmla="val 214"/>
                    <a:gd name="f173" fmla="val 215"/>
                    <a:gd name="f174" fmla="val 225"/>
                    <a:gd name="f175" fmla="val 227"/>
                    <a:gd name="f176" fmla="val 229"/>
                    <a:gd name="f177" fmla="val 223"/>
                    <a:gd name="f178" fmla="val 224"/>
                    <a:gd name="f179" fmla="val 232"/>
                    <a:gd name="f180" fmla="val 247"/>
                    <a:gd name="f181" fmla="val 246"/>
                    <a:gd name="f182" fmla="val 245"/>
                    <a:gd name="f183" fmla="val 244"/>
                    <a:gd name="f184" fmla="val 254"/>
                    <a:gd name="f185" fmla="val 253"/>
                    <a:gd name="f186" fmla="val 262"/>
                    <a:gd name="f187" fmla="val 261"/>
                    <a:gd name="f188" fmla="val 260"/>
                    <a:gd name="f189" fmla="val 259"/>
                    <a:gd name="f190" fmla="val 269"/>
                    <a:gd name="f191" fmla="val 268"/>
                    <a:gd name="f192" fmla="val 267"/>
                    <a:gd name="f193" fmla="val 364"/>
                    <a:gd name="f194" fmla="val 361"/>
                    <a:gd name="f195" fmla="*/ f0 1 380"/>
                    <a:gd name="f196" fmla="*/ f1 1 66"/>
                    <a:gd name="f197" fmla="+- f4 0 f2"/>
                    <a:gd name="f198" fmla="+- f3 0 f2"/>
                    <a:gd name="f199" fmla="*/ f198 1 380"/>
                    <a:gd name="f200" fmla="*/ f197 1 66"/>
                    <a:gd name="f201" fmla="*/ f2 1 f199"/>
                    <a:gd name="f202" fmla="*/ f3 1 f199"/>
                    <a:gd name="f203" fmla="*/ f2 1 f200"/>
                    <a:gd name="f204" fmla="*/ f4 1 f200"/>
                    <a:gd name="f205" fmla="*/ f201 f195 1"/>
                    <a:gd name="f206" fmla="*/ f202 f195 1"/>
                    <a:gd name="f207" fmla="*/ f204 f196 1"/>
                    <a:gd name="f208" fmla="*/ f203 f19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205" t="f208" r="f206" b="f207"/>
                  <a:pathLst>
                    <a:path w="380" h="66">
                      <a:moveTo>
                        <a:pt x="f5" y="f6"/>
                      </a:moveTo>
                      <a:cubicBezTo>
                        <a:pt x="f5" y="f6"/>
                        <a:pt x="f7" y="f6"/>
                        <a:pt x="f7" y="f6"/>
                      </a:cubicBezTo>
                      <a:cubicBezTo>
                        <a:pt x="f8" y="f6"/>
                        <a:pt x="f9" y="f6"/>
                        <a:pt x="f10" y="f6"/>
                      </a:cubicBezTo>
                      <a:lnTo>
                        <a:pt x="f10" y="f11"/>
                      </a:lnTo>
                      <a:cubicBezTo>
                        <a:pt x="f10" y="f12"/>
                        <a:pt x="f13" y="f14"/>
                        <a:pt x="f15" y="f14"/>
                      </a:cubicBezTo>
                      <a:lnTo>
                        <a:pt x="f16" y="f14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20" y="f19"/>
                      </a:lnTo>
                      <a:lnTo>
                        <a:pt x="f20" y="f17"/>
                      </a:lnTo>
                      <a:lnTo>
                        <a:pt x="f21" y="f19"/>
                      </a:lnTo>
                      <a:lnTo>
                        <a:pt x="f22" y="f19"/>
                      </a:lnTo>
                      <a:lnTo>
                        <a:pt x="f22" y="f17"/>
                      </a:lnTo>
                      <a:lnTo>
                        <a:pt x="f23" y="f19"/>
                      </a:lnTo>
                      <a:lnTo>
                        <a:pt x="f23" y="f24"/>
                      </a:lnTo>
                      <a:lnTo>
                        <a:pt x="f25" y="f24"/>
                      </a:lnTo>
                      <a:lnTo>
                        <a:pt x="f25" y="f26"/>
                      </a:lnTo>
                      <a:lnTo>
                        <a:pt x="f27" y="f26"/>
                      </a:lnTo>
                      <a:cubicBezTo>
                        <a:pt x="f27" y="f28"/>
                        <a:pt x="f27" y="f29"/>
                        <a:pt x="f27" y="f29"/>
                      </a:cubicBezTo>
                      <a:lnTo>
                        <a:pt x="f27" y="f29"/>
                      </a:lnTo>
                      <a:lnTo>
                        <a:pt x="f27" y="f30"/>
                      </a:lnTo>
                      <a:lnTo>
                        <a:pt x="f27" y="f30"/>
                      </a:lnTo>
                      <a:cubicBezTo>
                        <a:pt x="f27" y="f31"/>
                        <a:pt x="f27" y="f31"/>
                        <a:pt x="f27" y="f31"/>
                      </a:cubicBezTo>
                      <a:cubicBezTo>
                        <a:pt x="f32" y="f31"/>
                        <a:pt x="f33" y="f31"/>
                        <a:pt x="f34" y="f31"/>
                      </a:cubicBezTo>
                      <a:cubicBezTo>
                        <a:pt x="f34" y="f35"/>
                        <a:pt x="f34" y="f36"/>
                        <a:pt x="f34" y="f37"/>
                      </a:cubicBezTo>
                      <a:cubicBezTo>
                        <a:pt x="f34" y="f38"/>
                        <a:pt x="f34" y="f38"/>
                        <a:pt x="f34" y="f39"/>
                      </a:cubicBezTo>
                      <a:lnTo>
                        <a:pt x="f34" y="f39"/>
                      </a:lnTo>
                      <a:cubicBezTo>
                        <a:pt x="f34" y="f39"/>
                        <a:pt x="f34" y="f40"/>
                        <a:pt x="f34" y="f40"/>
                      </a:cubicBezTo>
                      <a:cubicBezTo>
                        <a:pt x="f34" y="f40"/>
                        <a:pt x="f34" y="f40"/>
                        <a:pt x="f41" y="f40"/>
                      </a:cubicBezTo>
                      <a:cubicBezTo>
                        <a:pt x="f41" y="f2"/>
                        <a:pt x="f42" y="f2"/>
                        <a:pt x="f43" y="f2"/>
                      </a:cubicBezTo>
                      <a:lnTo>
                        <a:pt x="f44" y="f2"/>
                      </a:lnTo>
                      <a:cubicBezTo>
                        <a:pt x="f45" y="f2"/>
                        <a:pt x="f46" y="f2"/>
                        <a:pt x="f46" y="f40"/>
                      </a:cubicBezTo>
                      <a:cubicBezTo>
                        <a:pt x="f46" y="f40"/>
                        <a:pt x="f47" y="f40"/>
                        <a:pt x="f47" y="f40"/>
                      </a:cubicBezTo>
                      <a:cubicBezTo>
                        <a:pt x="f47" y="f40"/>
                        <a:pt x="f48" y="f39"/>
                        <a:pt x="f48" y="f39"/>
                      </a:cubicBezTo>
                      <a:cubicBezTo>
                        <a:pt x="f48" y="f39"/>
                        <a:pt x="f48" y="f38"/>
                        <a:pt x="f48" y="f38"/>
                      </a:cubicBezTo>
                      <a:cubicBezTo>
                        <a:pt x="f48" y="f49"/>
                        <a:pt x="f48" y="f35"/>
                        <a:pt x="f48" y="f31"/>
                      </a:cubicBezTo>
                      <a:cubicBezTo>
                        <a:pt x="f50" y="f31"/>
                        <a:pt x="f51" y="f31"/>
                        <a:pt x="f52" y="f31"/>
                      </a:cubicBezTo>
                      <a:cubicBezTo>
                        <a:pt x="f52" y="f35"/>
                        <a:pt x="f52" y="f36"/>
                        <a:pt x="f52" y="f37"/>
                      </a:cubicBezTo>
                      <a:cubicBezTo>
                        <a:pt x="f52" y="f38"/>
                        <a:pt x="f52" y="f38"/>
                        <a:pt x="f53" y="f39"/>
                      </a:cubicBezTo>
                      <a:lnTo>
                        <a:pt x="f53" y="f39"/>
                      </a:lnTo>
                      <a:cubicBezTo>
                        <a:pt x="f53" y="f39"/>
                        <a:pt x="f53" y="f40"/>
                        <a:pt x="f53" y="f40"/>
                      </a:cubicBezTo>
                      <a:cubicBezTo>
                        <a:pt x="f53" y="f40"/>
                        <a:pt x="f53" y="f40"/>
                        <a:pt x="f54" y="f40"/>
                      </a:cubicBezTo>
                      <a:cubicBezTo>
                        <a:pt x="f54" y="f2"/>
                        <a:pt x="f55" y="f2"/>
                        <a:pt x="f56" y="f2"/>
                      </a:cubicBezTo>
                      <a:lnTo>
                        <a:pt x="f57" y="f2"/>
                      </a:lnTo>
                      <a:cubicBezTo>
                        <a:pt x="f58" y="f2"/>
                        <a:pt x="f58" y="f2"/>
                        <a:pt x="f59" y="f40"/>
                      </a:cubicBezTo>
                      <a:cubicBezTo>
                        <a:pt x="f59" y="f40"/>
                        <a:pt x="f59" y="f40"/>
                        <a:pt x="f60" y="f40"/>
                      </a:cubicBezTo>
                      <a:cubicBezTo>
                        <a:pt x="f60" y="f40"/>
                        <a:pt x="f60" y="f39"/>
                        <a:pt x="f60" y="f39"/>
                      </a:cubicBezTo>
                      <a:cubicBezTo>
                        <a:pt x="f60" y="f39"/>
                        <a:pt x="f60" y="f38"/>
                        <a:pt x="f60" y="f38"/>
                      </a:cubicBezTo>
                      <a:cubicBezTo>
                        <a:pt x="f60" y="f49"/>
                        <a:pt x="f60" y="f35"/>
                        <a:pt x="f60" y="f31"/>
                      </a:cubicBezTo>
                      <a:cubicBezTo>
                        <a:pt x="f61" y="f31"/>
                        <a:pt x="f62" y="f31"/>
                        <a:pt x="f63" y="f31"/>
                      </a:cubicBezTo>
                      <a:cubicBezTo>
                        <a:pt x="f63" y="f64"/>
                        <a:pt x="f63" y="f65"/>
                        <a:pt x="f63" y="f66"/>
                      </a:cubicBezTo>
                      <a:cubicBezTo>
                        <a:pt x="f67" y="f66"/>
                        <a:pt x="f68" y="f66"/>
                        <a:pt x="f69" y="f66"/>
                      </a:cubicBezTo>
                      <a:cubicBezTo>
                        <a:pt x="f69" y="f65"/>
                        <a:pt x="f69" y="f19"/>
                        <a:pt x="f69" y="f31"/>
                      </a:cubicBezTo>
                      <a:cubicBezTo>
                        <a:pt x="f70" y="f31"/>
                        <a:pt x="f71" y="f31"/>
                        <a:pt x="f72" y="f31"/>
                      </a:cubicBezTo>
                      <a:lnTo>
                        <a:pt x="f72" y="f73"/>
                      </a:lnTo>
                      <a:cubicBezTo>
                        <a:pt x="f74" y="f73"/>
                        <a:pt x="f75" y="f73"/>
                        <a:pt x="f76" y="f73"/>
                      </a:cubicBezTo>
                      <a:cubicBezTo>
                        <a:pt x="f77" y="f64"/>
                        <a:pt x="f78" y="f66"/>
                        <a:pt x="f79" y="f66"/>
                      </a:cubicBezTo>
                      <a:cubicBezTo>
                        <a:pt x="f80" y="f66"/>
                        <a:pt x="f81" y="f64"/>
                        <a:pt x="f82" y="f73"/>
                      </a:cubicBezTo>
                      <a:lnTo>
                        <a:pt x="f83" y="f73"/>
                      </a:lnTo>
                      <a:cubicBezTo>
                        <a:pt x="f84" y="f64"/>
                        <a:pt x="f85" y="f66"/>
                        <a:pt x="f86" y="f66"/>
                      </a:cubicBezTo>
                      <a:cubicBezTo>
                        <a:pt x="f87" y="f66"/>
                        <a:pt x="f88" y="f64"/>
                        <a:pt x="f88" y="f17"/>
                      </a:cubicBezTo>
                      <a:lnTo>
                        <a:pt x="f89" y="f17"/>
                      </a:lnTo>
                      <a:cubicBezTo>
                        <a:pt x="f90" y="f17"/>
                        <a:pt x="f91" y="f14"/>
                        <a:pt x="f91" y="f12"/>
                      </a:cubicBezTo>
                      <a:lnTo>
                        <a:pt x="f91" y="f92"/>
                      </a:lnTo>
                      <a:cubicBezTo>
                        <a:pt x="f93" y="f92"/>
                        <a:pt x="f94" y="f6"/>
                        <a:pt x="f94" y="f29"/>
                      </a:cubicBezTo>
                      <a:lnTo>
                        <a:pt x="f94" y="f26"/>
                      </a:lnTo>
                      <a:lnTo>
                        <a:pt x="f95" y="f26"/>
                      </a:lnTo>
                      <a:lnTo>
                        <a:pt x="f96" y="f97"/>
                      </a:lnTo>
                      <a:lnTo>
                        <a:pt x="f98" y="f97"/>
                      </a:lnTo>
                      <a:lnTo>
                        <a:pt x="f98" y="f99"/>
                      </a:lnTo>
                      <a:lnTo>
                        <a:pt x="f100" y="f99"/>
                      </a:lnTo>
                      <a:lnTo>
                        <a:pt x="f100" y="f97"/>
                      </a:lnTo>
                      <a:lnTo>
                        <a:pt x="f101" y="f97"/>
                      </a:lnTo>
                      <a:lnTo>
                        <a:pt x="f101" y="f92"/>
                      </a:lnTo>
                      <a:lnTo>
                        <a:pt x="f102" y="f92"/>
                      </a:lnTo>
                      <a:lnTo>
                        <a:pt x="f102" y="f6"/>
                      </a:lnTo>
                      <a:lnTo>
                        <a:pt x="f103" y="f6"/>
                      </a:lnTo>
                      <a:lnTo>
                        <a:pt x="f103" y="f73"/>
                      </a:lnTo>
                      <a:lnTo>
                        <a:pt x="f104" y="f73"/>
                      </a:lnTo>
                      <a:lnTo>
                        <a:pt x="f105" y="f73"/>
                      </a:lnTo>
                      <a:lnTo>
                        <a:pt x="f105" y="f6"/>
                      </a:lnTo>
                      <a:lnTo>
                        <a:pt x="f106" y="f6"/>
                      </a:lnTo>
                      <a:lnTo>
                        <a:pt x="f106" y="f30"/>
                      </a:lnTo>
                      <a:lnTo>
                        <a:pt x="f107" y="f19"/>
                      </a:lnTo>
                      <a:lnTo>
                        <a:pt x="f107" y="f30"/>
                      </a:lnTo>
                      <a:lnTo>
                        <a:pt x="f107" y="f17"/>
                      </a:lnTo>
                      <a:lnTo>
                        <a:pt x="f108" y="f14"/>
                      </a:lnTo>
                      <a:lnTo>
                        <a:pt x="f108" y="f92"/>
                      </a:lnTo>
                      <a:lnTo>
                        <a:pt x="f108" y="f26"/>
                      </a:lnTo>
                      <a:lnTo>
                        <a:pt x="f109" y="f26"/>
                      </a:lnTo>
                      <a:lnTo>
                        <a:pt x="f110" y="f6"/>
                      </a:lnTo>
                      <a:lnTo>
                        <a:pt x="f111" y="f11"/>
                      </a:lnTo>
                      <a:cubicBezTo>
                        <a:pt x="f112" y="f113"/>
                        <a:pt x="f114" y="f115"/>
                        <a:pt x="f116" y="f117"/>
                      </a:cubicBezTo>
                      <a:lnTo>
                        <a:pt x="f116" y="f11"/>
                      </a:lnTo>
                      <a:lnTo>
                        <a:pt x="f118" y="f11"/>
                      </a:lnTo>
                      <a:lnTo>
                        <a:pt x="f118" y="f73"/>
                      </a:lnTo>
                      <a:lnTo>
                        <a:pt x="f116" y="f17"/>
                      </a:lnTo>
                      <a:lnTo>
                        <a:pt x="f116" y="f30"/>
                      </a:lnTo>
                      <a:lnTo>
                        <a:pt x="f119" y="f65"/>
                      </a:lnTo>
                      <a:lnTo>
                        <a:pt x="f120" y="f121"/>
                      </a:lnTo>
                      <a:cubicBezTo>
                        <a:pt x="f120" y="f121"/>
                        <a:pt x="f120" y="f121"/>
                        <a:pt x="f120" y="f121"/>
                      </a:cubicBezTo>
                      <a:cubicBezTo>
                        <a:pt x="f120" y="f121"/>
                        <a:pt x="f120" y="f121"/>
                        <a:pt x="f120" y="f121"/>
                      </a:cubicBezTo>
                      <a:cubicBezTo>
                        <a:pt x="f120" y="f121"/>
                        <a:pt x="f120" y="f121"/>
                        <a:pt x="f120" y="f121"/>
                      </a:cubicBezTo>
                      <a:cubicBezTo>
                        <a:pt x="f120" y="f121"/>
                        <a:pt x="f120" y="f121"/>
                        <a:pt x="f120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lnTo>
                        <a:pt x="f123" y="f124"/>
                      </a:lnTo>
                      <a:lnTo>
                        <a:pt x="f123" y="f124"/>
                      </a:lnTo>
                      <a:lnTo>
                        <a:pt x="f123" y="f124"/>
                      </a:lnTo>
                      <a:lnTo>
                        <a:pt x="f28" y="f125"/>
                      </a:lnTo>
                      <a:lnTo>
                        <a:pt x="f26" y="f126"/>
                      </a:lnTo>
                      <a:lnTo>
                        <a:pt x="f29" y="f127"/>
                      </a:lnTo>
                      <a:cubicBezTo>
                        <a:pt x="f115" y="f128"/>
                        <a:pt x="f129" y="f30"/>
                        <a:pt x="f129" y="f30"/>
                      </a:cubicBezTo>
                      <a:cubicBezTo>
                        <a:pt x="f129" y="f30"/>
                        <a:pt x="f129" y="f30"/>
                        <a:pt x="f129" y="f73"/>
                      </a:cubicBezTo>
                      <a:lnTo>
                        <a:pt x="f129" y="f12"/>
                      </a:lnTo>
                      <a:lnTo>
                        <a:pt x="f129" y="f29"/>
                      </a:lnTo>
                      <a:lnTo>
                        <a:pt x="f113" y="f26"/>
                      </a:lnTo>
                      <a:lnTo>
                        <a:pt x="f124" y="f26"/>
                      </a:lnTo>
                      <a:lnTo>
                        <a:pt x="f66" y="f26"/>
                      </a:lnTo>
                      <a:lnTo>
                        <a:pt x="f66" y="f26"/>
                      </a:lnTo>
                      <a:lnTo>
                        <a:pt x="f66" y="f26"/>
                      </a:lnTo>
                      <a:lnTo>
                        <a:pt x="f125" y="f26"/>
                      </a:lnTo>
                      <a:lnTo>
                        <a:pt x="f130" y="f26"/>
                      </a:lnTo>
                      <a:lnTo>
                        <a:pt x="f131" y="f26"/>
                      </a:lnTo>
                      <a:cubicBezTo>
                        <a:pt x="f132" y="f26"/>
                        <a:pt x="f133" y="f26"/>
                        <a:pt x="f134" y="f26"/>
                      </a:cubicBezTo>
                      <a:cubicBezTo>
                        <a:pt x="f135" y="f26"/>
                        <a:pt x="f135" y="f26"/>
                        <a:pt x="f135" y="f26"/>
                      </a:cubicBezTo>
                      <a:lnTo>
                        <a:pt x="f2" y="f122"/>
                      </a:lnTo>
                      <a:cubicBezTo>
                        <a:pt x="f39" y="f123"/>
                        <a:pt x="f37" y="f122"/>
                        <a:pt x="f136" y="f122"/>
                      </a:cubicBezTo>
                      <a:lnTo>
                        <a:pt x="f130" y="f4"/>
                      </a:lnTo>
                      <a:lnTo>
                        <a:pt x="f92" y="f4"/>
                      </a:lnTo>
                      <a:lnTo>
                        <a:pt x="f137" y="f4"/>
                      </a:lnTo>
                      <a:lnTo>
                        <a:pt x="f138" y="f4"/>
                      </a:lnTo>
                      <a:lnTo>
                        <a:pt x="f139" y="f4"/>
                      </a:lnTo>
                      <a:lnTo>
                        <a:pt x="f3" y="f4"/>
                      </a:lnTo>
                      <a:lnTo>
                        <a:pt x="f3" y="f29"/>
                      </a:lnTo>
                      <a:cubicBezTo>
                        <a:pt x="f140" y="f141"/>
                        <a:pt x="f142" y="f143"/>
                        <a:pt x="f5" y="f6"/>
                      </a:cubicBezTo>
                      <a:close/>
                      <a:moveTo>
                        <a:pt x="f122" y="f12"/>
                      </a:moveTo>
                      <a:lnTo>
                        <a:pt x="f123" y="f73"/>
                      </a:lnTo>
                      <a:lnTo>
                        <a:pt x="f122" y="f31"/>
                      </a:lnTo>
                      <a:lnTo>
                        <a:pt x="f119" y="f73"/>
                      </a:lnTo>
                      <a:lnTo>
                        <a:pt x="f122" y="f12"/>
                      </a:lnTo>
                      <a:close/>
                      <a:moveTo>
                        <a:pt x="f4" y="f17"/>
                      </a:moveTo>
                      <a:lnTo>
                        <a:pt x="f144" y="f92"/>
                      </a:lnTo>
                      <a:lnTo>
                        <a:pt x="f120" y="f12"/>
                      </a:lnTo>
                      <a:lnTo>
                        <a:pt x="f4" y="f17"/>
                      </a:lnTo>
                      <a:close/>
                      <a:moveTo>
                        <a:pt x="f122" y="f12"/>
                      </a:moveTo>
                      <a:lnTo>
                        <a:pt x="f145" y="f92"/>
                      </a:lnTo>
                      <a:lnTo>
                        <a:pt x="f146" y="f17"/>
                      </a:lnTo>
                      <a:lnTo>
                        <a:pt x="f122" y="f12"/>
                      </a:lnTo>
                      <a:close/>
                      <a:moveTo>
                        <a:pt x="f119" y="f19"/>
                      </a:moveTo>
                      <a:lnTo>
                        <a:pt x="f119" y="f30"/>
                      </a:lnTo>
                      <a:lnTo>
                        <a:pt x="f120" y="f31"/>
                      </a:lnTo>
                      <a:lnTo>
                        <a:pt x="f120" y="f19"/>
                      </a:lnTo>
                      <a:lnTo>
                        <a:pt x="f119" y="f19"/>
                      </a:lnTo>
                      <a:close/>
                      <a:moveTo>
                        <a:pt x="f122" y="f125"/>
                      </a:moveTo>
                      <a:lnTo>
                        <a:pt x="f120" y="f65"/>
                      </a:lnTo>
                      <a:lnTo>
                        <a:pt x="f122" y="f124"/>
                      </a:lnTo>
                      <a:lnTo>
                        <a:pt x="f122" y="f125"/>
                      </a:lnTo>
                      <a:close/>
                      <a:moveTo>
                        <a:pt x="f120" y="f19"/>
                      </a:moveTo>
                      <a:lnTo>
                        <a:pt x="f122" y="f19"/>
                      </a:lnTo>
                      <a:lnTo>
                        <a:pt x="f122" y="f64"/>
                      </a:lnTo>
                      <a:lnTo>
                        <a:pt x="f120" y="f19"/>
                      </a:lnTo>
                      <a:close/>
                      <a:moveTo>
                        <a:pt x="f123" y="f19"/>
                      </a:moveTo>
                      <a:lnTo>
                        <a:pt x="f122" y="f31"/>
                      </a:lnTo>
                      <a:lnTo>
                        <a:pt x="f123" y="f30"/>
                      </a:lnTo>
                      <a:lnTo>
                        <a:pt x="f123" y="f19"/>
                      </a:lnTo>
                      <a:close/>
                      <a:moveTo>
                        <a:pt x="f29" y="f141"/>
                      </a:moveTo>
                      <a:lnTo>
                        <a:pt x="f141" y="f141"/>
                      </a:lnTo>
                      <a:lnTo>
                        <a:pt x="f141" y="f29"/>
                      </a:lnTo>
                      <a:lnTo>
                        <a:pt x="f6" y="f29"/>
                      </a:lnTo>
                      <a:lnTo>
                        <a:pt x="f6" y="f12"/>
                      </a:lnTo>
                      <a:lnTo>
                        <a:pt x="f6" y="f30"/>
                      </a:lnTo>
                      <a:cubicBezTo>
                        <a:pt x="f6" y="f30"/>
                        <a:pt x="f6" y="f30"/>
                        <a:pt x="f6" y="f30"/>
                      </a:cubicBezTo>
                      <a:lnTo>
                        <a:pt x="f29" y="f124"/>
                      </a:lnTo>
                      <a:lnTo>
                        <a:pt x="f123" y="f64"/>
                      </a:lnTo>
                      <a:lnTo>
                        <a:pt x="f123" y="f64"/>
                      </a:lnTo>
                      <a:lnTo>
                        <a:pt x="f123" y="f64"/>
                      </a:lnTo>
                      <a:lnTo>
                        <a:pt x="f26" y="f141"/>
                      </a:lnTo>
                      <a:lnTo>
                        <a:pt x="f29" y="f141"/>
                      </a:lnTo>
                      <a:close/>
                      <a:moveTo>
                        <a:pt x="f147" y="f143"/>
                      </a:moveTo>
                      <a:lnTo>
                        <a:pt x="f26" y="f143"/>
                      </a:lnTo>
                      <a:lnTo>
                        <a:pt x="f145" y="f129"/>
                      </a:lnTo>
                      <a:lnTo>
                        <a:pt x="f122" y="f11"/>
                      </a:lnTo>
                      <a:lnTo>
                        <a:pt x="f144" y="f129"/>
                      </a:lnTo>
                      <a:lnTo>
                        <a:pt x="f147" y="f143"/>
                      </a:lnTo>
                      <a:close/>
                      <a:moveTo>
                        <a:pt x="f118" y="f11"/>
                      </a:moveTo>
                      <a:lnTo>
                        <a:pt x="f148" y="f11"/>
                      </a:lnTo>
                      <a:lnTo>
                        <a:pt x="f148" y="f92"/>
                      </a:lnTo>
                      <a:lnTo>
                        <a:pt x="f149" y="f129"/>
                      </a:lnTo>
                      <a:lnTo>
                        <a:pt x="f119" y="f19"/>
                      </a:lnTo>
                      <a:lnTo>
                        <a:pt x="f118" y="f73"/>
                      </a:lnTo>
                      <a:lnTo>
                        <a:pt x="f118" y="f11"/>
                      </a:lnTo>
                      <a:close/>
                      <a:moveTo>
                        <a:pt x="f88" y="f26"/>
                      </a:moveTo>
                      <a:lnTo>
                        <a:pt x="f150" y="f26"/>
                      </a:lnTo>
                      <a:lnTo>
                        <a:pt x="f150" y="f29"/>
                      </a:lnTo>
                      <a:cubicBezTo>
                        <a:pt x="f150" y="f6"/>
                        <a:pt x="f151" y="f92"/>
                        <a:pt x="f90" y="f92"/>
                      </a:cubicBezTo>
                      <a:lnTo>
                        <a:pt x="f90" y="f12"/>
                      </a:lnTo>
                      <a:cubicBezTo>
                        <a:pt x="f90" y="f14"/>
                        <a:pt x="f89" y="f14"/>
                        <a:pt x="f89" y="f14"/>
                      </a:cubicBezTo>
                      <a:lnTo>
                        <a:pt x="f152" y="f14"/>
                      </a:lnTo>
                      <a:cubicBezTo>
                        <a:pt x="f152" y="f14"/>
                        <a:pt x="f152" y="f14"/>
                        <a:pt x="f152" y="f14"/>
                      </a:cubicBezTo>
                      <a:cubicBezTo>
                        <a:pt x="f152" y="f14"/>
                        <a:pt x="f152" y="f12"/>
                        <a:pt x="f88" y="f12"/>
                      </a:cubicBezTo>
                      <a:lnTo>
                        <a:pt x="f88" y="f26"/>
                      </a:lnTo>
                      <a:close/>
                      <a:moveTo>
                        <a:pt x="f87" y="f26"/>
                      </a:moveTo>
                      <a:lnTo>
                        <a:pt x="f153" y="f28"/>
                      </a:lnTo>
                      <a:lnTo>
                        <a:pt x="f154" y="f26"/>
                      </a:lnTo>
                      <a:lnTo>
                        <a:pt x="f87" y="f26"/>
                      </a:lnTo>
                      <a:close/>
                      <a:moveTo>
                        <a:pt x="f86" y="f26"/>
                      </a:moveTo>
                      <a:lnTo>
                        <a:pt x="f155" y="f26"/>
                      </a:lnTo>
                      <a:lnTo>
                        <a:pt x="f153" y="f28"/>
                      </a:lnTo>
                      <a:lnTo>
                        <a:pt x="f86" y="f141"/>
                      </a:lnTo>
                      <a:lnTo>
                        <a:pt x="f86" y="f26"/>
                      </a:lnTo>
                      <a:close/>
                      <a:moveTo>
                        <a:pt x="f86" y="f143"/>
                      </a:moveTo>
                      <a:lnTo>
                        <a:pt x="f153" y="f29"/>
                      </a:lnTo>
                      <a:lnTo>
                        <a:pt x="f156" y="f129"/>
                      </a:lnTo>
                      <a:lnTo>
                        <a:pt x="f156" y="f6"/>
                      </a:lnTo>
                      <a:lnTo>
                        <a:pt x="f157" y="f28"/>
                      </a:lnTo>
                      <a:lnTo>
                        <a:pt x="f158" y="f26"/>
                      </a:lnTo>
                      <a:lnTo>
                        <a:pt x="f156" y="f26"/>
                      </a:lnTo>
                      <a:lnTo>
                        <a:pt x="f156" y="f117"/>
                      </a:lnTo>
                      <a:cubicBezTo>
                        <a:pt x="f158" y="f129"/>
                        <a:pt x="f157" y="f143"/>
                        <a:pt x="f86" y="f143"/>
                      </a:cubicBezTo>
                      <a:lnTo>
                        <a:pt x="f86" y="f143"/>
                      </a:lnTo>
                      <a:close/>
                      <a:moveTo>
                        <a:pt x="f159" y="f26"/>
                      </a:moveTo>
                      <a:lnTo>
                        <a:pt x="f85" y="f28"/>
                      </a:lnTo>
                      <a:lnTo>
                        <a:pt x="f160" y="f26"/>
                      </a:lnTo>
                      <a:lnTo>
                        <a:pt x="f159" y="f26"/>
                      </a:lnTo>
                      <a:close/>
                      <a:moveTo>
                        <a:pt x="f84" y="f26"/>
                      </a:moveTo>
                      <a:lnTo>
                        <a:pt x="f161" y="f26"/>
                      </a:lnTo>
                      <a:lnTo>
                        <a:pt x="f85" y="f29"/>
                      </a:lnTo>
                      <a:lnTo>
                        <a:pt x="f84" y="f6"/>
                      </a:lnTo>
                      <a:lnTo>
                        <a:pt x="f84" y="f26"/>
                      </a:lnTo>
                      <a:close/>
                      <a:moveTo>
                        <a:pt x="f84" y="f129"/>
                      </a:moveTo>
                      <a:lnTo>
                        <a:pt x="f85" y="f29"/>
                      </a:lnTo>
                      <a:lnTo>
                        <a:pt x="f162" y="f143"/>
                      </a:lnTo>
                      <a:lnTo>
                        <a:pt x="f162" y="f141"/>
                      </a:lnTo>
                      <a:lnTo>
                        <a:pt x="f159" y="f28"/>
                      </a:lnTo>
                      <a:lnTo>
                        <a:pt x="f162" y="f26"/>
                      </a:lnTo>
                      <a:lnTo>
                        <a:pt x="f163" y="f26"/>
                      </a:lnTo>
                      <a:lnTo>
                        <a:pt x="f163" y="f113"/>
                      </a:lnTo>
                      <a:cubicBezTo>
                        <a:pt x="f162" y="f6"/>
                        <a:pt x="f164" y="f143"/>
                        <a:pt x="f164" y="f143"/>
                      </a:cubicBezTo>
                      <a:lnTo>
                        <a:pt x="f164" y="f143"/>
                      </a:lnTo>
                      <a:cubicBezTo>
                        <a:pt x="f85" y="f6"/>
                        <a:pt x="f165" y="f129"/>
                        <a:pt x="f84" y="f117"/>
                      </a:cubicBezTo>
                      <a:lnTo>
                        <a:pt x="f84" y="f129"/>
                      </a:lnTo>
                      <a:close/>
                      <a:moveTo>
                        <a:pt x="f82" y="f26"/>
                      </a:moveTo>
                      <a:lnTo>
                        <a:pt x="f83" y="f26"/>
                      </a:lnTo>
                      <a:lnTo>
                        <a:pt x="f83" y="f12"/>
                      </a:lnTo>
                      <a:cubicBezTo>
                        <a:pt x="f83" y="f12"/>
                        <a:pt x="f166" y="f14"/>
                        <a:pt x="f166" y="f14"/>
                      </a:cubicBezTo>
                      <a:cubicBezTo>
                        <a:pt x="f166" y="f17"/>
                        <a:pt x="f83" y="f17"/>
                        <a:pt x="f83" y="f17"/>
                      </a:cubicBezTo>
                      <a:lnTo>
                        <a:pt x="f82" y="f17"/>
                      </a:lnTo>
                      <a:cubicBezTo>
                        <a:pt x="f82" y="f17"/>
                        <a:pt x="f82" y="f17"/>
                        <a:pt x="f82" y="f14"/>
                      </a:cubicBezTo>
                      <a:cubicBezTo>
                        <a:pt x="f82" y="f14"/>
                        <a:pt x="f82" y="f12"/>
                        <a:pt x="f82" y="f12"/>
                      </a:cubicBezTo>
                      <a:lnTo>
                        <a:pt x="f82" y="f26"/>
                      </a:lnTo>
                      <a:close/>
                      <a:moveTo>
                        <a:pt x="f167" y="f26"/>
                      </a:moveTo>
                      <a:lnTo>
                        <a:pt x="f168" y="f28"/>
                      </a:lnTo>
                      <a:lnTo>
                        <a:pt x="f169" y="f26"/>
                      </a:lnTo>
                      <a:lnTo>
                        <a:pt x="f167" y="f26"/>
                      </a:lnTo>
                      <a:close/>
                      <a:moveTo>
                        <a:pt x="f170" y="f26"/>
                      </a:moveTo>
                      <a:lnTo>
                        <a:pt x="f171" y="f26"/>
                      </a:lnTo>
                      <a:lnTo>
                        <a:pt x="f169" y="f28"/>
                      </a:lnTo>
                      <a:lnTo>
                        <a:pt x="f170" y="f141"/>
                      </a:lnTo>
                      <a:lnTo>
                        <a:pt x="f170" y="f26"/>
                      </a:lnTo>
                      <a:close/>
                      <a:moveTo>
                        <a:pt x="f170" y="f143"/>
                      </a:moveTo>
                      <a:lnTo>
                        <a:pt x="f168" y="f29"/>
                      </a:lnTo>
                      <a:lnTo>
                        <a:pt x="f172" y="f129"/>
                      </a:lnTo>
                      <a:lnTo>
                        <a:pt x="f172" y="f6"/>
                      </a:lnTo>
                      <a:lnTo>
                        <a:pt x="f80" y="f28"/>
                      </a:lnTo>
                      <a:lnTo>
                        <a:pt x="f173" y="f26"/>
                      </a:lnTo>
                      <a:lnTo>
                        <a:pt x="f81" y="f26"/>
                      </a:lnTo>
                      <a:lnTo>
                        <a:pt x="f81" y="f117"/>
                      </a:lnTo>
                      <a:cubicBezTo>
                        <a:pt x="f173" y="f129"/>
                        <a:pt x="f168" y="f143"/>
                        <a:pt x="f170" y="f143"/>
                      </a:cubicBezTo>
                      <a:close/>
                      <a:moveTo>
                        <a:pt x="f174" y="f26"/>
                      </a:moveTo>
                      <a:lnTo>
                        <a:pt x="f78" y="f28"/>
                      </a:lnTo>
                      <a:lnTo>
                        <a:pt x="f175" y="f26"/>
                      </a:lnTo>
                      <a:lnTo>
                        <a:pt x="f174" y="f26"/>
                      </a:lnTo>
                      <a:close/>
                      <a:moveTo>
                        <a:pt x="f77" y="f26"/>
                      </a:moveTo>
                      <a:lnTo>
                        <a:pt x="f176" y="f26"/>
                      </a:lnTo>
                      <a:lnTo>
                        <a:pt x="f78" y="f29"/>
                      </a:lnTo>
                      <a:lnTo>
                        <a:pt x="f77" y="f6"/>
                      </a:lnTo>
                      <a:lnTo>
                        <a:pt x="f77" y="f26"/>
                      </a:lnTo>
                      <a:close/>
                      <a:moveTo>
                        <a:pt x="f77" y="f129"/>
                      </a:moveTo>
                      <a:lnTo>
                        <a:pt x="f78" y="f29"/>
                      </a:lnTo>
                      <a:lnTo>
                        <a:pt x="f177" y="f143"/>
                      </a:lnTo>
                      <a:lnTo>
                        <a:pt x="f177" y="f141"/>
                      </a:lnTo>
                      <a:lnTo>
                        <a:pt x="f174" y="f28"/>
                      </a:lnTo>
                      <a:lnTo>
                        <a:pt x="f178" y="f26"/>
                      </a:lnTo>
                      <a:lnTo>
                        <a:pt x="f79" y="f26"/>
                      </a:lnTo>
                      <a:lnTo>
                        <a:pt x="f79" y="f113"/>
                      </a:lnTo>
                      <a:cubicBezTo>
                        <a:pt x="f177" y="f6"/>
                        <a:pt x="f178" y="f143"/>
                        <a:pt x="f178" y="f143"/>
                      </a:cubicBezTo>
                      <a:lnTo>
                        <a:pt x="f178" y="f143"/>
                      </a:lnTo>
                      <a:cubicBezTo>
                        <a:pt x="f175" y="f6"/>
                        <a:pt x="f176" y="f129"/>
                        <a:pt x="f77" y="f117"/>
                      </a:cubicBezTo>
                      <a:lnTo>
                        <a:pt x="f77" y="f129"/>
                      </a:lnTo>
                      <a:close/>
                      <a:moveTo>
                        <a:pt x="f72" y="f26"/>
                      </a:moveTo>
                      <a:lnTo>
                        <a:pt x="f179" y="f26"/>
                      </a:lnTo>
                      <a:lnTo>
                        <a:pt x="f179" y="f12"/>
                      </a:lnTo>
                      <a:cubicBezTo>
                        <a:pt x="f179" y="f12"/>
                        <a:pt x="f179" y="f14"/>
                        <a:pt x="f179" y="f14"/>
                      </a:cubicBezTo>
                      <a:cubicBezTo>
                        <a:pt x="f179" y="f14"/>
                        <a:pt x="f179" y="f17"/>
                        <a:pt x="f179" y="f17"/>
                      </a:cubicBezTo>
                      <a:cubicBezTo>
                        <a:pt x="f75" y="f17"/>
                        <a:pt x="f74" y="f17"/>
                        <a:pt x="f72" y="f17"/>
                      </a:cubicBezTo>
                      <a:lnTo>
                        <a:pt x="f72" y="f26"/>
                      </a:lnTo>
                      <a:close/>
                      <a:moveTo>
                        <a:pt x="f180" y="f31"/>
                      </a:moveTo>
                      <a:cubicBezTo>
                        <a:pt x="f181" y="f31"/>
                        <a:pt x="f182" y="f31"/>
                        <a:pt x="f183" y="f31"/>
                      </a:cubicBezTo>
                      <a:cubicBezTo>
                        <a:pt x="f183" y="f19"/>
                        <a:pt x="f183" y="f64"/>
                        <a:pt x="f183" y="f65"/>
                      </a:cubicBezTo>
                      <a:cubicBezTo>
                        <a:pt x="f182" y="f65"/>
                        <a:pt x="f181" y="f65"/>
                        <a:pt x="f180" y="f65"/>
                      </a:cubicBezTo>
                      <a:cubicBezTo>
                        <a:pt x="f180" y="f64"/>
                        <a:pt x="f180" y="f19"/>
                        <a:pt x="f180" y="f31"/>
                      </a:cubicBezTo>
                      <a:close/>
                      <a:moveTo>
                        <a:pt x="f184" y="f31"/>
                      </a:moveTo>
                      <a:cubicBezTo>
                        <a:pt x="f185" y="f31"/>
                        <a:pt x="f185" y="f31"/>
                        <a:pt x="f68" y="f31"/>
                      </a:cubicBezTo>
                      <a:cubicBezTo>
                        <a:pt x="f68" y="f19"/>
                        <a:pt x="f68" y="f64"/>
                        <a:pt x="f68" y="f65"/>
                      </a:cubicBezTo>
                      <a:cubicBezTo>
                        <a:pt x="f185" y="f65"/>
                        <a:pt x="f185" y="f65"/>
                        <a:pt x="f184" y="f65"/>
                      </a:cubicBezTo>
                      <a:cubicBezTo>
                        <a:pt x="f184" y="f64"/>
                        <a:pt x="f184" y="f19"/>
                        <a:pt x="f184" y="f31"/>
                      </a:cubicBezTo>
                      <a:close/>
                      <a:moveTo>
                        <a:pt x="f186" y="f31"/>
                      </a:moveTo>
                      <a:cubicBezTo>
                        <a:pt x="f187" y="f31"/>
                        <a:pt x="f188" y="f31"/>
                        <a:pt x="f189" y="f31"/>
                      </a:cubicBezTo>
                      <a:cubicBezTo>
                        <a:pt x="f189" y="f19"/>
                        <a:pt x="f189" y="f64"/>
                        <a:pt x="f189" y="f65"/>
                      </a:cubicBezTo>
                      <a:cubicBezTo>
                        <a:pt x="f188" y="f65"/>
                        <a:pt x="f187" y="f65"/>
                        <a:pt x="f186" y="f65"/>
                      </a:cubicBezTo>
                      <a:cubicBezTo>
                        <a:pt x="f186" y="f64"/>
                        <a:pt x="f186" y="f19"/>
                        <a:pt x="f186" y="f31"/>
                      </a:cubicBezTo>
                      <a:close/>
                      <a:moveTo>
                        <a:pt x="f190" y="f31"/>
                      </a:moveTo>
                      <a:cubicBezTo>
                        <a:pt x="f191" y="f31"/>
                        <a:pt x="f191" y="f31"/>
                        <a:pt x="f192" y="f31"/>
                      </a:cubicBezTo>
                      <a:cubicBezTo>
                        <a:pt x="f192" y="f19"/>
                        <a:pt x="f192" y="f64"/>
                        <a:pt x="f192" y="f65"/>
                      </a:cubicBezTo>
                      <a:cubicBezTo>
                        <a:pt x="f192" y="f65"/>
                        <a:pt x="f191" y="f65"/>
                        <a:pt x="f190" y="f65"/>
                      </a:cubicBezTo>
                      <a:cubicBezTo>
                        <a:pt x="f190" y="f64"/>
                        <a:pt x="f190" y="f19"/>
                        <a:pt x="f190" y="f31"/>
                      </a:cubicBezTo>
                      <a:close/>
                      <a:moveTo>
                        <a:pt x="f193" y="f6"/>
                      </a:moveTo>
                      <a:cubicBezTo>
                        <a:pt x="f13" y="f6"/>
                        <a:pt x="f15" y="f6"/>
                        <a:pt x="f194" y="f6"/>
                      </a:cubicBezTo>
                      <a:lnTo>
                        <a:pt x="f194" y="f115"/>
                      </a:lnTo>
                      <a:lnTo>
                        <a:pt x="f16" y="f115"/>
                      </a:lnTo>
                      <a:lnTo>
                        <a:pt x="f16" y="f12"/>
                      </a:lnTo>
                      <a:lnTo>
                        <a:pt x="f15" y="f12"/>
                      </a:lnTo>
                      <a:cubicBezTo>
                        <a:pt x="f13" y="f12"/>
                        <a:pt x="f193" y="f11"/>
                        <a:pt x="f193" y="f11"/>
                      </a:cubicBezTo>
                      <a:lnTo>
                        <a:pt x="f193" y="f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FFAFF"/>
                    </a:gs>
                    <a:gs pos="100000">
                      <a:srgbClr val="9ADCF6"/>
                    </a:gs>
                  </a:gsLst>
                  <a:path path="circle">
                    <a:fillToRect l="50000" t="70000" r="50000" b="30000"/>
                  </a:path>
                </a:gradFill>
                <a:ln w="9360">
                  <a:solidFill>
                    <a:srgbClr val="3FB3D2"/>
                  </a:solidFill>
                  <a:prstDash val="solid"/>
                  <a:miter/>
                </a:ln>
              </p:spPr>
              <p:txBody>
                <a:bodyPr vert="horz" wrap="square" lIns="104400" tIns="52200" rIns="104400" bIns="52200" anchor="t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ru-RU" sz="1800" b="0" i="0" u="none" strike="noStrike" kern="1200">
                    <a:ln>
                      <a:noFill/>
                    </a:ln>
                    <a:latin typeface="Arial" pitchFamily="18"/>
                    <a:ea typeface="Microsoft YaHei" pitchFamily="2"/>
                    <a:cs typeface="Mangal" pitchFamily="2"/>
                  </a:endParaRPr>
                </a:p>
              </p:txBody>
            </p:sp>
            <p:sp>
              <p:nvSpPr>
                <p:cNvPr id="6" name="Прямоугольник 118"/>
                <p:cNvSpPr/>
                <p:nvPr/>
              </p:nvSpPr>
              <p:spPr>
                <a:xfrm>
                  <a:off x="0" y="574200"/>
                  <a:ext cx="9143640" cy="39240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21600"/>
                    <a:gd name="f4" fmla="*/ f0 1 21600"/>
                    <a:gd name="f5" fmla="*/ f1 1 21600"/>
                    <a:gd name="f6" fmla="+- f3 0 f2"/>
                    <a:gd name="f7" fmla="*/ f6 1 21600"/>
                    <a:gd name="f8" fmla="*/ f2 1 f7"/>
                    <a:gd name="f9" fmla="*/ f3 1 f7"/>
                    <a:gd name="f10" fmla="*/ f8 f4 1"/>
                    <a:gd name="f11" fmla="*/ f9 f4 1"/>
                    <a:gd name="f12" fmla="*/ f9 f5 1"/>
                    <a:gd name="f13" fmla="*/ f8 f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10" t="f13" r="f11" b="f12"/>
                  <a:pathLst>
                    <a:path w="21600" h="21600">
                      <a:moveTo>
                        <a:pt x="f2" y="f2"/>
                      </a:moveTo>
                      <a:lnTo>
                        <a:pt x="f3" y="f2"/>
                      </a:lnTo>
                      <a:lnTo>
                        <a:pt x="f3" y="f3"/>
                      </a:lnTo>
                      <a:lnTo>
                        <a:pt x="f2" y="f3"/>
                      </a:lnTo>
                      <a:lnTo>
                        <a:pt x="f2" y="f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FFAFF"/>
                    </a:gs>
                    <a:gs pos="100000">
                      <a:srgbClr val="9ADCF6"/>
                    </a:gs>
                  </a:gsLst>
                  <a:path path="circle">
                    <a:fillToRect l="50000" t="70000" r="50000" b="30000"/>
                  </a:path>
                </a:gradFill>
                <a:ln w="9360">
                  <a:solidFill>
                    <a:srgbClr val="3FB3D2"/>
                  </a:solidFill>
                  <a:prstDash val="solid"/>
                  <a:miter/>
                </a:ln>
              </p:spPr>
              <p:txBody>
                <a:bodyPr vert="horz" wrap="square" lIns="90000" tIns="45000" rIns="90000" bIns="45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ru-RU" sz="1800" b="0" i="0" u="none" strike="noStrike" kern="1200">
                    <a:ln>
                      <a:noFill/>
                    </a:ln>
                    <a:latin typeface="Arial" pitchFamily="18"/>
                    <a:ea typeface="Microsoft YaHei" pitchFamily="2"/>
                    <a:cs typeface="Mangal" pitchFamily="2"/>
                  </a:endParaRPr>
                </a:p>
              </p:txBody>
            </p:sp>
            <p:sp>
              <p:nvSpPr>
                <p:cNvPr id="7" name="Freeform 117"/>
                <p:cNvSpPr/>
                <p:nvPr/>
              </p:nvSpPr>
              <p:spPr>
                <a:xfrm>
                  <a:off x="7385400" y="122400"/>
                  <a:ext cx="423000" cy="192240"/>
                </a:xfrm>
                <a:custGeom>
                  <a:avLst/>
                  <a:gdLst>
                    <a:gd name="f0" fmla="val 360"/>
                    <a:gd name="f1" fmla="val 180"/>
                    <a:gd name="f2" fmla="val w"/>
                    <a:gd name="f3" fmla="val h"/>
                    <a:gd name="f4" fmla="val 0"/>
                    <a:gd name="f5" fmla="val 1004"/>
                    <a:gd name="f6" fmla="val 485"/>
                    <a:gd name="f7" fmla="val 5"/>
                    <a:gd name="f8" fmla="val 52"/>
                    <a:gd name="f9" fmla="val 8"/>
                    <a:gd name="f10" fmla="val 54"/>
                    <a:gd name="f11" fmla="val 12"/>
                    <a:gd name="f12" fmla="val 15"/>
                    <a:gd name="f13" fmla="val 56"/>
                    <a:gd name="f14" fmla="val 24"/>
                    <a:gd name="f15" fmla="val 60"/>
                    <a:gd name="f16" fmla="val 34"/>
                    <a:gd name="f17" fmla="val 64"/>
                    <a:gd name="f18" fmla="val 43"/>
                    <a:gd name="f19" fmla="val 68"/>
                    <a:gd name="f20" fmla="val 74"/>
                    <a:gd name="f21" fmla="val 79"/>
                    <a:gd name="f22" fmla="val 80"/>
                    <a:gd name="f23" fmla="val 85"/>
                    <a:gd name="f24" fmla="val 88"/>
                    <a:gd name="f25" fmla="val 96"/>
                    <a:gd name="f26" fmla="val 92"/>
                    <a:gd name="f27" fmla="val 104"/>
                    <a:gd name="f28" fmla="val 108"/>
                    <a:gd name="f29" fmla="val 97"/>
                    <a:gd name="f30" fmla="val 111"/>
                    <a:gd name="f31" fmla="val 100"/>
                    <a:gd name="f32" fmla="val 115"/>
                    <a:gd name="f33" fmla="val 102"/>
                    <a:gd name="f34" fmla="val 120"/>
                    <a:gd name="f35" fmla="val 126"/>
                    <a:gd name="f36" fmla="val 105"/>
                    <a:gd name="f37" fmla="val 131"/>
                    <a:gd name="f38" fmla="val 139"/>
                    <a:gd name="f39" fmla="val 147"/>
                    <a:gd name="f40" fmla="val 114"/>
                    <a:gd name="f41" fmla="val 155"/>
                    <a:gd name="f42" fmla="val 118"/>
                    <a:gd name="f43" fmla="val 169"/>
                    <a:gd name="f44" fmla="val 124"/>
                    <a:gd name="f45" fmla="val 183"/>
                    <a:gd name="f46" fmla="val 130"/>
                    <a:gd name="f47" fmla="val 197"/>
                    <a:gd name="f48" fmla="val 137"/>
                    <a:gd name="f49" fmla="val 207"/>
                    <a:gd name="f50" fmla="val 141"/>
                    <a:gd name="f51" fmla="val 218"/>
                    <a:gd name="f52" fmla="val 146"/>
                    <a:gd name="f53" fmla="val 228"/>
                    <a:gd name="f54" fmla="val 151"/>
                    <a:gd name="f55" fmla="val 231"/>
                    <a:gd name="f56" fmla="val 152"/>
                    <a:gd name="f57" fmla="val 234"/>
                    <a:gd name="f58" fmla="val 237"/>
                    <a:gd name="f59" fmla="val 156"/>
                    <a:gd name="f60" fmla="val 245"/>
                    <a:gd name="f61" fmla="val 159"/>
                    <a:gd name="f62" fmla="val 253"/>
                    <a:gd name="f63" fmla="val 162"/>
                    <a:gd name="f64" fmla="val 261"/>
                    <a:gd name="f65" fmla="val 166"/>
                    <a:gd name="f66" fmla="val 271"/>
                    <a:gd name="f67" fmla="val 170"/>
                    <a:gd name="f68" fmla="val 282"/>
                    <a:gd name="f69" fmla="val 175"/>
                    <a:gd name="f70" fmla="val 293"/>
                    <a:gd name="f71" fmla="val 298"/>
                    <a:gd name="f72" fmla="val 182"/>
                    <a:gd name="f73" fmla="val 302"/>
                    <a:gd name="f74" fmla="val 185"/>
                    <a:gd name="f75" fmla="val 307"/>
                    <a:gd name="f76" fmla="val 187"/>
                    <a:gd name="f77" fmla="val 312"/>
                    <a:gd name="f78" fmla="val 189"/>
                    <a:gd name="f79" fmla="val 318"/>
                    <a:gd name="f80" fmla="val 191"/>
                    <a:gd name="f81" fmla="val 323"/>
                    <a:gd name="f82" fmla="val 193"/>
                    <a:gd name="f83" fmla="val 333"/>
                    <a:gd name="f84" fmla="val 342"/>
                    <a:gd name="f85" fmla="val 202"/>
                    <a:gd name="f86" fmla="val 352"/>
                    <a:gd name="f87" fmla="val 206"/>
                    <a:gd name="f88" fmla="val 355"/>
                    <a:gd name="f89" fmla="val 358"/>
                    <a:gd name="f90" fmla="val 209"/>
                    <a:gd name="f91" fmla="val 361"/>
                    <a:gd name="f92" fmla="val 210"/>
                    <a:gd name="f93" fmla="val 389"/>
                    <a:gd name="f94" fmla="val 223"/>
                    <a:gd name="f95" fmla="val 391"/>
                    <a:gd name="f96" fmla="val 225"/>
                    <a:gd name="f97" fmla="val 393"/>
                    <a:gd name="f98" fmla="val 395"/>
                    <a:gd name="f99" fmla="val 398"/>
                    <a:gd name="f100" fmla="val 233"/>
                    <a:gd name="f101" fmla="val 397"/>
                    <a:gd name="f102" fmla="val 369"/>
                    <a:gd name="f103" fmla="val 241"/>
                    <a:gd name="f104" fmla="val 242"/>
                    <a:gd name="f105" fmla="val 366"/>
                    <a:gd name="f106" fmla="val 243"/>
                    <a:gd name="f107" fmla="val 364"/>
                    <a:gd name="f108" fmla="val 246"/>
                    <a:gd name="f109" fmla="val 359"/>
                    <a:gd name="f110" fmla="val 248"/>
                    <a:gd name="f111" fmla="val 357"/>
                    <a:gd name="f112" fmla="val 250"/>
                    <a:gd name="f113" fmla="val 354"/>
                    <a:gd name="f114" fmla="val 251"/>
                    <a:gd name="f115" fmla="val 252"/>
                    <a:gd name="f116" fmla="val 349"/>
                    <a:gd name="f117" fmla="val 255"/>
                    <a:gd name="f118" fmla="val 346"/>
                    <a:gd name="f119" fmla="val 258"/>
                    <a:gd name="f120" fmla="val 344"/>
                    <a:gd name="f121" fmla="val 259"/>
                    <a:gd name="f122" fmla="val 343"/>
                    <a:gd name="f123" fmla="val 260"/>
                    <a:gd name="f124" fmla="val 338"/>
                    <a:gd name="f125" fmla="val 336"/>
                    <a:gd name="f126" fmla="val 264"/>
                    <a:gd name="f127" fmla="val 269"/>
                    <a:gd name="f128" fmla="val 335"/>
                    <a:gd name="f129" fmla="val 273"/>
                    <a:gd name="f130" fmla="val 334"/>
                    <a:gd name="f131" fmla="val 278"/>
                    <a:gd name="f132" fmla="val 283"/>
                    <a:gd name="f133" fmla="val 290"/>
                    <a:gd name="f134" fmla="val 330"/>
                    <a:gd name="f135" fmla="val 294"/>
                    <a:gd name="f136" fmla="val 295"/>
                    <a:gd name="f137" fmla="val 322"/>
                    <a:gd name="f138" fmla="val 296"/>
                    <a:gd name="f139" fmla="val 320"/>
                    <a:gd name="f140" fmla="val 297"/>
                    <a:gd name="f141" fmla="val 317"/>
                    <a:gd name="f142" fmla="val 316"/>
                    <a:gd name="f143" fmla="val 315"/>
                    <a:gd name="f144" fmla="val 310"/>
                    <a:gd name="f145" fmla="val 308"/>
                    <a:gd name="f146" fmla="val 309"/>
                    <a:gd name="f147" fmla="val 303"/>
                    <a:gd name="f148" fmla="val 304"/>
                    <a:gd name="f149" fmla="val 305"/>
                    <a:gd name="f150" fmla="val 300"/>
                    <a:gd name="f151" fmla="val 306"/>
                    <a:gd name="f152" fmla="val 311"/>
                    <a:gd name="f153" fmla="val 314"/>
                    <a:gd name="f154" fmla="val 313"/>
                    <a:gd name="f155" fmla="val 376"/>
                    <a:gd name="f156" fmla="val 375"/>
                    <a:gd name="f157" fmla="val 370"/>
                    <a:gd name="f158" fmla="val 368"/>
                    <a:gd name="f159" fmla="val 367"/>
                    <a:gd name="f160" fmla="val 286"/>
                    <a:gd name="f161" fmla="val 284"/>
                    <a:gd name="f162" fmla="val 373"/>
                    <a:gd name="f163" fmla="val 280"/>
                    <a:gd name="f164" fmla="val 385"/>
                    <a:gd name="f165" fmla="val 400"/>
                    <a:gd name="f166" fmla="val 402"/>
                    <a:gd name="f167" fmla="val 387"/>
                    <a:gd name="f168" fmla="val 386"/>
                    <a:gd name="f169" fmla="val 383"/>
                    <a:gd name="f170" fmla="val 325"/>
                    <a:gd name="f171" fmla="val 327"/>
                    <a:gd name="f172" fmla="val 326"/>
                    <a:gd name="f173" fmla="val 392"/>
                    <a:gd name="f174" fmla="val 394"/>
                    <a:gd name="f175" fmla="val 324"/>
                    <a:gd name="f176" fmla="val 396"/>
                    <a:gd name="f177" fmla="val 399"/>
                    <a:gd name="f178" fmla="val 404"/>
                    <a:gd name="f179" fmla="val 412"/>
                    <a:gd name="f180" fmla="val 414"/>
                    <a:gd name="f181" fmla="val 417"/>
                    <a:gd name="f182" fmla="val 419"/>
                    <a:gd name="f183" fmla="val 424"/>
                    <a:gd name="f184" fmla="val 429"/>
                    <a:gd name="f185" fmla="val 433"/>
                    <a:gd name="f186" fmla="val 301"/>
                    <a:gd name="f187" fmla="val 434"/>
                    <a:gd name="f188" fmla="val 436"/>
                    <a:gd name="f189" fmla="val 440"/>
                    <a:gd name="f190" fmla="val 443"/>
                    <a:gd name="f191" fmla="val 444"/>
                    <a:gd name="f192" fmla="val 446"/>
                    <a:gd name="f193" fmla="val 447"/>
                    <a:gd name="f194" fmla="val 450"/>
                    <a:gd name="f195" fmla="val 453"/>
                    <a:gd name="f196" fmla="val 456"/>
                    <a:gd name="f197" fmla="val 459"/>
                    <a:gd name="f198" fmla="val 458"/>
                    <a:gd name="f199" fmla="val 455"/>
                    <a:gd name="f200" fmla="val 339"/>
                    <a:gd name="f201" fmla="val 452"/>
                    <a:gd name="f202" fmla="val 340"/>
                    <a:gd name="f203" fmla="val 448"/>
                    <a:gd name="f204" fmla="val 445"/>
                    <a:gd name="f205" fmla="val 345"/>
                    <a:gd name="f206" fmla="val 348"/>
                    <a:gd name="f207" fmla="val 351"/>
                    <a:gd name="f208" fmla="val 431"/>
                    <a:gd name="f209" fmla="val 353"/>
                    <a:gd name="f210" fmla="val 435"/>
                    <a:gd name="f211" fmla="val 442"/>
                    <a:gd name="f212" fmla="val 441"/>
                    <a:gd name="f213" fmla="val 372"/>
                    <a:gd name="f214" fmla="val 377"/>
                    <a:gd name="f215" fmla="val 382"/>
                    <a:gd name="f216" fmla="val 449"/>
                    <a:gd name="f217" fmla="val 451"/>
                    <a:gd name="f218" fmla="val 454"/>
                    <a:gd name="f219" fmla="val 462"/>
                    <a:gd name="f220" fmla="val 465"/>
                    <a:gd name="f221" fmla="val 407"/>
                    <a:gd name="f222" fmla="val 463"/>
                    <a:gd name="f223" fmla="val 409"/>
                    <a:gd name="f224" fmla="val 410"/>
                    <a:gd name="f225" fmla="val 461"/>
                    <a:gd name="f226" fmla="val 413"/>
                    <a:gd name="f227" fmla="val 460"/>
                    <a:gd name="f228" fmla="val 421"/>
                    <a:gd name="f229" fmla="val 416"/>
                    <a:gd name="f230" fmla="val 438"/>
                    <a:gd name="f231" fmla="val 418"/>
                    <a:gd name="f232" fmla="val 432"/>
                    <a:gd name="f233" fmla="val 420"/>
                    <a:gd name="f234" fmla="val 422"/>
                    <a:gd name="f235" fmla="val 437"/>
                    <a:gd name="f236" fmla="val 423"/>
                    <a:gd name="f237" fmla="val 464"/>
                    <a:gd name="f238" fmla="val 427"/>
                    <a:gd name="f239" fmla="val 472"/>
                    <a:gd name="f240" fmla="val 473"/>
                    <a:gd name="f241" fmla="val 470"/>
                    <a:gd name="f242" fmla="val 439"/>
                    <a:gd name="f243" fmla="val 428"/>
                    <a:gd name="f244" fmla="val 426"/>
                    <a:gd name="f245" fmla="val 425"/>
                    <a:gd name="f246" fmla="val 408"/>
                    <a:gd name="f247" fmla="val 405"/>
                    <a:gd name="f248" fmla="val 401"/>
                    <a:gd name="f249" fmla="val 403"/>
                    <a:gd name="f250" fmla="val 466"/>
                    <a:gd name="f251" fmla="val 468"/>
                    <a:gd name="f252" fmla="val 430"/>
                    <a:gd name="f253" fmla="val 474"/>
                    <a:gd name="f254" fmla="val 477"/>
                    <a:gd name="f255" fmla="val 481"/>
                    <a:gd name="f256" fmla="val 501"/>
                    <a:gd name="f257" fmla="val 500"/>
                    <a:gd name="f258" fmla="val 516"/>
                    <a:gd name="f259" fmla="val 379"/>
                    <a:gd name="f260" fmla="val 521"/>
                    <a:gd name="f261" fmla="val 374"/>
                    <a:gd name="f262" fmla="val 524"/>
                    <a:gd name="f263" fmla="val 371"/>
                    <a:gd name="f264" fmla="val 522"/>
                    <a:gd name="f265" fmla="val 519"/>
                    <a:gd name="f266" fmla="val 363"/>
                    <a:gd name="f267" fmla="val 514"/>
                    <a:gd name="f268" fmla="val 511"/>
                    <a:gd name="f269" fmla="val 347"/>
                    <a:gd name="f270" fmla="val 509"/>
                    <a:gd name="f271" fmla="val 508"/>
                    <a:gd name="f272" fmla="val 332"/>
                    <a:gd name="f273" fmla="val 329"/>
                    <a:gd name="f274" fmla="val 512"/>
                    <a:gd name="f275" fmla="val 517"/>
                    <a:gd name="f276" fmla="val 523"/>
                    <a:gd name="f277" fmla="val 526"/>
                    <a:gd name="f278" fmla="val 527"/>
                    <a:gd name="f279" fmla="val 532"/>
                    <a:gd name="f280" fmla="val 537"/>
                    <a:gd name="f281" fmla="val 319"/>
                    <a:gd name="f282" fmla="val 543"/>
                    <a:gd name="f283" fmla="val 544"/>
                    <a:gd name="f284" fmla="val 321"/>
                    <a:gd name="f285" fmla="val 546"/>
                    <a:gd name="f286" fmla="val 548"/>
                    <a:gd name="f287" fmla="val 549"/>
                    <a:gd name="f288" fmla="val 551"/>
                    <a:gd name="f289" fmla="val 552"/>
                    <a:gd name="f290" fmla="val 553"/>
                    <a:gd name="f291" fmla="val 555"/>
                    <a:gd name="f292" fmla="val 558"/>
                    <a:gd name="f293" fmla="val 561"/>
                    <a:gd name="f294" fmla="val 562"/>
                    <a:gd name="f295" fmla="val 563"/>
                    <a:gd name="f296" fmla="val 564"/>
                    <a:gd name="f297" fmla="val 565"/>
                    <a:gd name="f298" fmla="val 568"/>
                    <a:gd name="f299" fmla="val 578"/>
                    <a:gd name="f300" fmla="val 589"/>
                    <a:gd name="f301" fmla="val 599"/>
                    <a:gd name="f302" fmla="val 608"/>
                    <a:gd name="f303" fmla="val 618"/>
                    <a:gd name="f304" fmla="val 625"/>
                    <a:gd name="f305" fmla="val 626"/>
                    <a:gd name="f306" fmla="val 331"/>
                    <a:gd name="f307" fmla="val 630"/>
                    <a:gd name="f308" fmla="val 633"/>
                    <a:gd name="f309" fmla="val 637"/>
                    <a:gd name="f310" fmla="val 640"/>
                    <a:gd name="f311" fmla="val 644"/>
                    <a:gd name="f312" fmla="val 337"/>
                    <a:gd name="f313" fmla="val 647"/>
                    <a:gd name="f314" fmla="val 652"/>
                    <a:gd name="f315" fmla="val 657"/>
                    <a:gd name="f316" fmla="val 663"/>
                    <a:gd name="f317" fmla="val 671"/>
                    <a:gd name="f318" fmla="val 679"/>
                    <a:gd name="f319" fmla="val 687"/>
                    <a:gd name="f320" fmla="val 356"/>
                    <a:gd name="f321" fmla="val 695"/>
                    <a:gd name="f322" fmla="val 703"/>
                    <a:gd name="f323" fmla="val 711"/>
                    <a:gd name="f324" fmla="val 718"/>
                    <a:gd name="f325" fmla="val 725"/>
                    <a:gd name="f326" fmla="val 732"/>
                    <a:gd name="f327" fmla="val 745"/>
                    <a:gd name="f328" fmla="val 381"/>
                    <a:gd name="f329" fmla="val 757"/>
                    <a:gd name="f330" fmla="val 769"/>
                    <a:gd name="f331" fmla="val 774"/>
                    <a:gd name="f332" fmla="val 780"/>
                    <a:gd name="f333" fmla="val 783"/>
                    <a:gd name="f334" fmla="val 787"/>
                    <a:gd name="f335" fmla="val 791"/>
                    <a:gd name="f336" fmla="val 796"/>
                    <a:gd name="f337" fmla="val 406"/>
                    <a:gd name="f338" fmla="val 800"/>
                    <a:gd name="f339" fmla="val 805"/>
                    <a:gd name="f340" fmla="val 809"/>
                    <a:gd name="f341" fmla="val 411"/>
                    <a:gd name="f342" fmla="val 817"/>
                    <a:gd name="f343" fmla="val 825"/>
                    <a:gd name="f344" fmla="val 833"/>
                    <a:gd name="f345" fmla="val 843"/>
                    <a:gd name="f346" fmla="val 852"/>
                    <a:gd name="f347" fmla="val 862"/>
                    <a:gd name="f348" fmla="val 871"/>
                    <a:gd name="f349" fmla="val 879"/>
                    <a:gd name="f350" fmla="val 888"/>
                    <a:gd name="f351" fmla="val 900"/>
                    <a:gd name="f352" fmla="val 911"/>
                    <a:gd name="f353" fmla="val 923"/>
                    <a:gd name="f354" fmla="val 938"/>
                    <a:gd name="f355" fmla="val 469"/>
                    <a:gd name="f356" fmla="val 955"/>
                    <a:gd name="f357" fmla="val 969"/>
                    <a:gd name="f358" fmla="val 970"/>
                    <a:gd name="f359" fmla="val 971"/>
                    <a:gd name="f360" fmla="val 972"/>
                    <a:gd name="f361" fmla="val 973"/>
                    <a:gd name="f362" fmla="val 484"/>
                    <a:gd name="f363" fmla="val 974"/>
                    <a:gd name="f364" fmla="val 483"/>
                    <a:gd name="f365" fmla="val 482"/>
                    <a:gd name="f366" fmla="val 467"/>
                    <a:gd name="f367" fmla="val 979"/>
                    <a:gd name="f368" fmla="val 984"/>
                    <a:gd name="f369" fmla="val 989"/>
                    <a:gd name="f370" fmla="val 991"/>
                    <a:gd name="f371" fmla="val 994"/>
                    <a:gd name="f372" fmla="val 996"/>
                    <a:gd name="f373" fmla="val 380"/>
                    <a:gd name="f374" fmla="val 998"/>
                    <a:gd name="f375" fmla="val 999"/>
                    <a:gd name="f376" fmla="val 365"/>
                    <a:gd name="f377" fmla="val 1003"/>
                    <a:gd name="f378" fmla="val 1001"/>
                    <a:gd name="f379" fmla="val 1000"/>
                    <a:gd name="f380" fmla="val 997"/>
                    <a:gd name="f381" fmla="val 992"/>
                    <a:gd name="f382" fmla="val 975"/>
                    <a:gd name="f383" fmla="val 958"/>
                    <a:gd name="f384" fmla="val 941"/>
                    <a:gd name="f385" fmla="val 916"/>
                    <a:gd name="f386" fmla="val 891"/>
                    <a:gd name="f387" fmla="val 866"/>
                    <a:gd name="f388" fmla="val 857"/>
                    <a:gd name="f389" fmla="val 854"/>
                    <a:gd name="f390" fmla="val 292"/>
                    <a:gd name="f391" fmla="val 850"/>
                    <a:gd name="f392" fmla="val 847"/>
                    <a:gd name="f393" fmla="val 291"/>
                    <a:gd name="f394" fmla="val 840"/>
                    <a:gd name="f395" fmla="val 281"/>
                    <a:gd name="f396" fmla="val 795"/>
                    <a:gd name="f397" fmla="val 272"/>
                    <a:gd name="f398" fmla="val 772"/>
                    <a:gd name="f399" fmla="val 263"/>
                    <a:gd name="f400" fmla="val 756"/>
                    <a:gd name="f401" fmla="val 256"/>
                    <a:gd name="f402" fmla="val 739"/>
                    <a:gd name="f403" fmla="val 249"/>
                    <a:gd name="f404" fmla="val 722"/>
                    <a:gd name="f405" fmla="val 240"/>
                    <a:gd name="f406" fmla="val 713"/>
                    <a:gd name="f407" fmla="val 238"/>
                    <a:gd name="f408" fmla="val 710"/>
                    <a:gd name="f409" fmla="val 709"/>
                    <a:gd name="f410" fmla="val 232"/>
                    <a:gd name="f411" fmla="val 708"/>
                    <a:gd name="f412" fmla="val 702"/>
                    <a:gd name="f413" fmla="val 697"/>
                    <a:gd name="f414" fmla="val 691"/>
                    <a:gd name="f415" fmla="val 229"/>
                    <a:gd name="f416" fmla="val 674"/>
                    <a:gd name="f417" fmla="val 222"/>
                    <a:gd name="f418" fmla="val 214"/>
                    <a:gd name="f419" fmla="val 622"/>
                    <a:gd name="f420" fmla="val 199"/>
                    <a:gd name="f421" fmla="val 604"/>
                    <a:gd name="f422" fmla="val 192"/>
                    <a:gd name="f423" fmla="val 586"/>
                    <a:gd name="f424" fmla="val 582"/>
                    <a:gd name="f425" fmla="val 575"/>
                    <a:gd name="f426" fmla="val 178"/>
                    <a:gd name="f427" fmla="val 574"/>
                    <a:gd name="f428" fmla="val 572"/>
                    <a:gd name="f429" fmla="val 176"/>
                    <a:gd name="f430" fmla="val 570"/>
                    <a:gd name="f431" fmla="val 566"/>
                    <a:gd name="f432" fmla="val 184"/>
                    <a:gd name="f433" fmla="val 557"/>
                    <a:gd name="f434" fmla="val 194"/>
                    <a:gd name="f435" fmla="val 545"/>
                    <a:gd name="f436" fmla="val 200"/>
                    <a:gd name="f437" fmla="val 542"/>
                    <a:gd name="f438" fmla="val 201"/>
                    <a:gd name="f439" fmla="val 541"/>
                    <a:gd name="f440" fmla="val 536"/>
                    <a:gd name="f441" fmla="val 528"/>
                    <a:gd name="f442" fmla="val 196"/>
                    <a:gd name="f443" fmla="val 188"/>
                    <a:gd name="f444" fmla="val 186"/>
                    <a:gd name="f445" fmla="val 530"/>
                    <a:gd name="f446" fmla="val 533"/>
                    <a:gd name="f447" fmla="val 535"/>
                    <a:gd name="f448" fmla="val 538"/>
                    <a:gd name="f449" fmla="val 539"/>
                    <a:gd name="f450" fmla="val 547"/>
                    <a:gd name="f451" fmla="val 179"/>
                    <a:gd name="f452" fmla="val 174"/>
                    <a:gd name="f453" fmla="val 168"/>
                    <a:gd name="f454" fmla="val 172"/>
                    <a:gd name="f455" fmla="val 171"/>
                    <a:gd name="f456" fmla="val 525"/>
                    <a:gd name="f457" fmla="val 167"/>
                    <a:gd name="f458" fmla="val 518"/>
                    <a:gd name="f459" fmla="val 164"/>
                    <a:gd name="f460" fmla="val 161"/>
                    <a:gd name="f461" fmla="val 160"/>
                    <a:gd name="f462" fmla="val 515"/>
                    <a:gd name="f463" fmla="val 158"/>
                    <a:gd name="f464" fmla="val 157"/>
                    <a:gd name="f465" fmla="val 507"/>
                    <a:gd name="f466" fmla="val 506"/>
                    <a:gd name="f467" fmla="val 503"/>
                    <a:gd name="f468" fmla="val 496"/>
                    <a:gd name="f469" fmla="val 490"/>
                    <a:gd name="f470" fmla="val 489"/>
                    <a:gd name="f471" fmla="val 488"/>
                    <a:gd name="f472" fmla="val 487"/>
                    <a:gd name="f473" fmla="val 486"/>
                    <a:gd name="f474" fmla="val 153"/>
                    <a:gd name="f475" fmla="val 148"/>
                    <a:gd name="f476" fmla="val 143"/>
                    <a:gd name="f477" fmla="val 138"/>
                    <a:gd name="f478" fmla="val 478"/>
                    <a:gd name="f479" fmla="val 475"/>
                    <a:gd name="f480" fmla="val 136"/>
                    <a:gd name="f481" fmla="val 112"/>
                    <a:gd name="f482" fmla="val 94"/>
                    <a:gd name="f483" fmla="val 87"/>
                    <a:gd name="f484" fmla="val 86"/>
                    <a:gd name="f485" fmla="val 84"/>
                    <a:gd name="f486" fmla="val 78"/>
                    <a:gd name="f487" fmla="val 73"/>
                    <a:gd name="f488" fmla="val 67"/>
                    <a:gd name="f489" fmla="val 289"/>
                    <a:gd name="f490" fmla="val 61"/>
                    <a:gd name="f491" fmla="val 276"/>
                    <a:gd name="f492" fmla="val 262"/>
                    <a:gd name="f493" fmla="val 50"/>
                    <a:gd name="f494" fmla="val 257"/>
                    <a:gd name="f495" fmla="val 48"/>
                    <a:gd name="f496" fmla="val 46"/>
                    <a:gd name="f497" fmla="val 247"/>
                    <a:gd name="f498" fmla="val 41"/>
                    <a:gd name="f499" fmla="val 40"/>
                    <a:gd name="f500" fmla="val 230"/>
                    <a:gd name="f501" fmla="val 37"/>
                    <a:gd name="f502" fmla="val 212"/>
                    <a:gd name="f503" fmla="val 30"/>
                    <a:gd name="f504" fmla="val 25"/>
                    <a:gd name="f505" fmla="val 20"/>
                    <a:gd name="f506" fmla="val 14"/>
                    <a:gd name="f507" fmla="val 145"/>
                    <a:gd name="f508" fmla="val 1"/>
                    <a:gd name="f509" fmla="val 132"/>
                    <a:gd name="f510" fmla="val 3"/>
                    <a:gd name="f511" fmla="val 129"/>
                    <a:gd name="f512" fmla="val 4"/>
                    <a:gd name="f513" fmla="val 125"/>
                    <a:gd name="f514" fmla="val 6"/>
                    <a:gd name="f515" fmla="val 9"/>
                    <a:gd name="f516" fmla="val 13"/>
                    <a:gd name="f517" fmla="val 16"/>
                    <a:gd name="f518" fmla="val 83"/>
                    <a:gd name="f519" fmla="val 71"/>
                    <a:gd name="f520" fmla="val 59"/>
                    <a:gd name="f521" fmla="val 28"/>
                    <a:gd name="f522" fmla="val 47"/>
                    <a:gd name="f523" fmla="val 32"/>
                    <a:gd name="f524" fmla="val 35"/>
                    <a:gd name="f525" fmla="val 23"/>
                    <a:gd name="f526" fmla="val 18"/>
                    <a:gd name="f527" fmla="val 42"/>
                    <a:gd name="f528" fmla="val 44"/>
                    <a:gd name="f529" fmla="val 10"/>
                    <a:gd name="f530" fmla="val 45"/>
                    <a:gd name="f531" fmla="val 7"/>
                    <a:gd name="f532" fmla="val 2"/>
                    <a:gd name="f533" fmla="val 49"/>
                    <a:gd name="f534" fmla="val 51"/>
                    <a:gd name="f535" fmla="*/ f2 1 1004"/>
                    <a:gd name="f536" fmla="*/ f3 1 485"/>
                    <a:gd name="f537" fmla="+- f6 0 f4"/>
                    <a:gd name="f538" fmla="+- f5 0 f4"/>
                    <a:gd name="f539" fmla="*/ f538 1 1004"/>
                    <a:gd name="f540" fmla="*/ f537 1 485"/>
                    <a:gd name="f541" fmla="*/ f4 1 f539"/>
                    <a:gd name="f542" fmla="*/ f5 1 f539"/>
                    <a:gd name="f543" fmla="*/ f4 1 f540"/>
                    <a:gd name="f544" fmla="*/ f6 1 f540"/>
                    <a:gd name="f545" fmla="*/ f541 f535 1"/>
                    <a:gd name="f546" fmla="*/ f542 f535 1"/>
                    <a:gd name="f547" fmla="*/ f544 f536 1"/>
                    <a:gd name="f548" fmla="*/ f543 f53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545" t="f548" r="f546" b="f547"/>
                  <a:pathLst>
                    <a:path w="1004" h="485">
                      <a:moveTo>
                        <a:pt x="f7" y="f8"/>
                      </a:moveTo>
                      <a:cubicBezTo>
                        <a:pt x="f9" y="f10"/>
                        <a:pt x="f11" y="f10"/>
                        <a:pt x="f12" y="f13"/>
                      </a:cubicBezTo>
                      <a:cubicBezTo>
                        <a:pt x="f14" y="f15"/>
                        <a:pt x="f16" y="f17"/>
                        <a:pt x="f18" y="f19"/>
                      </a:cubicBezTo>
                      <a:cubicBezTo>
                        <a:pt x="f13" y="f20"/>
                        <a:pt x="f19" y="f21"/>
                        <a:pt x="f22" y="f23"/>
                      </a:cubicBezTo>
                      <a:cubicBezTo>
                        <a:pt x="f24" y="f24"/>
                        <a:pt x="f25" y="f26"/>
                        <a:pt x="f27" y="f25"/>
                      </a:cubicBezTo>
                      <a:cubicBezTo>
                        <a:pt x="f28" y="f29"/>
                        <a:pt x="f30" y="f31"/>
                        <a:pt x="f32" y="f33"/>
                      </a:cubicBezTo>
                      <a:cubicBezTo>
                        <a:pt x="f34" y="f27"/>
                        <a:pt x="f35" y="f36"/>
                        <a:pt x="f37" y="f28"/>
                      </a:cubicBezTo>
                      <a:cubicBezTo>
                        <a:pt x="f38" y="f30"/>
                        <a:pt x="f39" y="f40"/>
                        <a:pt x="f41" y="f42"/>
                      </a:cubicBezTo>
                      <a:cubicBezTo>
                        <a:pt x="f43" y="f44"/>
                        <a:pt x="f45" y="f46"/>
                        <a:pt x="f47" y="f48"/>
                      </a:cubicBezTo>
                      <a:cubicBezTo>
                        <a:pt x="f49" y="f50"/>
                        <a:pt x="f51" y="f52"/>
                        <a:pt x="f53" y="f54"/>
                      </a:cubicBezTo>
                      <a:cubicBezTo>
                        <a:pt x="f55" y="f56"/>
                        <a:pt x="f57" y="f41"/>
                        <a:pt x="f58" y="f59"/>
                      </a:cubicBezTo>
                      <a:cubicBezTo>
                        <a:pt x="f60" y="f61"/>
                        <a:pt x="f62" y="f63"/>
                        <a:pt x="f64" y="f65"/>
                      </a:cubicBezTo>
                      <a:cubicBezTo>
                        <a:pt x="f66" y="f67"/>
                        <a:pt x="f68" y="f69"/>
                        <a:pt x="f70" y="f1"/>
                      </a:cubicBezTo>
                      <a:cubicBezTo>
                        <a:pt x="f71" y="f72"/>
                        <a:pt x="f73" y="f74"/>
                        <a:pt x="f75" y="f76"/>
                      </a:cubicBezTo>
                      <a:cubicBezTo>
                        <a:pt x="f77" y="f78"/>
                        <a:pt x="f79" y="f80"/>
                        <a:pt x="f81" y="f82"/>
                      </a:cubicBezTo>
                      <a:cubicBezTo>
                        <a:pt x="f83" y="f47"/>
                        <a:pt x="f84" y="f85"/>
                        <a:pt x="f86" y="f87"/>
                      </a:cubicBezTo>
                      <a:cubicBezTo>
                        <a:pt x="f88" y="f49"/>
                        <a:pt x="f89" y="f90"/>
                        <a:pt x="f91" y="f92"/>
                      </a:cubicBezTo>
                      <a:lnTo>
                        <a:pt x="f93" y="f94"/>
                      </a:lnTo>
                      <a:lnTo>
                        <a:pt x="f95" y="f96"/>
                      </a:lnTo>
                      <a:cubicBezTo>
                        <a:pt x="f97" y="f53"/>
                        <a:pt x="f98" y="f55"/>
                        <a:pt x="f99" y="f100"/>
                      </a:cubicBezTo>
                      <a:cubicBezTo>
                        <a:pt x="f99" y="f57"/>
                        <a:pt x="f99" y="f57"/>
                        <a:pt x="f101" y="f57"/>
                      </a:cubicBezTo>
                      <a:cubicBezTo>
                        <a:pt x="f101" y="f57"/>
                        <a:pt x="f102" y="f103"/>
                        <a:pt x="f102" y="f104"/>
                      </a:cubicBezTo>
                      <a:cubicBezTo>
                        <a:pt x="f105" y="f106"/>
                        <a:pt x="f107" y="f60"/>
                        <a:pt x="f91" y="f108"/>
                      </a:cubicBezTo>
                      <a:cubicBezTo>
                        <a:pt x="f109" y="f110"/>
                        <a:pt x="f111" y="f112"/>
                        <a:pt x="f113" y="f114"/>
                      </a:cubicBezTo>
                      <a:cubicBezTo>
                        <a:pt x="f113" y="f114"/>
                        <a:pt x="f113" y="f115"/>
                        <a:pt x="f113" y="f115"/>
                      </a:cubicBezTo>
                      <a:cubicBezTo>
                        <a:pt x="f116" y="f117"/>
                        <a:pt x="f118" y="f119"/>
                        <a:pt x="f118" y="f119"/>
                      </a:cubicBezTo>
                      <a:cubicBezTo>
                        <a:pt x="f120" y="f121"/>
                        <a:pt x="f122" y="f123"/>
                        <a:pt x="f84" y="f123"/>
                      </a:cubicBezTo>
                      <a:cubicBezTo>
                        <a:pt x="f124" y="f64"/>
                        <a:pt x="f125" y="f126"/>
                        <a:pt x="f125" y="f127"/>
                      </a:cubicBezTo>
                      <a:cubicBezTo>
                        <a:pt x="f128" y="f129"/>
                        <a:pt x="f130" y="f131"/>
                        <a:pt x="f130" y="f132"/>
                      </a:cubicBezTo>
                      <a:cubicBezTo>
                        <a:pt x="f83" y="f133"/>
                        <a:pt x="f134" y="f135"/>
                        <a:pt x="f81" y="f136"/>
                      </a:cubicBezTo>
                      <a:cubicBezTo>
                        <a:pt x="f137" y="f138"/>
                        <a:pt x="f139" y="f140"/>
                        <a:pt x="f79" y="f71"/>
                      </a:cubicBezTo>
                      <a:cubicBezTo>
                        <a:pt x="f141" y="f71"/>
                        <a:pt x="f142" y="f71"/>
                        <a:pt x="f143" y="f71"/>
                      </a:cubicBezTo>
                      <a:cubicBezTo>
                        <a:pt x="f144" y="f138"/>
                        <a:pt x="f145" y="f140"/>
                        <a:pt x="f146" y="f73"/>
                      </a:cubicBezTo>
                      <a:cubicBezTo>
                        <a:pt x="f146" y="f147"/>
                        <a:pt x="f146" y="f147"/>
                        <a:pt x="f146" y="f148"/>
                      </a:cubicBezTo>
                      <a:cubicBezTo>
                        <a:pt x="f145" y="f148"/>
                        <a:pt x="f145" y="f148"/>
                        <a:pt x="f75" y="f148"/>
                      </a:cubicBezTo>
                      <a:cubicBezTo>
                        <a:pt x="f149" y="f73"/>
                        <a:pt x="f147" y="f73"/>
                        <a:pt x="f73" y="f148"/>
                      </a:cubicBezTo>
                      <a:cubicBezTo>
                        <a:pt x="f150" y="f151"/>
                        <a:pt x="f73" y="f75"/>
                        <a:pt x="f147" y="f146"/>
                      </a:cubicBezTo>
                      <a:cubicBezTo>
                        <a:pt x="f149" y="f152"/>
                        <a:pt x="f75" y="f153"/>
                        <a:pt x="f152" y="f77"/>
                      </a:cubicBezTo>
                      <a:cubicBezTo>
                        <a:pt x="f152" y="f152"/>
                        <a:pt x="f77" y="f152"/>
                        <a:pt x="f154" y="f152"/>
                      </a:cubicBezTo>
                      <a:cubicBezTo>
                        <a:pt x="f145" y="f137"/>
                        <a:pt x="f75" y="f83"/>
                        <a:pt x="f145" y="f120"/>
                      </a:cubicBezTo>
                      <a:cubicBezTo>
                        <a:pt x="f146" y="f88"/>
                        <a:pt x="f77" y="f105"/>
                        <a:pt x="f141" y="f155"/>
                      </a:cubicBezTo>
                      <a:cubicBezTo>
                        <a:pt x="f143" y="f155"/>
                        <a:pt x="f152" y="f155"/>
                        <a:pt x="f144" y="f156"/>
                      </a:cubicBezTo>
                      <a:cubicBezTo>
                        <a:pt x="f75" y="f157"/>
                        <a:pt x="f73" y="f158"/>
                        <a:pt x="f71" y="f159"/>
                      </a:cubicBezTo>
                      <a:cubicBezTo>
                        <a:pt x="f133" y="f105"/>
                        <a:pt x="f160" y="f159"/>
                        <a:pt x="f161" y="f162"/>
                      </a:cubicBezTo>
                      <a:cubicBezTo>
                        <a:pt x="f163" y="f164"/>
                        <a:pt x="f160" y="f101"/>
                        <a:pt x="f71" y="f165"/>
                      </a:cubicBezTo>
                      <a:cubicBezTo>
                        <a:pt x="f145" y="f166"/>
                        <a:pt x="f143" y="f165"/>
                        <a:pt x="f143" y="f167"/>
                      </a:cubicBezTo>
                      <a:cubicBezTo>
                        <a:pt x="f143" y="f168"/>
                        <a:pt x="f143" y="f164"/>
                        <a:pt x="f142" y="f164"/>
                      </a:cubicBezTo>
                      <a:cubicBezTo>
                        <a:pt x="f137" y="f169"/>
                        <a:pt x="f170" y="f164"/>
                        <a:pt x="f171" y="f95"/>
                      </a:cubicBezTo>
                      <a:cubicBezTo>
                        <a:pt x="f172" y="f173"/>
                        <a:pt x="f170" y="f174"/>
                        <a:pt x="f175" y="f98"/>
                      </a:cubicBezTo>
                      <a:cubicBezTo>
                        <a:pt x="f81" y="f176"/>
                        <a:pt x="f137" y="f101"/>
                        <a:pt x="f139" y="f99"/>
                      </a:cubicBezTo>
                      <a:cubicBezTo>
                        <a:pt x="f77" y="f177"/>
                        <a:pt x="f146" y="f178"/>
                        <a:pt x="f152" y="f179"/>
                      </a:cubicBezTo>
                      <a:cubicBezTo>
                        <a:pt x="f152" y="f180"/>
                        <a:pt x="f77" y="f181"/>
                        <a:pt x="f152" y="f182"/>
                      </a:cubicBezTo>
                      <a:cubicBezTo>
                        <a:pt x="f145" y="f183"/>
                        <a:pt x="f149" y="f184"/>
                        <a:pt x="f73" y="f185"/>
                      </a:cubicBezTo>
                      <a:cubicBezTo>
                        <a:pt x="f186" y="f187"/>
                        <a:pt x="f186" y="f188"/>
                        <a:pt x="f73" y="f188"/>
                      </a:cubicBezTo>
                      <a:cubicBezTo>
                        <a:pt x="f148" y="f189"/>
                        <a:pt x="f151" y="f190"/>
                        <a:pt x="f152" y="f191"/>
                      </a:cubicBezTo>
                      <a:cubicBezTo>
                        <a:pt x="f153" y="f191"/>
                        <a:pt x="f142" y="f192"/>
                        <a:pt x="f141" y="f193"/>
                      </a:cubicBezTo>
                      <a:cubicBezTo>
                        <a:pt x="f137" y="f194"/>
                        <a:pt x="f172" y="f195"/>
                        <a:pt x="f134" y="f196"/>
                      </a:cubicBezTo>
                      <a:cubicBezTo>
                        <a:pt x="f83" y="f197"/>
                        <a:pt x="f125" y="f198"/>
                        <a:pt x="f124" y="f199"/>
                      </a:cubicBezTo>
                      <a:cubicBezTo>
                        <a:pt x="f200" y="f201"/>
                        <a:pt x="f202" y="f203"/>
                        <a:pt x="f84" y="f204"/>
                      </a:cubicBezTo>
                      <a:cubicBezTo>
                        <a:pt x="f205" y="f189"/>
                        <a:pt x="f206" y="f188"/>
                        <a:pt x="f207" y="f208"/>
                      </a:cubicBezTo>
                      <a:cubicBezTo>
                        <a:pt x="f86" y="f185"/>
                        <a:pt x="f209" y="f210"/>
                        <a:pt x="f113" y="f188"/>
                      </a:cubicBezTo>
                      <a:cubicBezTo>
                        <a:pt x="f109" y="f189"/>
                        <a:pt x="f107" y="f211"/>
                        <a:pt x="f157" y="f212"/>
                      </a:cubicBezTo>
                      <a:cubicBezTo>
                        <a:pt x="f213" y="f212"/>
                        <a:pt x="f156" y="f212"/>
                        <a:pt x="f214" y="f211"/>
                      </a:cubicBezTo>
                      <a:cubicBezTo>
                        <a:pt x="f215" y="f191"/>
                        <a:pt x="f168" y="f192"/>
                        <a:pt x="f95" y="f203"/>
                      </a:cubicBezTo>
                      <a:cubicBezTo>
                        <a:pt x="f173" y="f216"/>
                        <a:pt x="f97" y="f194"/>
                        <a:pt x="f174" y="f217"/>
                      </a:cubicBezTo>
                      <a:cubicBezTo>
                        <a:pt x="f98" y="f201"/>
                        <a:pt x="f98" y="f218"/>
                        <a:pt x="f98" y="f196"/>
                      </a:cubicBezTo>
                      <a:cubicBezTo>
                        <a:pt x="f176" y="f219"/>
                        <a:pt x="f165" y="f220"/>
                        <a:pt x="f221" y="f222"/>
                      </a:cubicBezTo>
                      <a:cubicBezTo>
                        <a:pt x="f223" y="f222"/>
                        <a:pt x="f224" y="f219"/>
                        <a:pt x="f179" y="f225"/>
                      </a:cubicBezTo>
                      <a:cubicBezTo>
                        <a:pt x="f226" y="f227"/>
                        <a:pt x="f226" y="f227"/>
                        <a:pt x="f180" y="f227"/>
                      </a:cubicBezTo>
                      <a:cubicBezTo>
                        <a:pt x="f182" y="f199"/>
                        <a:pt x="f228" y="f192"/>
                        <a:pt x="f229" y="f191"/>
                      </a:cubicBezTo>
                      <a:cubicBezTo>
                        <a:pt x="f179" y="f189"/>
                        <a:pt x="f226" y="f230"/>
                        <a:pt x="f229" y="f210"/>
                      </a:cubicBezTo>
                      <a:cubicBezTo>
                        <a:pt x="f229" y="f210"/>
                        <a:pt x="f229" y="f187"/>
                        <a:pt x="f181" y="f185"/>
                      </a:cubicBezTo>
                      <a:cubicBezTo>
                        <a:pt x="f231" y="f185"/>
                        <a:pt x="f182" y="f232"/>
                        <a:pt x="f233" y="f185"/>
                      </a:cubicBezTo>
                      <a:cubicBezTo>
                        <a:pt x="f234" y="f210"/>
                        <a:pt x="f183" y="f235"/>
                        <a:pt x="f236" y="f189"/>
                      </a:cubicBezTo>
                      <a:cubicBezTo>
                        <a:pt x="f234" y="f192"/>
                        <a:pt x="f233" y="f201"/>
                        <a:pt x="f182" y="f198"/>
                      </a:cubicBezTo>
                      <a:cubicBezTo>
                        <a:pt x="f182" y="f237"/>
                        <a:pt x="f238" y="f239"/>
                        <a:pt x="f210" y="f240"/>
                      </a:cubicBezTo>
                      <a:cubicBezTo>
                        <a:pt x="f189" y="f240"/>
                        <a:pt x="f190" y="f239"/>
                        <a:pt x="f203" y="f241"/>
                      </a:cubicBezTo>
                      <a:cubicBezTo>
                        <a:pt x="f216" y="f241"/>
                        <a:pt x="f217" y="f220"/>
                        <a:pt x="f217" y="f237"/>
                      </a:cubicBezTo>
                      <a:cubicBezTo>
                        <a:pt x="f199" y="f199"/>
                        <a:pt x="f194" y="f191"/>
                        <a:pt x="f212" y="f211"/>
                      </a:cubicBezTo>
                      <a:cubicBezTo>
                        <a:pt x="f185" y="f242"/>
                        <a:pt x="f208" y="f210"/>
                        <a:pt x="f185" y="f243"/>
                      </a:cubicBezTo>
                      <a:cubicBezTo>
                        <a:pt x="f185" y="f244"/>
                        <a:pt x="f185" y="f245"/>
                        <a:pt x="f187" y="f236"/>
                      </a:cubicBezTo>
                      <a:cubicBezTo>
                        <a:pt x="f210" y="f182"/>
                        <a:pt x="f188" y="f229"/>
                        <a:pt x="f189" y="f180"/>
                      </a:cubicBezTo>
                      <a:cubicBezTo>
                        <a:pt x="f212" y="f180"/>
                        <a:pt x="f211" y="f226"/>
                        <a:pt x="f190" y="f179"/>
                      </a:cubicBezTo>
                      <a:cubicBezTo>
                        <a:pt x="f192" y="f246"/>
                        <a:pt x="f203" y="f247"/>
                        <a:pt x="f217" y="f248"/>
                      </a:cubicBezTo>
                      <a:cubicBezTo>
                        <a:pt x="f201" y="f166"/>
                        <a:pt x="f201" y="f166"/>
                        <a:pt x="f201" y="f249"/>
                      </a:cubicBezTo>
                      <a:cubicBezTo>
                        <a:pt x="f218" y="f179"/>
                        <a:pt x="f197" y="f228"/>
                        <a:pt x="f237" y="f184"/>
                      </a:cubicBezTo>
                      <a:cubicBezTo>
                        <a:pt x="f250" y="f232"/>
                        <a:pt x="f251" y="f185"/>
                        <a:pt x="f241" y="f252"/>
                      </a:cubicBezTo>
                      <a:cubicBezTo>
                        <a:pt x="f253" y="f244"/>
                        <a:pt x="f254" y="f234"/>
                        <a:pt x="f255" y="f231"/>
                      </a:cubicBezTo>
                      <a:lnTo>
                        <a:pt x="f255" y="f231"/>
                      </a:lnTo>
                      <a:cubicBezTo>
                        <a:pt x="f6" y="f180"/>
                        <a:pt x="f256" y="f176"/>
                        <a:pt x="f256" y="f176"/>
                      </a:cubicBezTo>
                      <a:cubicBezTo>
                        <a:pt x="f257" y="f176"/>
                        <a:pt x="f258" y="f259"/>
                        <a:pt x="f260" y="f261"/>
                      </a:cubicBezTo>
                      <a:cubicBezTo>
                        <a:pt x="f262" y="f263"/>
                        <a:pt x="f262" y="f102"/>
                        <a:pt x="f264" y="f159"/>
                      </a:cubicBezTo>
                      <a:cubicBezTo>
                        <a:pt x="f265" y="f266"/>
                        <a:pt x="f258" y="f109"/>
                        <a:pt x="f267" y="f113"/>
                      </a:cubicBezTo>
                      <a:cubicBezTo>
                        <a:pt x="f268" y="f269"/>
                        <a:pt x="f270" y="f202"/>
                        <a:pt x="f271" y="f272"/>
                      </a:cubicBezTo>
                      <a:cubicBezTo>
                        <a:pt x="f271" y="f273"/>
                        <a:pt x="f270" y="f171"/>
                        <a:pt x="f274" y="f171"/>
                      </a:cubicBezTo>
                      <a:cubicBezTo>
                        <a:pt x="f275" y="f170"/>
                        <a:pt x="f260" y="f137"/>
                        <a:pt x="f276" y="f79"/>
                      </a:cubicBezTo>
                      <a:cubicBezTo>
                        <a:pt x="f262" y="f142"/>
                        <a:pt x="f277" y="f143"/>
                        <a:pt x="f278" y="f143"/>
                      </a:cubicBezTo>
                      <a:cubicBezTo>
                        <a:pt x="f279" y="f141"/>
                        <a:pt x="f280" y="f281"/>
                        <a:pt x="f282" y="f139"/>
                      </a:cubicBezTo>
                      <a:cubicBezTo>
                        <a:pt x="f283" y="f284"/>
                        <a:pt x="f285" y="f139"/>
                        <a:pt x="f286" y="f139"/>
                      </a:cubicBezTo>
                      <a:cubicBezTo>
                        <a:pt x="f287" y="f281"/>
                        <a:pt x="f288" y="f141"/>
                        <a:pt x="f289" y="f142"/>
                      </a:cubicBezTo>
                      <a:cubicBezTo>
                        <a:pt x="f290" y="f153"/>
                        <a:pt x="f291" y="f154"/>
                        <a:pt x="f292" y="f154"/>
                      </a:cubicBezTo>
                      <a:cubicBezTo>
                        <a:pt x="f293" y="f153"/>
                        <a:pt x="f294" y="f77"/>
                        <a:pt x="f295" y="f146"/>
                      </a:cubicBezTo>
                      <a:cubicBezTo>
                        <a:pt x="f295" y="f145"/>
                        <a:pt x="f295" y="f151"/>
                        <a:pt x="f295" y="f149"/>
                      </a:cubicBezTo>
                      <a:cubicBezTo>
                        <a:pt x="f296" y="f73"/>
                        <a:pt x="f297" y="f186"/>
                        <a:pt x="f298" y="f147"/>
                      </a:cubicBezTo>
                      <a:cubicBezTo>
                        <a:pt x="f299" y="f75"/>
                        <a:pt x="f300" y="f77"/>
                        <a:pt x="f301" y="f141"/>
                      </a:cubicBezTo>
                      <a:cubicBezTo>
                        <a:pt x="f302" y="f284"/>
                        <a:pt x="f303" y="f81"/>
                        <a:pt x="f304" y="f134"/>
                      </a:cubicBezTo>
                      <a:cubicBezTo>
                        <a:pt x="f304" y="f134"/>
                        <a:pt x="f305" y="f306"/>
                        <a:pt x="f305" y="f306"/>
                      </a:cubicBezTo>
                      <a:cubicBezTo>
                        <a:pt x="f307" y="f272"/>
                        <a:pt x="f308" y="f130"/>
                        <a:pt x="f309" y="f128"/>
                      </a:cubicBezTo>
                      <a:cubicBezTo>
                        <a:pt x="f310" y="f125"/>
                        <a:pt x="f311" y="f312"/>
                        <a:pt x="f313" y="f124"/>
                      </a:cubicBezTo>
                      <a:cubicBezTo>
                        <a:pt x="f314" y="f202"/>
                        <a:pt x="f315" y="f122"/>
                        <a:pt x="f316" y="f205"/>
                      </a:cubicBezTo>
                      <a:cubicBezTo>
                        <a:pt x="f317" y="f116"/>
                        <a:pt x="f318" y="f86"/>
                        <a:pt x="f319" y="f320"/>
                      </a:cubicBezTo>
                      <a:cubicBezTo>
                        <a:pt x="f321" y="f0"/>
                        <a:pt x="f322" y="f107"/>
                        <a:pt x="f323" y="f159"/>
                      </a:cubicBezTo>
                      <a:cubicBezTo>
                        <a:pt x="f324" y="f263"/>
                        <a:pt x="f325" y="f162"/>
                        <a:pt x="f326" y="f155"/>
                      </a:cubicBezTo>
                      <a:cubicBezTo>
                        <a:pt x="f327" y="f328"/>
                        <a:pt x="f329" y="f167"/>
                        <a:pt x="f330" y="f97"/>
                      </a:cubicBezTo>
                      <a:cubicBezTo>
                        <a:pt x="f331" y="f98"/>
                        <a:pt x="f332" y="f176"/>
                        <a:pt x="f333" y="f177"/>
                      </a:cubicBezTo>
                      <a:cubicBezTo>
                        <a:pt x="f334" y="f249"/>
                        <a:pt x="f335" y="f178"/>
                        <a:pt x="f336" y="f337"/>
                      </a:cubicBezTo>
                      <a:cubicBezTo>
                        <a:pt x="f338" y="f246"/>
                        <a:pt x="f339" y="f223"/>
                        <a:pt x="f340" y="f341"/>
                      </a:cubicBezTo>
                      <a:cubicBezTo>
                        <a:pt x="f342" y="f180"/>
                        <a:pt x="f343" y="f231"/>
                        <a:pt x="f344" y="f228"/>
                      </a:cubicBezTo>
                      <a:cubicBezTo>
                        <a:pt x="f345" y="f245"/>
                        <a:pt x="f346" y="f252"/>
                        <a:pt x="f347" y="f187"/>
                      </a:cubicBezTo>
                      <a:cubicBezTo>
                        <a:pt x="f348" y="f230"/>
                        <a:pt x="f349" y="f211"/>
                        <a:pt x="f350" y="f192"/>
                      </a:cubicBezTo>
                      <a:cubicBezTo>
                        <a:pt x="f351" y="f217"/>
                        <a:pt x="f352" y="f196"/>
                        <a:pt x="f353" y="f225"/>
                      </a:cubicBezTo>
                      <a:cubicBezTo>
                        <a:pt x="f354" y="f355"/>
                        <a:pt x="f356" y="f240"/>
                        <a:pt x="f357" y="f6"/>
                      </a:cubicBezTo>
                      <a:cubicBezTo>
                        <a:pt x="f358" y="f6"/>
                        <a:pt x="f359" y="f6"/>
                        <a:pt x="f360" y="f6"/>
                      </a:cubicBezTo>
                      <a:cubicBezTo>
                        <a:pt x="f361" y="f362"/>
                        <a:pt x="f363" y="f364"/>
                        <a:pt x="f361" y="f365"/>
                      </a:cubicBezTo>
                      <a:cubicBezTo>
                        <a:pt x="f359" y="f254"/>
                        <a:pt x="f360" y="f239"/>
                        <a:pt x="f363" y="f366"/>
                      </a:cubicBezTo>
                      <a:cubicBezTo>
                        <a:pt x="f367" y="f193"/>
                        <a:pt x="f368" y="f243"/>
                        <a:pt x="f369" y="f246"/>
                      </a:cubicBezTo>
                      <a:cubicBezTo>
                        <a:pt x="f370" y="f177"/>
                        <a:pt x="f371" y="f93"/>
                        <a:pt x="f372" y="f373"/>
                      </a:cubicBezTo>
                      <a:cubicBezTo>
                        <a:pt x="f374" y="f162"/>
                        <a:pt x="f375" y="f376"/>
                        <a:pt x="f5" y="f109"/>
                      </a:cubicBezTo>
                      <a:cubicBezTo>
                        <a:pt x="f5" y="f109"/>
                        <a:pt x="f5" y="f111"/>
                        <a:pt x="f5" y="f320"/>
                      </a:cubicBezTo>
                      <a:cubicBezTo>
                        <a:pt x="f377" y="f88"/>
                        <a:pt x="f378" y="f88"/>
                        <a:pt x="f379" y="f88"/>
                      </a:cubicBezTo>
                      <a:cubicBezTo>
                        <a:pt x="f380" y="f113"/>
                        <a:pt x="f371" y="f88"/>
                        <a:pt x="f381" y="f113"/>
                      </a:cubicBezTo>
                      <a:cubicBezTo>
                        <a:pt x="f382" y="f269"/>
                        <a:pt x="f383" y="f202"/>
                        <a:pt x="f384" y="f83"/>
                      </a:cubicBezTo>
                      <a:cubicBezTo>
                        <a:pt x="f385" y="f81"/>
                        <a:pt x="f386" y="f77"/>
                        <a:pt x="f387" y="f73"/>
                      </a:cubicBezTo>
                      <a:cubicBezTo>
                        <a:pt x="f347" y="f150"/>
                        <a:pt x="f388" y="f71"/>
                        <a:pt x="f389" y="f70"/>
                      </a:cubicBezTo>
                      <a:cubicBezTo>
                        <a:pt x="f389" y="f390"/>
                        <a:pt x="f346" y="f390"/>
                        <a:pt x="f391" y="f390"/>
                      </a:cubicBezTo>
                      <a:cubicBezTo>
                        <a:pt x="f392" y="f393"/>
                        <a:pt x="f345" y="f390"/>
                        <a:pt x="f394" y="f133"/>
                      </a:cubicBezTo>
                      <a:cubicBezTo>
                        <a:pt x="f342" y="f395"/>
                        <a:pt x="f396" y="f397"/>
                        <a:pt x="f398" y="f399"/>
                      </a:cubicBezTo>
                      <a:cubicBezTo>
                        <a:pt x="f400" y="f401"/>
                        <a:pt x="f402" y="f403"/>
                        <a:pt x="f404" y="f104"/>
                      </a:cubicBezTo>
                      <a:cubicBezTo>
                        <a:pt x="f324" y="f405"/>
                        <a:pt x="f406" y="f407"/>
                        <a:pt x="f323" y="f57"/>
                      </a:cubicBezTo>
                      <a:cubicBezTo>
                        <a:pt x="f408" y="f100"/>
                        <a:pt x="f409" y="f410"/>
                        <a:pt x="f411" y="f410"/>
                      </a:cubicBezTo>
                      <a:cubicBezTo>
                        <a:pt x="f412" y="f57"/>
                        <a:pt x="f413" y="f55"/>
                        <a:pt x="f414" y="f415"/>
                      </a:cubicBezTo>
                      <a:cubicBezTo>
                        <a:pt x="f416" y="f417"/>
                        <a:pt x="f315" y="f418"/>
                        <a:pt x="f310" y="f49"/>
                      </a:cubicBezTo>
                      <a:cubicBezTo>
                        <a:pt x="f419" y="f420"/>
                        <a:pt x="f421" y="f422"/>
                        <a:pt x="f423" y="f74"/>
                      </a:cubicBezTo>
                      <a:cubicBezTo>
                        <a:pt x="f424" y="f45"/>
                        <a:pt x="f299" y="f72"/>
                        <a:pt x="f425" y="f426"/>
                      </a:cubicBezTo>
                      <a:cubicBezTo>
                        <a:pt x="f427" y="f69"/>
                        <a:pt x="f428" y="f429"/>
                        <a:pt x="f430" y="f426"/>
                      </a:cubicBezTo>
                      <a:cubicBezTo>
                        <a:pt x="f298" y="f1"/>
                        <a:pt x="f431" y="f72"/>
                        <a:pt x="f295" y="f432"/>
                      </a:cubicBezTo>
                      <a:cubicBezTo>
                        <a:pt x="f433" y="f78"/>
                        <a:pt x="f288" y="f434"/>
                        <a:pt x="f435" y="f436"/>
                      </a:cubicBezTo>
                      <a:cubicBezTo>
                        <a:pt x="f283" y="f436"/>
                        <a:pt x="f437" y="f438"/>
                        <a:pt x="f439" y="f438"/>
                      </a:cubicBezTo>
                      <a:cubicBezTo>
                        <a:pt x="f440" y="f420"/>
                        <a:pt x="f279" y="f47"/>
                        <a:pt x="f441" y="f442"/>
                      </a:cubicBezTo>
                      <a:cubicBezTo>
                        <a:pt x="f262" y="f434"/>
                        <a:pt x="f277" y="f80"/>
                        <a:pt x="f278" y="f443"/>
                      </a:cubicBezTo>
                      <a:cubicBezTo>
                        <a:pt x="f278" y="f444"/>
                        <a:pt x="f441" y="f76"/>
                        <a:pt x="f445" y="f444"/>
                      </a:cubicBezTo>
                      <a:cubicBezTo>
                        <a:pt x="f446" y="f444"/>
                        <a:pt x="f447" y="f444"/>
                        <a:pt x="f280" y="f74"/>
                      </a:cubicBezTo>
                      <a:cubicBezTo>
                        <a:pt x="f448" y="f74"/>
                        <a:pt x="f449" y="f432"/>
                        <a:pt x="f439" y="f432"/>
                      </a:cubicBezTo>
                      <a:cubicBezTo>
                        <a:pt x="f285" y="f72"/>
                        <a:pt x="f450" y="f451"/>
                        <a:pt x="f435" y="f452"/>
                      </a:cubicBezTo>
                      <a:cubicBezTo>
                        <a:pt x="f283" y="f67"/>
                        <a:pt x="f439" y="f453"/>
                        <a:pt x="f280" y="f67"/>
                      </a:cubicBezTo>
                      <a:cubicBezTo>
                        <a:pt x="f279" y="f454"/>
                        <a:pt x="f441" y="f455"/>
                        <a:pt x="f456" y="f43"/>
                      </a:cubicBezTo>
                      <a:cubicBezTo>
                        <a:pt x="f276" y="f453"/>
                        <a:pt x="f264" y="f457"/>
                        <a:pt x="f260" y="f457"/>
                      </a:cubicBezTo>
                      <a:cubicBezTo>
                        <a:pt x="f458" y="f457"/>
                        <a:pt x="f458" y="f65"/>
                        <a:pt x="f458" y="f459"/>
                      </a:cubicBezTo>
                      <a:cubicBezTo>
                        <a:pt x="f265" y="f460"/>
                        <a:pt x="f458" y="f461"/>
                        <a:pt x="f462" y="f61"/>
                      </a:cubicBezTo>
                      <a:cubicBezTo>
                        <a:pt x="f274" y="f463"/>
                        <a:pt x="f270" y="f464"/>
                        <a:pt x="f465" y="f461"/>
                      </a:cubicBezTo>
                      <a:cubicBezTo>
                        <a:pt x="f466" y="f459"/>
                        <a:pt x="f467" y="f457"/>
                        <a:pt x="f466" y="f455"/>
                      </a:cubicBezTo>
                      <a:cubicBezTo>
                        <a:pt x="f465" y="f455"/>
                        <a:pt x="f465" y="f454"/>
                        <a:pt x="f465" y="f452"/>
                      </a:cubicBezTo>
                      <a:cubicBezTo>
                        <a:pt x="f256" y="f454"/>
                        <a:pt x="f468" y="f455"/>
                        <a:pt x="f469" y="f67"/>
                      </a:cubicBezTo>
                      <a:cubicBezTo>
                        <a:pt x="f469" y="f67"/>
                        <a:pt x="f470" y="f453"/>
                        <a:pt x="f470" y="f453"/>
                      </a:cubicBezTo>
                      <a:cubicBezTo>
                        <a:pt x="f471" y="f459"/>
                        <a:pt x="f471" y="f460"/>
                        <a:pt x="f472" y="f463"/>
                      </a:cubicBezTo>
                      <a:cubicBezTo>
                        <a:pt x="f473" y="f474"/>
                        <a:pt x="f362" y="f475"/>
                        <a:pt x="f364" y="f476"/>
                      </a:cubicBezTo>
                      <a:cubicBezTo>
                        <a:pt x="f364" y="f477"/>
                        <a:pt x="f365" y="f477"/>
                        <a:pt x="f478" y="f477"/>
                      </a:cubicBezTo>
                      <a:cubicBezTo>
                        <a:pt x="f479" y="f477"/>
                        <a:pt x="f239" y="f48"/>
                        <a:pt x="f355" y="f480"/>
                      </a:cubicBezTo>
                      <a:cubicBezTo>
                        <a:pt x="f196" y="f37"/>
                        <a:pt x="f190" y="f35"/>
                        <a:pt x="f252" y="f34"/>
                      </a:cubicBezTo>
                      <a:cubicBezTo>
                        <a:pt x="f341" y="f481"/>
                        <a:pt x="f95" y="f27"/>
                        <a:pt x="f263" y="f25"/>
                      </a:cubicBezTo>
                      <a:cubicBezTo>
                        <a:pt x="f159" y="f482"/>
                        <a:pt x="f266" y="f26"/>
                        <a:pt x="f0" y="f24"/>
                      </a:cubicBezTo>
                      <a:cubicBezTo>
                        <a:pt x="f0" y="f483"/>
                        <a:pt x="f89" y="f483"/>
                        <a:pt x="f111" y="f483"/>
                      </a:cubicBezTo>
                      <a:cubicBezTo>
                        <a:pt x="f86" y="f24"/>
                        <a:pt x="f206" y="f484"/>
                        <a:pt x="f122" y="f485"/>
                      </a:cubicBezTo>
                      <a:cubicBezTo>
                        <a:pt x="f134" y="f486"/>
                        <a:pt x="f142" y="f487"/>
                        <a:pt x="f147" y="f488"/>
                      </a:cubicBezTo>
                      <a:cubicBezTo>
                        <a:pt x="f489" y="f490"/>
                        <a:pt x="f491" y="f13"/>
                        <a:pt x="f492" y="f493"/>
                      </a:cubicBezTo>
                      <a:cubicBezTo>
                        <a:pt x="f494" y="f495"/>
                        <a:pt x="f114" y="f496"/>
                        <a:pt x="f497" y="f498"/>
                      </a:cubicBezTo>
                      <a:cubicBezTo>
                        <a:pt x="f497" y="f499"/>
                        <a:pt x="f108" y="f499"/>
                        <a:pt x="f60" y="f499"/>
                      </a:cubicBezTo>
                      <a:cubicBezTo>
                        <a:pt x="f58" y="f498"/>
                        <a:pt x="f500" y="f501"/>
                        <a:pt x="f94" y="f16"/>
                      </a:cubicBezTo>
                      <a:cubicBezTo>
                        <a:pt x="f502" y="f503"/>
                        <a:pt x="f85" y="f504"/>
                        <a:pt x="f80" y="f505"/>
                      </a:cubicBezTo>
                      <a:cubicBezTo>
                        <a:pt x="f69" y="f506"/>
                        <a:pt x="f461" y="f9"/>
                        <a:pt x="f507" y="f508"/>
                      </a:cubicBezTo>
                      <a:cubicBezTo>
                        <a:pt x="f50" y="f4"/>
                        <a:pt x="f38" y="f4"/>
                        <a:pt x="f480" y="f508"/>
                      </a:cubicBezTo>
                      <a:cubicBezTo>
                        <a:pt x="f509" y="f510"/>
                        <a:pt x="f511" y="f512"/>
                        <a:pt x="f513" y="f514"/>
                      </a:cubicBezTo>
                      <a:cubicBezTo>
                        <a:pt x="f32" y="f515"/>
                        <a:pt x="f27" y="f516"/>
                        <a:pt x="f482" y="f517"/>
                      </a:cubicBezTo>
                      <a:cubicBezTo>
                        <a:pt x="f518" y="f505"/>
                        <a:pt x="f519" y="f14"/>
                        <a:pt x="f520" y="f521"/>
                      </a:cubicBezTo>
                      <a:cubicBezTo>
                        <a:pt x="f522" y="f523"/>
                        <a:pt x="f524" y="f501"/>
                        <a:pt x="f525" y="f498"/>
                      </a:cubicBezTo>
                      <a:cubicBezTo>
                        <a:pt x="f526" y="f527"/>
                        <a:pt x="f506" y="f528"/>
                        <a:pt x="f529" y="f530"/>
                      </a:cubicBezTo>
                      <a:cubicBezTo>
                        <a:pt x="f9" y="f530"/>
                        <a:pt x="f531" y="f528"/>
                        <a:pt x="f7" y="f528"/>
                      </a:cubicBezTo>
                      <a:cubicBezTo>
                        <a:pt x="f512" y="f528"/>
                        <a:pt x="f510" y="f18"/>
                        <a:pt x="f532" y="f528"/>
                      </a:cubicBezTo>
                      <a:cubicBezTo>
                        <a:pt x="f508" y="f530"/>
                        <a:pt x="f4" y="f522"/>
                        <a:pt x="f4" y="f495"/>
                      </a:cubicBezTo>
                      <a:cubicBezTo>
                        <a:pt x="f508" y="f533"/>
                        <a:pt x="f510" y="f534"/>
                        <a:pt x="f7" y="f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EFFAFF"/>
                    </a:gs>
                    <a:gs pos="100000">
                      <a:srgbClr val="9ADCF6"/>
                    </a:gs>
                  </a:gsLst>
                  <a:path path="circle">
                    <a:fillToRect l="50000" t="70000" r="50000" b="30000"/>
                  </a:path>
                </a:gradFill>
                <a:ln w="9360">
                  <a:solidFill>
                    <a:srgbClr val="3FB3D2"/>
                  </a:solidFill>
                  <a:prstDash val="solid"/>
                  <a:miter/>
                </a:ln>
              </p:spPr>
              <p:txBody>
                <a:bodyPr vert="horz" wrap="square" lIns="104400" tIns="52200" rIns="104400" bIns="52200" anchor="t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ru-RU" sz="1800" b="0" i="0" u="none" strike="noStrike" kern="1200">
                    <a:ln>
                      <a:noFill/>
                    </a:ln>
                    <a:latin typeface="Arial" pitchFamily="18"/>
                    <a:ea typeface="Microsoft YaHei" pitchFamily="2"/>
                    <a:cs typeface="Mangal" pitchFamily="2"/>
                  </a:endParaRPr>
                </a:p>
              </p:txBody>
            </p:sp>
          </p:grpSp>
          <p:sp>
            <p:nvSpPr>
              <p:cNvPr id="8" name="Rectangle 115"/>
              <p:cNvSpPr/>
              <p:nvPr/>
            </p:nvSpPr>
            <p:spPr>
              <a:xfrm>
                <a:off x="0" y="630720"/>
                <a:ext cx="9143640" cy="1728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1600"/>
                  <a:gd name="f4" fmla="*/ f0 1 21600"/>
                  <a:gd name="f5" fmla="*/ f1 1 21600"/>
                  <a:gd name="f6" fmla="+- f3 0 f2"/>
                  <a:gd name="f7" fmla="*/ f6 1 21600"/>
                  <a:gd name="f8" fmla="*/ f2 1 f7"/>
                  <a:gd name="f9" fmla="*/ f3 1 f7"/>
                  <a:gd name="f10" fmla="*/ f8 f4 1"/>
                  <a:gd name="f11" fmla="*/ f9 f4 1"/>
                  <a:gd name="f12" fmla="*/ f9 f5 1"/>
                  <a:gd name="f13" fmla="*/ f8 f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" t="f13" r="f11" b="f12"/>
                <a:pathLst>
                  <a:path w="21600" h="21600">
                    <a:moveTo>
                      <a:pt x="f2" y="f2"/>
                    </a:moveTo>
                    <a:lnTo>
                      <a:pt x="f3" y="f2"/>
                    </a:lnTo>
                    <a:lnTo>
                      <a:pt x="f3" y="f3"/>
                    </a:lnTo>
                    <a:lnTo>
                      <a:pt x="f2" y="f3"/>
                    </a:lnTo>
                    <a:lnTo>
                      <a:pt x="f2" y="f2"/>
                    </a:ln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104400" tIns="52200" rIns="104400" bIns="5220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</p:grpSp>
        <p:pic>
          <p:nvPicPr>
            <p:cNvPr id="9" name="Рисунок 5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53280" y="136080"/>
              <a:ext cx="331200" cy="329400"/>
            </a:xfrm>
            <a:prstGeom prst="rect">
              <a:avLst/>
            </a:prstGeom>
            <a:gradFill>
              <a:gsLst>
                <a:gs pos="0">
                  <a:srgbClr val="EFFAFF"/>
                </a:gs>
                <a:gs pos="100000">
                  <a:srgbClr val="9ADCF6"/>
                </a:gs>
              </a:gsLst>
              <a:path path="circle">
                <a:fillToRect l="50000" t="70000" r="50000" b="30000"/>
              </a:path>
            </a:gradFill>
            <a:ln w="9360">
              <a:solidFill>
                <a:srgbClr val="3FB3D2"/>
              </a:solidFill>
              <a:prstDash val="solid"/>
              <a:miter/>
            </a:ln>
          </p:spPr>
        </p:pic>
      </p:grpSp>
      <p:sp>
        <p:nvSpPr>
          <p:cNvPr id="10" name="TextBox 16"/>
          <p:cNvSpPr/>
          <p:nvPr/>
        </p:nvSpPr>
        <p:spPr>
          <a:xfrm>
            <a:off x="517680" y="542160"/>
            <a:ext cx="5697000" cy="3726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1" name="Скругленный прямоугольник 12"/>
          <p:cNvSpPr/>
          <p:nvPr/>
        </p:nvSpPr>
        <p:spPr>
          <a:xfrm>
            <a:off x="677520" y="928800"/>
            <a:ext cx="7788960" cy="431748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EFFAFF"/>
              </a:gs>
              <a:gs pos="100000">
                <a:srgbClr val="9ADCF6"/>
              </a:gs>
            </a:gsLst>
            <a:path path="circle">
              <a:fillToRect l="50000" t="70000" r="50000" b="30000"/>
            </a:path>
          </a:gradFill>
          <a:ln w="9360">
            <a:solidFill>
              <a:srgbClr val="3FB3D2"/>
            </a:solidFill>
            <a:prstDash val="solid"/>
            <a:miter/>
          </a:ln>
        </p:spPr>
        <p:txBody>
          <a:bodyPr vert="horz" wrap="square" lIns="90000" tIns="45000" rIns="90000" bIns="45000" anchor="ctr" anchorCtr="0" compatLnSpc="0">
            <a:spAutoFit/>
          </a:bodyPr>
          <a:lstStyle/>
          <a:p>
            <a:pPr marL="0" marR="0" lvl="0" indent="45720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spc="0" baseline="0">
              <a:ln>
                <a:noFill/>
              </a:ln>
              <a:solidFill>
                <a:srgbClr val="333333"/>
              </a:solidFill>
              <a:latin typeface="Arial" pitchFamily="34"/>
              <a:ea typeface="Microsoft YaHei" pitchFamily="2"/>
              <a:cs typeface="Mangal" pitchFamily="2"/>
            </a:endParaRPr>
          </a:p>
          <a:p>
            <a:pPr marL="0" marR="0" lvl="0" indent="45720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Водный объект - природный или искусственный водоем, водоток либо иной объект, постоянное или временное сосредоточение вод в котором имеет характерные формы и признаки водного режима.</a:t>
            </a:r>
          </a:p>
          <a:p>
            <a:pPr marL="0" marR="0" lvl="0" indent="450359" algn="just" rtl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SimSun" pitchFamily="2"/>
                <a:cs typeface="Times New Roman" pitchFamily="18"/>
              </a:rPr>
              <a:t>Согласно статье 8 Водного кодекса Российской Федерации водные объекты находятся в собственности Российской Федерации, за исключением прудов и обводненных карьеров, расположенных в границах земельного участка, принадлежащего на праве собственности субъекту Российской Федерации, муниципальному образованию, физическому или юридическому лицу. Физические и юридические лица приобретают право пользования водным объектом на основании договора водопользования или решения о предоставлении водного объекта в пользование, в которых обязательно указываются цель, виды и условия использования водного объекта или его части.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12"/>
          <p:cNvGrpSpPr/>
          <p:nvPr/>
        </p:nvGrpSpPr>
        <p:grpSpPr>
          <a:xfrm>
            <a:off x="0" y="122400"/>
            <a:ext cx="9143640" cy="525600"/>
            <a:chOff x="0" y="122400"/>
            <a:chExt cx="9143640" cy="525600"/>
          </a:xfrm>
        </p:grpSpPr>
        <p:grpSp>
          <p:nvGrpSpPr>
            <p:cNvPr id="3" name="Группа 15"/>
            <p:cNvGrpSpPr/>
            <p:nvPr/>
          </p:nvGrpSpPr>
          <p:grpSpPr>
            <a:xfrm>
              <a:off x="0" y="122400"/>
              <a:ext cx="9143640" cy="525600"/>
              <a:chOff x="0" y="122400"/>
              <a:chExt cx="9143640" cy="525600"/>
            </a:xfrm>
          </p:grpSpPr>
          <p:grpSp>
            <p:nvGrpSpPr>
              <p:cNvPr id="4" name="Группа 36"/>
              <p:cNvGrpSpPr/>
              <p:nvPr/>
            </p:nvGrpSpPr>
            <p:grpSpPr>
              <a:xfrm>
                <a:off x="0" y="122400"/>
                <a:ext cx="9143640" cy="491040"/>
                <a:chOff x="0" y="122400"/>
                <a:chExt cx="9143640" cy="491040"/>
              </a:xfrm>
            </p:grpSpPr>
            <p:sp>
              <p:nvSpPr>
                <p:cNvPr id="5" name="Freeform 8"/>
                <p:cNvSpPr/>
                <p:nvPr/>
              </p:nvSpPr>
              <p:spPr>
                <a:xfrm>
                  <a:off x="7045200" y="295560"/>
                  <a:ext cx="1942560" cy="317880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380"/>
                    <a:gd name="f4" fmla="val 66"/>
                    <a:gd name="f5" fmla="val 377"/>
                    <a:gd name="f6" fmla="val 53"/>
                    <a:gd name="f7" fmla="val 376"/>
                    <a:gd name="f8" fmla="val 372"/>
                    <a:gd name="f9" fmla="val 369"/>
                    <a:gd name="f10" fmla="val 365"/>
                    <a:gd name="f11" fmla="val 47"/>
                    <a:gd name="f12" fmla="val 46"/>
                    <a:gd name="f13" fmla="val 363"/>
                    <a:gd name="f14" fmla="val 45"/>
                    <a:gd name="f15" fmla="val 362"/>
                    <a:gd name="f16" fmla="val 358"/>
                    <a:gd name="f17" fmla="val 44"/>
                    <a:gd name="f18" fmla="val 352"/>
                    <a:gd name="f19" fmla="val 40"/>
                    <a:gd name="f20" fmla="val 351"/>
                    <a:gd name="f21" fmla="val 345"/>
                    <a:gd name="f22" fmla="val 344"/>
                    <a:gd name="f23" fmla="val 339"/>
                    <a:gd name="f24" fmla="val 33"/>
                    <a:gd name="f25" fmla="val 318"/>
                    <a:gd name="f26" fmla="val 58"/>
                    <a:gd name="f27" fmla="val 315"/>
                    <a:gd name="f28" fmla="val 57"/>
                    <a:gd name="f29" fmla="val 56"/>
                    <a:gd name="f30" fmla="val 42"/>
                    <a:gd name="f31" fmla="val 41"/>
                    <a:gd name="f32" fmla="val 312"/>
                    <a:gd name="f33" fmla="val 310"/>
                    <a:gd name="f34" fmla="val 307"/>
                    <a:gd name="f35" fmla="val 29"/>
                    <a:gd name="f36" fmla="val 17"/>
                    <a:gd name="f37" fmla="val 5"/>
                    <a:gd name="f38" fmla="val 3"/>
                    <a:gd name="f39" fmla="val 2"/>
                    <a:gd name="f40" fmla="val 1"/>
                    <a:gd name="f41" fmla="val 306"/>
                    <a:gd name="f42" fmla="val 305"/>
                    <a:gd name="f43" fmla="val 304"/>
                    <a:gd name="f44" fmla="val 299"/>
                    <a:gd name="f45" fmla="val 298"/>
                    <a:gd name="f46" fmla="val 297"/>
                    <a:gd name="f47" fmla="val 296"/>
                    <a:gd name="f48" fmla="val 295"/>
                    <a:gd name="f49" fmla="val 16"/>
                    <a:gd name="f50" fmla="val 293"/>
                    <a:gd name="f51" fmla="val 291"/>
                    <a:gd name="f52" fmla="val 289"/>
                    <a:gd name="f53" fmla="val 288"/>
                    <a:gd name="f54" fmla="val 287"/>
                    <a:gd name="f55" fmla="val 286"/>
                    <a:gd name="f56" fmla="val 285"/>
                    <a:gd name="f57" fmla="val 280"/>
                    <a:gd name="f58" fmla="val 279"/>
                    <a:gd name="f59" fmla="val 278"/>
                    <a:gd name="f60" fmla="val 277"/>
                    <a:gd name="f61" fmla="val 276"/>
                    <a:gd name="f62" fmla="val 275"/>
                    <a:gd name="f63" fmla="val 274"/>
                    <a:gd name="f64" fmla="val 39"/>
                    <a:gd name="f65" fmla="val 38"/>
                    <a:gd name="f66" fmla="val 36"/>
                    <a:gd name="f67" fmla="val 263"/>
                    <a:gd name="f68" fmla="val 252"/>
                    <a:gd name="f69" fmla="val 241"/>
                    <a:gd name="f70" fmla="val 239"/>
                    <a:gd name="f71" fmla="val 238"/>
                    <a:gd name="f72" fmla="val 236"/>
                    <a:gd name="f73" fmla="val 43"/>
                    <a:gd name="f74" fmla="val 235"/>
                    <a:gd name="f75" fmla="val 233"/>
                    <a:gd name="f76" fmla="val 231"/>
                    <a:gd name="f77" fmla="val 230"/>
                    <a:gd name="f78" fmla="val 226"/>
                    <a:gd name="f79" fmla="val 222"/>
                    <a:gd name="f80" fmla="val 217"/>
                    <a:gd name="f81" fmla="val 213"/>
                    <a:gd name="f82" fmla="val 212"/>
                    <a:gd name="f83" fmla="val 209"/>
                    <a:gd name="f84" fmla="val 208"/>
                    <a:gd name="f85" fmla="val 204"/>
                    <a:gd name="f86" fmla="val 199"/>
                    <a:gd name="f87" fmla="val 194"/>
                    <a:gd name="f88" fmla="val 190"/>
                    <a:gd name="f89" fmla="val 183"/>
                    <a:gd name="f90" fmla="val 182"/>
                    <a:gd name="f91" fmla="val 181"/>
                    <a:gd name="f92" fmla="val 51"/>
                    <a:gd name="f93" fmla="val 178"/>
                    <a:gd name="f94" fmla="val 175"/>
                    <a:gd name="f95" fmla="val 168"/>
                    <a:gd name="f96" fmla="val 169"/>
                    <a:gd name="f97" fmla="val 27"/>
                    <a:gd name="f98" fmla="val 164"/>
                    <a:gd name="f99" fmla="val 25"/>
                    <a:gd name="f100" fmla="val 148"/>
                    <a:gd name="f101" fmla="val 143"/>
                    <a:gd name="f102" fmla="val 136"/>
                    <a:gd name="f103" fmla="val 132"/>
                    <a:gd name="f104" fmla="val 131"/>
                    <a:gd name="f105" fmla="val 129"/>
                    <a:gd name="f106" fmla="val 126"/>
                    <a:gd name="f107" fmla="val 115"/>
                    <a:gd name="f108" fmla="val 105"/>
                    <a:gd name="f109" fmla="val 103"/>
                    <a:gd name="f110" fmla="val 98"/>
                    <a:gd name="f111" fmla="val 81"/>
                    <a:gd name="f112" fmla="val 77"/>
                    <a:gd name="f113" fmla="val 48"/>
                    <a:gd name="f114" fmla="val 78"/>
                    <a:gd name="f115" fmla="val 49"/>
                    <a:gd name="f116" fmla="val 74"/>
                    <a:gd name="f117" fmla="val 50"/>
                    <a:gd name="f118" fmla="val 72"/>
                    <a:gd name="f119" fmla="val 65"/>
                    <a:gd name="f120" fmla="val 64"/>
                    <a:gd name="f121" fmla="val 34"/>
                    <a:gd name="f122" fmla="val 63"/>
                    <a:gd name="f123" fmla="val 62"/>
                    <a:gd name="f124" fmla="val 37"/>
                    <a:gd name="f125" fmla="val 35"/>
                    <a:gd name="f126" fmla="val 32"/>
                    <a:gd name="f127" fmla="val 28"/>
                    <a:gd name="f128" fmla="val 31"/>
                    <a:gd name="f129" fmla="val 52"/>
                    <a:gd name="f130" fmla="val 26"/>
                    <a:gd name="f131" fmla="val 13"/>
                    <a:gd name="f132" fmla="val 12"/>
                    <a:gd name="f133" fmla="val 10"/>
                    <a:gd name="f134" fmla="val 9"/>
                    <a:gd name="f135" fmla="val 8"/>
                    <a:gd name="f136" fmla="val 7"/>
                    <a:gd name="f137" fmla="val 152"/>
                    <a:gd name="f138" fmla="val 334"/>
                    <a:gd name="f139" fmla="val 347"/>
                    <a:gd name="f140" fmla="val 379"/>
                    <a:gd name="f141" fmla="val 55"/>
                    <a:gd name="f142" fmla="val 378"/>
                    <a:gd name="f143" fmla="val 54"/>
                    <a:gd name="f144" fmla="val 67"/>
                    <a:gd name="f145" fmla="val 59"/>
                    <a:gd name="f146" fmla="val 61"/>
                    <a:gd name="f147" fmla="val 60"/>
                    <a:gd name="f148" fmla="val 70"/>
                    <a:gd name="f149" fmla="val 68"/>
                    <a:gd name="f150" fmla="val 187"/>
                    <a:gd name="f151" fmla="val 185"/>
                    <a:gd name="f152" fmla="val 189"/>
                    <a:gd name="f153" fmla="val 196"/>
                    <a:gd name="f154" fmla="val 197"/>
                    <a:gd name="f155" fmla="val 198"/>
                    <a:gd name="f156" fmla="val 191"/>
                    <a:gd name="f157" fmla="val 195"/>
                    <a:gd name="f158" fmla="val 193"/>
                    <a:gd name="f159" fmla="val 203"/>
                    <a:gd name="f160" fmla="val 205"/>
                    <a:gd name="f161" fmla="val 206"/>
                    <a:gd name="f162" fmla="val 201"/>
                    <a:gd name="f163" fmla="val 200"/>
                    <a:gd name="f164" fmla="val 202"/>
                    <a:gd name="f165" fmla="val 207"/>
                    <a:gd name="f166" fmla="val 210"/>
                    <a:gd name="f167" fmla="val 216"/>
                    <a:gd name="f168" fmla="val 218"/>
                    <a:gd name="f169" fmla="val 219"/>
                    <a:gd name="f170" fmla="val 221"/>
                    <a:gd name="f171" fmla="val 220"/>
                    <a:gd name="f172" fmla="val 214"/>
                    <a:gd name="f173" fmla="val 215"/>
                    <a:gd name="f174" fmla="val 225"/>
                    <a:gd name="f175" fmla="val 227"/>
                    <a:gd name="f176" fmla="val 229"/>
                    <a:gd name="f177" fmla="val 223"/>
                    <a:gd name="f178" fmla="val 224"/>
                    <a:gd name="f179" fmla="val 232"/>
                    <a:gd name="f180" fmla="val 247"/>
                    <a:gd name="f181" fmla="val 246"/>
                    <a:gd name="f182" fmla="val 245"/>
                    <a:gd name="f183" fmla="val 244"/>
                    <a:gd name="f184" fmla="val 254"/>
                    <a:gd name="f185" fmla="val 253"/>
                    <a:gd name="f186" fmla="val 262"/>
                    <a:gd name="f187" fmla="val 261"/>
                    <a:gd name="f188" fmla="val 260"/>
                    <a:gd name="f189" fmla="val 259"/>
                    <a:gd name="f190" fmla="val 269"/>
                    <a:gd name="f191" fmla="val 268"/>
                    <a:gd name="f192" fmla="val 267"/>
                    <a:gd name="f193" fmla="val 364"/>
                    <a:gd name="f194" fmla="val 361"/>
                    <a:gd name="f195" fmla="*/ f0 1 380"/>
                    <a:gd name="f196" fmla="*/ f1 1 66"/>
                    <a:gd name="f197" fmla="+- f4 0 f2"/>
                    <a:gd name="f198" fmla="+- f3 0 f2"/>
                    <a:gd name="f199" fmla="*/ f198 1 380"/>
                    <a:gd name="f200" fmla="*/ f197 1 66"/>
                    <a:gd name="f201" fmla="*/ f2 1 f199"/>
                    <a:gd name="f202" fmla="*/ f3 1 f199"/>
                    <a:gd name="f203" fmla="*/ f2 1 f200"/>
                    <a:gd name="f204" fmla="*/ f4 1 f200"/>
                    <a:gd name="f205" fmla="*/ f201 f195 1"/>
                    <a:gd name="f206" fmla="*/ f202 f195 1"/>
                    <a:gd name="f207" fmla="*/ f204 f196 1"/>
                    <a:gd name="f208" fmla="*/ f203 f19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205" t="f208" r="f206" b="f207"/>
                  <a:pathLst>
                    <a:path w="380" h="66">
                      <a:moveTo>
                        <a:pt x="f5" y="f6"/>
                      </a:moveTo>
                      <a:cubicBezTo>
                        <a:pt x="f5" y="f6"/>
                        <a:pt x="f7" y="f6"/>
                        <a:pt x="f7" y="f6"/>
                      </a:cubicBezTo>
                      <a:cubicBezTo>
                        <a:pt x="f8" y="f6"/>
                        <a:pt x="f9" y="f6"/>
                        <a:pt x="f10" y="f6"/>
                      </a:cubicBezTo>
                      <a:lnTo>
                        <a:pt x="f10" y="f11"/>
                      </a:lnTo>
                      <a:cubicBezTo>
                        <a:pt x="f10" y="f12"/>
                        <a:pt x="f13" y="f14"/>
                        <a:pt x="f15" y="f14"/>
                      </a:cubicBezTo>
                      <a:lnTo>
                        <a:pt x="f16" y="f14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20" y="f19"/>
                      </a:lnTo>
                      <a:lnTo>
                        <a:pt x="f20" y="f17"/>
                      </a:lnTo>
                      <a:lnTo>
                        <a:pt x="f21" y="f19"/>
                      </a:lnTo>
                      <a:lnTo>
                        <a:pt x="f22" y="f19"/>
                      </a:lnTo>
                      <a:lnTo>
                        <a:pt x="f22" y="f17"/>
                      </a:lnTo>
                      <a:lnTo>
                        <a:pt x="f23" y="f19"/>
                      </a:lnTo>
                      <a:lnTo>
                        <a:pt x="f23" y="f24"/>
                      </a:lnTo>
                      <a:lnTo>
                        <a:pt x="f25" y="f24"/>
                      </a:lnTo>
                      <a:lnTo>
                        <a:pt x="f25" y="f26"/>
                      </a:lnTo>
                      <a:lnTo>
                        <a:pt x="f27" y="f26"/>
                      </a:lnTo>
                      <a:cubicBezTo>
                        <a:pt x="f27" y="f28"/>
                        <a:pt x="f27" y="f29"/>
                        <a:pt x="f27" y="f29"/>
                      </a:cubicBezTo>
                      <a:lnTo>
                        <a:pt x="f27" y="f29"/>
                      </a:lnTo>
                      <a:lnTo>
                        <a:pt x="f27" y="f30"/>
                      </a:lnTo>
                      <a:lnTo>
                        <a:pt x="f27" y="f30"/>
                      </a:lnTo>
                      <a:cubicBezTo>
                        <a:pt x="f27" y="f31"/>
                        <a:pt x="f27" y="f31"/>
                        <a:pt x="f27" y="f31"/>
                      </a:cubicBezTo>
                      <a:cubicBezTo>
                        <a:pt x="f32" y="f31"/>
                        <a:pt x="f33" y="f31"/>
                        <a:pt x="f34" y="f31"/>
                      </a:cubicBezTo>
                      <a:cubicBezTo>
                        <a:pt x="f34" y="f35"/>
                        <a:pt x="f34" y="f36"/>
                        <a:pt x="f34" y="f37"/>
                      </a:cubicBezTo>
                      <a:cubicBezTo>
                        <a:pt x="f34" y="f38"/>
                        <a:pt x="f34" y="f38"/>
                        <a:pt x="f34" y="f39"/>
                      </a:cubicBezTo>
                      <a:lnTo>
                        <a:pt x="f34" y="f39"/>
                      </a:lnTo>
                      <a:cubicBezTo>
                        <a:pt x="f34" y="f39"/>
                        <a:pt x="f34" y="f40"/>
                        <a:pt x="f34" y="f40"/>
                      </a:cubicBezTo>
                      <a:cubicBezTo>
                        <a:pt x="f34" y="f40"/>
                        <a:pt x="f34" y="f40"/>
                        <a:pt x="f41" y="f40"/>
                      </a:cubicBezTo>
                      <a:cubicBezTo>
                        <a:pt x="f41" y="f2"/>
                        <a:pt x="f42" y="f2"/>
                        <a:pt x="f43" y="f2"/>
                      </a:cubicBezTo>
                      <a:lnTo>
                        <a:pt x="f44" y="f2"/>
                      </a:lnTo>
                      <a:cubicBezTo>
                        <a:pt x="f45" y="f2"/>
                        <a:pt x="f46" y="f2"/>
                        <a:pt x="f46" y="f40"/>
                      </a:cubicBezTo>
                      <a:cubicBezTo>
                        <a:pt x="f46" y="f40"/>
                        <a:pt x="f47" y="f40"/>
                        <a:pt x="f47" y="f40"/>
                      </a:cubicBezTo>
                      <a:cubicBezTo>
                        <a:pt x="f47" y="f40"/>
                        <a:pt x="f48" y="f39"/>
                        <a:pt x="f48" y="f39"/>
                      </a:cubicBezTo>
                      <a:cubicBezTo>
                        <a:pt x="f48" y="f39"/>
                        <a:pt x="f48" y="f38"/>
                        <a:pt x="f48" y="f38"/>
                      </a:cubicBezTo>
                      <a:cubicBezTo>
                        <a:pt x="f48" y="f49"/>
                        <a:pt x="f48" y="f35"/>
                        <a:pt x="f48" y="f31"/>
                      </a:cubicBezTo>
                      <a:cubicBezTo>
                        <a:pt x="f50" y="f31"/>
                        <a:pt x="f51" y="f31"/>
                        <a:pt x="f52" y="f31"/>
                      </a:cubicBezTo>
                      <a:cubicBezTo>
                        <a:pt x="f52" y="f35"/>
                        <a:pt x="f52" y="f36"/>
                        <a:pt x="f52" y="f37"/>
                      </a:cubicBezTo>
                      <a:cubicBezTo>
                        <a:pt x="f52" y="f38"/>
                        <a:pt x="f52" y="f38"/>
                        <a:pt x="f53" y="f39"/>
                      </a:cubicBezTo>
                      <a:lnTo>
                        <a:pt x="f53" y="f39"/>
                      </a:lnTo>
                      <a:cubicBezTo>
                        <a:pt x="f53" y="f39"/>
                        <a:pt x="f53" y="f40"/>
                        <a:pt x="f53" y="f40"/>
                      </a:cubicBezTo>
                      <a:cubicBezTo>
                        <a:pt x="f53" y="f40"/>
                        <a:pt x="f53" y="f40"/>
                        <a:pt x="f54" y="f40"/>
                      </a:cubicBezTo>
                      <a:cubicBezTo>
                        <a:pt x="f54" y="f2"/>
                        <a:pt x="f55" y="f2"/>
                        <a:pt x="f56" y="f2"/>
                      </a:cubicBezTo>
                      <a:lnTo>
                        <a:pt x="f57" y="f2"/>
                      </a:lnTo>
                      <a:cubicBezTo>
                        <a:pt x="f58" y="f2"/>
                        <a:pt x="f58" y="f2"/>
                        <a:pt x="f59" y="f40"/>
                      </a:cubicBezTo>
                      <a:cubicBezTo>
                        <a:pt x="f59" y="f40"/>
                        <a:pt x="f59" y="f40"/>
                        <a:pt x="f60" y="f40"/>
                      </a:cubicBezTo>
                      <a:cubicBezTo>
                        <a:pt x="f60" y="f40"/>
                        <a:pt x="f60" y="f39"/>
                        <a:pt x="f60" y="f39"/>
                      </a:cubicBezTo>
                      <a:cubicBezTo>
                        <a:pt x="f60" y="f39"/>
                        <a:pt x="f60" y="f38"/>
                        <a:pt x="f60" y="f38"/>
                      </a:cubicBezTo>
                      <a:cubicBezTo>
                        <a:pt x="f60" y="f49"/>
                        <a:pt x="f60" y="f35"/>
                        <a:pt x="f60" y="f31"/>
                      </a:cubicBezTo>
                      <a:cubicBezTo>
                        <a:pt x="f61" y="f31"/>
                        <a:pt x="f62" y="f31"/>
                        <a:pt x="f63" y="f31"/>
                      </a:cubicBezTo>
                      <a:cubicBezTo>
                        <a:pt x="f63" y="f64"/>
                        <a:pt x="f63" y="f65"/>
                        <a:pt x="f63" y="f66"/>
                      </a:cubicBezTo>
                      <a:cubicBezTo>
                        <a:pt x="f67" y="f66"/>
                        <a:pt x="f68" y="f66"/>
                        <a:pt x="f69" y="f66"/>
                      </a:cubicBezTo>
                      <a:cubicBezTo>
                        <a:pt x="f69" y="f65"/>
                        <a:pt x="f69" y="f19"/>
                        <a:pt x="f69" y="f31"/>
                      </a:cubicBezTo>
                      <a:cubicBezTo>
                        <a:pt x="f70" y="f31"/>
                        <a:pt x="f71" y="f31"/>
                        <a:pt x="f72" y="f31"/>
                      </a:cubicBezTo>
                      <a:lnTo>
                        <a:pt x="f72" y="f73"/>
                      </a:lnTo>
                      <a:cubicBezTo>
                        <a:pt x="f74" y="f73"/>
                        <a:pt x="f75" y="f73"/>
                        <a:pt x="f76" y="f73"/>
                      </a:cubicBezTo>
                      <a:cubicBezTo>
                        <a:pt x="f77" y="f64"/>
                        <a:pt x="f78" y="f66"/>
                        <a:pt x="f79" y="f66"/>
                      </a:cubicBezTo>
                      <a:cubicBezTo>
                        <a:pt x="f80" y="f66"/>
                        <a:pt x="f81" y="f64"/>
                        <a:pt x="f82" y="f73"/>
                      </a:cubicBezTo>
                      <a:lnTo>
                        <a:pt x="f83" y="f73"/>
                      </a:lnTo>
                      <a:cubicBezTo>
                        <a:pt x="f84" y="f64"/>
                        <a:pt x="f85" y="f66"/>
                        <a:pt x="f86" y="f66"/>
                      </a:cubicBezTo>
                      <a:cubicBezTo>
                        <a:pt x="f87" y="f66"/>
                        <a:pt x="f88" y="f64"/>
                        <a:pt x="f88" y="f17"/>
                      </a:cubicBezTo>
                      <a:lnTo>
                        <a:pt x="f89" y="f17"/>
                      </a:lnTo>
                      <a:cubicBezTo>
                        <a:pt x="f90" y="f17"/>
                        <a:pt x="f91" y="f14"/>
                        <a:pt x="f91" y="f12"/>
                      </a:cubicBezTo>
                      <a:lnTo>
                        <a:pt x="f91" y="f92"/>
                      </a:lnTo>
                      <a:cubicBezTo>
                        <a:pt x="f93" y="f92"/>
                        <a:pt x="f94" y="f6"/>
                        <a:pt x="f94" y="f29"/>
                      </a:cubicBezTo>
                      <a:lnTo>
                        <a:pt x="f94" y="f26"/>
                      </a:lnTo>
                      <a:lnTo>
                        <a:pt x="f95" y="f26"/>
                      </a:lnTo>
                      <a:lnTo>
                        <a:pt x="f96" y="f97"/>
                      </a:lnTo>
                      <a:lnTo>
                        <a:pt x="f98" y="f97"/>
                      </a:lnTo>
                      <a:lnTo>
                        <a:pt x="f98" y="f99"/>
                      </a:lnTo>
                      <a:lnTo>
                        <a:pt x="f100" y="f99"/>
                      </a:lnTo>
                      <a:lnTo>
                        <a:pt x="f100" y="f97"/>
                      </a:lnTo>
                      <a:lnTo>
                        <a:pt x="f101" y="f97"/>
                      </a:lnTo>
                      <a:lnTo>
                        <a:pt x="f101" y="f92"/>
                      </a:lnTo>
                      <a:lnTo>
                        <a:pt x="f102" y="f92"/>
                      </a:lnTo>
                      <a:lnTo>
                        <a:pt x="f102" y="f6"/>
                      </a:lnTo>
                      <a:lnTo>
                        <a:pt x="f103" y="f6"/>
                      </a:lnTo>
                      <a:lnTo>
                        <a:pt x="f103" y="f73"/>
                      </a:lnTo>
                      <a:lnTo>
                        <a:pt x="f104" y="f73"/>
                      </a:lnTo>
                      <a:lnTo>
                        <a:pt x="f105" y="f73"/>
                      </a:lnTo>
                      <a:lnTo>
                        <a:pt x="f105" y="f6"/>
                      </a:lnTo>
                      <a:lnTo>
                        <a:pt x="f106" y="f6"/>
                      </a:lnTo>
                      <a:lnTo>
                        <a:pt x="f106" y="f30"/>
                      </a:lnTo>
                      <a:lnTo>
                        <a:pt x="f107" y="f19"/>
                      </a:lnTo>
                      <a:lnTo>
                        <a:pt x="f107" y="f30"/>
                      </a:lnTo>
                      <a:lnTo>
                        <a:pt x="f107" y="f17"/>
                      </a:lnTo>
                      <a:lnTo>
                        <a:pt x="f108" y="f14"/>
                      </a:lnTo>
                      <a:lnTo>
                        <a:pt x="f108" y="f92"/>
                      </a:lnTo>
                      <a:lnTo>
                        <a:pt x="f108" y="f26"/>
                      </a:lnTo>
                      <a:lnTo>
                        <a:pt x="f109" y="f26"/>
                      </a:lnTo>
                      <a:lnTo>
                        <a:pt x="f110" y="f6"/>
                      </a:lnTo>
                      <a:lnTo>
                        <a:pt x="f111" y="f11"/>
                      </a:lnTo>
                      <a:cubicBezTo>
                        <a:pt x="f112" y="f113"/>
                        <a:pt x="f114" y="f115"/>
                        <a:pt x="f116" y="f117"/>
                      </a:cubicBezTo>
                      <a:lnTo>
                        <a:pt x="f116" y="f11"/>
                      </a:lnTo>
                      <a:lnTo>
                        <a:pt x="f118" y="f11"/>
                      </a:lnTo>
                      <a:lnTo>
                        <a:pt x="f118" y="f73"/>
                      </a:lnTo>
                      <a:lnTo>
                        <a:pt x="f116" y="f17"/>
                      </a:lnTo>
                      <a:lnTo>
                        <a:pt x="f116" y="f30"/>
                      </a:lnTo>
                      <a:lnTo>
                        <a:pt x="f119" y="f65"/>
                      </a:lnTo>
                      <a:lnTo>
                        <a:pt x="f120" y="f121"/>
                      </a:lnTo>
                      <a:cubicBezTo>
                        <a:pt x="f120" y="f121"/>
                        <a:pt x="f120" y="f121"/>
                        <a:pt x="f120" y="f121"/>
                      </a:cubicBezTo>
                      <a:cubicBezTo>
                        <a:pt x="f120" y="f121"/>
                        <a:pt x="f120" y="f121"/>
                        <a:pt x="f120" y="f121"/>
                      </a:cubicBezTo>
                      <a:cubicBezTo>
                        <a:pt x="f120" y="f121"/>
                        <a:pt x="f120" y="f121"/>
                        <a:pt x="f120" y="f121"/>
                      </a:cubicBezTo>
                      <a:cubicBezTo>
                        <a:pt x="f120" y="f121"/>
                        <a:pt x="f120" y="f121"/>
                        <a:pt x="f120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lnTo>
                        <a:pt x="f123" y="f124"/>
                      </a:lnTo>
                      <a:lnTo>
                        <a:pt x="f123" y="f124"/>
                      </a:lnTo>
                      <a:lnTo>
                        <a:pt x="f123" y="f124"/>
                      </a:lnTo>
                      <a:lnTo>
                        <a:pt x="f28" y="f125"/>
                      </a:lnTo>
                      <a:lnTo>
                        <a:pt x="f26" y="f126"/>
                      </a:lnTo>
                      <a:lnTo>
                        <a:pt x="f29" y="f127"/>
                      </a:lnTo>
                      <a:cubicBezTo>
                        <a:pt x="f115" y="f128"/>
                        <a:pt x="f129" y="f30"/>
                        <a:pt x="f129" y="f30"/>
                      </a:cubicBezTo>
                      <a:cubicBezTo>
                        <a:pt x="f129" y="f30"/>
                        <a:pt x="f129" y="f30"/>
                        <a:pt x="f129" y="f73"/>
                      </a:cubicBezTo>
                      <a:lnTo>
                        <a:pt x="f129" y="f12"/>
                      </a:lnTo>
                      <a:lnTo>
                        <a:pt x="f129" y="f29"/>
                      </a:lnTo>
                      <a:lnTo>
                        <a:pt x="f113" y="f26"/>
                      </a:lnTo>
                      <a:lnTo>
                        <a:pt x="f124" y="f26"/>
                      </a:lnTo>
                      <a:lnTo>
                        <a:pt x="f66" y="f26"/>
                      </a:lnTo>
                      <a:lnTo>
                        <a:pt x="f66" y="f26"/>
                      </a:lnTo>
                      <a:lnTo>
                        <a:pt x="f66" y="f26"/>
                      </a:lnTo>
                      <a:lnTo>
                        <a:pt x="f125" y="f26"/>
                      </a:lnTo>
                      <a:lnTo>
                        <a:pt x="f130" y="f26"/>
                      </a:lnTo>
                      <a:lnTo>
                        <a:pt x="f131" y="f26"/>
                      </a:lnTo>
                      <a:cubicBezTo>
                        <a:pt x="f132" y="f26"/>
                        <a:pt x="f133" y="f26"/>
                        <a:pt x="f134" y="f26"/>
                      </a:cubicBezTo>
                      <a:cubicBezTo>
                        <a:pt x="f135" y="f26"/>
                        <a:pt x="f135" y="f26"/>
                        <a:pt x="f135" y="f26"/>
                      </a:cubicBezTo>
                      <a:lnTo>
                        <a:pt x="f2" y="f122"/>
                      </a:lnTo>
                      <a:cubicBezTo>
                        <a:pt x="f39" y="f123"/>
                        <a:pt x="f37" y="f122"/>
                        <a:pt x="f136" y="f122"/>
                      </a:cubicBezTo>
                      <a:lnTo>
                        <a:pt x="f130" y="f4"/>
                      </a:lnTo>
                      <a:lnTo>
                        <a:pt x="f92" y="f4"/>
                      </a:lnTo>
                      <a:lnTo>
                        <a:pt x="f137" y="f4"/>
                      </a:lnTo>
                      <a:lnTo>
                        <a:pt x="f138" y="f4"/>
                      </a:lnTo>
                      <a:lnTo>
                        <a:pt x="f139" y="f4"/>
                      </a:lnTo>
                      <a:lnTo>
                        <a:pt x="f3" y="f4"/>
                      </a:lnTo>
                      <a:lnTo>
                        <a:pt x="f3" y="f29"/>
                      </a:lnTo>
                      <a:cubicBezTo>
                        <a:pt x="f140" y="f141"/>
                        <a:pt x="f142" y="f143"/>
                        <a:pt x="f5" y="f6"/>
                      </a:cubicBezTo>
                      <a:close/>
                      <a:moveTo>
                        <a:pt x="f122" y="f12"/>
                      </a:moveTo>
                      <a:lnTo>
                        <a:pt x="f123" y="f73"/>
                      </a:lnTo>
                      <a:lnTo>
                        <a:pt x="f122" y="f31"/>
                      </a:lnTo>
                      <a:lnTo>
                        <a:pt x="f119" y="f73"/>
                      </a:lnTo>
                      <a:lnTo>
                        <a:pt x="f122" y="f12"/>
                      </a:lnTo>
                      <a:close/>
                      <a:moveTo>
                        <a:pt x="f4" y="f17"/>
                      </a:moveTo>
                      <a:lnTo>
                        <a:pt x="f144" y="f92"/>
                      </a:lnTo>
                      <a:lnTo>
                        <a:pt x="f120" y="f12"/>
                      </a:lnTo>
                      <a:lnTo>
                        <a:pt x="f4" y="f17"/>
                      </a:lnTo>
                      <a:close/>
                      <a:moveTo>
                        <a:pt x="f122" y="f12"/>
                      </a:moveTo>
                      <a:lnTo>
                        <a:pt x="f145" y="f92"/>
                      </a:lnTo>
                      <a:lnTo>
                        <a:pt x="f146" y="f17"/>
                      </a:lnTo>
                      <a:lnTo>
                        <a:pt x="f122" y="f12"/>
                      </a:lnTo>
                      <a:close/>
                      <a:moveTo>
                        <a:pt x="f119" y="f19"/>
                      </a:moveTo>
                      <a:lnTo>
                        <a:pt x="f119" y="f30"/>
                      </a:lnTo>
                      <a:lnTo>
                        <a:pt x="f120" y="f31"/>
                      </a:lnTo>
                      <a:lnTo>
                        <a:pt x="f120" y="f19"/>
                      </a:lnTo>
                      <a:lnTo>
                        <a:pt x="f119" y="f19"/>
                      </a:lnTo>
                      <a:close/>
                      <a:moveTo>
                        <a:pt x="f122" y="f125"/>
                      </a:moveTo>
                      <a:lnTo>
                        <a:pt x="f120" y="f65"/>
                      </a:lnTo>
                      <a:lnTo>
                        <a:pt x="f122" y="f124"/>
                      </a:lnTo>
                      <a:lnTo>
                        <a:pt x="f122" y="f125"/>
                      </a:lnTo>
                      <a:close/>
                      <a:moveTo>
                        <a:pt x="f120" y="f19"/>
                      </a:moveTo>
                      <a:lnTo>
                        <a:pt x="f122" y="f19"/>
                      </a:lnTo>
                      <a:lnTo>
                        <a:pt x="f122" y="f64"/>
                      </a:lnTo>
                      <a:lnTo>
                        <a:pt x="f120" y="f19"/>
                      </a:lnTo>
                      <a:close/>
                      <a:moveTo>
                        <a:pt x="f123" y="f19"/>
                      </a:moveTo>
                      <a:lnTo>
                        <a:pt x="f122" y="f31"/>
                      </a:lnTo>
                      <a:lnTo>
                        <a:pt x="f123" y="f30"/>
                      </a:lnTo>
                      <a:lnTo>
                        <a:pt x="f123" y="f19"/>
                      </a:lnTo>
                      <a:close/>
                      <a:moveTo>
                        <a:pt x="f29" y="f141"/>
                      </a:moveTo>
                      <a:lnTo>
                        <a:pt x="f141" y="f141"/>
                      </a:lnTo>
                      <a:lnTo>
                        <a:pt x="f141" y="f29"/>
                      </a:lnTo>
                      <a:lnTo>
                        <a:pt x="f6" y="f29"/>
                      </a:lnTo>
                      <a:lnTo>
                        <a:pt x="f6" y="f12"/>
                      </a:lnTo>
                      <a:lnTo>
                        <a:pt x="f6" y="f30"/>
                      </a:lnTo>
                      <a:cubicBezTo>
                        <a:pt x="f6" y="f30"/>
                        <a:pt x="f6" y="f30"/>
                        <a:pt x="f6" y="f30"/>
                      </a:cubicBezTo>
                      <a:lnTo>
                        <a:pt x="f29" y="f124"/>
                      </a:lnTo>
                      <a:lnTo>
                        <a:pt x="f123" y="f64"/>
                      </a:lnTo>
                      <a:lnTo>
                        <a:pt x="f123" y="f64"/>
                      </a:lnTo>
                      <a:lnTo>
                        <a:pt x="f123" y="f64"/>
                      </a:lnTo>
                      <a:lnTo>
                        <a:pt x="f26" y="f141"/>
                      </a:lnTo>
                      <a:lnTo>
                        <a:pt x="f29" y="f141"/>
                      </a:lnTo>
                      <a:close/>
                      <a:moveTo>
                        <a:pt x="f147" y="f143"/>
                      </a:moveTo>
                      <a:lnTo>
                        <a:pt x="f26" y="f143"/>
                      </a:lnTo>
                      <a:lnTo>
                        <a:pt x="f145" y="f129"/>
                      </a:lnTo>
                      <a:lnTo>
                        <a:pt x="f122" y="f11"/>
                      </a:lnTo>
                      <a:lnTo>
                        <a:pt x="f144" y="f129"/>
                      </a:lnTo>
                      <a:lnTo>
                        <a:pt x="f147" y="f143"/>
                      </a:lnTo>
                      <a:close/>
                      <a:moveTo>
                        <a:pt x="f118" y="f11"/>
                      </a:moveTo>
                      <a:lnTo>
                        <a:pt x="f148" y="f11"/>
                      </a:lnTo>
                      <a:lnTo>
                        <a:pt x="f148" y="f92"/>
                      </a:lnTo>
                      <a:lnTo>
                        <a:pt x="f149" y="f129"/>
                      </a:lnTo>
                      <a:lnTo>
                        <a:pt x="f119" y="f19"/>
                      </a:lnTo>
                      <a:lnTo>
                        <a:pt x="f118" y="f73"/>
                      </a:lnTo>
                      <a:lnTo>
                        <a:pt x="f118" y="f11"/>
                      </a:lnTo>
                      <a:close/>
                      <a:moveTo>
                        <a:pt x="f88" y="f26"/>
                      </a:moveTo>
                      <a:lnTo>
                        <a:pt x="f150" y="f26"/>
                      </a:lnTo>
                      <a:lnTo>
                        <a:pt x="f150" y="f29"/>
                      </a:lnTo>
                      <a:cubicBezTo>
                        <a:pt x="f150" y="f6"/>
                        <a:pt x="f151" y="f92"/>
                        <a:pt x="f90" y="f92"/>
                      </a:cubicBezTo>
                      <a:lnTo>
                        <a:pt x="f90" y="f12"/>
                      </a:lnTo>
                      <a:cubicBezTo>
                        <a:pt x="f90" y="f14"/>
                        <a:pt x="f89" y="f14"/>
                        <a:pt x="f89" y="f14"/>
                      </a:cubicBezTo>
                      <a:lnTo>
                        <a:pt x="f152" y="f14"/>
                      </a:lnTo>
                      <a:cubicBezTo>
                        <a:pt x="f152" y="f14"/>
                        <a:pt x="f152" y="f14"/>
                        <a:pt x="f152" y="f14"/>
                      </a:cubicBezTo>
                      <a:cubicBezTo>
                        <a:pt x="f152" y="f14"/>
                        <a:pt x="f152" y="f12"/>
                        <a:pt x="f88" y="f12"/>
                      </a:cubicBezTo>
                      <a:lnTo>
                        <a:pt x="f88" y="f26"/>
                      </a:lnTo>
                      <a:close/>
                      <a:moveTo>
                        <a:pt x="f87" y="f26"/>
                      </a:moveTo>
                      <a:lnTo>
                        <a:pt x="f153" y="f28"/>
                      </a:lnTo>
                      <a:lnTo>
                        <a:pt x="f154" y="f26"/>
                      </a:lnTo>
                      <a:lnTo>
                        <a:pt x="f87" y="f26"/>
                      </a:lnTo>
                      <a:close/>
                      <a:moveTo>
                        <a:pt x="f86" y="f26"/>
                      </a:moveTo>
                      <a:lnTo>
                        <a:pt x="f155" y="f26"/>
                      </a:lnTo>
                      <a:lnTo>
                        <a:pt x="f153" y="f28"/>
                      </a:lnTo>
                      <a:lnTo>
                        <a:pt x="f86" y="f141"/>
                      </a:lnTo>
                      <a:lnTo>
                        <a:pt x="f86" y="f26"/>
                      </a:lnTo>
                      <a:close/>
                      <a:moveTo>
                        <a:pt x="f86" y="f143"/>
                      </a:moveTo>
                      <a:lnTo>
                        <a:pt x="f153" y="f29"/>
                      </a:lnTo>
                      <a:lnTo>
                        <a:pt x="f156" y="f129"/>
                      </a:lnTo>
                      <a:lnTo>
                        <a:pt x="f156" y="f6"/>
                      </a:lnTo>
                      <a:lnTo>
                        <a:pt x="f157" y="f28"/>
                      </a:lnTo>
                      <a:lnTo>
                        <a:pt x="f158" y="f26"/>
                      </a:lnTo>
                      <a:lnTo>
                        <a:pt x="f156" y="f26"/>
                      </a:lnTo>
                      <a:lnTo>
                        <a:pt x="f156" y="f117"/>
                      </a:lnTo>
                      <a:cubicBezTo>
                        <a:pt x="f158" y="f129"/>
                        <a:pt x="f157" y="f143"/>
                        <a:pt x="f86" y="f143"/>
                      </a:cubicBezTo>
                      <a:lnTo>
                        <a:pt x="f86" y="f143"/>
                      </a:lnTo>
                      <a:close/>
                      <a:moveTo>
                        <a:pt x="f159" y="f26"/>
                      </a:moveTo>
                      <a:lnTo>
                        <a:pt x="f85" y="f28"/>
                      </a:lnTo>
                      <a:lnTo>
                        <a:pt x="f160" y="f26"/>
                      </a:lnTo>
                      <a:lnTo>
                        <a:pt x="f159" y="f26"/>
                      </a:lnTo>
                      <a:close/>
                      <a:moveTo>
                        <a:pt x="f84" y="f26"/>
                      </a:moveTo>
                      <a:lnTo>
                        <a:pt x="f161" y="f26"/>
                      </a:lnTo>
                      <a:lnTo>
                        <a:pt x="f85" y="f29"/>
                      </a:lnTo>
                      <a:lnTo>
                        <a:pt x="f84" y="f6"/>
                      </a:lnTo>
                      <a:lnTo>
                        <a:pt x="f84" y="f26"/>
                      </a:lnTo>
                      <a:close/>
                      <a:moveTo>
                        <a:pt x="f84" y="f129"/>
                      </a:moveTo>
                      <a:lnTo>
                        <a:pt x="f85" y="f29"/>
                      </a:lnTo>
                      <a:lnTo>
                        <a:pt x="f162" y="f143"/>
                      </a:lnTo>
                      <a:lnTo>
                        <a:pt x="f162" y="f141"/>
                      </a:lnTo>
                      <a:lnTo>
                        <a:pt x="f159" y="f28"/>
                      </a:lnTo>
                      <a:lnTo>
                        <a:pt x="f162" y="f26"/>
                      </a:lnTo>
                      <a:lnTo>
                        <a:pt x="f163" y="f26"/>
                      </a:lnTo>
                      <a:lnTo>
                        <a:pt x="f163" y="f113"/>
                      </a:lnTo>
                      <a:cubicBezTo>
                        <a:pt x="f162" y="f6"/>
                        <a:pt x="f164" y="f143"/>
                        <a:pt x="f164" y="f143"/>
                      </a:cubicBezTo>
                      <a:lnTo>
                        <a:pt x="f164" y="f143"/>
                      </a:lnTo>
                      <a:cubicBezTo>
                        <a:pt x="f85" y="f6"/>
                        <a:pt x="f165" y="f129"/>
                        <a:pt x="f84" y="f117"/>
                      </a:cubicBezTo>
                      <a:lnTo>
                        <a:pt x="f84" y="f129"/>
                      </a:lnTo>
                      <a:close/>
                      <a:moveTo>
                        <a:pt x="f82" y="f26"/>
                      </a:moveTo>
                      <a:lnTo>
                        <a:pt x="f83" y="f26"/>
                      </a:lnTo>
                      <a:lnTo>
                        <a:pt x="f83" y="f12"/>
                      </a:lnTo>
                      <a:cubicBezTo>
                        <a:pt x="f83" y="f12"/>
                        <a:pt x="f166" y="f14"/>
                        <a:pt x="f166" y="f14"/>
                      </a:cubicBezTo>
                      <a:cubicBezTo>
                        <a:pt x="f166" y="f17"/>
                        <a:pt x="f83" y="f17"/>
                        <a:pt x="f83" y="f17"/>
                      </a:cubicBezTo>
                      <a:lnTo>
                        <a:pt x="f82" y="f17"/>
                      </a:lnTo>
                      <a:cubicBezTo>
                        <a:pt x="f82" y="f17"/>
                        <a:pt x="f82" y="f17"/>
                        <a:pt x="f82" y="f14"/>
                      </a:cubicBezTo>
                      <a:cubicBezTo>
                        <a:pt x="f82" y="f14"/>
                        <a:pt x="f82" y="f12"/>
                        <a:pt x="f82" y="f12"/>
                      </a:cubicBezTo>
                      <a:lnTo>
                        <a:pt x="f82" y="f26"/>
                      </a:lnTo>
                      <a:close/>
                      <a:moveTo>
                        <a:pt x="f167" y="f26"/>
                      </a:moveTo>
                      <a:lnTo>
                        <a:pt x="f168" y="f28"/>
                      </a:lnTo>
                      <a:lnTo>
                        <a:pt x="f169" y="f26"/>
                      </a:lnTo>
                      <a:lnTo>
                        <a:pt x="f167" y="f26"/>
                      </a:lnTo>
                      <a:close/>
                      <a:moveTo>
                        <a:pt x="f170" y="f26"/>
                      </a:moveTo>
                      <a:lnTo>
                        <a:pt x="f171" y="f26"/>
                      </a:lnTo>
                      <a:lnTo>
                        <a:pt x="f169" y="f28"/>
                      </a:lnTo>
                      <a:lnTo>
                        <a:pt x="f170" y="f141"/>
                      </a:lnTo>
                      <a:lnTo>
                        <a:pt x="f170" y="f26"/>
                      </a:lnTo>
                      <a:close/>
                      <a:moveTo>
                        <a:pt x="f170" y="f143"/>
                      </a:moveTo>
                      <a:lnTo>
                        <a:pt x="f168" y="f29"/>
                      </a:lnTo>
                      <a:lnTo>
                        <a:pt x="f172" y="f129"/>
                      </a:lnTo>
                      <a:lnTo>
                        <a:pt x="f172" y="f6"/>
                      </a:lnTo>
                      <a:lnTo>
                        <a:pt x="f80" y="f28"/>
                      </a:lnTo>
                      <a:lnTo>
                        <a:pt x="f173" y="f26"/>
                      </a:lnTo>
                      <a:lnTo>
                        <a:pt x="f81" y="f26"/>
                      </a:lnTo>
                      <a:lnTo>
                        <a:pt x="f81" y="f117"/>
                      </a:lnTo>
                      <a:cubicBezTo>
                        <a:pt x="f173" y="f129"/>
                        <a:pt x="f168" y="f143"/>
                        <a:pt x="f170" y="f143"/>
                      </a:cubicBezTo>
                      <a:close/>
                      <a:moveTo>
                        <a:pt x="f174" y="f26"/>
                      </a:moveTo>
                      <a:lnTo>
                        <a:pt x="f78" y="f28"/>
                      </a:lnTo>
                      <a:lnTo>
                        <a:pt x="f175" y="f26"/>
                      </a:lnTo>
                      <a:lnTo>
                        <a:pt x="f174" y="f26"/>
                      </a:lnTo>
                      <a:close/>
                      <a:moveTo>
                        <a:pt x="f77" y="f26"/>
                      </a:moveTo>
                      <a:lnTo>
                        <a:pt x="f176" y="f26"/>
                      </a:lnTo>
                      <a:lnTo>
                        <a:pt x="f78" y="f29"/>
                      </a:lnTo>
                      <a:lnTo>
                        <a:pt x="f77" y="f6"/>
                      </a:lnTo>
                      <a:lnTo>
                        <a:pt x="f77" y="f26"/>
                      </a:lnTo>
                      <a:close/>
                      <a:moveTo>
                        <a:pt x="f77" y="f129"/>
                      </a:moveTo>
                      <a:lnTo>
                        <a:pt x="f78" y="f29"/>
                      </a:lnTo>
                      <a:lnTo>
                        <a:pt x="f177" y="f143"/>
                      </a:lnTo>
                      <a:lnTo>
                        <a:pt x="f177" y="f141"/>
                      </a:lnTo>
                      <a:lnTo>
                        <a:pt x="f174" y="f28"/>
                      </a:lnTo>
                      <a:lnTo>
                        <a:pt x="f178" y="f26"/>
                      </a:lnTo>
                      <a:lnTo>
                        <a:pt x="f79" y="f26"/>
                      </a:lnTo>
                      <a:lnTo>
                        <a:pt x="f79" y="f113"/>
                      </a:lnTo>
                      <a:cubicBezTo>
                        <a:pt x="f177" y="f6"/>
                        <a:pt x="f178" y="f143"/>
                        <a:pt x="f178" y="f143"/>
                      </a:cubicBezTo>
                      <a:lnTo>
                        <a:pt x="f178" y="f143"/>
                      </a:lnTo>
                      <a:cubicBezTo>
                        <a:pt x="f175" y="f6"/>
                        <a:pt x="f176" y="f129"/>
                        <a:pt x="f77" y="f117"/>
                      </a:cubicBezTo>
                      <a:lnTo>
                        <a:pt x="f77" y="f129"/>
                      </a:lnTo>
                      <a:close/>
                      <a:moveTo>
                        <a:pt x="f72" y="f26"/>
                      </a:moveTo>
                      <a:lnTo>
                        <a:pt x="f179" y="f26"/>
                      </a:lnTo>
                      <a:lnTo>
                        <a:pt x="f179" y="f12"/>
                      </a:lnTo>
                      <a:cubicBezTo>
                        <a:pt x="f179" y="f12"/>
                        <a:pt x="f179" y="f14"/>
                        <a:pt x="f179" y="f14"/>
                      </a:cubicBezTo>
                      <a:cubicBezTo>
                        <a:pt x="f179" y="f14"/>
                        <a:pt x="f179" y="f17"/>
                        <a:pt x="f179" y="f17"/>
                      </a:cubicBezTo>
                      <a:cubicBezTo>
                        <a:pt x="f75" y="f17"/>
                        <a:pt x="f74" y="f17"/>
                        <a:pt x="f72" y="f17"/>
                      </a:cubicBezTo>
                      <a:lnTo>
                        <a:pt x="f72" y="f26"/>
                      </a:lnTo>
                      <a:close/>
                      <a:moveTo>
                        <a:pt x="f180" y="f31"/>
                      </a:moveTo>
                      <a:cubicBezTo>
                        <a:pt x="f181" y="f31"/>
                        <a:pt x="f182" y="f31"/>
                        <a:pt x="f183" y="f31"/>
                      </a:cubicBezTo>
                      <a:cubicBezTo>
                        <a:pt x="f183" y="f19"/>
                        <a:pt x="f183" y="f64"/>
                        <a:pt x="f183" y="f65"/>
                      </a:cubicBezTo>
                      <a:cubicBezTo>
                        <a:pt x="f182" y="f65"/>
                        <a:pt x="f181" y="f65"/>
                        <a:pt x="f180" y="f65"/>
                      </a:cubicBezTo>
                      <a:cubicBezTo>
                        <a:pt x="f180" y="f64"/>
                        <a:pt x="f180" y="f19"/>
                        <a:pt x="f180" y="f31"/>
                      </a:cubicBezTo>
                      <a:close/>
                      <a:moveTo>
                        <a:pt x="f184" y="f31"/>
                      </a:moveTo>
                      <a:cubicBezTo>
                        <a:pt x="f185" y="f31"/>
                        <a:pt x="f185" y="f31"/>
                        <a:pt x="f68" y="f31"/>
                      </a:cubicBezTo>
                      <a:cubicBezTo>
                        <a:pt x="f68" y="f19"/>
                        <a:pt x="f68" y="f64"/>
                        <a:pt x="f68" y="f65"/>
                      </a:cubicBezTo>
                      <a:cubicBezTo>
                        <a:pt x="f185" y="f65"/>
                        <a:pt x="f185" y="f65"/>
                        <a:pt x="f184" y="f65"/>
                      </a:cubicBezTo>
                      <a:cubicBezTo>
                        <a:pt x="f184" y="f64"/>
                        <a:pt x="f184" y="f19"/>
                        <a:pt x="f184" y="f31"/>
                      </a:cubicBezTo>
                      <a:close/>
                      <a:moveTo>
                        <a:pt x="f186" y="f31"/>
                      </a:moveTo>
                      <a:cubicBezTo>
                        <a:pt x="f187" y="f31"/>
                        <a:pt x="f188" y="f31"/>
                        <a:pt x="f189" y="f31"/>
                      </a:cubicBezTo>
                      <a:cubicBezTo>
                        <a:pt x="f189" y="f19"/>
                        <a:pt x="f189" y="f64"/>
                        <a:pt x="f189" y="f65"/>
                      </a:cubicBezTo>
                      <a:cubicBezTo>
                        <a:pt x="f188" y="f65"/>
                        <a:pt x="f187" y="f65"/>
                        <a:pt x="f186" y="f65"/>
                      </a:cubicBezTo>
                      <a:cubicBezTo>
                        <a:pt x="f186" y="f64"/>
                        <a:pt x="f186" y="f19"/>
                        <a:pt x="f186" y="f31"/>
                      </a:cubicBezTo>
                      <a:close/>
                      <a:moveTo>
                        <a:pt x="f190" y="f31"/>
                      </a:moveTo>
                      <a:cubicBezTo>
                        <a:pt x="f191" y="f31"/>
                        <a:pt x="f191" y="f31"/>
                        <a:pt x="f192" y="f31"/>
                      </a:cubicBezTo>
                      <a:cubicBezTo>
                        <a:pt x="f192" y="f19"/>
                        <a:pt x="f192" y="f64"/>
                        <a:pt x="f192" y="f65"/>
                      </a:cubicBezTo>
                      <a:cubicBezTo>
                        <a:pt x="f192" y="f65"/>
                        <a:pt x="f191" y="f65"/>
                        <a:pt x="f190" y="f65"/>
                      </a:cubicBezTo>
                      <a:cubicBezTo>
                        <a:pt x="f190" y="f64"/>
                        <a:pt x="f190" y="f19"/>
                        <a:pt x="f190" y="f31"/>
                      </a:cubicBezTo>
                      <a:close/>
                      <a:moveTo>
                        <a:pt x="f193" y="f6"/>
                      </a:moveTo>
                      <a:cubicBezTo>
                        <a:pt x="f13" y="f6"/>
                        <a:pt x="f15" y="f6"/>
                        <a:pt x="f194" y="f6"/>
                      </a:cubicBezTo>
                      <a:lnTo>
                        <a:pt x="f194" y="f115"/>
                      </a:lnTo>
                      <a:lnTo>
                        <a:pt x="f16" y="f115"/>
                      </a:lnTo>
                      <a:lnTo>
                        <a:pt x="f16" y="f12"/>
                      </a:lnTo>
                      <a:lnTo>
                        <a:pt x="f15" y="f12"/>
                      </a:lnTo>
                      <a:cubicBezTo>
                        <a:pt x="f13" y="f12"/>
                        <a:pt x="f193" y="f11"/>
                        <a:pt x="f193" y="f11"/>
                      </a:cubicBezTo>
                      <a:lnTo>
                        <a:pt x="f193" y="f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FFAFF"/>
                    </a:gs>
                    <a:gs pos="100000">
                      <a:srgbClr val="9ADCF6"/>
                    </a:gs>
                  </a:gsLst>
                  <a:path path="circle">
                    <a:fillToRect l="50000" t="70000" r="50000" b="30000"/>
                  </a:path>
                </a:gradFill>
                <a:ln w="9360">
                  <a:solidFill>
                    <a:srgbClr val="3FB3D2"/>
                  </a:solidFill>
                  <a:prstDash val="solid"/>
                  <a:miter/>
                </a:ln>
              </p:spPr>
              <p:txBody>
                <a:bodyPr vert="horz" wrap="square" lIns="104400" tIns="52200" rIns="104400" bIns="52200" anchor="t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ru-RU" sz="1800" b="0" i="0" u="none" strike="noStrike" kern="1200">
                    <a:ln>
                      <a:noFill/>
                    </a:ln>
                    <a:latin typeface="Arial" pitchFamily="18"/>
                    <a:ea typeface="Microsoft YaHei" pitchFamily="2"/>
                    <a:cs typeface="Mangal" pitchFamily="2"/>
                  </a:endParaRPr>
                </a:p>
              </p:txBody>
            </p:sp>
            <p:sp>
              <p:nvSpPr>
                <p:cNvPr id="6" name="Прямоугольник 118"/>
                <p:cNvSpPr/>
                <p:nvPr/>
              </p:nvSpPr>
              <p:spPr>
                <a:xfrm>
                  <a:off x="0" y="574200"/>
                  <a:ext cx="9143640" cy="39240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21600"/>
                    <a:gd name="f4" fmla="*/ f0 1 21600"/>
                    <a:gd name="f5" fmla="*/ f1 1 21600"/>
                    <a:gd name="f6" fmla="+- f3 0 f2"/>
                    <a:gd name="f7" fmla="*/ f6 1 21600"/>
                    <a:gd name="f8" fmla="*/ f2 1 f7"/>
                    <a:gd name="f9" fmla="*/ f3 1 f7"/>
                    <a:gd name="f10" fmla="*/ f8 f4 1"/>
                    <a:gd name="f11" fmla="*/ f9 f4 1"/>
                    <a:gd name="f12" fmla="*/ f9 f5 1"/>
                    <a:gd name="f13" fmla="*/ f8 f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10" t="f13" r="f11" b="f12"/>
                  <a:pathLst>
                    <a:path w="21600" h="21600">
                      <a:moveTo>
                        <a:pt x="f2" y="f2"/>
                      </a:moveTo>
                      <a:lnTo>
                        <a:pt x="f3" y="f2"/>
                      </a:lnTo>
                      <a:lnTo>
                        <a:pt x="f3" y="f3"/>
                      </a:lnTo>
                      <a:lnTo>
                        <a:pt x="f2" y="f3"/>
                      </a:lnTo>
                      <a:lnTo>
                        <a:pt x="f2" y="f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FFAFF"/>
                    </a:gs>
                    <a:gs pos="100000">
                      <a:srgbClr val="9ADCF6"/>
                    </a:gs>
                  </a:gsLst>
                  <a:path path="circle">
                    <a:fillToRect l="50000" t="70000" r="50000" b="30000"/>
                  </a:path>
                </a:gradFill>
                <a:ln w="9360">
                  <a:solidFill>
                    <a:srgbClr val="3FB3D2"/>
                  </a:solidFill>
                  <a:prstDash val="solid"/>
                  <a:miter/>
                </a:ln>
              </p:spPr>
              <p:txBody>
                <a:bodyPr vert="horz" wrap="square" lIns="90000" tIns="45000" rIns="90000" bIns="45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ru-RU" sz="1800" b="0" i="0" u="none" strike="noStrike" kern="1200">
                    <a:ln>
                      <a:noFill/>
                    </a:ln>
                    <a:latin typeface="Arial" pitchFamily="18"/>
                    <a:ea typeface="Microsoft YaHei" pitchFamily="2"/>
                    <a:cs typeface="Mangal" pitchFamily="2"/>
                  </a:endParaRPr>
                </a:p>
              </p:txBody>
            </p:sp>
            <p:sp>
              <p:nvSpPr>
                <p:cNvPr id="7" name="Freeform 117"/>
                <p:cNvSpPr/>
                <p:nvPr/>
              </p:nvSpPr>
              <p:spPr>
                <a:xfrm>
                  <a:off x="7385400" y="122400"/>
                  <a:ext cx="423000" cy="192240"/>
                </a:xfrm>
                <a:custGeom>
                  <a:avLst/>
                  <a:gdLst>
                    <a:gd name="f0" fmla="val 360"/>
                    <a:gd name="f1" fmla="val 180"/>
                    <a:gd name="f2" fmla="val w"/>
                    <a:gd name="f3" fmla="val h"/>
                    <a:gd name="f4" fmla="val 0"/>
                    <a:gd name="f5" fmla="val 1004"/>
                    <a:gd name="f6" fmla="val 485"/>
                    <a:gd name="f7" fmla="val 5"/>
                    <a:gd name="f8" fmla="val 52"/>
                    <a:gd name="f9" fmla="val 8"/>
                    <a:gd name="f10" fmla="val 54"/>
                    <a:gd name="f11" fmla="val 12"/>
                    <a:gd name="f12" fmla="val 15"/>
                    <a:gd name="f13" fmla="val 56"/>
                    <a:gd name="f14" fmla="val 24"/>
                    <a:gd name="f15" fmla="val 60"/>
                    <a:gd name="f16" fmla="val 34"/>
                    <a:gd name="f17" fmla="val 64"/>
                    <a:gd name="f18" fmla="val 43"/>
                    <a:gd name="f19" fmla="val 68"/>
                    <a:gd name="f20" fmla="val 74"/>
                    <a:gd name="f21" fmla="val 79"/>
                    <a:gd name="f22" fmla="val 80"/>
                    <a:gd name="f23" fmla="val 85"/>
                    <a:gd name="f24" fmla="val 88"/>
                    <a:gd name="f25" fmla="val 96"/>
                    <a:gd name="f26" fmla="val 92"/>
                    <a:gd name="f27" fmla="val 104"/>
                    <a:gd name="f28" fmla="val 108"/>
                    <a:gd name="f29" fmla="val 97"/>
                    <a:gd name="f30" fmla="val 111"/>
                    <a:gd name="f31" fmla="val 100"/>
                    <a:gd name="f32" fmla="val 115"/>
                    <a:gd name="f33" fmla="val 102"/>
                    <a:gd name="f34" fmla="val 120"/>
                    <a:gd name="f35" fmla="val 126"/>
                    <a:gd name="f36" fmla="val 105"/>
                    <a:gd name="f37" fmla="val 131"/>
                    <a:gd name="f38" fmla="val 139"/>
                    <a:gd name="f39" fmla="val 147"/>
                    <a:gd name="f40" fmla="val 114"/>
                    <a:gd name="f41" fmla="val 155"/>
                    <a:gd name="f42" fmla="val 118"/>
                    <a:gd name="f43" fmla="val 169"/>
                    <a:gd name="f44" fmla="val 124"/>
                    <a:gd name="f45" fmla="val 183"/>
                    <a:gd name="f46" fmla="val 130"/>
                    <a:gd name="f47" fmla="val 197"/>
                    <a:gd name="f48" fmla="val 137"/>
                    <a:gd name="f49" fmla="val 207"/>
                    <a:gd name="f50" fmla="val 141"/>
                    <a:gd name="f51" fmla="val 218"/>
                    <a:gd name="f52" fmla="val 146"/>
                    <a:gd name="f53" fmla="val 228"/>
                    <a:gd name="f54" fmla="val 151"/>
                    <a:gd name="f55" fmla="val 231"/>
                    <a:gd name="f56" fmla="val 152"/>
                    <a:gd name="f57" fmla="val 234"/>
                    <a:gd name="f58" fmla="val 237"/>
                    <a:gd name="f59" fmla="val 156"/>
                    <a:gd name="f60" fmla="val 245"/>
                    <a:gd name="f61" fmla="val 159"/>
                    <a:gd name="f62" fmla="val 253"/>
                    <a:gd name="f63" fmla="val 162"/>
                    <a:gd name="f64" fmla="val 261"/>
                    <a:gd name="f65" fmla="val 166"/>
                    <a:gd name="f66" fmla="val 271"/>
                    <a:gd name="f67" fmla="val 170"/>
                    <a:gd name="f68" fmla="val 282"/>
                    <a:gd name="f69" fmla="val 175"/>
                    <a:gd name="f70" fmla="val 293"/>
                    <a:gd name="f71" fmla="val 298"/>
                    <a:gd name="f72" fmla="val 182"/>
                    <a:gd name="f73" fmla="val 302"/>
                    <a:gd name="f74" fmla="val 185"/>
                    <a:gd name="f75" fmla="val 307"/>
                    <a:gd name="f76" fmla="val 187"/>
                    <a:gd name="f77" fmla="val 312"/>
                    <a:gd name="f78" fmla="val 189"/>
                    <a:gd name="f79" fmla="val 318"/>
                    <a:gd name="f80" fmla="val 191"/>
                    <a:gd name="f81" fmla="val 323"/>
                    <a:gd name="f82" fmla="val 193"/>
                    <a:gd name="f83" fmla="val 333"/>
                    <a:gd name="f84" fmla="val 342"/>
                    <a:gd name="f85" fmla="val 202"/>
                    <a:gd name="f86" fmla="val 352"/>
                    <a:gd name="f87" fmla="val 206"/>
                    <a:gd name="f88" fmla="val 355"/>
                    <a:gd name="f89" fmla="val 358"/>
                    <a:gd name="f90" fmla="val 209"/>
                    <a:gd name="f91" fmla="val 361"/>
                    <a:gd name="f92" fmla="val 210"/>
                    <a:gd name="f93" fmla="val 389"/>
                    <a:gd name="f94" fmla="val 223"/>
                    <a:gd name="f95" fmla="val 391"/>
                    <a:gd name="f96" fmla="val 225"/>
                    <a:gd name="f97" fmla="val 393"/>
                    <a:gd name="f98" fmla="val 395"/>
                    <a:gd name="f99" fmla="val 398"/>
                    <a:gd name="f100" fmla="val 233"/>
                    <a:gd name="f101" fmla="val 397"/>
                    <a:gd name="f102" fmla="val 369"/>
                    <a:gd name="f103" fmla="val 241"/>
                    <a:gd name="f104" fmla="val 242"/>
                    <a:gd name="f105" fmla="val 366"/>
                    <a:gd name="f106" fmla="val 243"/>
                    <a:gd name="f107" fmla="val 364"/>
                    <a:gd name="f108" fmla="val 246"/>
                    <a:gd name="f109" fmla="val 359"/>
                    <a:gd name="f110" fmla="val 248"/>
                    <a:gd name="f111" fmla="val 357"/>
                    <a:gd name="f112" fmla="val 250"/>
                    <a:gd name="f113" fmla="val 354"/>
                    <a:gd name="f114" fmla="val 251"/>
                    <a:gd name="f115" fmla="val 252"/>
                    <a:gd name="f116" fmla="val 349"/>
                    <a:gd name="f117" fmla="val 255"/>
                    <a:gd name="f118" fmla="val 346"/>
                    <a:gd name="f119" fmla="val 258"/>
                    <a:gd name="f120" fmla="val 344"/>
                    <a:gd name="f121" fmla="val 259"/>
                    <a:gd name="f122" fmla="val 343"/>
                    <a:gd name="f123" fmla="val 260"/>
                    <a:gd name="f124" fmla="val 338"/>
                    <a:gd name="f125" fmla="val 336"/>
                    <a:gd name="f126" fmla="val 264"/>
                    <a:gd name="f127" fmla="val 269"/>
                    <a:gd name="f128" fmla="val 335"/>
                    <a:gd name="f129" fmla="val 273"/>
                    <a:gd name="f130" fmla="val 334"/>
                    <a:gd name="f131" fmla="val 278"/>
                    <a:gd name="f132" fmla="val 283"/>
                    <a:gd name="f133" fmla="val 290"/>
                    <a:gd name="f134" fmla="val 330"/>
                    <a:gd name="f135" fmla="val 294"/>
                    <a:gd name="f136" fmla="val 295"/>
                    <a:gd name="f137" fmla="val 322"/>
                    <a:gd name="f138" fmla="val 296"/>
                    <a:gd name="f139" fmla="val 320"/>
                    <a:gd name="f140" fmla="val 297"/>
                    <a:gd name="f141" fmla="val 317"/>
                    <a:gd name="f142" fmla="val 316"/>
                    <a:gd name="f143" fmla="val 315"/>
                    <a:gd name="f144" fmla="val 310"/>
                    <a:gd name="f145" fmla="val 308"/>
                    <a:gd name="f146" fmla="val 309"/>
                    <a:gd name="f147" fmla="val 303"/>
                    <a:gd name="f148" fmla="val 304"/>
                    <a:gd name="f149" fmla="val 305"/>
                    <a:gd name="f150" fmla="val 300"/>
                    <a:gd name="f151" fmla="val 306"/>
                    <a:gd name="f152" fmla="val 311"/>
                    <a:gd name="f153" fmla="val 314"/>
                    <a:gd name="f154" fmla="val 313"/>
                    <a:gd name="f155" fmla="val 376"/>
                    <a:gd name="f156" fmla="val 375"/>
                    <a:gd name="f157" fmla="val 370"/>
                    <a:gd name="f158" fmla="val 368"/>
                    <a:gd name="f159" fmla="val 367"/>
                    <a:gd name="f160" fmla="val 286"/>
                    <a:gd name="f161" fmla="val 284"/>
                    <a:gd name="f162" fmla="val 373"/>
                    <a:gd name="f163" fmla="val 280"/>
                    <a:gd name="f164" fmla="val 385"/>
                    <a:gd name="f165" fmla="val 400"/>
                    <a:gd name="f166" fmla="val 402"/>
                    <a:gd name="f167" fmla="val 387"/>
                    <a:gd name="f168" fmla="val 386"/>
                    <a:gd name="f169" fmla="val 383"/>
                    <a:gd name="f170" fmla="val 325"/>
                    <a:gd name="f171" fmla="val 327"/>
                    <a:gd name="f172" fmla="val 326"/>
                    <a:gd name="f173" fmla="val 392"/>
                    <a:gd name="f174" fmla="val 394"/>
                    <a:gd name="f175" fmla="val 324"/>
                    <a:gd name="f176" fmla="val 396"/>
                    <a:gd name="f177" fmla="val 399"/>
                    <a:gd name="f178" fmla="val 404"/>
                    <a:gd name="f179" fmla="val 412"/>
                    <a:gd name="f180" fmla="val 414"/>
                    <a:gd name="f181" fmla="val 417"/>
                    <a:gd name="f182" fmla="val 419"/>
                    <a:gd name="f183" fmla="val 424"/>
                    <a:gd name="f184" fmla="val 429"/>
                    <a:gd name="f185" fmla="val 433"/>
                    <a:gd name="f186" fmla="val 301"/>
                    <a:gd name="f187" fmla="val 434"/>
                    <a:gd name="f188" fmla="val 436"/>
                    <a:gd name="f189" fmla="val 440"/>
                    <a:gd name="f190" fmla="val 443"/>
                    <a:gd name="f191" fmla="val 444"/>
                    <a:gd name="f192" fmla="val 446"/>
                    <a:gd name="f193" fmla="val 447"/>
                    <a:gd name="f194" fmla="val 450"/>
                    <a:gd name="f195" fmla="val 453"/>
                    <a:gd name="f196" fmla="val 456"/>
                    <a:gd name="f197" fmla="val 459"/>
                    <a:gd name="f198" fmla="val 458"/>
                    <a:gd name="f199" fmla="val 455"/>
                    <a:gd name="f200" fmla="val 339"/>
                    <a:gd name="f201" fmla="val 452"/>
                    <a:gd name="f202" fmla="val 340"/>
                    <a:gd name="f203" fmla="val 448"/>
                    <a:gd name="f204" fmla="val 445"/>
                    <a:gd name="f205" fmla="val 345"/>
                    <a:gd name="f206" fmla="val 348"/>
                    <a:gd name="f207" fmla="val 351"/>
                    <a:gd name="f208" fmla="val 431"/>
                    <a:gd name="f209" fmla="val 353"/>
                    <a:gd name="f210" fmla="val 435"/>
                    <a:gd name="f211" fmla="val 442"/>
                    <a:gd name="f212" fmla="val 441"/>
                    <a:gd name="f213" fmla="val 372"/>
                    <a:gd name="f214" fmla="val 377"/>
                    <a:gd name="f215" fmla="val 382"/>
                    <a:gd name="f216" fmla="val 449"/>
                    <a:gd name="f217" fmla="val 451"/>
                    <a:gd name="f218" fmla="val 454"/>
                    <a:gd name="f219" fmla="val 462"/>
                    <a:gd name="f220" fmla="val 465"/>
                    <a:gd name="f221" fmla="val 407"/>
                    <a:gd name="f222" fmla="val 463"/>
                    <a:gd name="f223" fmla="val 409"/>
                    <a:gd name="f224" fmla="val 410"/>
                    <a:gd name="f225" fmla="val 461"/>
                    <a:gd name="f226" fmla="val 413"/>
                    <a:gd name="f227" fmla="val 460"/>
                    <a:gd name="f228" fmla="val 421"/>
                    <a:gd name="f229" fmla="val 416"/>
                    <a:gd name="f230" fmla="val 438"/>
                    <a:gd name="f231" fmla="val 418"/>
                    <a:gd name="f232" fmla="val 432"/>
                    <a:gd name="f233" fmla="val 420"/>
                    <a:gd name="f234" fmla="val 422"/>
                    <a:gd name="f235" fmla="val 437"/>
                    <a:gd name="f236" fmla="val 423"/>
                    <a:gd name="f237" fmla="val 464"/>
                    <a:gd name="f238" fmla="val 427"/>
                    <a:gd name="f239" fmla="val 472"/>
                    <a:gd name="f240" fmla="val 473"/>
                    <a:gd name="f241" fmla="val 470"/>
                    <a:gd name="f242" fmla="val 439"/>
                    <a:gd name="f243" fmla="val 428"/>
                    <a:gd name="f244" fmla="val 426"/>
                    <a:gd name="f245" fmla="val 425"/>
                    <a:gd name="f246" fmla="val 408"/>
                    <a:gd name="f247" fmla="val 405"/>
                    <a:gd name="f248" fmla="val 401"/>
                    <a:gd name="f249" fmla="val 403"/>
                    <a:gd name="f250" fmla="val 466"/>
                    <a:gd name="f251" fmla="val 468"/>
                    <a:gd name="f252" fmla="val 430"/>
                    <a:gd name="f253" fmla="val 474"/>
                    <a:gd name="f254" fmla="val 477"/>
                    <a:gd name="f255" fmla="val 481"/>
                    <a:gd name="f256" fmla="val 501"/>
                    <a:gd name="f257" fmla="val 500"/>
                    <a:gd name="f258" fmla="val 516"/>
                    <a:gd name="f259" fmla="val 379"/>
                    <a:gd name="f260" fmla="val 521"/>
                    <a:gd name="f261" fmla="val 374"/>
                    <a:gd name="f262" fmla="val 524"/>
                    <a:gd name="f263" fmla="val 371"/>
                    <a:gd name="f264" fmla="val 522"/>
                    <a:gd name="f265" fmla="val 519"/>
                    <a:gd name="f266" fmla="val 363"/>
                    <a:gd name="f267" fmla="val 514"/>
                    <a:gd name="f268" fmla="val 511"/>
                    <a:gd name="f269" fmla="val 347"/>
                    <a:gd name="f270" fmla="val 509"/>
                    <a:gd name="f271" fmla="val 508"/>
                    <a:gd name="f272" fmla="val 332"/>
                    <a:gd name="f273" fmla="val 329"/>
                    <a:gd name="f274" fmla="val 512"/>
                    <a:gd name="f275" fmla="val 517"/>
                    <a:gd name="f276" fmla="val 523"/>
                    <a:gd name="f277" fmla="val 526"/>
                    <a:gd name="f278" fmla="val 527"/>
                    <a:gd name="f279" fmla="val 532"/>
                    <a:gd name="f280" fmla="val 537"/>
                    <a:gd name="f281" fmla="val 319"/>
                    <a:gd name="f282" fmla="val 543"/>
                    <a:gd name="f283" fmla="val 544"/>
                    <a:gd name="f284" fmla="val 321"/>
                    <a:gd name="f285" fmla="val 546"/>
                    <a:gd name="f286" fmla="val 548"/>
                    <a:gd name="f287" fmla="val 549"/>
                    <a:gd name="f288" fmla="val 551"/>
                    <a:gd name="f289" fmla="val 552"/>
                    <a:gd name="f290" fmla="val 553"/>
                    <a:gd name="f291" fmla="val 555"/>
                    <a:gd name="f292" fmla="val 558"/>
                    <a:gd name="f293" fmla="val 561"/>
                    <a:gd name="f294" fmla="val 562"/>
                    <a:gd name="f295" fmla="val 563"/>
                    <a:gd name="f296" fmla="val 564"/>
                    <a:gd name="f297" fmla="val 565"/>
                    <a:gd name="f298" fmla="val 568"/>
                    <a:gd name="f299" fmla="val 578"/>
                    <a:gd name="f300" fmla="val 589"/>
                    <a:gd name="f301" fmla="val 599"/>
                    <a:gd name="f302" fmla="val 608"/>
                    <a:gd name="f303" fmla="val 618"/>
                    <a:gd name="f304" fmla="val 625"/>
                    <a:gd name="f305" fmla="val 626"/>
                    <a:gd name="f306" fmla="val 331"/>
                    <a:gd name="f307" fmla="val 630"/>
                    <a:gd name="f308" fmla="val 633"/>
                    <a:gd name="f309" fmla="val 637"/>
                    <a:gd name="f310" fmla="val 640"/>
                    <a:gd name="f311" fmla="val 644"/>
                    <a:gd name="f312" fmla="val 337"/>
                    <a:gd name="f313" fmla="val 647"/>
                    <a:gd name="f314" fmla="val 652"/>
                    <a:gd name="f315" fmla="val 657"/>
                    <a:gd name="f316" fmla="val 663"/>
                    <a:gd name="f317" fmla="val 671"/>
                    <a:gd name="f318" fmla="val 679"/>
                    <a:gd name="f319" fmla="val 687"/>
                    <a:gd name="f320" fmla="val 356"/>
                    <a:gd name="f321" fmla="val 695"/>
                    <a:gd name="f322" fmla="val 703"/>
                    <a:gd name="f323" fmla="val 711"/>
                    <a:gd name="f324" fmla="val 718"/>
                    <a:gd name="f325" fmla="val 725"/>
                    <a:gd name="f326" fmla="val 732"/>
                    <a:gd name="f327" fmla="val 745"/>
                    <a:gd name="f328" fmla="val 381"/>
                    <a:gd name="f329" fmla="val 757"/>
                    <a:gd name="f330" fmla="val 769"/>
                    <a:gd name="f331" fmla="val 774"/>
                    <a:gd name="f332" fmla="val 780"/>
                    <a:gd name="f333" fmla="val 783"/>
                    <a:gd name="f334" fmla="val 787"/>
                    <a:gd name="f335" fmla="val 791"/>
                    <a:gd name="f336" fmla="val 796"/>
                    <a:gd name="f337" fmla="val 406"/>
                    <a:gd name="f338" fmla="val 800"/>
                    <a:gd name="f339" fmla="val 805"/>
                    <a:gd name="f340" fmla="val 809"/>
                    <a:gd name="f341" fmla="val 411"/>
                    <a:gd name="f342" fmla="val 817"/>
                    <a:gd name="f343" fmla="val 825"/>
                    <a:gd name="f344" fmla="val 833"/>
                    <a:gd name="f345" fmla="val 843"/>
                    <a:gd name="f346" fmla="val 852"/>
                    <a:gd name="f347" fmla="val 862"/>
                    <a:gd name="f348" fmla="val 871"/>
                    <a:gd name="f349" fmla="val 879"/>
                    <a:gd name="f350" fmla="val 888"/>
                    <a:gd name="f351" fmla="val 900"/>
                    <a:gd name="f352" fmla="val 911"/>
                    <a:gd name="f353" fmla="val 923"/>
                    <a:gd name="f354" fmla="val 938"/>
                    <a:gd name="f355" fmla="val 469"/>
                    <a:gd name="f356" fmla="val 955"/>
                    <a:gd name="f357" fmla="val 969"/>
                    <a:gd name="f358" fmla="val 970"/>
                    <a:gd name="f359" fmla="val 971"/>
                    <a:gd name="f360" fmla="val 972"/>
                    <a:gd name="f361" fmla="val 973"/>
                    <a:gd name="f362" fmla="val 484"/>
                    <a:gd name="f363" fmla="val 974"/>
                    <a:gd name="f364" fmla="val 483"/>
                    <a:gd name="f365" fmla="val 482"/>
                    <a:gd name="f366" fmla="val 467"/>
                    <a:gd name="f367" fmla="val 979"/>
                    <a:gd name="f368" fmla="val 984"/>
                    <a:gd name="f369" fmla="val 989"/>
                    <a:gd name="f370" fmla="val 991"/>
                    <a:gd name="f371" fmla="val 994"/>
                    <a:gd name="f372" fmla="val 996"/>
                    <a:gd name="f373" fmla="val 380"/>
                    <a:gd name="f374" fmla="val 998"/>
                    <a:gd name="f375" fmla="val 999"/>
                    <a:gd name="f376" fmla="val 365"/>
                    <a:gd name="f377" fmla="val 1003"/>
                    <a:gd name="f378" fmla="val 1001"/>
                    <a:gd name="f379" fmla="val 1000"/>
                    <a:gd name="f380" fmla="val 997"/>
                    <a:gd name="f381" fmla="val 992"/>
                    <a:gd name="f382" fmla="val 975"/>
                    <a:gd name="f383" fmla="val 958"/>
                    <a:gd name="f384" fmla="val 941"/>
                    <a:gd name="f385" fmla="val 916"/>
                    <a:gd name="f386" fmla="val 891"/>
                    <a:gd name="f387" fmla="val 866"/>
                    <a:gd name="f388" fmla="val 857"/>
                    <a:gd name="f389" fmla="val 854"/>
                    <a:gd name="f390" fmla="val 292"/>
                    <a:gd name="f391" fmla="val 850"/>
                    <a:gd name="f392" fmla="val 847"/>
                    <a:gd name="f393" fmla="val 291"/>
                    <a:gd name="f394" fmla="val 840"/>
                    <a:gd name="f395" fmla="val 281"/>
                    <a:gd name="f396" fmla="val 795"/>
                    <a:gd name="f397" fmla="val 272"/>
                    <a:gd name="f398" fmla="val 772"/>
                    <a:gd name="f399" fmla="val 263"/>
                    <a:gd name="f400" fmla="val 756"/>
                    <a:gd name="f401" fmla="val 256"/>
                    <a:gd name="f402" fmla="val 739"/>
                    <a:gd name="f403" fmla="val 249"/>
                    <a:gd name="f404" fmla="val 722"/>
                    <a:gd name="f405" fmla="val 240"/>
                    <a:gd name="f406" fmla="val 713"/>
                    <a:gd name="f407" fmla="val 238"/>
                    <a:gd name="f408" fmla="val 710"/>
                    <a:gd name="f409" fmla="val 709"/>
                    <a:gd name="f410" fmla="val 232"/>
                    <a:gd name="f411" fmla="val 708"/>
                    <a:gd name="f412" fmla="val 702"/>
                    <a:gd name="f413" fmla="val 697"/>
                    <a:gd name="f414" fmla="val 691"/>
                    <a:gd name="f415" fmla="val 229"/>
                    <a:gd name="f416" fmla="val 674"/>
                    <a:gd name="f417" fmla="val 222"/>
                    <a:gd name="f418" fmla="val 214"/>
                    <a:gd name="f419" fmla="val 622"/>
                    <a:gd name="f420" fmla="val 199"/>
                    <a:gd name="f421" fmla="val 604"/>
                    <a:gd name="f422" fmla="val 192"/>
                    <a:gd name="f423" fmla="val 586"/>
                    <a:gd name="f424" fmla="val 582"/>
                    <a:gd name="f425" fmla="val 575"/>
                    <a:gd name="f426" fmla="val 178"/>
                    <a:gd name="f427" fmla="val 574"/>
                    <a:gd name="f428" fmla="val 572"/>
                    <a:gd name="f429" fmla="val 176"/>
                    <a:gd name="f430" fmla="val 570"/>
                    <a:gd name="f431" fmla="val 566"/>
                    <a:gd name="f432" fmla="val 184"/>
                    <a:gd name="f433" fmla="val 557"/>
                    <a:gd name="f434" fmla="val 194"/>
                    <a:gd name="f435" fmla="val 545"/>
                    <a:gd name="f436" fmla="val 200"/>
                    <a:gd name="f437" fmla="val 542"/>
                    <a:gd name="f438" fmla="val 201"/>
                    <a:gd name="f439" fmla="val 541"/>
                    <a:gd name="f440" fmla="val 536"/>
                    <a:gd name="f441" fmla="val 528"/>
                    <a:gd name="f442" fmla="val 196"/>
                    <a:gd name="f443" fmla="val 188"/>
                    <a:gd name="f444" fmla="val 186"/>
                    <a:gd name="f445" fmla="val 530"/>
                    <a:gd name="f446" fmla="val 533"/>
                    <a:gd name="f447" fmla="val 535"/>
                    <a:gd name="f448" fmla="val 538"/>
                    <a:gd name="f449" fmla="val 539"/>
                    <a:gd name="f450" fmla="val 547"/>
                    <a:gd name="f451" fmla="val 179"/>
                    <a:gd name="f452" fmla="val 174"/>
                    <a:gd name="f453" fmla="val 168"/>
                    <a:gd name="f454" fmla="val 172"/>
                    <a:gd name="f455" fmla="val 171"/>
                    <a:gd name="f456" fmla="val 525"/>
                    <a:gd name="f457" fmla="val 167"/>
                    <a:gd name="f458" fmla="val 518"/>
                    <a:gd name="f459" fmla="val 164"/>
                    <a:gd name="f460" fmla="val 161"/>
                    <a:gd name="f461" fmla="val 160"/>
                    <a:gd name="f462" fmla="val 515"/>
                    <a:gd name="f463" fmla="val 158"/>
                    <a:gd name="f464" fmla="val 157"/>
                    <a:gd name="f465" fmla="val 507"/>
                    <a:gd name="f466" fmla="val 506"/>
                    <a:gd name="f467" fmla="val 503"/>
                    <a:gd name="f468" fmla="val 496"/>
                    <a:gd name="f469" fmla="val 490"/>
                    <a:gd name="f470" fmla="val 489"/>
                    <a:gd name="f471" fmla="val 488"/>
                    <a:gd name="f472" fmla="val 487"/>
                    <a:gd name="f473" fmla="val 486"/>
                    <a:gd name="f474" fmla="val 153"/>
                    <a:gd name="f475" fmla="val 148"/>
                    <a:gd name="f476" fmla="val 143"/>
                    <a:gd name="f477" fmla="val 138"/>
                    <a:gd name="f478" fmla="val 478"/>
                    <a:gd name="f479" fmla="val 475"/>
                    <a:gd name="f480" fmla="val 136"/>
                    <a:gd name="f481" fmla="val 112"/>
                    <a:gd name="f482" fmla="val 94"/>
                    <a:gd name="f483" fmla="val 87"/>
                    <a:gd name="f484" fmla="val 86"/>
                    <a:gd name="f485" fmla="val 84"/>
                    <a:gd name="f486" fmla="val 78"/>
                    <a:gd name="f487" fmla="val 73"/>
                    <a:gd name="f488" fmla="val 67"/>
                    <a:gd name="f489" fmla="val 289"/>
                    <a:gd name="f490" fmla="val 61"/>
                    <a:gd name="f491" fmla="val 276"/>
                    <a:gd name="f492" fmla="val 262"/>
                    <a:gd name="f493" fmla="val 50"/>
                    <a:gd name="f494" fmla="val 257"/>
                    <a:gd name="f495" fmla="val 48"/>
                    <a:gd name="f496" fmla="val 46"/>
                    <a:gd name="f497" fmla="val 247"/>
                    <a:gd name="f498" fmla="val 41"/>
                    <a:gd name="f499" fmla="val 40"/>
                    <a:gd name="f500" fmla="val 230"/>
                    <a:gd name="f501" fmla="val 37"/>
                    <a:gd name="f502" fmla="val 212"/>
                    <a:gd name="f503" fmla="val 30"/>
                    <a:gd name="f504" fmla="val 25"/>
                    <a:gd name="f505" fmla="val 20"/>
                    <a:gd name="f506" fmla="val 14"/>
                    <a:gd name="f507" fmla="val 145"/>
                    <a:gd name="f508" fmla="val 1"/>
                    <a:gd name="f509" fmla="val 132"/>
                    <a:gd name="f510" fmla="val 3"/>
                    <a:gd name="f511" fmla="val 129"/>
                    <a:gd name="f512" fmla="val 4"/>
                    <a:gd name="f513" fmla="val 125"/>
                    <a:gd name="f514" fmla="val 6"/>
                    <a:gd name="f515" fmla="val 9"/>
                    <a:gd name="f516" fmla="val 13"/>
                    <a:gd name="f517" fmla="val 16"/>
                    <a:gd name="f518" fmla="val 83"/>
                    <a:gd name="f519" fmla="val 71"/>
                    <a:gd name="f520" fmla="val 59"/>
                    <a:gd name="f521" fmla="val 28"/>
                    <a:gd name="f522" fmla="val 47"/>
                    <a:gd name="f523" fmla="val 32"/>
                    <a:gd name="f524" fmla="val 35"/>
                    <a:gd name="f525" fmla="val 23"/>
                    <a:gd name="f526" fmla="val 18"/>
                    <a:gd name="f527" fmla="val 42"/>
                    <a:gd name="f528" fmla="val 44"/>
                    <a:gd name="f529" fmla="val 10"/>
                    <a:gd name="f530" fmla="val 45"/>
                    <a:gd name="f531" fmla="val 7"/>
                    <a:gd name="f532" fmla="val 2"/>
                    <a:gd name="f533" fmla="val 49"/>
                    <a:gd name="f534" fmla="val 51"/>
                    <a:gd name="f535" fmla="*/ f2 1 1004"/>
                    <a:gd name="f536" fmla="*/ f3 1 485"/>
                    <a:gd name="f537" fmla="+- f6 0 f4"/>
                    <a:gd name="f538" fmla="+- f5 0 f4"/>
                    <a:gd name="f539" fmla="*/ f538 1 1004"/>
                    <a:gd name="f540" fmla="*/ f537 1 485"/>
                    <a:gd name="f541" fmla="*/ f4 1 f539"/>
                    <a:gd name="f542" fmla="*/ f5 1 f539"/>
                    <a:gd name="f543" fmla="*/ f4 1 f540"/>
                    <a:gd name="f544" fmla="*/ f6 1 f540"/>
                    <a:gd name="f545" fmla="*/ f541 f535 1"/>
                    <a:gd name="f546" fmla="*/ f542 f535 1"/>
                    <a:gd name="f547" fmla="*/ f544 f536 1"/>
                    <a:gd name="f548" fmla="*/ f543 f53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545" t="f548" r="f546" b="f547"/>
                  <a:pathLst>
                    <a:path w="1004" h="485">
                      <a:moveTo>
                        <a:pt x="f7" y="f8"/>
                      </a:moveTo>
                      <a:cubicBezTo>
                        <a:pt x="f9" y="f10"/>
                        <a:pt x="f11" y="f10"/>
                        <a:pt x="f12" y="f13"/>
                      </a:cubicBezTo>
                      <a:cubicBezTo>
                        <a:pt x="f14" y="f15"/>
                        <a:pt x="f16" y="f17"/>
                        <a:pt x="f18" y="f19"/>
                      </a:cubicBezTo>
                      <a:cubicBezTo>
                        <a:pt x="f13" y="f20"/>
                        <a:pt x="f19" y="f21"/>
                        <a:pt x="f22" y="f23"/>
                      </a:cubicBezTo>
                      <a:cubicBezTo>
                        <a:pt x="f24" y="f24"/>
                        <a:pt x="f25" y="f26"/>
                        <a:pt x="f27" y="f25"/>
                      </a:cubicBezTo>
                      <a:cubicBezTo>
                        <a:pt x="f28" y="f29"/>
                        <a:pt x="f30" y="f31"/>
                        <a:pt x="f32" y="f33"/>
                      </a:cubicBezTo>
                      <a:cubicBezTo>
                        <a:pt x="f34" y="f27"/>
                        <a:pt x="f35" y="f36"/>
                        <a:pt x="f37" y="f28"/>
                      </a:cubicBezTo>
                      <a:cubicBezTo>
                        <a:pt x="f38" y="f30"/>
                        <a:pt x="f39" y="f40"/>
                        <a:pt x="f41" y="f42"/>
                      </a:cubicBezTo>
                      <a:cubicBezTo>
                        <a:pt x="f43" y="f44"/>
                        <a:pt x="f45" y="f46"/>
                        <a:pt x="f47" y="f48"/>
                      </a:cubicBezTo>
                      <a:cubicBezTo>
                        <a:pt x="f49" y="f50"/>
                        <a:pt x="f51" y="f52"/>
                        <a:pt x="f53" y="f54"/>
                      </a:cubicBezTo>
                      <a:cubicBezTo>
                        <a:pt x="f55" y="f56"/>
                        <a:pt x="f57" y="f41"/>
                        <a:pt x="f58" y="f59"/>
                      </a:cubicBezTo>
                      <a:cubicBezTo>
                        <a:pt x="f60" y="f61"/>
                        <a:pt x="f62" y="f63"/>
                        <a:pt x="f64" y="f65"/>
                      </a:cubicBezTo>
                      <a:cubicBezTo>
                        <a:pt x="f66" y="f67"/>
                        <a:pt x="f68" y="f69"/>
                        <a:pt x="f70" y="f1"/>
                      </a:cubicBezTo>
                      <a:cubicBezTo>
                        <a:pt x="f71" y="f72"/>
                        <a:pt x="f73" y="f74"/>
                        <a:pt x="f75" y="f76"/>
                      </a:cubicBezTo>
                      <a:cubicBezTo>
                        <a:pt x="f77" y="f78"/>
                        <a:pt x="f79" y="f80"/>
                        <a:pt x="f81" y="f82"/>
                      </a:cubicBezTo>
                      <a:cubicBezTo>
                        <a:pt x="f83" y="f47"/>
                        <a:pt x="f84" y="f85"/>
                        <a:pt x="f86" y="f87"/>
                      </a:cubicBezTo>
                      <a:cubicBezTo>
                        <a:pt x="f88" y="f49"/>
                        <a:pt x="f89" y="f90"/>
                        <a:pt x="f91" y="f92"/>
                      </a:cubicBezTo>
                      <a:lnTo>
                        <a:pt x="f93" y="f94"/>
                      </a:lnTo>
                      <a:lnTo>
                        <a:pt x="f95" y="f96"/>
                      </a:lnTo>
                      <a:cubicBezTo>
                        <a:pt x="f97" y="f53"/>
                        <a:pt x="f98" y="f55"/>
                        <a:pt x="f99" y="f100"/>
                      </a:cubicBezTo>
                      <a:cubicBezTo>
                        <a:pt x="f99" y="f57"/>
                        <a:pt x="f99" y="f57"/>
                        <a:pt x="f101" y="f57"/>
                      </a:cubicBezTo>
                      <a:cubicBezTo>
                        <a:pt x="f101" y="f57"/>
                        <a:pt x="f102" y="f103"/>
                        <a:pt x="f102" y="f104"/>
                      </a:cubicBezTo>
                      <a:cubicBezTo>
                        <a:pt x="f105" y="f106"/>
                        <a:pt x="f107" y="f60"/>
                        <a:pt x="f91" y="f108"/>
                      </a:cubicBezTo>
                      <a:cubicBezTo>
                        <a:pt x="f109" y="f110"/>
                        <a:pt x="f111" y="f112"/>
                        <a:pt x="f113" y="f114"/>
                      </a:cubicBezTo>
                      <a:cubicBezTo>
                        <a:pt x="f113" y="f114"/>
                        <a:pt x="f113" y="f115"/>
                        <a:pt x="f113" y="f115"/>
                      </a:cubicBezTo>
                      <a:cubicBezTo>
                        <a:pt x="f116" y="f117"/>
                        <a:pt x="f118" y="f119"/>
                        <a:pt x="f118" y="f119"/>
                      </a:cubicBezTo>
                      <a:cubicBezTo>
                        <a:pt x="f120" y="f121"/>
                        <a:pt x="f122" y="f123"/>
                        <a:pt x="f84" y="f123"/>
                      </a:cubicBezTo>
                      <a:cubicBezTo>
                        <a:pt x="f124" y="f64"/>
                        <a:pt x="f125" y="f126"/>
                        <a:pt x="f125" y="f127"/>
                      </a:cubicBezTo>
                      <a:cubicBezTo>
                        <a:pt x="f128" y="f129"/>
                        <a:pt x="f130" y="f131"/>
                        <a:pt x="f130" y="f132"/>
                      </a:cubicBezTo>
                      <a:cubicBezTo>
                        <a:pt x="f83" y="f133"/>
                        <a:pt x="f134" y="f135"/>
                        <a:pt x="f81" y="f136"/>
                      </a:cubicBezTo>
                      <a:cubicBezTo>
                        <a:pt x="f137" y="f138"/>
                        <a:pt x="f139" y="f140"/>
                        <a:pt x="f79" y="f71"/>
                      </a:cubicBezTo>
                      <a:cubicBezTo>
                        <a:pt x="f141" y="f71"/>
                        <a:pt x="f142" y="f71"/>
                        <a:pt x="f143" y="f71"/>
                      </a:cubicBezTo>
                      <a:cubicBezTo>
                        <a:pt x="f144" y="f138"/>
                        <a:pt x="f145" y="f140"/>
                        <a:pt x="f146" y="f73"/>
                      </a:cubicBezTo>
                      <a:cubicBezTo>
                        <a:pt x="f146" y="f147"/>
                        <a:pt x="f146" y="f147"/>
                        <a:pt x="f146" y="f148"/>
                      </a:cubicBezTo>
                      <a:cubicBezTo>
                        <a:pt x="f145" y="f148"/>
                        <a:pt x="f145" y="f148"/>
                        <a:pt x="f75" y="f148"/>
                      </a:cubicBezTo>
                      <a:cubicBezTo>
                        <a:pt x="f149" y="f73"/>
                        <a:pt x="f147" y="f73"/>
                        <a:pt x="f73" y="f148"/>
                      </a:cubicBezTo>
                      <a:cubicBezTo>
                        <a:pt x="f150" y="f151"/>
                        <a:pt x="f73" y="f75"/>
                        <a:pt x="f147" y="f146"/>
                      </a:cubicBezTo>
                      <a:cubicBezTo>
                        <a:pt x="f149" y="f152"/>
                        <a:pt x="f75" y="f153"/>
                        <a:pt x="f152" y="f77"/>
                      </a:cubicBezTo>
                      <a:cubicBezTo>
                        <a:pt x="f152" y="f152"/>
                        <a:pt x="f77" y="f152"/>
                        <a:pt x="f154" y="f152"/>
                      </a:cubicBezTo>
                      <a:cubicBezTo>
                        <a:pt x="f145" y="f137"/>
                        <a:pt x="f75" y="f83"/>
                        <a:pt x="f145" y="f120"/>
                      </a:cubicBezTo>
                      <a:cubicBezTo>
                        <a:pt x="f146" y="f88"/>
                        <a:pt x="f77" y="f105"/>
                        <a:pt x="f141" y="f155"/>
                      </a:cubicBezTo>
                      <a:cubicBezTo>
                        <a:pt x="f143" y="f155"/>
                        <a:pt x="f152" y="f155"/>
                        <a:pt x="f144" y="f156"/>
                      </a:cubicBezTo>
                      <a:cubicBezTo>
                        <a:pt x="f75" y="f157"/>
                        <a:pt x="f73" y="f158"/>
                        <a:pt x="f71" y="f159"/>
                      </a:cubicBezTo>
                      <a:cubicBezTo>
                        <a:pt x="f133" y="f105"/>
                        <a:pt x="f160" y="f159"/>
                        <a:pt x="f161" y="f162"/>
                      </a:cubicBezTo>
                      <a:cubicBezTo>
                        <a:pt x="f163" y="f164"/>
                        <a:pt x="f160" y="f101"/>
                        <a:pt x="f71" y="f165"/>
                      </a:cubicBezTo>
                      <a:cubicBezTo>
                        <a:pt x="f145" y="f166"/>
                        <a:pt x="f143" y="f165"/>
                        <a:pt x="f143" y="f167"/>
                      </a:cubicBezTo>
                      <a:cubicBezTo>
                        <a:pt x="f143" y="f168"/>
                        <a:pt x="f143" y="f164"/>
                        <a:pt x="f142" y="f164"/>
                      </a:cubicBezTo>
                      <a:cubicBezTo>
                        <a:pt x="f137" y="f169"/>
                        <a:pt x="f170" y="f164"/>
                        <a:pt x="f171" y="f95"/>
                      </a:cubicBezTo>
                      <a:cubicBezTo>
                        <a:pt x="f172" y="f173"/>
                        <a:pt x="f170" y="f174"/>
                        <a:pt x="f175" y="f98"/>
                      </a:cubicBezTo>
                      <a:cubicBezTo>
                        <a:pt x="f81" y="f176"/>
                        <a:pt x="f137" y="f101"/>
                        <a:pt x="f139" y="f99"/>
                      </a:cubicBezTo>
                      <a:cubicBezTo>
                        <a:pt x="f77" y="f177"/>
                        <a:pt x="f146" y="f178"/>
                        <a:pt x="f152" y="f179"/>
                      </a:cubicBezTo>
                      <a:cubicBezTo>
                        <a:pt x="f152" y="f180"/>
                        <a:pt x="f77" y="f181"/>
                        <a:pt x="f152" y="f182"/>
                      </a:cubicBezTo>
                      <a:cubicBezTo>
                        <a:pt x="f145" y="f183"/>
                        <a:pt x="f149" y="f184"/>
                        <a:pt x="f73" y="f185"/>
                      </a:cubicBezTo>
                      <a:cubicBezTo>
                        <a:pt x="f186" y="f187"/>
                        <a:pt x="f186" y="f188"/>
                        <a:pt x="f73" y="f188"/>
                      </a:cubicBezTo>
                      <a:cubicBezTo>
                        <a:pt x="f148" y="f189"/>
                        <a:pt x="f151" y="f190"/>
                        <a:pt x="f152" y="f191"/>
                      </a:cubicBezTo>
                      <a:cubicBezTo>
                        <a:pt x="f153" y="f191"/>
                        <a:pt x="f142" y="f192"/>
                        <a:pt x="f141" y="f193"/>
                      </a:cubicBezTo>
                      <a:cubicBezTo>
                        <a:pt x="f137" y="f194"/>
                        <a:pt x="f172" y="f195"/>
                        <a:pt x="f134" y="f196"/>
                      </a:cubicBezTo>
                      <a:cubicBezTo>
                        <a:pt x="f83" y="f197"/>
                        <a:pt x="f125" y="f198"/>
                        <a:pt x="f124" y="f199"/>
                      </a:cubicBezTo>
                      <a:cubicBezTo>
                        <a:pt x="f200" y="f201"/>
                        <a:pt x="f202" y="f203"/>
                        <a:pt x="f84" y="f204"/>
                      </a:cubicBezTo>
                      <a:cubicBezTo>
                        <a:pt x="f205" y="f189"/>
                        <a:pt x="f206" y="f188"/>
                        <a:pt x="f207" y="f208"/>
                      </a:cubicBezTo>
                      <a:cubicBezTo>
                        <a:pt x="f86" y="f185"/>
                        <a:pt x="f209" y="f210"/>
                        <a:pt x="f113" y="f188"/>
                      </a:cubicBezTo>
                      <a:cubicBezTo>
                        <a:pt x="f109" y="f189"/>
                        <a:pt x="f107" y="f211"/>
                        <a:pt x="f157" y="f212"/>
                      </a:cubicBezTo>
                      <a:cubicBezTo>
                        <a:pt x="f213" y="f212"/>
                        <a:pt x="f156" y="f212"/>
                        <a:pt x="f214" y="f211"/>
                      </a:cubicBezTo>
                      <a:cubicBezTo>
                        <a:pt x="f215" y="f191"/>
                        <a:pt x="f168" y="f192"/>
                        <a:pt x="f95" y="f203"/>
                      </a:cubicBezTo>
                      <a:cubicBezTo>
                        <a:pt x="f173" y="f216"/>
                        <a:pt x="f97" y="f194"/>
                        <a:pt x="f174" y="f217"/>
                      </a:cubicBezTo>
                      <a:cubicBezTo>
                        <a:pt x="f98" y="f201"/>
                        <a:pt x="f98" y="f218"/>
                        <a:pt x="f98" y="f196"/>
                      </a:cubicBezTo>
                      <a:cubicBezTo>
                        <a:pt x="f176" y="f219"/>
                        <a:pt x="f165" y="f220"/>
                        <a:pt x="f221" y="f222"/>
                      </a:cubicBezTo>
                      <a:cubicBezTo>
                        <a:pt x="f223" y="f222"/>
                        <a:pt x="f224" y="f219"/>
                        <a:pt x="f179" y="f225"/>
                      </a:cubicBezTo>
                      <a:cubicBezTo>
                        <a:pt x="f226" y="f227"/>
                        <a:pt x="f226" y="f227"/>
                        <a:pt x="f180" y="f227"/>
                      </a:cubicBezTo>
                      <a:cubicBezTo>
                        <a:pt x="f182" y="f199"/>
                        <a:pt x="f228" y="f192"/>
                        <a:pt x="f229" y="f191"/>
                      </a:cubicBezTo>
                      <a:cubicBezTo>
                        <a:pt x="f179" y="f189"/>
                        <a:pt x="f226" y="f230"/>
                        <a:pt x="f229" y="f210"/>
                      </a:cubicBezTo>
                      <a:cubicBezTo>
                        <a:pt x="f229" y="f210"/>
                        <a:pt x="f229" y="f187"/>
                        <a:pt x="f181" y="f185"/>
                      </a:cubicBezTo>
                      <a:cubicBezTo>
                        <a:pt x="f231" y="f185"/>
                        <a:pt x="f182" y="f232"/>
                        <a:pt x="f233" y="f185"/>
                      </a:cubicBezTo>
                      <a:cubicBezTo>
                        <a:pt x="f234" y="f210"/>
                        <a:pt x="f183" y="f235"/>
                        <a:pt x="f236" y="f189"/>
                      </a:cubicBezTo>
                      <a:cubicBezTo>
                        <a:pt x="f234" y="f192"/>
                        <a:pt x="f233" y="f201"/>
                        <a:pt x="f182" y="f198"/>
                      </a:cubicBezTo>
                      <a:cubicBezTo>
                        <a:pt x="f182" y="f237"/>
                        <a:pt x="f238" y="f239"/>
                        <a:pt x="f210" y="f240"/>
                      </a:cubicBezTo>
                      <a:cubicBezTo>
                        <a:pt x="f189" y="f240"/>
                        <a:pt x="f190" y="f239"/>
                        <a:pt x="f203" y="f241"/>
                      </a:cubicBezTo>
                      <a:cubicBezTo>
                        <a:pt x="f216" y="f241"/>
                        <a:pt x="f217" y="f220"/>
                        <a:pt x="f217" y="f237"/>
                      </a:cubicBezTo>
                      <a:cubicBezTo>
                        <a:pt x="f199" y="f199"/>
                        <a:pt x="f194" y="f191"/>
                        <a:pt x="f212" y="f211"/>
                      </a:cubicBezTo>
                      <a:cubicBezTo>
                        <a:pt x="f185" y="f242"/>
                        <a:pt x="f208" y="f210"/>
                        <a:pt x="f185" y="f243"/>
                      </a:cubicBezTo>
                      <a:cubicBezTo>
                        <a:pt x="f185" y="f244"/>
                        <a:pt x="f185" y="f245"/>
                        <a:pt x="f187" y="f236"/>
                      </a:cubicBezTo>
                      <a:cubicBezTo>
                        <a:pt x="f210" y="f182"/>
                        <a:pt x="f188" y="f229"/>
                        <a:pt x="f189" y="f180"/>
                      </a:cubicBezTo>
                      <a:cubicBezTo>
                        <a:pt x="f212" y="f180"/>
                        <a:pt x="f211" y="f226"/>
                        <a:pt x="f190" y="f179"/>
                      </a:cubicBezTo>
                      <a:cubicBezTo>
                        <a:pt x="f192" y="f246"/>
                        <a:pt x="f203" y="f247"/>
                        <a:pt x="f217" y="f248"/>
                      </a:cubicBezTo>
                      <a:cubicBezTo>
                        <a:pt x="f201" y="f166"/>
                        <a:pt x="f201" y="f166"/>
                        <a:pt x="f201" y="f249"/>
                      </a:cubicBezTo>
                      <a:cubicBezTo>
                        <a:pt x="f218" y="f179"/>
                        <a:pt x="f197" y="f228"/>
                        <a:pt x="f237" y="f184"/>
                      </a:cubicBezTo>
                      <a:cubicBezTo>
                        <a:pt x="f250" y="f232"/>
                        <a:pt x="f251" y="f185"/>
                        <a:pt x="f241" y="f252"/>
                      </a:cubicBezTo>
                      <a:cubicBezTo>
                        <a:pt x="f253" y="f244"/>
                        <a:pt x="f254" y="f234"/>
                        <a:pt x="f255" y="f231"/>
                      </a:cubicBezTo>
                      <a:lnTo>
                        <a:pt x="f255" y="f231"/>
                      </a:lnTo>
                      <a:cubicBezTo>
                        <a:pt x="f6" y="f180"/>
                        <a:pt x="f256" y="f176"/>
                        <a:pt x="f256" y="f176"/>
                      </a:cubicBezTo>
                      <a:cubicBezTo>
                        <a:pt x="f257" y="f176"/>
                        <a:pt x="f258" y="f259"/>
                        <a:pt x="f260" y="f261"/>
                      </a:cubicBezTo>
                      <a:cubicBezTo>
                        <a:pt x="f262" y="f263"/>
                        <a:pt x="f262" y="f102"/>
                        <a:pt x="f264" y="f159"/>
                      </a:cubicBezTo>
                      <a:cubicBezTo>
                        <a:pt x="f265" y="f266"/>
                        <a:pt x="f258" y="f109"/>
                        <a:pt x="f267" y="f113"/>
                      </a:cubicBezTo>
                      <a:cubicBezTo>
                        <a:pt x="f268" y="f269"/>
                        <a:pt x="f270" y="f202"/>
                        <a:pt x="f271" y="f272"/>
                      </a:cubicBezTo>
                      <a:cubicBezTo>
                        <a:pt x="f271" y="f273"/>
                        <a:pt x="f270" y="f171"/>
                        <a:pt x="f274" y="f171"/>
                      </a:cubicBezTo>
                      <a:cubicBezTo>
                        <a:pt x="f275" y="f170"/>
                        <a:pt x="f260" y="f137"/>
                        <a:pt x="f276" y="f79"/>
                      </a:cubicBezTo>
                      <a:cubicBezTo>
                        <a:pt x="f262" y="f142"/>
                        <a:pt x="f277" y="f143"/>
                        <a:pt x="f278" y="f143"/>
                      </a:cubicBezTo>
                      <a:cubicBezTo>
                        <a:pt x="f279" y="f141"/>
                        <a:pt x="f280" y="f281"/>
                        <a:pt x="f282" y="f139"/>
                      </a:cubicBezTo>
                      <a:cubicBezTo>
                        <a:pt x="f283" y="f284"/>
                        <a:pt x="f285" y="f139"/>
                        <a:pt x="f286" y="f139"/>
                      </a:cubicBezTo>
                      <a:cubicBezTo>
                        <a:pt x="f287" y="f281"/>
                        <a:pt x="f288" y="f141"/>
                        <a:pt x="f289" y="f142"/>
                      </a:cubicBezTo>
                      <a:cubicBezTo>
                        <a:pt x="f290" y="f153"/>
                        <a:pt x="f291" y="f154"/>
                        <a:pt x="f292" y="f154"/>
                      </a:cubicBezTo>
                      <a:cubicBezTo>
                        <a:pt x="f293" y="f153"/>
                        <a:pt x="f294" y="f77"/>
                        <a:pt x="f295" y="f146"/>
                      </a:cubicBezTo>
                      <a:cubicBezTo>
                        <a:pt x="f295" y="f145"/>
                        <a:pt x="f295" y="f151"/>
                        <a:pt x="f295" y="f149"/>
                      </a:cubicBezTo>
                      <a:cubicBezTo>
                        <a:pt x="f296" y="f73"/>
                        <a:pt x="f297" y="f186"/>
                        <a:pt x="f298" y="f147"/>
                      </a:cubicBezTo>
                      <a:cubicBezTo>
                        <a:pt x="f299" y="f75"/>
                        <a:pt x="f300" y="f77"/>
                        <a:pt x="f301" y="f141"/>
                      </a:cubicBezTo>
                      <a:cubicBezTo>
                        <a:pt x="f302" y="f284"/>
                        <a:pt x="f303" y="f81"/>
                        <a:pt x="f304" y="f134"/>
                      </a:cubicBezTo>
                      <a:cubicBezTo>
                        <a:pt x="f304" y="f134"/>
                        <a:pt x="f305" y="f306"/>
                        <a:pt x="f305" y="f306"/>
                      </a:cubicBezTo>
                      <a:cubicBezTo>
                        <a:pt x="f307" y="f272"/>
                        <a:pt x="f308" y="f130"/>
                        <a:pt x="f309" y="f128"/>
                      </a:cubicBezTo>
                      <a:cubicBezTo>
                        <a:pt x="f310" y="f125"/>
                        <a:pt x="f311" y="f312"/>
                        <a:pt x="f313" y="f124"/>
                      </a:cubicBezTo>
                      <a:cubicBezTo>
                        <a:pt x="f314" y="f202"/>
                        <a:pt x="f315" y="f122"/>
                        <a:pt x="f316" y="f205"/>
                      </a:cubicBezTo>
                      <a:cubicBezTo>
                        <a:pt x="f317" y="f116"/>
                        <a:pt x="f318" y="f86"/>
                        <a:pt x="f319" y="f320"/>
                      </a:cubicBezTo>
                      <a:cubicBezTo>
                        <a:pt x="f321" y="f0"/>
                        <a:pt x="f322" y="f107"/>
                        <a:pt x="f323" y="f159"/>
                      </a:cubicBezTo>
                      <a:cubicBezTo>
                        <a:pt x="f324" y="f263"/>
                        <a:pt x="f325" y="f162"/>
                        <a:pt x="f326" y="f155"/>
                      </a:cubicBezTo>
                      <a:cubicBezTo>
                        <a:pt x="f327" y="f328"/>
                        <a:pt x="f329" y="f167"/>
                        <a:pt x="f330" y="f97"/>
                      </a:cubicBezTo>
                      <a:cubicBezTo>
                        <a:pt x="f331" y="f98"/>
                        <a:pt x="f332" y="f176"/>
                        <a:pt x="f333" y="f177"/>
                      </a:cubicBezTo>
                      <a:cubicBezTo>
                        <a:pt x="f334" y="f249"/>
                        <a:pt x="f335" y="f178"/>
                        <a:pt x="f336" y="f337"/>
                      </a:cubicBezTo>
                      <a:cubicBezTo>
                        <a:pt x="f338" y="f246"/>
                        <a:pt x="f339" y="f223"/>
                        <a:pt x="f340" y="f341"/>
                      </a:cubicBezTo>
                      <a:cubicBezTo>
                        <a:pt x="f342" y="f180"/>
                        <a:pt x="f343" y="f231"/>
                        <a:pt x="f344" y="f228"/>
                      </a:cubicBezTo>
                      <a:cubicBezTo>
                        <a:pt x="f345" y="f245"/>
                        <a:pt x="f346" y="f252"/>
                        <a:pt x="f347" y="f187"/>
                      </a:cubicBezTo>
                      <a:cubicBezTo>
                        <a:pt x="f348" y="f230"/>
                        <a:pt x="f349" y="f211"/>
                        <a:pt x="f350" y="f192"/>
                      </a:cubicBezTo>
                      <a:cubicBezTo>
                        <a:pt x="f351" y="f217"/>
                        <a:pt x="f352" y="f196"/>
                        <a:pt x="f353" y="f225"/>
                      </a:cubicBezTo>
                      <a:cubicBezTo>
                        <a:pt x="f354" y="f355"/>
                        <a:pt x="f356" y="f240"/>
                        <a:pt x="f357" y="f6"/>
                      </a:cubicBezTo>
                      <a:cubicBezTo>
                        <a:pt x="f358" y="f6"/>
                        <a:pt x="f359" y="f6"/>
                        <a:pt x="f360" y="f6"/>
                      </a:cubicBezTo>
                      <a:cubicBezTo>
                        <a:pt x="f361" y="f362"/>
                        <a:pt x="f363" y="f364"/>
                        <a:pt x="f361" y="f365"/>
                      </a:cubicBezTo>
                      <a:cubicBezTo>
                        <a:pt x="f359" y="f254"/>
                        <a:pt x="f360" y="f239"/>
                        <a:pt x="f363" y="f366"/>
                      </a:cubicBezTo>
                      <a:cubicBezTo>
                        <a:pt x="f367" y="f193"/>
                        <a:pt x="f368" y="f243"/>
                        <a:pt x="f369" y="f246"/>
                      </a:cubicBezTo>
                      <a:cubicBezTo>
                        <a:pt x="f370" y="f177"/>
                        <a:pt x="f371" y="f93"/>
                        <a:pt x="f372" y="f373"/>
                      </a:cubicBezTo>
                      <a:cubicBezTo>
                        <a:pt x="f374" y="f162"/>
                        <a:pt x="f375" y="f376"/>
                        <a:pt x="f5" y="f109"/>
                      </a:cubicBezTo>
                      <a:cubicBezTo>
                        <a:pt x="f5" y="f109"/>
                        <a:pt x="f5" y="f111"/>
                        <a:pt x="f5" y="f320"/>
                      </a:cubicBezTo>
                      <a:cubicBezTo>
                        <a:pt x="f377" y="f88"/>
                        <a:pt x="f378" y="f88"/>
                        <a:pt x="f379" y="f88"/>
                      </a:cubicBezTo>
                      <a:cubicBezTo>
                        <a:pt x="f380" y="f113"/>
                        <a:pt x="f371" y="f88"/>
                        <a:pt x="f381" y="f113"/>
                      </a:cubicBezTo>
                      <a:cubicBezTo>
                        <a:pt x="f382" y="f269"/>
                        <a:pt x="f383" y="f202"/>
                        <a:pt x="f384" y="f83"/>
                      </a:cubicBezTo>
                      <a:cubicBezTo>
                        <a:pt x="f385" y="f81"/>
                        <a:pt x="f386" y="f77"/>
                        <a:pt x="f387" y="f73"/>
                      </a:cubicBezTo>
                      <a:cubicBezTo>
                        <a:pt x="f347" y="f150"/>
                        <a:pt x="f388" y="f71"/>
                        <a:pt x="f389" y="f70"/>
                      </a:cubicBezTo>
                      <a:cubicBezTo>
                        <a:pt x="f389" y="f390"/>
                        <a:pt x="f346" y="f390"/>
                        <a:pt x="f391" y="f390"/>
                      </a:cubicBezTo>
                      <a:cubicBezTo>
                        <a:pt x="f392" y="f393"/>
                        <a:pt x="f345" y="f390"/>
                        <a:pt x="f394" y="f133"/>
                      </a:cubicBezTo>
                      <a:cubicBezTo>
                        <a:pt x="f342" y="f395"/>
                        <a:pt x="f396" y="f397"/>
                        <a:pt x="f398" y="f399"/>
                      </a:cubicBezTo>
                      <a:cubicBezTo>
                        <a:pt x="f400" y="f401"/>
                        <a:pt x="f402" y="f403"/>
                        <a:pt x="f404" y="f104"/>
                      </a:cubicBezTo>
                      <a:cubicBezTo>
                        <a:pt x="f324" y="f405"/>
                        <a:pt x="f406" y="f407"/>
                        <a:pt x="f323" y="f57"/>
                      </a:cubicBezTo>
                      <a:cubicBezTo>
                        <a:pt x="f408" y="f100"/>
                        <a:pt x="f409" y="f410"/>
                        <a:pt x="f411" y="f410"/>
                      </a:cubicBezTo>
                      <a:cubicBezTo>
                        <a:pt x="f412" y="f57"/>
                        <a:pt x="f413" y="f55"/>
                        <a:pt x="f414" y="f415"/>
                      </a:cubicBezTo>
                      <a:cubicBezTo>
                        <a:pt x="f416" y="f417"/>
                        <a:pt x="f315" y="f418"/>
                        <a:pt x="f310" y="f49"/>
                      </a:cubicBezTo>
                      <a:cubicBezTo>
                        <a:pt x="f419" y="f420"/>
                        <a:pt x="f421" y="f422"/>
                        <a:pt x="f423" y="f74"/>
                      </a:cubicBezTo>
                      <a:cubicBezTo>
                        <a:pt x="f424" y="f45"/>
                        <a:pt x="f299" y="f72"/>
                        <a:pt x="f425" y="f426"/>
                      </a:cubicBezTo>
                      <a:cubicBezTo>
                        <a:pt x="f427" y="f69"/>
                        <a:pt x="f428" y="f429"/>
                        <a:pt x="f430" y="f426"/>
                      </a:cubicBezTo>
                      <a:cubicBezTo>
                        <a:pt x="f298" y="f1"/>
                        <a:pt x="f431" y="f72"/>
                        <a:pt x="f295" y="f432"/>
                      </a:cubicBezTo>
                      <a:cubicBezTo>
                        <a:pt x="f433" y="f78"/>
                        <a:pt x="f288" y="f434"/>
                        <a:pt x="f435" y="f436"/>
                      </a:cubicBezTo>
                      <a:cubicBezTo>
                        <a:pt x="f283" y="f436"/>
                        <a:pt x="f437" y="f438"/>
                        <a:pt x="f439" y="f438"/>
                      </a:cubicBezTo>
                      <a:cubicBezTo>
                        <a:pt x="f440" y="f420"/>
                        <a:pt x="f279" y="f47"/>
                        <a:pt x="f441" y="f442"/>
                      </a:cubicBezTo>
                      <a:cubicBezTo>
                        <a:pt x="f262" y="f434"/>
                        <a:pt x="f277" y="f80"/>
                        <a:pt x="f278" y="f443"/>
                      </a:cubicBezTo>
                      <a:cubicBezTo>
                        <a:pt x="f278" y="f444"/>
                        <a:pt x="f441" y="f76"/>
                        <a:pt x="f445" y="f444"/>
                      </a:cubicBezTo>
                      <a:cubicBezTo>
                        <a:pt x="f446" y="f444"/>
                        <a:pt x="f447" y="f444"/>
                        <a:pt x="f280" y="f74"/>
                      </a:cubicBezTo>
                      <a:cubicBezTo>
                        <a:pt x="f448" y="f74"/>
                        <a:pt x="f449" y="f432"/>
                        <a:pt x="f439" y="f432"/>
                      </a:cubicBezTo>
                      <a:cubicBezTo>
                        <a:pt x="f285" y="f72"/>
                        <a:pt x="f450" y="f451"/>
                        <a:pt x="f435" y="f452"/>
                      </a:cubicBezTo>
                      <a:cubicBezTo>
                        <a:pt x="f283" y="f67"/>
                        <a:pt x="f439" y="f453"/>
                        <a:pt x="f280" y="f67"/>
                      </a:cubicBezTo>
                      <a:cubicBezTo>
                        <a:pt x="f279" y="f454"/>
                        <a:pt x="f441" y="f455"/>
                        <a:pt x="f456" y="f43"/>
                      </a:cubicBezTo>
                      <a:cubicBezTo>
                        <a:pt x="f276" y="f453"/>
                        <a:pt x="f264" y="f457"/>
                        <a:pt x="f260" y="f457"/>
                      </a:cubicBezTo>
                      <a:cubicBezTo>
                        <a:pt x="f458" y="f457"/>
                        <a:pt x="f458" y="f65"/>
                        <a:pt x="f458" y="f459"/>
                      </a:cubicBezTo>
                      <a:cubicBezTo>
                        <a:pt x="f265" y="f460"/>
                        <a:pt x="f458" y="f461"/>
                        <a:pt x="f462" y="f61"/>
                      </a:cubicBezTo>
                      <a:cubicBezTo>
                        <a:pt x="f274" y="f463"/>
                        <a:pt x="f270" y="f464"/>
                        <a:pt x="f465" y="f461"/>
                      </a:cubicBezTo>
                      <a:cubicBezTo>
                        <a:pt x="f466" y="f459"/>
                        <a:pt x="f467" y="f457"/>
                        <a:pt x="f466" y="f455"/>
                      </a:cubicBezTo>
                      <a:cubicBezTo>
                        <a:pt x="f465" y="f455"/>
                        <a:pt x="f465" y="f454"/>
                        <a:pt x="f465" y="f452"/>
                      </a:cubicBezTo>
                      <a:cubicBezTo>
                        <a:pt x="f256" y="f454"/>
                        <a:pt x="f468" y="f455"/>
                        <a:pt x="f469" y="f67"/>
                      </a:cubicBezTo>
                      <a:cubicBezTo>
                        <a:pt x="f469" y="f67"/>
                        <a:pt x="f470" y="f453"/>
                        <a:pt x="f470" y="f453"/>
                      </a:cubicBezTo>
                      <a:cubicBezTo>
                        <a:pt x="f471" y="f459"/>
                        <a:pt x="f471" y="f460"/>
                        <a:pt x="f472" y="f463"/>
                      </a:cubicBezTo>
                      <a:cubicBezTo>
                        <a:pt x="f473" y="f474"/>
                        <a:pt x="f362" y="f475"/>
                        <a:pt x="f364" y="f476"/>
                      </a:cubicBezTo>
                      <a:cubicBezTo>
                        <a:pt x="f364" y="f477"/>
                        <a:pt x="f365" y="f477"/>
                        <a:pt x="f478" y="f477"/>
                      </a:cubicBezTo>
                      <a:cubicBezTo>
                        <a:pt x="f479" y="f477"/>
                        <a:pt x="f239" y="f48"/>
                        <a:pt x="f355" y="f480"/>
                      </a:cubicBezTo>
                      <a:cubicBezTo>
                        <a:pt x="f196" y="f37"/>
                        <a:pt x="f190" y="f35"/>
                        <a:pt x="f252" y="f34"/>
                      </a:cubicBezTo>
                      <a:cubicBezTo>
                        <a:pt x="f341" y="f481"/>
                        <a:pt x="f95" y="f27"/>
                        <a:pt x="f263" y="f25"/>
                      </a:cubicBezTo>
                      <a:cubicBezTo>
                        <a:pt x="f159" y="f482"/>
                        <a:pt x="f266" y="f26"/>
                        <a:pt x="f0" y="f24"/>
                      </a:cubicBezTo>
                      <a:cubicBezTo>
                        <a:pt x="f0" y="f483"/>
                        <a:pt x="f89" y="f483"/>
                        <a:pt x="f111" y="f483"/>
                      </a:cubicBezTo>
                      <a:cubicBezTo>
                        <a:pt x="f86" y="f24"/>
                        <a:pt x="f206" y="f484"/>
                        <a:pt x="f122" y="f485"/>
                      </a:cubicBezTo>
                      <a:cubicBezTo>
                        <a:pt x="f134" y="f486"/>
                        <a:pt x="f142" y="f487"/>
                        <a:pt x="f147" y="f488"/>
                      </a:cubicBezTo>
                      <a:cubicBezTo>
                        <a:pt x="f489" y="f490"/>
                        <a:pt x="f491" y="f13"/>
                        <a:pt x="f492" y="f493"/>
                      </a:cubicBezTo>
                      <a:cubicBezTo>
                        <a:pt x="f494" y="f495"/>
                        <a:pt x="f114" y="f496"/>
                        <a:pt x="f497" y="f498"/>
                      </a:cubicBezTo>
                      <a:cubicBezTo>
                        <a:pt x="f497" y="f499"/>
                        <a:pt x="f108" y="f499"/>
                        <a:pt x="f60" y="f499"/>
                      </a:cubicBezTo>
                      <a:cubicBezTo>
                        <a:pt x="f58" y="f498"/>
                        <a:pt x="f500" y="f501"/>
                        <a:pt x="f94" y="f16"/>
                      </a:cubicBezTo>
                      <a:cubicBezTo>
                        <a:pt x="f502" y="f503"/>
                        <a:pt x="f85" y="f504"/>
                        <a:pt x="f80" y="f505"/>
                      </a:cubicBezTo>
                      <a:cubicBezTo>
                        <a:pt x="f69" y="f506"/>
                        <a:pt x="f461" y="f9"/>
                        <a:pt x="f507" y="f508"/>
                      </a:cubicBezTo>
                      <a:cubicBezTo>
                        <a:pt x="f50" y="f4"/>
                        <a:pt x="f38" y="f4"/>
                        <a:pt x="f480" y="f508"/>
                      </a:cubicBezTo>
                      <a:cubicBezTo>
                        <a:pt x="f509" y="f510"/>
                        <a:pt x="f511" y="f512"/>
                        <a:pt x="f513" y="f514"/>
                      </a:cubicBezTo>
                      <a:cubicBezTo>
                        <a:pt x="f32" y="f515"/>
                        <a:pt x="f27" y="f516"/>
                        <a:pt x="f482" y="f517"/>
                      </a:cubicBezTo>
                      <a:cubicBezTo>
                        <a:pt x="f518" y="f505"/>
                        <a:pt x="f519" y="f14"/>
                        <a:pt x="f520" y="f521"/>
                      </a:cubicBezTo>
                      <a:cubicBezTo>
                        <a:pt x="f522" y="f523"/>
                        <a:pt x="f524" y="f501"/>
                        <a:pt x="f525" y="f498"/>
                      </a:cubicBezTo>
                      <a:cubicBezTo>
                        <a:pt x="f526" y="f527"/>
                        <a:pt x="f506" y="f528"/>
                        <a:pt x="f529" y="f530"/>
                      </a:cubicBezTo>
                      <a:cubicBezTo>
                        <a:pt x="f9" y="f530"/>
                        <a:pt x="f531" y="f528"/>
                        <a:pt x="f7" y="f528"/>
                      </a:cubicBezTo>
                      <a:cubicBezTo>
                        <a:pt x="f512" y="f528"/>
                        <a:pt x="f510" y="f18"/>
                        <a:pt x="f532" y="f528"/>
                      </a:cubicBezTo>
                      <a:cubicBezTo>
                        <a:pt x="f508" y="f530"/>
                        <a:pt x="f4" y="f522"/>
                        <a:pt x="f4" y="f495"/>
                      </a:cubicBezTo>
                      <a:cubicBezTo>
                        <a:pt x="f508" y="f533"/>
                        <a:pt x="f510" y="f534"/>
                        <a:pt x="f7" y="f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EFFAFF"/>
                    </a:gs>
                    <a:gs pos="100000">
                      <a:srgbClr val="9ADCF6"/>
                    </a:gs>
                  </a:gsLst>
                  <a:path path="circle">
                    <a:fillToRect l="50000" t="70000" r="50000" b="30000"/>
                  </a:path>
                </a:gradFill>
                <a:ln w="9360">
                  <a:solidFill>
                    <a:srgbClr val="3FB3D2"/>
                  </a:solidFill>
                  <a:prstDash val="solid"/>
                  <a:miter/>
                </a:ln>
              </p:spPr>
              <p:txBody>
                <a:bodyPr vert="horz" wrap="square" lIns="104400" tIns="52200" rIns="104400" bIns="52200" anchor="t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ru-RU" sz="1800" b="0" i="0" u="none" strike="noStrike" kern="1200">
                    <a:ln>
                      <a:noFill/>
                    </a:ln>
                    <a:latin typeface="Arial" pitchFamily="18"/>
                    <a:ea typeface="Microsoft YaHei" pitchFamily="2"/>
                    <a:cs typeface="Mangal" pitchFamily="2"/>
                  </a:endParaRPr>
                </a:p>
              </p:txBody>
            </p:sp>
          </p:grpSp>
          <p:sp>
            <p:nvSpPr>
              <p:cNvPr id="8" name="Rectangle 115"/>
              <p:cNvSpPr/>
              <p:nvPr/>
            </p:nvSpPr>
            <p:spPr>
              <a:xfrm>
                <a:off x="0" y="630720"/>
                <a:ext cx="9143640" cy="1728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1600"/>
                  <a:gd name="f4" fmla="*/ f0 1 21600"/>
                  <a:gd name="f5" fmla="*/ f1 1 21600"/>
                  <a:gd name="f6" fmla="+- f3 0 f2"/>
                  <a:gd name="f7" fmla="*/ f6 1 21600"/>
                  <a:gd name="f8" fmla="*/ f2 1 f7"/>
                  <a:gd name="f9" fmla="*/ f3 1 f7"/>
                  <a:gd name="f10" fmla="*/ f8 f4 1"/>
                  <a:gd name="f11" fmla="*/ f9 f4 1"/>
                  <a:gd name="f12" fmla="*/ f9 f5 1"/>
                  <a:gd name="f13" fmla="*/ f8 f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" t="f13" r="f11" b="f12"/>
                <a:pathLst>
                  <a:path w="21600" h="21600">
                    <a:moveTo>
                      <a:pt x="f2" y="f2"/>
                    </a:moveTo>
                    <a:lnTo>
                      <a:pt x="f3" y="f2"/>
                    </a:lnTo>
                    <a:lnTo>
                      <a:pt x="f3" y="f3"/>
                    </a:lnTo>
                    <a:lnTo>
                      <a:pt x="f2" y="f3"/>
                    </a:lnTo>
                    <a:lnTo>
                      <a:pt x="f2" y="f2"/>
                    </a:ln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104400" tIns="52200" rIns="104400" bIns="5220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</p:grpSp>
        <p:pic>
          <p:nvPicPr>
            <p:cNvPr id="9" name="Рисунок 5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53280" y="136080"/>
              <a:ext cx="331200" cy="329400"/>
            </a:xfrm>
            <a:prstGeom prst="rect">
              <a:avLst/>
            </a:prstGeom>
            <a:gradFill>
              <a:gsLst>
                <a:gs pos="0">
                  <a:srgbClr val="EFFAFF"/>
                </a:gs>
                <a:gs pos="100000">
                  <a:srgbClr val="9ADCF6"/>
                </a:gs>
              </a:gsLst>
              <a:path path="circle">
                <a:fillToRect l="50000" t="70000" r="50000" b="30000"/>
              </a:path>
            </a:gradFill>
            <a:ln w="9360">
              <a:solidFill>
                <a:srgbClr val="3FB3D2"/>
              </a:solidFill>
              <a:prstDash val="solid"/>
              <a:miter/>
            </a:ln>
          </p:spPr>
        </p:pic>
      </p:grpSp>
      <p:sp>
        <p:nvSpPr>
          <p:cNvPr id="10" name="TextBox 16"/>
          <p:cNvSpPr/>
          <p:nvPr/>
        </p:nvSpPr>
        <p:spPr>
          <a:xfrm>
            <a:off x="517680" y="542160"/>
            <a:ext cx="5697000" cy="3726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1" name="Скругленный прямоугольник 12"/>
          <p:cNvSpPr/>
          <p:nvPr/>
        </p:nvSpPr>
        <p:spPr>
          <a:xfrm>
            <a:off x="131040" y="720000"/>
            <a:ext cx="8328960" cy="431748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EFFAFF"/>
              </a:gs>
              <a:gs pos="100000">
                <a:srgbClr val="9ADCF6"/>
              </a:gs>
            </a:gsLst>
            <a:path path="circle">
              <a:fillToRect l="50000" t="70000" r="50000" b="30000"/>
            </a:path>
          </a:gradFill>
          <a:ln w="9360">
            <a:solidFill>
              <a:srgbClr val="3FB3D2"/>
            </a:solidFill>
            <a:prstDash val="solid"/>
            <a:miter/>
          </a:ln>
        </p:spPr>
        <p:txBody>
          <a:bodyPr vert="horz" wrap="square" lIns="90000" tIns="45000" rIns="90000" bIns="45000" anchor="ctr" anchorCtr="0" compatLnSpc="0">
            <a:spAutoFit/>
          </a:bodyPr>
          <a:lstStyle/>
          <a:p>
            <a:pPr marL="0" marR="0" lvl="0" indent="45720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ru-RU" sz="1800" b="0" i="0" u="none" strike="noStrike" kern="1200" spc="0" baseline="0">
              <a:ln>
                <a:noFill/>
              </a:ln>
              <a:solidFill>
                <a:srgbClr val="333333"/>
              </a:solidFill>
              <a:latin typeface="Arial" pitchFamily="34"/>
              <a:ea typeface="Microsoft YaHei" pitchFamily="2"/>
              <a:cs typeface="Mangal" pitchFamily="2"/>
            </a:endParaRPr>
          </a:p>
          <a:p>
            <a:pPr marL="0" marR="0" lvl="0" indent="45720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ru-RU" sz="18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SimSun" pitchFamily="2"/>
              <a:cs typeface="Times New Roman" pitchFamily="18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40000" y="907560"/>
            <a:ext cx="3514680" cy="2872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320000" y="907560"/>
            <a:ext cx="4234680" cy="3772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12"/>
          <p:cNvGrpSpPr/>
          <p:nvPr/>
        </p:nvGrpSpPr>
        <p:grpSpPr>
          <a:xfrm>
            <a:off x="0" y="52200"/>
            <a:ext cx="9143640" cy="962640"/>
            <a:chOff x="0" y="52200"/>
            <a:chExt cx="9143640" cy="962640"/>
          </a:xfrm>
        </p:grpSpPr>
        <p:grpSp>
          <p:nvGrpSpPr>
            <p:cNvPr id="3" name="Группа 15"/>
            <p:cNvGrpSpPr/>
            <p:nvPr/>
          </p:nvGrpSpPr>
          <p:grpSpPr>
            <a:xfrm>
              <a:off x="0" y="52200"/>
              <a:ext cx="9143640" cy="962640"/>
              <a:chOff x="0" y="52200"/>
              <a:chExt cx="9143640" cy="962640"/>
            </a:xfrm>
          </p:grpSpPr>
          <p:grpSp>
            <p:nvGrpSpPr>
              <p:cNvPr id="4" name="Группа 36"/>
              <p:cNvGrpSpPr/>
              <p:nvPr/>
            </p:nvGrpSpPr>
            <p:grpSpPr>
              <a:xfrm>
                <a:off x="0" y="52200"/>
                <a:ext cx="9143640" cy="898559"/>
                <a:chOff x="0" y="52200"/>
                <a:chExt cx="9143640" cy="898559"/>
              </a:xfrm>
            </p:grpSpPr>
            <p:sp>
              <p:nvSpPr>
                <p:cNvPr id="5" name="Freeform 8"/>
                <p:cNvSpPr/>
                <p:nvPr/>
              </p:nvSpPr>
              <p:spPr>
                <a:xfrm>
                  <a:off x="7045200" y="368999"/>
                  <a:ext cx="1942560" cy="581760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380"/>
                    <a:gd name="f4" fmla="val 66"/>
                    <a:gd name="f5" fmla="val 377"/>
                    <a:gd name="f6" fmla="val 53"/>
                    <a:gd name="f7" fmla="val 376"/>
                    <a:gd name="f8" fmla="val 372"/>
                    <a:gd name="f9" fmla="val 369"/>
                    <a:gd name="f10" fmla="val 365"/>
                    <a:gd name="f11" fmla="val 47"/>
                    <a:gd name="f12" fmla="val 46"/>
                    <a:gd name="f13" fmla="val 363"/>
                    <a:gd name="f14" fmla="val 45"/>
                    <a:gd name="f15" fmla="val 362"/>
                    <a:gd name="f16" fmla="val 358"/>
                    <a:gd name="f17" fmla="val 44"/>
                    <a:gd name="f18" fmla="val 352"/>
                    <a:gd name="f19" fmla="val 40"/>
                    <a:gd name="f20" fmla="val 351"/>
                    <a:gd name="f21" fmla="val 345"/>
                    <a:gd name="f22" fmla="val 344"/>
                    <a:gd name="f23" fmla="val 339"/>
                    <a:gd name="f24" fmla="val 33"/>
                    <a:gd name="f25" fmla="val 318"/>
                    <a:gd name="f26" fmla="val 58"/>
                    <a:gd name="f27" fmla="val 315"/>
                    <a:gd name="f28" fmla="val 57"/>
                    <a:gd name="f29" fmla="val 56"/>
                    <a:gd name="f30" fmla="val 42"/>
                    <a:gd name="f31" fmla="val 41"/>
                    <a:gd name="f32" fmla="val 312"/>
                    <a:gd name="f33" fmla="val 310"/>
                    <a:gd name="f34" fmla="val 307"/>
                    <a:gd name="f35" fmla="val 29"/>
                    <a:gd name="f36" fmla="val 17"/>
                    <a:gd name="f37" fmla="val 5"/>
                    <a:gd name="f38" fmla="val 3"/>
                    <a:gd name="f39" fmla="val 2"/>
                    <a:gd name="f40" fmla="val 1"/>
                    <a:gd name="f41" fmla="val 306"/>
                    <a:gd name="f42" fmla="val 305"/>
                    <a:gd name="f43" fmla="val 304"/>
                    <a:gd name="f44" fmla="val 299"/>
                    <a:gd name="f45" fmla="val 298"/>
                    <a:gd name="f46" fmla="val 297"/>
                    <a:gd name="f47" fmla="val 296"/>
                    <a:gd name="f48" fmla="val 295"/>
                    <a:gd name="f49" fmla="val 16"/>
                    <a:gd name="f50" fmla="val 293"/>
                    <a:gd name="f51" fmla="val 291"/>
                    <a:gd name="f52" fmla="val 289"/>
                    <a:gd name="f53" fmla="val 288"/>
                    <a:gd name="f54" fmla="val 287"/>
                    <a:gd name="f55" fmla="val 286"/>
                    <a:gd name="f56" fmla="val 285"/>
                    <a:gd name="f57" fmla="val 280"/>
                    <a:gd name="f58" fmla="val 279"/>
                    <a:gd name="f59" fmla="val 278"/>
                    <a:gd name="f60" fmla="val 277"/>
                    <a:gd name="f61" fmla="val 276"/>
                    <a:gd name="f62" fmla="val 275"/>
                    <a:gd name="f63" fmla="val 274"/>
                    <a:gd name="f64" fmla="val 39"/>
                    <a:gd name="f65" fmla="val 38"/>
                    <a:gd name="f66" fmla="val 36"/>
                    <a:gd name="f67" fmla="val 263"/>
                    <a:gd name="f68" fmla="val 252"/>
                    <a:gd name="f69" fmla="val 241"/>
                    <a:gd name="f70" fmla="val 239"/>
                    <a:gd name="f71" fmla="val 238"/>
                    <a:gd name="f72" fmla="val 236"/>
                    <a:gd name="f73" fmla="val 43"/>
                    <a:gd name="f74" fmla="val 235"/>
                    <a:gd name="f75" fmla="val 233"/>
                    <a:gd name="f76" fmla="val 231"/>
                    <a:gd name="f77" fmla="val 230"/>
                    <a:gd name="f78" fmla="val 226"/>
                    <a:gd name="f79" fmla="val 222"/>
                    <a:gd name="f80" fmla="val 217"/>
                    <a:gd name="f81" fmla="val 213"/>
                    <a:gd name="f82" fmla="val 212"/>
                    <a:gd name="f83" fmla="val 209"/>
                    <a:gd name="f84" fmla="val 208"/>
                    <a:gd name="f85" fmla="val 204"/>
                    <a:gd name="f86" fmla="val 199"/>
                    <a:gd name="f87" fmla="val 194"/>
                    <a:gd name="f88" fmla="val 190"/>
                    <a:gd name="f89" fmla="val 183"/>
                    <a:gd name="f90" fmla="val 182"/>
                    <a:gd name="f91" fmla="val 181"/>
                    <a:gd name="f92" fmla="val 51"/>
                    <a:gd name="f93" fmla="val 178"/>
                    <a:gd name="f94" fmla="val 175"/>
                    <a:gd name="f95" fmla="val 168"/>
                    <a:gd name="f96" fmla="val 169"/>
                    <a:gd name="f97" fmla="val 27"/>
                    <a:gd name="f98" fmla="val 164"/>
                    <a:gd name="f99" fmla="val 25"/>
                    <a:gd name="f100" fmla="val 148"/>
                    <a:gd name="f101" fmla="val 143"/>
                    <a:gd name="f102" fmla="val 136"/>
                    <a:gd name="f103" fmla="val 132"/>
                    <a:gd name="f104" fmla="val 131"/>
                    <a:gd name="f105" fmla="val 129"/>
                    <a:gd name="f106" fmla="val 126"/>
                    <a:gd name="f107" fmla="val 115"/>
                    <a:gd name="f108" fmla="val 105"/>
                    <a:gd name="f109" fmla="val 103"/>
                    <a:gd name="f110" fmla="val 98"/>
                    <a:gd name="f111" fmla="val 81"/>
                    <a:gd name="f112" fmla="val 77"/>
                    <a:gd name="f113" fmla="val 48"/>
                    <a:gd name="f114" fmla="val 78"/>
                    <a:gd name="f115" fmla="val 49"/>
                    <a:gd name="f116" fmla="val 74"/>
                    <a:gd name="f117" fmla="val 50"/>
                    <a:gd name="f118" fmla="val 72"/>
                    <a:gd name="f119" fmla="val 65"/>
                    <a:gd name="f120" fmla="val 64"/>
                    <a:gd name="f121" fmla="val 34"/>
                    <a:gd name="f122" fmla="val 63"/>
                    <a:gd name="f123" fmla="val 62"/>
                    <a:gd name="f124" fmla="val 37"/>
                    <a:gd name="f125" fmla="val 35"/>
                    <a:gd name="f126" fmla="val 32"/>
                    <a:gd name="f127" fmla="val 28"/>
                    <a:gd name="f128" fmla="val 31"/>
                    <a:gd name="f129" fmla="val 52"/>
                    <a:gd name="f130" fmla="val 26"/>
                    <a:gd name="f131" fmla="val 13"/>
                    <a:gd name="f132" fmla="val 12"/>
                    <a:gd name="f133" fmla="val 10"/>
                    <a:gd name="f134" fmla="val 9"/>
                    <a:gd name="f135" fmla="val 8"/>
                    <a:gd name="f136" fmla="val 7"/>
                    <a:gd name="f137" fmla="val 152"/>
                    <a:gd name="f138" fmla="val 334"/>
                    <a:gd name="f139" fmla="val 347"/>
                    <a:gd name="f140" fmla="val 379"/>
                    <a:gd name="f141" fmla="val 55"/>
                    <a:gd name="f142" fmla="val 378"/>
                    <a:gd name="f143" fmla="val 54"/>
                    <a:gd name="f144" fmla="val 67"/>
                    <a:gd name="f145" fmla="val 59"/>
                    <a:gd name="f146" fmla="val 61"/>
                    <a:gd name="f147" fmla="val 60"/>
                    <a:gd name="f148" fmla="val 70"/>
                    <a:gd name="f149" fmla="val 68"/>
                    <a:gd name="f150" fmla="val 187"/>
                    <a:gd name="f151" fmla="val 185"/>
                    <a:gd name="f152" fmla="val 189"/>
                    <a:gd name="f153" fmla="val 196"/>
                    <a:gd name="f154" fmla="val 197"/>
                    <a:gd name="f155" fmla="val 198"/>
                    <a:gd name="f156" fmla="val 191"/>
                    <a:gd name="f157" fmla="val 195"/>
                    <a:gd name="f158" fmla="val 193"/>
                    <a:gd name="f159" fmla="val 203"/>
                    <a:gd name="f160" fmla="val 205"/>
                    <a:gd name="f161" fmla="val 206"/>
                    <a:gd name="f162" fmla="val 201"/>
                    <a:gd name="f163" fmla="val 200"/>
                    <a:gd name="f164" fmla="val 202"/>
                    <a:gd name="f165" fmla="val 207"/>
                    <a:gd name="f166" fmla="val 210"/>
                    <a:gd name="f167" fmla="val 216"/>
                    <a:gd name="f168" fmla="val 218"/>
                    <a:gd name="f169" fmla="val 219"/>
                    <a:gd name="f170" fmla="val 221"/>
                    <a:gd name="f171" fmla="val 220"/>
                    <a:gd name="f172" fmla="val 214"/>
                    <a:gd name="f173" fmla="val 215"/>
                    <a:gd name="f174" fmla="val 225"/>
                    <a:gd name="f175" fmla="val 227"/>
                    <a:gd name="f176" fmla="val 229"/>
                    <a:gd name="f177" fmla="val 223"/>
                    <a:gd name="f178" fmla="val 224"/>
                    <a:gd name="f179" fmla="val 232"/>
                    <a:gd name="f180" fmla="val 247"/>
                    <a:gd name="f181" fmla="val 246"/>
                    <a:gd name="f182" fmla="val 245"/>
                    <a:gd name="f183" fmla="val 244"/>
                    <a:gd name="f184" fmla="val 254"/>
                    <a:gd name="f185" fmla="val 253"/>
                    <a:gd name="f186" fmla="val 262"/>
                    <a:gd name="f187" fmla="val 261"/>
                    <a:gd name="f188" fmla="val 260"/>
                    <a:gd name="f189" fmla="val 259"/>
                    <a:gd name="f190" fmla="val 269"/>
                    <a:gd name="f191" fmla="val 268"/>
                    <a:gd name="f192" fmla="val 267"/>
                    <a:gd name="f193" fmla="val 364"/>
                    <a:gd name="f194" fmla="val 361"/>
                    <a:gd name="f195" fmla="*/ f0 1 380"/>
                    <a:gd name="f196" fmla="*/ f1 1 66"/>
                    <a:gd name="f197" fmla="+- f4 0 f2"/>
                    <a:gd name="f198" fmla="+- f3 0 f2"/>
                    <a:gd name="f199" fmla="*/ f198 1 380"/>
                    <a:gd name="f200" fmla="*/ f197 1 66"/>
                    <a:gd name="f201" fmla="*/ f2 1 f199"/>
                    <a:gd name="f202" fmla="*/ f3 1 f199"/>
                    <a:gd name="f203" fmla="*/ f2 1 f200"/>
                    <a:gd name="f204" fmla="*/ f4 1 f200"/>
                    <a:gd name="f205" fmla="*/ f201 f195 1"/>
                    <a:gd name="f206" fmla="*/ f202 f195 1"/>
                    <a:gd name="f207" fmla="*/ f204 f196 1"/>
                    <a:gd name="f208" fmla="*/ f203 f19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205" t="f208" r="f206" b="f207"/>
                  <a:pathLst>
                    <a:path w="380" h="66">
                      <a:moveTo>
                        <a:pt x="f5" y="f6"/>
                      </a:moveTo>
                      <a:cubicBezTo>
                        <a:pt x="f5" y="f6"/>
                        <a:pt x="f7" y="f6"/>
                        <a:pt x="f7" y="f6"/>
                      </a:cubicBezTo>
                      <a:cubicBezTo>
                        <a:pt x="f8" y="f6"/>
                        <a:pt x="f9" y="f6"/>
                        <a:pt x="f10" y="f6"/>
                      </a:cubicBezTo>
                      <a:lnTo>
                        <a:pt x="f10" y="f11"/>
                      </a:lnTo>
                      <a:cubicBezTo>
                        <a:pt x="f10" y="f12"/>
                        <a:pt x="f13" y="f14"/>
                        <a:pt x="f15" y="f14"/>
                      </a:cubicBezTo>
                      <a:lnTo>
                        <a:pt x="f16" y="f14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20" y="f19"/>
                      </a:lnTo>
                      <a:lnTo>
                        <a:pt x="f20" y="f17"/>
                      </a:lnTo>
                      <a:lnTo>
                        <a:pt x="f21" y="f19"/>
                      </a:lnTo>
                      <a:lnTo>
                        <a:pt x="f22" y="f19"/>
                      </a:lnTo>
                      <a:lnTo>
                        <a:pt x="f22" y="f17"/>
                      </a:lnTo>
                      <a:lnTo>
                        <a:pt x="f23" y="f19"/>
                      </a:lnTo>
                      <a:lnTo>
                        <a:pt x="f23" y="f24"/>
                      </a:lnTo>
                      <a:lnTo>
                        <a:pt x="f25" y="f24"/>
                      </a:lnTo>
                      <a:lnTo>
                        <a:pt x="f25" y="f26"/>
                      </a:lnTo>
                      <a:lnTo>
                        <a:pt x="f27" y="f26"/>
                      </a:lnTo>
                      <a:cubicBezTo>
                        <a:pt x="f27" y="f28"/>
                        <a:pt x="f27" y="f29"/>
                        <a:pt x="f27" y="f29"/>
                      </a:cubicBezTo>
                      <a:lnTo>
                        <a:pt x="f27" y="f29"/>
                      </a:lnTo>
                      <a:lnTo>
                        <a:pt x="f27" y="f30"/>
                      </a:lnTo>
                      <a:lnTo>
                        <a:pt x="f27" y="f30"/>
                      </a:lnTo>
                      <a:cubicBezTo>
                        <a:pt x="f27" y="f31"/>
                        <a:pt x="f27" y="f31"/>
                        <a:pt x="f27" y="f31"/>
                      </a:cubicBezTo>
                      <a:cubicBezTo>
                        <a:pt x="f32" y="f31"/>
                        <a:pt x="f33" y="f31"/>
                        <a:pt x="f34" y="f31"/>
                      </a:cubicBezTo>
                      <a:cubicBezTo>
                        <a:pt x="f34" y="f35"/>
                        <a:pt x="f34" y="f36"/>
                        <a:pt x="f34" y="f37"/>
                      </a:cubicBezTo>
                      <a:cubicBezTo>
                        <a:pt x="f34" y="f38"/>
                        <a:pt x="f34" y="f38"/>
                        <a:pt x="f34" y="f39"/>
                      </a:cubicBezTo>
                      <a:lnTo>
                        <a:pt x="f34" y="f39"/>
                      </a:lnTo>
                      <a:cubicBezTo>
                        <a:pt x="f34" y="f39"/>
                        <a:pt x="f34" y="f40"/>
                        <a:pt x="f34" y="f40"/>
                      </a:cubicBezTo>
                      <a:cubicBezTo>
                        <a:pt x="f34" y="f40"/>
                        <a:pt x="f34" y="f40"/>
                        <a:pt x="f41" y="f40"/>
                      </a:cubicBezTo>
                      <a:cubicBezTo>
                        <a:pt x="f41" y="f2"/>
                        <a:pt x="f42" y="f2"/>
                        <a:pt x="f43" y="f2"/>
                      </a:cubicBezTo>
                      <a:lnTo>
                        <a:pt x="f44" y="f2"/>
                      </a:lnTo>
                      <a:cubicBezTo>
                        <a:pt x="f45" y="f2"/>
                        <a:pt x="f46" y="f2"/>
                        <a:pt x="f46" y="f40"/>
                      </a:cubicBezTo>
                      <a:cubicBezTo>
                        <a:pt x="f46" y="f40"/>
                        <a:pt x="f47" y="f40"/>
                        <a:pt x="f47" y="f40"/>
                      </a:cubicBezTo>
                      <a:cubicBezTo>
                        <a:pt x="f47" y="f40"/>
                        <a:pt x="f48" y="f39"/>
                        <a:pt x="f48" y="f39"/>
                      </a:cubicBezTo>
                      <a:cubicBezTo>
                        <a:pt x="f48" y="f39"/>
                        <a:pt x="f48" y="f38"/>
                        <a:pt x="f48" y="f38"/>
                      </a:cubicBezTo>
                      <a:cubicBezTo>
                        <a:pt x="f48" y="f49"/>
                        <a:pt x="f48" y="f35"/>
                        <a:pt x="f48" y="f31"/>
                      </a:cubicBezTo>
                      <a:cubicBezTo>
                        <a:pt x="f50" y="f31"/>
                        <a:pt x="f51" y="f31"/>
                        <a:pt x="f52" y="f31"/>
                      </a:cubicBezTo>
                      <a:cubicBezTo>
                        <a:pt x="f52" y="f35"/>
                        <a:pt x="f52" y="f36"/>
                        <a:pt x="f52" y="f37"/>
                      </a:cubicBezTo>
                      <a:cubicBezTo>
                        <a:pt x="f52" y="f38"/>
                        <a:pt x="f52" y="f38"/>
                        <a:pt x="f53" y="f39"/>
                      </a:cubicBezTo>
                      <a:lnTo>
                        <a:pt x="f53" y="f39"/>
                      </a:lnTo>
                      <a:cubicBezTo>
                        <a:pt x="f53" y="f39"/>
                        <a:pt x="f53" y="f40"/>
                        <a:pt x="f53" y="f40"/>
                      </a:cubicBezTo>
                      <a:cubicBezTo>
                        <a:pt x="f53" y="f40"/>
                        <a:pt x="f53" y="f40"/>
                        <a:pt x="f54" y="f40"/>
                      </a:cubicBezTo>
                      <a:cubicBezTo>
                        <a:pt x="f54" y="f2"/>
                        <a:pt x="f55" y="f2"/>
                        <a:pt x="f56" y="f2"/>
                      </a:cubicBezTo>
                      <a:lnTo>
                        <a:pt x="f57" y="f2"/>
                      </a:lnTo>
                      <a:cubicBezTo>
                        <a:pt x="f58" y="f2"/>
                        <a:pt x="f58" y="f2"/>
                        <a:pt x="f59" y="f40"/>
                      </a:cubicBezTo>
                      <a:cubicBezTo>
                        <a:pt x="f59" y="f40"/>
                        <a:pt x="f59" y="f40"/>
                        <a:pt x="f60" y="f40"/>
                      </a:cubicBezTo>
                      <a:cubicBezTo>
                        <a:pt x="f60" y="f40"/>
                        <a:pt x="f60" y="f39"/>
                        <a:pt x="f60" y="f39"/>
                      </a:cubicBezTo>
                      <a:cubicBezTo>
                        <a:pt x="f60" y="f39"/>
                        <a:pt x="f60" y="f38"/>
                        <a:pt x="f60" y="f38"/>
                      </a:cubicBezTo>
                      <a:cubicBezTo>
                        <a:pt x="f60" y="f49"/>
                        <a:pt x="f60" y="f35"/>
                        <a:pt x="f60" y="f31"/>
                      </a:cubicBezTo>
                      <a:cubicBezTo>
                        <a:pt x="f61" y="f31"/>
                        <a:pt x="f62" y="f31"/>
                        <a:pt x="f63" y="f31"/>
                      </a:cubicBezTo>
                      <a:cubicBezTo>
                        <a:pt x="f63" y="f64"/>
                        <a:pt x="f63" y="f65"/>
                        <a:pt x="f63" y="f66"/>
                      </a:cubicBezTo>
                      <a:cubicBezTo>
                        <a:pt x="f67" y="f66"/>
                        <a:pt x="f68" y="f66"/>
                        <a:pt x="f69" y="f66"/>
                      </a:cubicBezTo>
                      <a:cubicBezTo>
                        <a:pt x="f69" y="f65"/>
                        <a:pt x="f69" y="f19"/>
                        <a:pt x="f69" y="f31"/>
                      </a:cubicBezTo>
                      <a:cubicBezTo>
                        <a:pt x="f70" y="f31"/>
                        <a:pt x="f71" y="f31"/>
                        <a:pt x="f72" y="f31"/>
                      </a:cubicBezTo>
                      <a:lnTo>
                        <a:pt x="f72" y="f73"/>
                      </a:lnTo>
                      <a:cubicBezTo>
                        <a:pt x="f74" y="f73"/>
                        <a:pt x="f75" y="f73"/>
                        <a:pt x="f76" y="f73"/>
                      </a:cubicBezTo>
                      <a:cubicBezTo>
                        <a:pt x="f77" y="f64"/>
                        <a:pt x="f78" y="f66"/>
                        <a:pt x="f79" y="f66"/>
                      </a:cubicBezTo>
                      <a:cubicBezTo>
                        <a:pt x="f80" y="f66"/>
                        <a:pt x="f81" y="f64"/>
                        <a:pt x="f82" y="f73"/>
                      </a:cubicBezTo>
                      <a:lnTo>
                        <a:pt x="f83" y="f73"/>
                      </a:lnTo>
                      <a:cubicBezTo>
                        <a:pt x="f84" y="f64"/>
                        <a:pt x="f85" y="f66"/>
                        <a:pt x="f86" y="f66"/>
                      </a:cubicBezTo>
                      <a:cubicBezTo>
                        <a:pt x="f87" y="f66"/>
                        <a:pt x="f88" y="f64"/>
                        <a:pt x="f88" y="f17"/>
                      </a:cubicBezTo>
                      <a:lnTo>
                        <a:pt x="f89" y="f17"/>
                      </a:lnTo>
                      <a:cubicBezTo>
                        <a:pt x="f90" y="f17"/>
                        <a:pt x="f91" y="f14"/>
                        <a:pt x="f91" y="f12"/>
                      </a:cubicBezTo>
                      <a:lnTo>
                        <a:pt x="f91" y="f92"/>
                      </a:lnTo>
                      <a:cubicBezTo>
                        <a:pt x="f93" y="f92"/>
                        <a:pt x="f94" y="f6"/>
                        <a:pt x="f94" y="f29"/>
                      </a:cubicBezTo>
                      <a:lnTo>
                        <a:pt x="f94" y="f26"/>
                      </a:lnTo>
                      <a:lnTo>
                        <a:pt x="f95" y="f26"/>
                      </a:lnTo>
                      <a:lnTo>
                        <a:pt x="f96" y="f97"/>
                      </a:lnTo>
                      <a:lnTo>
                        <a:pt x="f98" y="f97"/>
                      </a:lnTo>
                      <a:lnTo>
                        <a:pt x="f98" y="f99"/>
                      </a:lnTo>
                      <a:lnTo>
                        <a:pt x="f100" y="f99"/>
                      </a:lnTo>
                      <a:lnTo>
                        <a:pt x="f100" y="f97"/>
                      </a:lnTo>
                      <a:lnTo>
                        <a:pt x="f101" y="f97"/>
                      </a:lnTo>
                      <a:lnTo>
                        <a:pt x="f101" y="f92"/>
                      </a:lnTo>
                      <a:lnTo>
                        <a:pt x="f102" y="f92"/>
                      </a:lnTo>
                      <a:lnTo>
                        <a:pt x="f102" y="f6"/>
                      </a:lnTo>
                      <a:lnTo>
                        <a:pt x="f103" y="f6"/>
                      </a:lnTo>
                      <a:lnTo>
                        <a:pt x="f103" y="f73"/>
                      </a:lnTo>
                      <a:lnTo>
                        <a:pt x="f104" y="f73"/>
                      </a:lnTo>
                      <a:lnTo>
                        <a:pt x="f105" y="f73"/>
                      </a:lnTo>
                      <a:lnTo>
                        <a:pt x="f105" y="f6"/>
                      </a:lnTo>
                      <a:lnTo>
                        <a:pt x="f106" y="f6"/>
                      </a:lnTo>
                      <a:lnTo>
                        <a:pt x="f106" y="f30"/>
                      </a:lnTo>
                      <a:lnTo>
                        <a:pt x="f107" y="f19"/>
                      </a:lnTo>
                      <a:lnTo>
                        <a:pt x="f107" y="f30"/>
                      </a:lnTo>
                      <a:lnTo>
                        <a:pt x="f107" y="f17"/>
                      </a:lnTo>
                      <a:lnTo>
                        <a:pt x="f108" y="f14"/>
                      </a:lnTo>
                      <a:lnTo>
                        <a:pt x="f108" y="f92"/>
                      </a:lnTo>
                      <a:lnTo>
                        <a:pt x="f108" y="f26"/>
                      </a:lnTo>
                      <a:lnTo>
                        <a:pt x="f109" y="f26"/>
                      </a:lnTo>
                      <a:lnTo>
                        <a:pt x="f110" y="f6"/>
                      </a:lnTo>
                      <a:lnTo>
                        <a:pt x="f111" y="f11"/>
                      </a:lnTo>
                      <a:cubicBezTo>
                        <a:pt x="f112" y="f113"/>
                        <a:pt x="f114" y="f115"/>
                        <a:pt x="f116" y="f117"/>
                      </a:cubicBezTo>
                      <a:lnTo>
                        <a:pt x="f116" y="f11"/>
                      </a:lnTo>
                      <a:lnTo>
                        <a:pt x="f118" y="f11"/>
                      </a:lnTo>
                      <a:lnTo>
                        <a:pt x="f118" y="f73"/>
                      </a:lnTo>
                      <a:lnTo>
                        <a:pt x="f116" y="f17"/>
                      </a:lnTo>
                      <a:lnTo>
                        <a:pt x="f116" y="f30"/>
                      </a:lnTo>
                      <a:lnTo>
                        <a:pt x="f119" y="f65"/>
                      </a:lnTo>
                      <a:lnTo>
                        <a:pt x="f120" y="f121"/>
                      </a:lnTo>
                      <a:cubicBezTo>
                        <a:pt x="f120" y="f121"/>
                        <a:pt x="f120" y="f121"/>
                        <a:pt x="f120" y="f121"/>
                      </a:cubicBezTo>
                      <a:cubicBezTo>
                        <a:pt x="f120" y="f121"/>
                        <a:pt x="f120" y="f121"/>
                        <a:pt x="f120" y="f121"/>
                      </a:cubicBezTo>
                      <a:cubicBezTo>
                        <a:pt x="f120" y="f121"/>
                        <a:pt x="f120" y="f121"/>
                        <a:pt x="f120" y="f121"/>
                      </a:cubicBezTo>
                      <a:cubicBezTo>
                        <a:pt x="f120" y="f121"/>
                        <a:pt x="f120" y="f121"/>
                        <a:pt x="f120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lnTo>
                        <a:pt x="f123" y="f124"/>
                      </a:lnTo>
                      <a:lnTo>
                        <a:pt x="f123" y="f124"/>
                      </a:lnTo>
                      <a:lnTo>
                        <a:pt x="f123" y="f124"/>
                      </a:lnTo>
                      <a:lnTo>
                        <a:pt x="f28" y="f125"/>
                      </a:lnTo>
                      <a:lnTo>
                        <a:pt x="f26" y="f126"/>
                      </a:lnTo>
                      <a:lnTo>
                        <a:pt x="f29" y="f127"/>
                      </a:lnTo>
                      <a:cubicBezTo>
                        <a:pt x="f115" y="f128"/>
                        <a:pt x="f129" y="f30"/>
                        <a:pt x="f129" y="f30"/>
                      </a:cubicBezTo>
                      <a:cubicBezTo>
                        <a:pt x="f129" y="f30"/>
                        <a:pt x="f129" y="f30"/>
                        <a:pt x="f129" y="f73"/>
                      </a:cubicBezTo>
                      <a:lnTo>
                        <a:pt x="f129" y="f12"/>
                      </a:lnTo>
                      <a:lnTo>
                        <a:pt x="f129" y="f29"/>
                      </a:lnTo>
                      <a:lnTo>
                        <a:pt x="f113" y="f26"/>
                      </a:lnTo>
                      <a:lnTo>
                        <a:pt x="f124" y="f26"/>
                      </a:lnTo>
                      <a:lnTo>
                        <a:pt x="f66" y="f26"/>
                      </a:lnTo>
                      <a:lnTo>
                        <a:pt x="f66" y="f26"/>
                      </a:lnTo>
                      <a:lnTo>
                        <a:pt x="f66" y="f26"/>
                      </a:lnTo>
                      <a:lnTo>
                        <a:pt x="f125" y="f26"/>
                      </a:lnTo>
                      <a:lnTo>
                        <a:pt x="f130" y="f26"/>
                      </a:lnTo>
                      <a:lnTo>
                        <a:pt x="f131" y="f26"/>
                      </a:lnTo>
                      <a:cubicBezTo>
                        <a:pt x="f132" y="f26"/>
                        <a:pt x="f133" y="f26"/>
                        <a:pt x="f134" y="f26"/>
                      </a:cubicBezTo>
                      <a:cubicBezTo>
                        <a:pt x="f135" y="f26"/>
                        <a:pt x="f135" y="f26"/>
                        <a:pt x="f135" y="f26"/>
                      </a:cubicBezTo>
                      <a:lnTo>
                        <a:pt x="f2" y="f122"/>
                      </a:lnTo>
                      <a:cubicBezTo>
                        <a:pt x="f39" y="f123"/>
                        <a:pt x="f37" y="f122"/>
                        <a:pt x="f136" y="f122"/>
                      </a:cubicBezTo>
                      <a:lnTo>
                        <a:pt x="f130" y="f4"/>
                      </a:lnTo>
                      <a:lnTo>
                        <a:pt x="f92" y="f4"/>
                      </a:lnTo>
                      <a:lnTo>
                        <a:pt x="f137" y="f4"/>
                      </a:lnTo>
                      <a:lnTo>
                        <a:pt x="f138" y="f4"/>
                      </a:lnTo>
                      <a:lnTo>
                        <a:pt x="f139" y="f4"/>
                      </a:lnTo>
                      <a:lnTo>
                        <a:pt x="f3" y="f4"/>
                      </a:lnTo>
                      <a:lnTo>
                        <a:pt x="f3" y="f29"/>
                      </a:lnTo>
                      <a:cubicBezTo>
                        <a:pt x="f140" y="f141"/>
                        <a:pt x="f142" y="f143"/>
                        <a:pt x="f5" y="f6"/>
                      </a:cubicBezTo>
                      <a:close/>
                      <a:moveTo>
                        <a:pt x="f122" y="f12"/>
                      </a:moveTo>
                      <a:lnTo>
                        <a:pt x="f123" y="f73"/>
                      </a:lnTo>
                      <a:lnTo>
                        <a:pt x="f122" y="f31"/>
                      </a:lnTo>
                      <a:lnTo>
                        <a:pt x="f119" y="f73"/>
                      </a:lnTo>
                      <a:lnTo>
                        <a:pt x="f122" y="f12"/>
                      </a:lnTo>
                      <a:close/>
                      <a:moveTo>
                        <a:pt x="f4" y="f17"/>
                      </a:moveTo>
                      <a:lnTo>
                        <a:pt x="f144" y="f92"/>
                      </a:lnTo>
                      <a:lnTo>
                        <a:pt x="f120" y="f12"/>
                      </a:lnTo>
                      <a:lnTo>
                        <a:pt x="f4" y="f17"/>
                      </a:lnTo>
                      <a:close/>
                      <a:moveTo>
                        <a:pt x="f122" y="f12"/>
                      </a:moveTo>
                      <a:lnTo>
                        <a:pt x="f145" y="f92"/>
                      </a:lnTo>
                      <a:lnTo>
                        <a:pt x="f146" y="f17"/>
                      </a:lnTo>
                      <a:lnTo>
                        <a:pt x="f122" y="f12"/>
                      </a:lnTo>
                      <a:close/>
                      <a:moveTo>
                        <a:pt x="f119" y="f19"/>
                      </a:moveTo>
                      <a:lnTo>
                        <a:pt x="f119" y="f30"/>
                      </a:lnTo>
                      <a:lnTo>
                        <a:pt x="f120" y="f31"/>
                      </a:lnTo>
                      <a:lnTo>
                        <a:pt x="f120" y="f19"/>
                      </a:lnTo>
                      <a:lnTo>
                        <a:pt x="f119" y="f19"/>
                      </a:lnTo>
                      <a:close/>
                      <a:moveTo>
                        <a:pt x="f122" y="f125"/>
                      </a:moveTo>
                      <a:lnTo>
                        <a:pt x="f120" y="f65"/>
                      </a:lnTo>
                      <a:lnTo>
                        <a:pt x="f122" y="f124"/>
                      </a:lnTo>
                      <a:lnTo>
                        <a:pt x="f122" y="f125"/>
                      </a:lnTo>
                      <a:close/>
                      <a:moveTo>
                        <a:pt x="f120" y="f19"/>
                      </a:moveTo>
                      <a:lnTo>
                        <a:pt x="f122" y="f19"/>
                      </a:lnTo>
                      <a:lnTo>
                        <a:pt x="f122" y="f64"/>
                      </a:lnTo>
                      <a:lnTo>
                        <a:pt x="f120" y="f19"/>
                      </a:lnTo>
                      <a:close/>
                      <a:moveTo>
                        <a:pt x="f123" y="f19"/>
                      </a:moveTo>
                      <a:lnTo>
                        <a:pt x="f122" y="f31"/>
                      </a:lnTo>
                      <a:lnTo>
                        <a:pt x="f123" y="f30"/>
                      </a:lnTo>
                      <a:lnTo>
                        <a:pt x="f123" y="f19"/>
                      </a:lnTo>
                      <a:close/>
                      <a:moveTo>
                        <a:pt x="f29" y="f141"/>
                      </a:moveTo>
                      <a:lnTo>
                        <a:pt x="f141" y="f141"/>
                      </a:lnTo>
                      <a:lnTo>
                        <a:pt x="f141" y="f29"/>
                      </a:lnTo>
                      <a:lnTo>
                        <a:pt x="f6" y="f29"/>
                      </a:lnTo>
                      <a:lnTo>
                        <a:pt x="f6" y="f12"/>
                      </a:lnTo>
                      <a:lnTo>
                        <a:pt x="f6" y="f30"/>
                      </a:lnTo>
                      <a:cubicBezTo>
                        <a:pt x="f6" y="f30"/>
                        <a:pt x="f6" y="f30"/>
                        <a:pt x="f6" y="f30"/>
                      </a:cubicBezTo>
                      <a:lnTo>
                        <a:pt x="f29" y="f124"/>
                      </a:lnTo>
                      <a:lnTo>
                        <a:pt x="f123" y="f64"/>
                      </a:lnTo>
                      <a:lnTo>
                        <a:pt x="f123" y="f64"/>
                      </a:lnTo>
                      <a:lnTo>
                        <a:pt x="f123" y="f64"/>
                      </a:lnTo>
                      <a:lnTo>
                        <a:pt x="f26" y="f141"/>
                      </a:lnTo>
                      <a:lnTo>
                        <a:pt x="f29" y="f141"/>
                      </a:lnTo>
                      <a:close/>
                      <a:moveTo>
                        <a:pt x="f147" y="f143"/>
                      </a:moveTo>
                      <a:lnTo>
                        <a:pt x="f26" y="f143"/>
                      </a:lnTo>
                      <a:lnTo>
                        <a:pt x="f145" y="f129"/>
                      </a:lnTo>
                      <a:lnTo>
                        <a:pt x="f122" y="f11"/>
                      </a:lnTo>
                      <a:lnTo>
                        <a:pt x="f144" y="f129"/>
                      </a:lnTo>
                      <a:lnTo>
                        <a:pt x="f147" y="f143"/>
                      </a:lnTo>
                      <a:close/>
                      <a:moveTo>
                        <a:pt x="f118" y="f11"/>
                      </a:moveTo>
                      <a:lnTo>
                        <a:pt x="f148" y="f11"/>
                      </a:lnTo>
                      <a:lnTo>
                        <a:pt x="f148" y="f92"/>
                      </a:lnTo>
                      <a:lnTo>
                        <a:pt x="f149" y="f129"/>
                      </a:lnTo>
                      <a:lnTo>
                        <a:pt x="f119" y="f19"/>
                      </a:lnTo>
                      <a:lnTo>
                        <a:pt x="f118" y="f73"/>
                      </a:lnTo>
                      <a:lnTo>
                        <a:pt x="f118" y="f11"/>
                      </a:lnTo>
                      <a:close/>
                      <a:moveTo>
                        <a:pt x="f88" y="f26"/>
                      </a:moveTo>
                      <a:lnTo>
                        <a:pt x="f150" y="f26"/>
                      </a:lnTo>
                      <a:lnTo>
                        <a:pt x="f150" y="f29"/>
                      </a:lnTo>
                      <a:cubicBezTo>
                        <a:pt x="f150" y="f6"/>
                        <a:pt x="f151" y="f92"/>
                        <a:pt x="f90" y="f92"/>
                      </a:cubicBezTo>
                      <a:lnTo>
                        <a:pt x="f90" y="f12"/>
                      </a:lnTo>
                      <a:cubicBezTo>
                        <a:pt x="f90" y="f14"/>
                        <a:pt x="f89" y="f14"/>
                        <a:pt x="f89" y="f14"/>
                      </a:cubicBezTo>
                      <a:lnTo>
                        <a:pt x="f152" y="f14"/>
                      </a:lnTo>
                      <a:cubicBezTo>
                        <a:pt x="f152" y="f14"/>
                        <a:pt x="f152" y="f14"/>
                        <a:pt x="f152" y="f14"/>
                      </a:cubicBezTo>
                      <a:cubicBezTo>
                        <a:pt x="f152" y="f14"/>
                        <a:pt x="f152" y="f12"/>
                        <a:pt x="f88" y="f12"/>
                      </a:cubicBezTo>
                      <a:lnTo>
                        <a:pt x="f88" y="f26"/>
                      </a:lnTo>
                      <a:close/>
                      <a:moveTo>
                        <a:pt x="f87" y="f26"/>
                      </a:moveTo>
                      <a:lnTo>
                        <a:pt x="f153" y="f28"/>
                      </a:lnTo>
                      <a:lnTo>
                        <a:pt x="f154" y="f26"/>
                      </a:lnTo>
                      <a:lnTo>
                        <a:pt x="f87" y="f26"/>
                      </a:lnTo>
                      <a:close/>
                      <a:moveTo>
                        <a:pt x="f86" y="f26"/>
                      </a:moveTo>
                      <a:lnTo>
                        <a:pt x="f155" y="f26"/>
                      </a:lnTo>
                      <a:lnTo>
                        <a:pt x="f153" y="f28"/>
                      </a:lnTo>
                      <a:lnTo>
                        <a:pt x="f86" y="f141"/>
                      </a:lnTo>
                      <a:lnTo>
                        <a:pt x="f86" y="f26"/>
                      </a:lnTo>
                      <a:close/>
                      <a:moveTo>
                        <a:pt x="f86" y="f143"/>
                      </a:moveTo>
                      <a:lnTo>
                        <a:pt x="f153" y="f29"/>
                      </a:lnTo>
                      <a:lnTo>
                        <a:pt x="f156" y="f129"/>
                      </a:lnTo>
                      <a:lnTo>
                        <a:pt x="f156" y="f6"/>
                      </a:lnTo>
                      <a:lnTo>
                        <a:pt x="f157" y="f28"/>
                      </a:lnTo>
                      <a:lnTo>
                        <a:pt x="f158" y="f26"/>
                      </a:lnTo>
                      <a:lnTo>
                        <a:pt x="f156" y="f26"/>
                      </a:lnTo>
                      <a:lnTo>
                        <a:pt x="f156" y="f117"/>
                      </a:lnTo>
                      <a:cubicBezTo>
                        <a:pt x="f158" y="f129"/>
                        <a:pt x="f157" y="f143"/>
                        <a:pt x="f86" y="f143"/>
                      </a:cubicBezTo>
                      <a:lnTo>
                        <a:pt x="f86" y="f143"/>
                      </a:lnTo>
                      <a:close/>
                      <a:moveTo>
                        <a:pt x="f159" y="f26"/>
                      </a:moveTo>
                      <a:lnTo>
                        <a:pt x="f85" y="f28"/>
                      </a:lnTo>
                      <a:lnTo>
                        <a:pt x="f160" y="f26"/>
                      </a:lnTo>
                      <a:lnTo>
                        <a:pt x="f159" y="f26"/>
                      </a:lnTo>
                      <a:close/>
                      <a:moveTo>
                        <a:pt x="f84" y="f26"/>
                      </a:moveTo>
                      <a:lnTo>
                        <a:pt x="f161" y="f26"/>
                      </a:lnTo>
                      <a:lnTo>
                        <a:pt x="f85" y="f29"/>
                      </a:lnTo>
                      <a:lnTo>
                        <a:pt x="f84" y="f6"/>
                      </a:lnTo>
                      <a:lnTo>
                        <a:pt x="f84" y="f26"/>
                      </a:lnTo>
                      <a:close/>
                      <a:moveTo>
                        <a:pt x="f84" y="f129"/>
                      </a:moveTo>
                      <a:lnTo>
                        <a:pt x="f85" y="f29"/>
                      </a:lnTo>
                      <a:lnTo>
                        <a:pt x="f162" y="f143"/>
                      </a:lnTo>
                      <a:lnTo>
                        <a:pt x="f162" y="f141"/>
                      </a:lnTo>
                      <a:lnTo>
                        <a:pt x="f159" y="f28"/>
                      </a:lnTo>
                      <a:lnTo>
                        <a:pt x="f162" y="f26"/>
                      </a:lnTo>
                      <a:lnTo>
                        <a:pt x="f163" y="f26"/>
                      </a:lnTo>
                      <a:lnTo>
                        <a:pt x="f163" y="f113"/>
                      </a:lnTo>
                      <a:cubicBezTo>
                        <a:pt x="f162" y="f6"/>
                        <a:pt x="f164" y="f143"/>
                        <a:pt x="f164" y="f143"/>
                      </a:cubicBezTo>
                      <a:lnTo>
                        <a:pt x="f164" y="f143"/>
                      </a:lnTo>
                      <a:cubicBezTo>
                        <a:pt x="f85" y="f6"/>
                        <a:pt x="f165" y="f129"/>
                        <a:pt x="f84" y="f117"/>
                      </a:cubicBezTo>
                      <a:lnTo>
                        <a:pt x="f84" y="f129"/>
                      </a:lnTo>
                      <a:close/>
                      <a:moveTo>
                        <a:pt x="f82" y="f26"/>
                      </a:moveTo>
                      <a:lnTo>
                        <a:pt x="f83" y="f26"/>
                      </a:lnTo>
                      <a:lnTo>
                        <a:pt x="f83" y="f12"/>
                      </a:lnTo>
                      <a:cubicBezTo>
                        <a:pt x="f83" y="f12"/>
                        <a:pt x="f166" y="f14"/>
                        <a:pt x="f166" y="f14"/>
                      </a:cubicBezTo>
                      <a:cubicBezTo>
                        <a:pt x="f166" y="f17"/>
                        <a:pt x="f83" y="f17"/>
                        <a:pt x="f83" y="f17"/>
                      </a:cubicBezTo>
                      <a:lnTo>
                        <a:pt x="f82" y="f17"/>
                      </a:lnTo>
                      <a:cubicBezTo>
                        <a:pt x="f82" y="f17"/>
                        <a:pt x="f82" y="f17"/>
                        <a:pt x="f82" y="f14"/>
                      </a:cubicBezTo>
                      <a:cubicBezTo>
                        <a:pt x="f82" y="f14"/>
                        <a:pt x="f82" y="f12"/>
                        <a:pt x="f82" y="f12"/>
                      </a:cubicBezTo>
                      <a:lnTo>
                        <a:pt x="f82" y="f26"/>
                      </a:lnTo>
                      <a:close/>
                      <a:moveTo>
                        <a:pt x="f167" y="f26"/>
                      </a:moveTo>
                      <a:lnTo>
                        <a:pt x="f168" y="f28"/>
                      </a:lnTo>
                      <a:lnTo>
                        <a:pt x="f169" y="f26"/>
                      </a:lnTo>
                      <a:lnTo>
                        <a:pt x="f167" y="f26"/>
                      </a:lnTo>
                      <a:close/>
                      <a:moveTo>
                        <a:pt x="f170" y="f26"/>
                      </a:moveTo>
                      <a:lnTo>
                        <a:pt x="f171" y="f26"/>
                      </a:lnTo>
                      <a:lnTo>
                        <a:pt x="f169" y="f28"/>
                      </a:lnTo>
                      <a:lnTo>
                        <a:pt x="f170" y="f141"/>
                      </a:lnTo>
                      <a:lnTo>
                        <a:pt x="f170" y="f26"/>
                      </a:lnTo>
                      <a:close/>
                      <a:moveTo>
                        <a:pt x="f170" y="f143"/>
                      </a:moveTo>
                      <a:lnTo>
                        <a:pt x="f168" y="f29"/>
                      </a:lnTo>
                      <a:lnTo>
                        <a:pt x="f172" y="f129"/>
                      </a:lnTo>
                      <a:lnTo>
                        <a:pt x="f172" y="f6"/>
                      </a:lnTo>
                      <a:lnTo>
                        <a:pt x="f80" y="f28"/>
                      </a:lnTo>
                      <a:lnTo>
                        <a:pt x="f173" y="f26"/>
                      </a:lnTo>
                      <a:lnTo>
                        <a:pt x="f81" y="f26"/>
                      </a:lnTo>
                      <a:lnTo>
                        <a:pt x="f81" y="f117"/>
                      </a:lnTo>
                      <a:cubicBezTo>
                        <a:pt x="f173" y="f129"/>
                        <a:pt x="f168" y="f143"/>
                        <a:pt x="f170" y="f143"/>
                      </a:cubicBezTo>
                      <a:close/>
                      <a:moveTo>
                        <a:pt x="f174" y="f26"/>
                      </a:moveTo>
                      <a:lnTo>
                        <a:pt x="f78" y="f28"/>
                      </a:lnTo>
                      <a:lnTo>
                        <a:pt x="f175" y="f26"/>
                      </a:lnTo>
                      <a:lnTo>
                        <a:pt x="f174" y="f26"/>
                      </a:lnTo>
                      <a:close/>
                      <a:moveTo>
                        <a:pt x="f77" y="f26"/>
                      </a:moveTo>
                      <a:lnTo>
                        <a:pt x="f176" y="f26"/>
                      </a:lnTo>
                      <a:lnTo>
                        <a:pt x="f78" y="f29"/>
                      </a:lnTo>
                      <a:lnTo>
                        <a:pt x="f77" y="f6"/>
                      </a:lnTo>
                      <a:lnTo>
                        <a:pt x="f77" y="f26"/>
                      </a:lnTo>
                      <a:close/>
                      <a:moveTo>
                        <a:pt x="f77" y="f129"/>
                      </a:moveTo>
                      <a:lnTo>
                        <a:pt x="f78" y="f29"/>
                      </a:lnTo>
                      <a:lnTo>
                        <a:pt x="f177" y="f143"/>
                      </a:lnTo>
                      <a:lnTo>
                        <a:pt x="f177" y="f141"/>
                      </a:lnTo>
                      <a:lnTo>
                        <a:pt x="f174" y="f28"/>
                      </a:lnTo>
                      <a:lnTo>
                        <a:pt x="f178" y="f26"/>
                      </a:lnTo>
                      <a:lnTo>
                        <a:pt x="f79" y="f26"/>
                      </a:lnTo>
                      <a:lnTo>
                        <a:pt x="f79" y="f113"/>
                      </a:lnTo>
                      <a:cubicBezTo>
                        <a:pt x="f177" y="f6"/>
                        <a:pt x="f178" y="f143"/>
                        <a:pt x="f178" y="f143"/>
                      </a:cubicBezTo>
                      <a:lnTo>
                        <a:pt x="f178" y="f143"/>
                      </a:lnTo>
                      <a:cubicBezTo>
                        <a:pt x="f175" y="f6"/>
                        <a:pt x="f176" y="f129"/>
                        <a:pt x="f77" y="f117"/>
                      </a:cubicBezTo>
                      <a:lnTo>
                        <a:pt x="f77" y="f129"/>
                      </a:lnTo>
                      <a:close/>
                      <a:moveTo>
                        <a:pt x="f72" y="f26"/>
                      </a:moveTo>
                      <a:lnTo>
                        <a:pt x="f179" y="f26"/>
                      </a:lnTo>
                      <a:lnTo>
                        <a:pt x="f179" y="f12"/>
                      </a:lnTo>
                      <a:cubicBezTo>
                        <a:pt x="f179" y="f12"/>
                        <a:pt x="f179" y="f14"/>
                        <a:pt x="f179" y="f14"/>
                      </a:cubicBezTo>
                      <a:cubicBezTo>
                        <a:pt x="f179" y="f14"/>
                        <a:pt x="f179" y="f17"/>
                        <a:pt x="f179" y="f17"/>
                      </a:cubicBezTo>
                      <a:cubicBezTo>
                        <a:pt x="f75" y="f17"/>
                        <a:pt x="f74" y="f17"/>
                        <a:pt x="f72" y="f17"/>
                      </a:cubicBezTo>
                      <a:lnTo>
                        <a:pt x="f72" y="f26"/>
                      </a:lnTo>
                      <a:close/>
                      <a:moveTo>
                        <a:pt x="f180" y="f31"/>
                      </a:moveTo>
                      <a:cubicBezTo>
                        <a:pt x="f181" y="f31"/>
                        <a:pt x="f182" y="f31"/>
                        <a:pt x="f183" y="f31"/>
                      </a:cubicBezTo>
                      <a:cubicBezTo>
                        <a:pt x="f183" y="f19"/>
                        <a:pt x="f183" y="f64"/>
                        <a:pt x="f183" y="f65"/>
                      </a:cubicBezTo>
                      <a:cubicBezTo>
                        <a:pt x="f182" y="f65"/>
                        <a:pt x="f181" y="f65"/>
                        <a:pt x="f180" y="f65"/>
                      </a:cubicBezTo>
                      <a:cubicBezTo>
                        <a:pt x="f180" y="f64"/>
                        <a:pt x="f180" y="f19"/>
                        <a:pt x="f180" y="f31"/>
                      </a:cubicBezTo>
                      <a:close/>
                      <a:moveTo>
                        <a:pt x="f184" y="f31"/>
                      </a:moveTo>
                      <a:cubicBezTo>
                        <a:pt x="f185" y="f31"/>
                        <a:pt x="f185" y="f31"/>
                        <a:pt x="f68" y="f31"/>
                      </a:cubicBezTo>
                      <a:cubicBezTo>
                        <a:pt x="f68" y="f19"/>
                        <a:pt x="f68" y="f64"/>
                        <a:pt x="f68" y="f65"/>
                      </a:cubicBezTo>
                      <a:cubicBezTo>
                        <a:pt x="f185" y="f65"/>
                        <a:pt x="f185" y="f65"/>
                        <a:pt x="f184" y="f65"/>
                      </a:cubicBezTo>
                      <a:cubicBezTo>
                        <a:pt x="f184" y="f64"/>
                        <a:pt x="f184" y="f19"/>
                        <a:pt x="f184" y="f31"/>
                      </a:cubicBezTo>
                      <a:close/>
                      <a:moveTo>
                        <a:pt x="f186" y="f31"/>
                      </a:moveTo>
                      <a:cubicBezTo>
                        <a:pt x="f187" y="f31"/>
                        <a:pt x="f188" y="f31"/>
                        <a:pt x="f189" y="f31"/>
                      </a:cubicBezTo>
                      <a:cubicBezTo>
                        <a:pt x="f189" y="f19"/>
                        <a:pt x="f189" y="f64"/>
                        <a:pt x="f189" y="f65"/>
                      </a:cubicBezTo>
                      <a:cubicBezTo>
                        <a:pt x="f188" y="f65"/>
                        <a:pt x="f187" y="f65"/>
                        <a:pt x="f186" y="f65"/>
                      </a:cubicBezTo>
                      <a:cubicBezTo>
                        <a:pt x="f186" y="f64"/>
                        <a:pt x="f186" y="f19"/>
                        <a:pt x="f186" y="f31"/>
                      </a:cubicBezTo>
                      <a:close/>
                      <a:moveTo>
                        <a:pt x="f190" y="f31"/>
                      </a:moveTo>
                      <a:cubicBezTo>
                        <a:pt x="f191" y="f31"/>
                        <a:pt x="f191" y="f31"/>
                        <a:pt x="f192" y="f31"/>
                      </a:cubicBezTo>
                      <a:cubicBezTo>
                        <a:pt x="f192" y="f19"/>
                        <a:pt x="f192" y="f64"/>
                        <a:pt x="f192" y="f65"/>
                      </a:cubicBezTo>
                      <a:cubicBezTo>
                        <a:pt x="f192" y="f65"/>
                        <a:pt x="f191" y="f65"/>
                        <a:pt x="f190" y="f65"/>
                      </a:cubicBezTo>
                      <a:cubicBezTo>
                        <a:pt x="f190" y="f64"/>
                        <a:pt x="f190" y="f19"/>
                        <a:pt x="f190" y="f31"/>
                      </a:cubicBezTo>
                      <a:close/>
                      <a:moveTo>
                        <a:pt x="f193" y="f6"/>
                      </a:moveTo>
                      <a:cubicBezTo>
                        <a:pt x="f13" y="f6"/>
                        <a:pt x="f15" y="f6"/>
                        <a:pt x="f194" y="f6"/>
                      </a:cubicBezTo>
                      <a:lnTo>
                        <a:pt x="f194" y="f115"/>
                      </a:lnTo>
                      <a:lnTo>
                        <a:pt x="f16" y="f115"/>
                      </a:lnTo>
                      <a:lnTo>
                        <a:pt x="f16" y="f12"/>
                      </a:lnTo>
                      <a:lnTo>
                        <a:pt x="f15" y="f12"/>
                      </a:lnTo>
                      <a:cubicBezTo>
                        <a:pt x="f13" y="f12"/>
                        <a:pt x="f193" y="f11"/>
                        <a:pt x="f193" y="f11"/>
                      </a:cubicBezTo>
                      <a:lnTo>
                        <a:pt x="f193" y="f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FFAFF"/>
                    </a:gs>
                    <a:gs pos="100000">
                      <a:srgbClr val="9ADCF6"/>
                    </a:gs>
                  </a:gsLst>
                  <a:path path="circle">
                    <a:fillToRect l="50000" t="70000" r="50000" b="30000"/>
                  </a:path>
                </a:gradFill>
                <a:ln w="9360">
                  <a:solidFill>
                    <a:srgbClr val="3FB3D2"/>
                  </a:solidFill>
                  <a:prstDash val="solid"/>
                  <a:miter/>
                </a:ln>
              </p:spPr>
              <p:txBody>
                <a:bodyPr vert="horz" wrap="square" lIns="104400" tIns="52200" rIns="104400" bIns="52200" anchor="t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ru-RU" sz="1800" b="0" i="0" u="none" strike="noStrike" kern="1200">
                    <a:ln>
                      <a:noFill/>
                    </a:ln>
                    <a:latin typeface="Arial" pitchFamily="18"/>
                    <a:ea typeface="Microsoft YaHei" pitchFamily="2"/>
                    <a:cs typeface="Mangal" pitchFamily="2"/>
                  </a:endParaRPr>
                </a:p>
              </p:txBody>
            </p:sp>
            <p:sp>
              <p:nvSpPr>
                <p:cNvPr id="6" name="Прямоугольник 118"/>
                <p:cNvSpPr/>
                <p:nvPr/>
              </p:nvSpPr>
              <p:spPr>
                <a:xfrm>
                  <a:off x="0" y="879119"/>
                  <a:ext cx="9143640" cy="71640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21600"/>
                    <a:gd name="f4" fmla="*/ f0 1 21600"/>
                    <a:gd name="f5" fmla="*/ f1 1 21600"/>
                    <a:gd name="f6" fmla="+- f3 0 f2"/>
                    <a:gd name="f7" fmla="*/ f6 1 21600"/>
                    <a:gd name="f8" fmla="*/ f2 1 f7"/>
                    <a:gd name="f9" fmla="*/ f3 1 f7"/>
                    <a:gd name="f10" fmla="*/ f8 f4 1"/>
                    <a:gd name="f11" fmla="*/ f9 f4 1"/>
                    <a:gd name="f12" fmla="*/ f9 f5 1"/>
                    <a:gd name="f13" fmla="*/ f8 f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10" t="f13" r="f11" b="f12"/>
                  <a:pathLst>
                    <a:path w="21600" h="21600">
                      <a:moveTo>
                        <a:pt x="f2" y="f2"/>
                      </a:moveTo>
                      <a:lnTo>
                        <a:pt x="f3" y="f2"/>
                      </a:lnTo>
                      <a:lnTo>
                        <a:pt x="f3" y="f3"/>
                      </a:lnTo>
                      <a:lnTo>
                        <a:pt x="f2" y="f3"/>
                      </a:lnTo>
                      <a:lnTo>
                        <a:pt x="f2" y="f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FFAFF"/>
                    </a:gs>
                    <a:gs pos="100000">
                      <a:srgbClr val="9ADCF6"/>
                    </a:gs>
                  </a:gsLst>
                  <a:path path="circle">
                    <a:fillToRect l="50000" t="70000" r="50000" b="30000"/>
                  </a:path>
                </a:gradFill>
                <a:ln w="9360">
                  <a:solidFill>
                    <a:srgbClr val="3FB3D2"/>
                  </a:solidFill>
                  <a:prstDash val="solid"/>
                  <a:miter/>
                </a:ln>
              </p:spPr>
              <p:txBody>
                <a:bodyPr vert="horz" wrap="square" lIns="90000" tIns="45000" rIns="90000" bIns="45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ru-RU" sz="1800" b="0" i="0" u="none" strike="noStrike" kern="1200">
                    <a:ln>
                      <a:noFill/>
                    </a:ln>
                    <a:latin typeface="Arial" pitchFamily="18"/>
                    <a:ea typeface="Microsoft YaHei" pitchFamily="2"/>
                    <a:cs typeface="Mangal" pitchFamily="2"/>
                  </a:endParaRPr>
                </a:p>
              </p:txBody>
            </p:sp>
            <p:sp>
              <p:nvSpPr>
                <p:cNvPr id="7" name="Freeform 117"/>
                <p:cNvSpPr/>
                <p:nvPr/>
              </p:nvSpPr>
              <p:spPr>
                <a:xfrm>
                  <a:off x="7385400" y="52200"/>
                  <a:ext cx="423000" cy="352080"/>
                </a:xfrm>
                <a:custGeom>
                  <a:avLst/>
                  <a:gdLst>
                    <a:gd name="f0" fmla="val 360"/>
                    <a:gd name="f1" fmla="val 180"/>
                    <a:gd name="f2" fmla="val w"/>
                    <a:gd name="f3" fmla="val h"/>
                    <a:gd name="f4" fmla="val 0"/>
                    <a:gd name="f5" fmla="val 1004"/>
                    <a:gd name="f6" fmla="val 485"/>
                    <a:gd name="f7" fmla="val 5"/>
                    <a:gd name="f8" fmla="val 52"/>
                    <a:gd name="f9" fmla="val 8"/>
                    <a:gd name="f10" fmla="val 54"/>
                    <a:gd name="f11" fmla="val 12"/>
                    <a:gd name="f12" fmla="val 15"/>
                    <a:gd name="f13" fmla="val 56"/>
                    <a:gd name="f14" fmla="val 24"/>
                    <a:gd name="f15" fmla="val 60"/>
                    <a:gd name="f16" fmla="val 34"/>
                    <a:gd name="f17" fmla="val 64"/>
                    <a:gd name="f18" fmla="val 43"/>
                    <a:gd name="f19" fmla="val 68"/>
                    <a:gd name="f20" fmla="val 74"/>
                    <a:gd name="f21" fmla="val 79"/>
                    <a:gd name="f22" fmla="val 80"/>
                    <a:gd name="f23" fmla="val 85"/>
                    <a:gd name="f24" fmla="val 88"/>
                    <a:gd name="f25" fmla="val 96"/>
                    <a:gd name="f26" fmla="val 92"/>
                    <a:gd name="f27" fmla="val 104"/>
                    <a:gd name="f28" fmla="val 108"/>
                    <a:gd name="f29" fmla="val 97"/>
                    <a:gd name="f30" fmla="val 111"/>
                    <a:gd name="f31" fmla="val 100"/>
                    <a:gd name="f32" fmla="val 115"/>
                    <a:gd name="f33" fmla="val 102"/>
                    <a:gd name="f34" fmla="val 120"/>
                    <a:gd name="f35" fmla="val 126"/>
                    <a:gd name="f36" fmla="val 105"/>
                    <a:gd name="f37" fmla="val 131"/>
                    <a:gd name="f38" fmla="val 139"/>
                    <a:gd name="f39" fmla="val 147"/>
                    <a:gd name="f40" fmla="val 114"/>
                    <a:gd name="f41" fmla="val 155"/>
                    <a:gd name="f42" fmla="val 118"/>
                    <a:gd name="f43" fmla="val 169"/>
                    <a:gd name="f44" fmla="val 124"/>
                    <a:gd name="f45" fmla="val 183"/>
                    <a:gd name="f46" fmla="val 130"/>
                    <a:gd name="f47" fmla="val 197"/>
                    <a:gd name="f48" fmla="val 137"/>
                    <a:gd name="f49" fmla="val 207"/>
                    <a:gd name="f50" fmla="val 141"/>
                    <a:gd name="f51" fmla="val 218"/>
                    <a:gd name="f52" fmla="val 146"/>
                    <a:gd name="f53" fmla="val 228"/>
                    <a:gd name="f54" fmla="val 151"/>
                    <a:gd name="f55" fmla="val 231"/>
                    <a:gd name="f56" fmla="val 152"/>
                    <a:gd name="f57" fmla="val 234"/>
                    <a:gd name="f58" fmla="val 237"/>
                    <a:gd name="f59" fmla="val 156"/>
                    <a:gd name="f60" fmla="val 245"/>
                    <a:gd name="f61" fmla="val 159"/>
                    <a:gd name="f62" fmla="val 253"/>
                    <a:gd name="f63" fmla="val 162"/>
                    <a:gd name="f64" fmla="val 261"/>
                    <a:gd name="f65" fmla="val 166"/>
                    <a:gd name="f66" fmla="val 271"/>
                    <a:gd name="f67" fmla="val 170"/>
                    <a:gd name="f68" fmla="val 282"/>
                    <a:gd name="f69" fmla="val 175"/>
                    <a:gd name="f70" fmla="val 293"/>
                    <a:gd name="f71" fmla="val 298"/>
                    <a:gd name="f72" fmla="val 182"/>
                    <a:gd name="f73" fmla="val 302"/>
                    <a:gd name="f74" fmla="val 185"/>
                    <a:gd name="f75" fmla="val 307"/>
                    <a:gd name="f76" fmla="val 187"/>
                    <a:gd name="f77" fmla="val 312"/>
                    <a:gd name="f78" fmla="val 189"/>
                    <a:gd name="f79" fmla="val 318"/>
                    <a:gd name="f80" fmla="val 191"/>
                    <a:gd name="f81" fmla="val 323"/>
                    <a:gd name="f82" fmla="val 193"/>
                    <a:gd name="f83" fmla="val 333"/>
                    <a:gd name="f84" fmla="val 342"/>
                    <a:gd name="f85" fmla="val 202"/>
                    <a:gd name="f86" fmla="val 352"/>
                    <a:gd name="f87" fmla="val 206"/>
                    <a:gd name="f88" fmla="val 355"/>
                    <a:gd name="f89" fmla="val 358"/>
                    <a:gd name="f90" fmla="val 209"/>
                    <a:gd name="f91" fmla="val 361"/>
                    <a:gd name="f92" fmla="val 210"/>
                    <a:gd name="f93" fmla="val 389"/>
                    <a:gd name="f94" fmla="val 223"/>
                    <a:gd name="f95" fmla="val 391"/>
                    <a:gd name="f96" fmla="val 225"/>
                    <a:gd name="f97" fmla="val 393"/>
                    <a:gd name="f98" fmla="val 395"/>
                    <a:gd name="f99" fmla="val 398"/>
                    <a:gd name="f100" fmla="val 233"/>
                    <a:gd name="f101" fmla="val 397"/>
                    <a:gd name="f102" fmla="val 369"/>
                    <a:gd name="f103" fmla="val 241"/>
                    <a:gd name="f104" fmla="val 242"/>
                    <a:gd name="f105" fmla="val 366"/>
                    <a:gd name="f106" fmla="val 243"/>
                    <a:gd name="f107" fmla="val 364"/>
                    <a:gd name="f108" fmla="val 246"/>
                    <a:gd name="f109" fmla="val 359"/>
                    <a:gd name="f110" fmla="val 248"/>
                    <a:gd name="f111" fmla="val 357"/>
                    <a:gd name="f112" fmla="val 250"/>
                    <a:gd name="f113" fmla="val 354"/>
                    <a:gd name="f114" fmla="val 251"/>
                    <a:gd name="f115" fmla="val 252"/>
                    <a:gd name="f116" fmla="val 349"/>
                    <a:gd name="f117" fmla="val 255"/>
                    <a:gd name="f118" fmla="val 346"/>
                    <a:gd name="f119" fmla="val 258"/>
                    <a:gd name="f120" fmla="val 344"/>
                    <a:gd name="f121" fmla="val 259"/>
                    <a:gd name="f122" fmla="val 343"/>
                    <a:gd name="f123" fmla="val 260"/>
                    <a:gd name="f124" fmla="val 338"/>
                    <a:gd name="f125" fmla="val 336"/>
                    <a:gd name="f126" fmla="val 264"/>
                    <a:gd name="f127" fmla="val 269"/>
                    <a:gd name="f128" fmla="val 335"/>
                    <a:gd name="f129" fmla="val 273"/>
                    <a:gd name="f130" fmla="val 334"/>
                    <a:gd name="f131" fmla="val 278"/>
                    <a:gd name="f132" fmla="val 283"/>
                    <a:gd name="f133" fmla="val 290"/>
                    <a:gd name="f134" fmla="val 330"/>
                    <a:gd name="f135" fmla="val 294"/>
                    <a:gd name="f136" fmla="val 295"/>
                    <a:gd name="f137" fmla="val 322"/>
                    <a:gd name="f138" fmla="val 296"/>
                    <a:gd name="f139" fmla="val 320"/>
                    <a:gd name="f140" fmla="val 297"/>
                    <a:gd name="f141" fmla="val 317"/>
                    <a:gd name="f142" fmla="val 316"/>
                    <a:gd name="f143" fmla="val 315"/>
                    <a:gd name="f144" fmla="val 310"/>
                    <a:gd name="f145" fmla="val 308"/>
                    <a:gd name="f146" fmla="val 309"/>
                    <a:gd name="f147" fmla="val 303"/>
                    <a:gd name="f148" fmla="val 304"/>
                    <a:gd name="f149" fmla="val 305"/>
                    <a:gd name="f150" fmla="val 300"/>
                    <a:gd name="f151" fmla="val 306"/>
                    <a:gd name="f152" fmla="val 311"/>
                    <a:gd name="f153" fmla="val 314"/>
                    <a:gd name="f154" fmla="val 313"/>
                    <a:gd name="f155" fmla="val 376"/>
                    <a:gd name="f156" fmla="val 375"/>
                    <a:gd name="f157" fmla="val 370"/>
                    <a:gd name="f158" fmla="val 368"/>
                    <a:gd name="f159" fmla="val 367"/>
                    <a:gd name="f160" fmla="val 286"/>
                    <a:gd name="f161" fmla="val 284"/>
                    <a:gd name="f162" fmla="val 373"/>
                    <a:gd name="f163" fmla="val 280"/>
                    <a:gd name="f164" fmla="val 385"/>
                    <a:gd name="f165" fmla="val 400"/>
                    <a:gd name="f166" fmla="val 402"/>
                    <a:gd name="f167" fmla="val 387"/>
                    <a:gd name="f168" fmla="val 386"/>
                    <a:gd name="f169" fmla="val 383"/>
                    <a:gd name="f170" fmla="val 325"/>
                    <a:gd name="f171" fmla="val 327"/>
                    <a:gd name="f172" fmla="val 326"/>
                    <a:gd name="f173" fmla="val 392"/>
                    <a:gd name="f174" fmla="val 394"/>
                    <a:gd name="f175" fmla="val 324"/>
                    <a:gd name="f176" fmla="val 396"/>
                    <a:gd name="f177" fmla="val 399"/>
                    <a:gd name="f178" fmla="val 404"/>
                    <a:gd name="f179" fmla="val 412"/>
                    <a:gd name="f180" fmla="val 414"/>
                    <a:gd name="f181" fmla="val 417"/>
                    <a:gd name="f182" fmla="val 419"/>
                    <a:gd name="f183" fmla="val 424"/>
                    <a:gd name="f184" fmla="val 429"/>
                    <a:gd name="f185" fmla="val 433"/>
                    <a:gd name="f186" fmla="val 301"/>
                    <a:gd name="f187" fmla="val 434"/>
                    <a:gd name="f188" fmla="val 436"/>
                    <a:gd name="f189" fmla="val 440"/>
                    <a:gd name="f190" fmla="val 443"/>
                    <a:gd name="f191" fmla="val 444"/>
                    <a:gd name="f192" fmla="val 446"/>
                    <a:gd name="f193" fmla="val 447"/>
                    <a:gd name="f194" fmla="val 450"/>
                    <a:gd name="f195" fmla="val 453"/>
                    <a:gd name="f196" fmla="val 456"/>
                    <a:gd name="f197" fmla="val 459"/>
                    <a:gd name="f198" fmla="val 458"/>
                    <a:gd name="f199" fmla="val 455"/>
                    <a:gd name="f200" fmla="val 339"/>
                    <a:gd name="f201" fmla="val 452"/>
                    <a:gd name="f202" fmla="val 340"/>
                    <a:gd name="f203" fmla="val 448"/>
                    <a:gd name="f204" fmla="val 445"/>
                    <a:gd name="f205" fmla="val 345"/>
                    <a:gd name="f206" fmla="val 348"/>
                    <a:gd name="f207" fmla="val 351"/>
                    <a:gd name="f208" fmla="val 431"/>
                    <a:gd name="f209" fmla="val 353"/>
                    <a:gd name="f210" fmla="val 435"/>
                    <a:gd name="f211" fmla="val 442"/>
                    <a:gd name="f212" fmla="val 441"/>
                    <a:gd name="f213" fmla="val 372"/>
                    <a:gd name="f214" fmla="val 377"/>
                    <a:gd name="f215" fmla="val 382"/>
                    <a:gd name="f216" fmla="val 449"/>
                    <a:gd name="f217" fmla="val 451"/>
                    <a:gd name="f218" fmla="val 454"/>
                    <a:gd name="f219" fmla="val 462"/>
                    <a:gd name="f220" fmla="val 465"/>
                    <a:gd name="f221" fmla="val 407"/>
                    <a:gd name="f222" fmla="val 463"/>
                    <a:gd name="f223" fmla="val 409"/>
                    <a:gd name="f224" fmla="val 410"/>
                    <a:gd name="f225" fmla="val 461"/>
                    <a:gd name="f226" fmla="val 413"/>
                    <a:gd name="f227" fmla="val 460"/>
                    <a:gd name="f228" fmla="val 421"/>
                    <a:gd name="f229" fmla="val 416"/>
                    <a:gd name="f230" fmla="val 438"/>
                    <a:gd name="f231" fmla="val 418"/>
                    <a:gd name="f232" fmla="val 432"/>
                    <a:gd name="f233" fmla="val 420"/>
                    <a:gd name="f234" fmla="val 422"/>
                    <a:gd name="f235" fmla="val 437"/>
                    <a:gd name="f236" fmla="val 423"/>
                    <a:gd name="f237" fmla="val 464"/>
                    <a:gd name="f238" fmla="val 427"/>
                    <a:gd name="f239" fmla="val 472"/>
                    <a:gd name="f240" fmla="val 473"/>
                    <a:gd name="f241" fmla="val 470"/>
                    <a:gd name="f242" fmla="val 439"/>
                    <a:gd name="f243" fmla="val 428"/>
                    <a:gd name="f244" fmla="val 426"/>
                    <a:gd name="f245" fmla="val 425"/>
                    <a:gd name="f246" fmla="val 408"/>
                    <a:gd name="f247" fmla="val 405"/>
                    <a:gd name="f248" fmla="val 401"/>
                    <a:gd name="f249" fmla="val 403"/>
                    <a:gd name="f250" fmla="val 466"/>
                    <a:gd name="f251" fmla="val 468"/>
                    <a:gd name="f252" fmla="val 430"/>
                    <a:gd name="f253" fmla="val 474"/>
                    <a:gd name="f254" fmla="val 477"/>
                    <a:gd name="f255" fmla="val 481"/>
                    <a:gd name="f256" fmla="val 501"/>
                    <a:gd name="f257" fmla="val 500"/>
                    <a:gd name="f258" fmla="val 516"/>
                    <a:gd name="f259" fmla="val 379"/>
                    <a:gd name="f260" fmla="val 521"/>
                    <a:gd name="f261" fmla="val 374"/>
                    <a:gd name="f262" fmla="val 524"/>
                    <a:gd name="f263" fmla="val 371"/>
                    <a:gd name="f264" fmla="val 522"/>
                    <a:gd name="f265" fmla="val 519"/>
                    <a:gd name="f266" fmla="val 363"/>
                    <a:gd name="f267" fmla="val 514"/>
                    <a:gd name="f268" fmla="val 511"/>
                    <a:gd name="f269" fmla="val 347"/>
                    <a:gd name="f270" fmla="val 509"/>
                    <a:gd name="f271" fmla="val 508"/>
                    <a:gd name="f272" fmla="val 332"/>
                    <a:gd name="f273" fmla="val 329"/>
                    <a:gd name="f274" fmla="val 512"/>
                    <a:gd name="f275" fmla="val 517"/>
                    <a:gd name="f276" fmla="val 523"/>
                    <a:gd name="f277" fmla="val 526"/>
                    <a:gd name="f278" fmla="val 527"/>
                    <a:gd name="f279" fmla="val 532"/>
                    <a:gd name="f280" fmla="val 537"/>
                    <a:gd name="f281" fmla="val 319"/>
                    <a:gd name="f282" fmla="val 543"/>
                    <a:gd name="f283" fmla="val 544"/>
                    <a:gd name="f284" fmla="val 321"/>
                    <a:gd name="f285" fmla="val 546"/>
                    <a:gd name="f286" fmla="val 548"/>
                    <a:gd name="f287" fmla="val 549"/>
                    <a:gd name="f288" fmla="val 551"/>
                    <a:gd name="f289" fmla="val 552"/>
                    <a:gd name="f290" fmla="val 553"/>
                    <a:gd name="f291" fmla="val 555"/>
                    <a:gd name="f292" fmla="val 558"/>
                    <a:gd name="f293" fmla="val 561"/>
                    <a:gd name="f294" fmla="val 562"/>
                    <a:gd name="f295" fmla="val 563"/>
                    <a:gd name="f296" fmla="val 564"/>
                    <a:gd name="f297" fmla="val 565"/>
                    <a:gd name="f298" fmla="val 568"/>
                    <a:gd name="f299" fmla="val 578"/>
                    <a:gd name="f300" fmla="val 589"/>
                    <a:gd name="f301" fmla="val 599"/>
                    <a:gd name="f302" fmla="val 608"/>
                    <a:gd name="f303" fmla="val 618"/>
                    <a:gd name="f304" fmla="val 625"/>
                    <a:gd name="f305" fmla="val 626"/>
                    <a:gd name="f306" fmla="val 331"/>
                    <a:gd name="f307" fmla="val 630"/>
                    <a:gd name="f308" fmla="val 633"/>
                    <a:gd name="f309" fmla="val 637"/>
                    <a:gd name="f310" fmla="val 640"/>
                    <a:gd name="f311" fmla="val 644"/>
                    <a:gd name="f312" fmla="val 337"/>
                    <a:gd name="f313" fmla="val 647"/>
                    <a:gd name="f314" fmla="val 652"/>
                    <a:gd name="f315" fmla="val 657"/>
                    <a:gd name="f316" fmla="val 663"/>
                    <a:gd name="f317" fmla="val 671"/>
                    <a:gd name="f318" fmla="val 679"/>
                    <a:gd name="f319" fmla="val 687"/>
                    <a:gd name="f320" fmla="val 356"/>
                    <a:gd name="f321" fmla="val 695"/>
                    <a:gd name="f322" fmla="val 703"/>
                    <a:gd name="f323" fmla="val 711"/>
                    <a:gd name="f324" fmla="val 718"/>
                    <a:gd name="f325" fmla="val 725"/>
                    <a:gd name="f326" fmla="val 732"/>
                    <a:gd name="f327" fmla="val 745"/>
                    <a:gd name="f328" fmla="val 381"/>
                    <a:gd name="f329" fmla="val 757"/>
                    <a:gd name="f330" fmla="val 769"/>
                    <a:gd name="f331" fmla="val 774"/>
                    <a:gd name="f332" fmla="val 780"/>
                    <a:gd name="f333" fmla="val 783"/>
                    <a:gd name="f334" fmla="val 787"/>
                    <a:gd name="f335" fmla="val 791"/>
                    <a:gd name="f336" fmla="val 796"/>
                    <a:gd name="f337" fmla="val 406"/>
                    <a:gd name="f338" fmla="val 800"/>
                    <a:gd name="f339" fmla="val 805"/>
                    <a:gd name="f340" fmla="val 809"/>
                    <a:gd name="f341" fmla="val 411"/>
                    <a:gd name="f342" fmla="val 817"/>
                    <a:gd name="f343" fmla="val 825"/>
                    <a:gd name="f344" fmla="val 833"/>
                    <a:gd name="f345" fmla="val 843"/>
                    <a:gd name="f346" fmla="val 852"/>
                    <a:gd name="f347" fmla="val 862"/>
                    <a:gd name="f348" fmla="val 871"/>
                    <a:gd name="f349" fmla="val 879"/>
                    <a:gd name="f350" fmla="val 888"/>
                    <a:gd name="f351" fmla="val 900"/>
                    <a:gd name="f352" fmla="val 911"/>
                    <a:gd name="f353" fmla="val 923"/>
                    <a:gd name="f354" fmla="val 938"/>
                    <a:gd name="f355" fmla="val 469"/>
                    <a:gd name="f356" fmla="val 955"/>
                    <a:gd name="f357" fmla="val 969"/>
                    <a:gd name="f358" fmla="val 970"/>
                    <a:gd name="f359" fmla="val 971"/>
                    <a:gd name="f360" fmla="val 972"/>
                    <a:gd name="f361" fmla="val 973"/>
                    <a:gd name="f362" fmla="val 484"/>
                    <a:gd name="f363" fmla="val 974"/>
                    <a:gd name="f364" fmla="val 483"/>
                    <a:gd name="f365" fmla="val 482"/>
                    <a:gd name="f366" fmla="val 467"/>
                    <a:gd name="f367" fmla="val 979"/>
                    <a:gd name="f368" fmla="val 984"/>
                    <a:gd name="f369" fmla="val 989"/>
                    <a:gd name="f370" fmla="val 991"/>
                    <a:gd name="f371" fmla="val 994"/>
                    <a:gd name="f372" fmla="val 996"/>
                    <a:gd name="f373" fmla="val 380"/>
                    <a:gd name="f374" fmla="val 998"/>
                    <a:gd name="f375" fmla="val 999"/>
                    <a:gd name="f376" fmla="val 365"/>
                    <a:gd name="f377" fmla="val 1003"/>
                    <a:gd name="f378" fmla="val 1001"/>
                    <a:gd name="f379" fmla="val 1000"/>
                    <a:gd name="f380" fmla="val 997"/>
                    <a:gd name="f381" fmla="val 992"/>
                    <a:gd name="f382" fmla="val 975"/>
                    <a:gd name="f383" fmla="val 958"/>
                    <a:gd name="f384" fmla="val 941"/>
                    <a:gd name="f385" fmla="val 916"/>
                    <a:gd name="f386" fmla="val 891"/>
                    <a:gd name="f387" fmla="val 866"/>
                    <a:gd name="f388" fmla="val 857"/>
                    <a:gd name="f389" fmla="val 854"/>
                    <a:gd name="f390" fmla="val 292"/>
                    <a:gd name="f391" fmla="val 850"/>
                    <a:gd name="f392" fmla="val 847"/>
                    <a:gd name="f393" fmla="val 291"/>
                    <a:gd name="f394" fmla="val 840"/>
                    <a:gd name="f395" fmla="val 281"/>
                    <a:gd name="f396" fmla="val 795"/>
                    <a:gd name="f397" fmla="val 272"/>
                    <a:gd name="f398" fmla="val 772"/>
                    <a:gd name="f399" fmla="val 263"/>
                    <a:gd name="f400" fmla="val 756"/>
                    <a:gd name="f401" fmla="val 256"/>
                    <a:gd name="f402" fmla="val 739"/>
                    <a:gd name="f403" fmla="val 249"/>
                    <a:gd name="f404" fmla="val 722"/>
                    <a:gd name="f405" fmla="val 240"/>
                    <a:gd name="f406" fmla="val 713"/>
                    <a:gd name="f407" fmla="val 238"/>
                    <a:gd name="f408" fmla="val 710"/>
                    <a:gd name="f409" fmla="val 709"/>
                    <a:gd name="f410" fmla="val 232"/>
                    <a:gd name="f411" fmla="val 708"/>
                    <a:gd name="f412" fmla="val 702"/>
                    <a:gd name="f413" fmla="val 697"/>
                    <a:gd name="f414" fmla="val 691"/>
                    <a:gd name="f415" fmla="val 229"/>
                    <a:gd name="f416" fmla="val 674"/>
                    <a:gd name="f417" fmla="val 222"/>
                    <a:gd name="f418" fmla="val 214"/>
                    <a:gd name="f419" fmla="val 622"/>
                    <a:gd name="f420" fmla="val 199"/>
                    <a:gd name="f421" fmla="val 604"/>
                    <a:gd name="f422" fmla="val 192"/>
                    <a:gd name="f423" fmla="val 586"/>
                    <a:gd name="f424" fmla="val 582"/>
                    <a:gd name="f425" fmla="val 575"/>
                    <a:gd name="f426" fmla="val 178"/>
                    <a:gd name="f427" fmla="val 574"/>
                    <a:gd name="f428" fmla="val 572"/>
                    <a:gd name="f429" fmla="val 176"/>
                    <a:gd name="f430" fmla="val 570"/>
                    <a:gd name="f431" fmla="val 566"/>
                    <a:gd name="f432" fmla="val 184"/>
                    <a:gd name="f433" fmla="val 557"/>
                    <a:gd name="f434" fmla="val 194"/>
                    <a:gd name="f435" fmla="val 545"/>
                    <a:gd name="f436" fmla="val 200"/>
                    <a:gd name="f437" fmla="val 542"/>
                    <a:gd name="f438" fmla="val 201"/>
                    <a:gd name="f439" fmla="val 541"/>
                    <a:gd name="f440" fmla="val 536"/>
                    <a:gd name="f441" fmla="val 528"/>
                    <a:gd name="f442" fmla="val 196"/>
                    <a:gd name="f443" fmla="val 188"/>
                    <a:gd name="f444" fmla="val 186"/>
                    <a:gd name="f445" fmla="val 530"/>
                    <a:gd name="f446" fmla="val 533"/>
                    <a:gd name="f447" fmla="val 535"/>
                    <a:gd name="f448" fmla="val 538"/>
                    <a:gd name="f449" fmla="val 539"/>
                    <a:gd name="f450" fmla="val 547"/>
                    <a:gd name="f451" fmla="val 179"/>
                    <a:gd name="f452" fmla="val 174"/>
                    <a:gd name="f453" fmla="val 168"/>
                    <a:gd name="f454" fmla="val 172"/>
                    <a:gd name="f455" fmla="val 171"/>
                    <a:gd name="f456" fmla="val 525"/>
                    <a:gd name="f457" fmla="val 167"/>
                    <a:gd name="f458" fmla="val 518"/>
                    <a:gd name="f459" fmla="val 164"/>
                    <a:gd name="f460" fmla="val 161"/>
                    <a:gd name="f461" fmla="val 160"/>
                    <a:gd name="f462" fmla="val 515"/>
                    <a:gd name="f463" fmla="val 158"/>
                    <a:gd name="f464" fmla="val 157"/>
                    <a:gd name="f465" fmla="val 507"/>
                    <a:gd name="f466" fmla="val 506"/>
                    <a:gd name="f467" fmla="val 503"/>
                    <a:gd name="f468" fmla="val 496"/>
                    <a:gd name="f469" fmla="val 490"/>
                    <a:gd name="f470" fmla="val 489"/>
                    <a:gd name="f471" fmla="val 488"/>
                    <a:gd name="f472" fmla="val 487"/>
                    <a:gd name="f473" fmla="val 486"/>
                    <a:gd name="f474" fmla="val 153"/>
                    <a:gd name="f475" fmla="val 148"/>
                    <a:gd name="f476" fmla="val 143"/>
                    <a:gd name="f477" fmla="val 138"/>
                    <a:gd name="f478" fmla="val 478"/>
                    <a:gd name="f479" fmla="val 475"/>
                    <a:gd name="f480" fmla="val 136"/>
                    <a:gd name="f481" fmla="val 112"/>
                    <a:gd name="f482" fmla="val 94"/>
                    <a:gd name="f483" fmla="val 87"/>
                    <a:gd name="f484" fmla="val 86"/>
                    <a:gd name="f485" fmla="val 84"/>
                    <a:gd name="f486" fmla="val 78"/>
                    <a:gd name="f487" fmla="val 73"/>
                    <a:gd name="f488" fmla="val 67"/>
                    <a:gd name="f489" fmla="val 289"/>
                    <a:gd name="f490" fmla="val 61"/>
                    <a:gd name="f491" fmla="val 276"/>
                    <a:gd name="f492" fmla="val 262"/>
                    <a:gd name="f493" fmla="val 50"/>
                    <a:gd name="f494" fmla="val 257"/>
                    <a:gd name="f495" fmla="val 48"/>
                    <a:gd name="f496" fmla="val 46"/>
                    <a:gd name="f497" fmla="val 247"/>
                    <a:gd name="f498" fmla="val 41"/>
                    <a:gd name="f499" fmla="val 40"/>
                    <a:gd name="f500" fmla="val 230"/>
                    <a:gd name="f501" fmla="val 37"/>
                    <a:gd name="f502" fmla="val 212"/>
                    <a:gd name="f503" fmla="val 30"/>
                    <a:gd name="f504" fmla="val 25"/>
                    <a:gd name="f505" fmla="val 20"/>
                    <a:gd name="f506" fmla="val 14"/>
                    <a:gd name="f507" fmla="val 145"/>
                    <a:gd name="f508" fmla="val 1"/>
                    <a:gd name="f509" fmla="val 132"/>
                    <a:gd name="f510" fmla="val 3"/>
                    <a:gd name="f511" fmla="val 129"/>
                    <a:gd name="f512" fmla="val 4"/>
                    <a:gd name="f513" fmla="val 125"/>
                    <a:gd name="f514" fmla="val 6"/>
                    <a:gd name="f515" fmla="val 9"/>
                    <a:gd name="f516" fmla="val 13"/>
                    <a:gd name="f517" fmla="val 16"/>
                    <a:gd name="f518" fmla="val 83"/>
                    <a:gd name="f519" fmla="val 71"/>
                    <a:gd name="f520" fmla="val 59"/>
                    <a:gd name="f521" fmla="val 28"/>
                    <a:gd name="f522" fmla="val 47"/>
                    <a:gd name="f523" fmla="val 32"/>
                    <a:gd name="f524" fmla="val 35"/>
                    <a:gd name="f525" fmla="val 23"/>
                    <a:gd name="f526" fmla="val 18"/>
                    <a:gd name="f527" fmla="val 42"/>
                    <a:gd name="f528" fmla="val 44"/>
                    <a:gd name="f529" fmla="val 10"/>
                    <a:gd name="f530" fmla="val 45"/>
                    <a:gd name="f531" fmla="val 7"/>
                    <a:gd name="f532" fmla="val 2"/>
                    <a:gd name="f533" fmla="val 49"/>
                    <a:gd name="f534" fmla="val 51"/>
                    <a:gd name="f535" fmla="*/ f2 1 1004"/>
                    <a:gd name="f536" fmla="*/ f3 1 485"/>
                    <a:gd name="f537" fmla="+- f6 0 f4"/>
                    <a:gd name="f538" fmla="+- f5 0 f4"/>
                    <a:gd name="f539" fmla="*/ f538 1 1004"/>
                    <a:gd name="f540" fmla="*/ f537 1 485"/>
                    <a:gd name="f541" fmla="*/ f4 1 f539"/>
                    <a:gd name="f542" fmla="*/ f5 1 f539"/>
                    <a:gd name="f543" fmla="*/ f4 1 f540"/>
                    <a:gd name="f544" fmla="*/ f6 1 f540"/>
                    <a:gd name="f545" fmla="*/ f541 f535 1"/>
                    <a:gd name="f546" fmla="*/ f542 f535 1"/>
                    <a:gd name="f547" fmla="*/ f544 f536 1"/>
                    <a:gd name="f548" fmla="*/ f543 f53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545" t="f548" r="f546" b="f547"/>
                  <a:pathLst>
                    <a:path w="1004" h="485">
                      <a:moveTo>
                        <a:pt x="f7" y="f8"/>
                      </a:moveTo>
                      <a:cubicBezTo>
                        <a:pt x="f9" y="f10"/>
                        <a:pt x="f11" y="f10"/>
                        <a:pt x="f12" y="f13"/>
                      </a:cubicBezTo>
                      <a:cubicBezTo>
                        <a:pt x="f14" y="f15"/>
                        <a:pt x="f16" y="f17"/>
                        <a:pt x="f18" y="f19"/>
                      </a:cubicBezTo>
                      <a:cubicBezTo>
                        <a:pt x="f13" y="f20"/>
                        <a:pt x="f19" y="f21"/>
                        <a:pt x="f22" y="f23"/>
                      </a:cubicBezTo>
                      <a:cubicBezTo>
                        <a:pt x="f24" y="f24"/>
                        <a:pt x="f25" y="f26"/>
                        <a:pt x="f27" y="f25"/>
                      </a:cubicBezTo>
                      <a:cubicBezTo>
                        <a:pt x="f28" y="f29"/>
                        <a:pt x="f30" y="f31"/>
                        <a:pt x="f32" y="f33"/>
                      </a:cubicBezTo>
                      <a:cubicBezTo>
                        <a:pt x="f34" y="f27"/>
                        <a:pt x="f35" y="f36"/>
                        <a:pt x="f37" y="f28"/>
                      </a:cubicBezTo>
                      <a:cubicBezTo>
                        <a:pt x="f38" y="f30"/>
                        <a:pt x="f39" y="f40"/>
                        <a:pt x="f41" y="f42"/>
                      </a:cubicBezTo>
                      <a:cubicBezTo>
                        <a:pt x="f43" y="f44"/>
                        <a:pt x="f45" y="f46"/>
                        <a:pt x="f47" y="f48"/>
                      </a:cubicBezTo>
                      <a:cubicBezTo>
                        <a:pt x="f49" y="f50"/>
                        <a:pt x="f51" y="f52"/>
                        <a:pt x="f53" y="f54"/>
                      </a:cubicBezTo>
                      <a:cubicBezTo>
                        <a:pt x="f55" y="f56"/>
                        <a:pt x="f57" y="f41"/>
                        <a:pt x="f58" y="f59"/>
                      </a:cubicBezTo>
                      <a:cubicBezTo>
                        <a:pt x="f60" y="f61"/>
                        <a:pt x="f62" y="f63"/>
                        <a:pt x="f64" y="f65"/>
                      </a:cubicBezTo>
                      <a:cubicBezTo>
                        <a:pt x="f66" y="f67"/>
                        <a:pt x="f68" y="f69"/>
                        <a:pt x="f70" y="f1"/>
                      </a:cubicBezTo>
                      <a:cubicBezTo>
                        <a:pt x="f71" y="f72"/>
                        <a:pt x="f73" y="f74"/>
                        <a:pt x="f75" y="f76"/>
                      </a:cubicBezTo>
                      <a:cubicBezTo>
                        <a:pt x="f77" y="f78"/>
                        <a:pt x="f79" y="f80"/>
                        <a:pt x="f81" y="f82"/>
                      </a:cubicBezTo>
                      <a:cubicBezTo>
                        <a:pt x="f83" y="f47"/>
                        <a:pt x="f84" y="f85"/>
                        <a:pt x="f86" y="f87"/>
                      </a:cubicBezTo>
                      <a:cubicBezTo>
                        <a:pt x="f88" y="f49"/>
                        <a:pt x="f89" y="f90"/>
                        <a:pt x="f91" y="f92"/>
                      </a:cubicBezTo>
                      <a:lnTo>
                        <a:pt x="f93" y="f94"/>
                      </a:lnTo>
                      <a:lnTo>
                        <a:pt x="f95" y="f96"/>
                      </a:lnTo>
                      <a:cubicBezTo>
                        <a:pt x="f97" y="f53"/>
                        <a:pt x="f98" y="f55"/>
                        <a:pt x="f99" y="f100"/>
                      </a:cubicBezTo>
                      <a:cubicBezTo>
                        <a:pt x="f99" y="f57"/>
                        <a:pt x="f99" y="f57"/>
                        <a:pt x="f101" y="f57"/>
                      </a:cubicBezTo>
                      <a:cubicBezTo>
                        <a:pt x="f101" y="f57"/>
                        <a:pt x="f102" y="f103"/>
                        <a:pt x="f102" y="f104"/>
                      </a:cubicBezTo>
                      <a:cubicBezTo>
                        <a:pt x="f105" y="f106"/>
                        <a:pt x="f107" y="f60"/>
                        <a:pt x="f91" y="f108"/>
                      </a:cubicBezTo>
                      <a:cubicBezTo>
                        <a:pt x="f109" y="f110"/>
                        <a:pt x="f111" y="f112"/>
                        <a:pt x="f113" y="f114"/>
                      </a:cubicBezTo>
                      <a:cubicBezTo>
                        <a:pt x="f113" y="f114"/>
                        <a:pt x="f113" y="f115"/>
                        <a:pt x="f113" y="f115"/>
                      </a:cubicBezTo>
                      <a:cubicBezTo>
                        <a:pt x="f116" y="f117"/>
                        <a:pt x="f118" y="f119"/>
                        <a:pt x="f118" y="f119"/>
                      </a:cubicBezTo>
                      <a:cubicBezTo>
                        <a:pt x="f120" y="f121"/>
                        <a:pt x="f122" y="f123"/>
                        <a:pt x="f84" y="f123"/>
                      </a:cubicBezTo>
                      <a:cubicBezTo>
                        <a:pt x="f124" y="f64"/>
                        <a:pt x="f125" y="f126"/>
                        <a:pt x="f125" y="f127"/>
                      </a:cubicBezTo>
                      <a:cubicBezTo>
                        <a:pt x="f128" y="f129"/>
                        <a:pt x="f130" y="f131"/>
                        <a:pt x="f130" y="f132"/>
                      </a:cubicBezTo>
                      <a:cubicBezTo>
                        <a:pt x="f83" y="f133"/>
                        <a:pt x="f134" y="f135"/>
                        <a:pt x="f81" y="f136"/>
                      </a:cubicBezTo>
                      <a:cubicBezTo>
                        <a:pt x="f137" y="f138"/>
                        <a:pt x="f139" y="f140"/>
                        <a:pt x="f79" y="f71"/>
                      </a:cubicBezTo>
                      <a:cubicBezTo>
                        <a:pt x="f141" y="f71"/>
                        <a:pt x="f142" y="f71"/>
                        <a:pt x="f143" y="f71"/>
                      </a:cubicBezTo>
                      <a:cubicBezTo>
                        <a:pt x="f144" y="f138"/>
                        <a:pt x="f145" y="f140"/>
                        <a:pt x="f146" y="f73"/>
                      </a:cubicBezTo>
                      <a:cubicBezTo>
                        <a:pt x="f146" y="f147"/>
                        <a:pt x="f146" y="f147"/>
                        <a:pt x="f146" y="f148"/>
                      </a:cubicBezTo>
                      <a:cubicBezTo>
                        <a:pt x="f145" y="f148"/>
                        <a:pt x="f145" y="f148"/>
                        <a:pt x="f75" y="f148"/>
                      </a:cubicBezTo>
                      <a:cubicBezTo>
                        <a:pt x="f149" y="f73"/>
                        <a:pt x="f147" y="f73"/>
                        <a:pt x="f73" y="f148"/>
                      </a:cubicBezTo>
                      <a:cubicBezTo>
                        <a:pt x="f150" y="f151"/>
                        <a:pt x="f73" y="f75"/>
                        <a:pt x="f147" y="f146"/>
                      </a:cubicBezTo>
                      <a:cubicBezTo>
                        <a:pt x="f149" y="f152"/>
                        <a:pt x="f75" y="f153"/>
                        <a:pt x="f152" y="f77"/>
                      </a:cubicBezTo>
                      <a:cubicBezTo>
                        <a:pt x="f152" y="f152"/>
                        <a:pt x="f77" y="f152"/>
                        <a:pt x="f154" y="f152"/>
                      </a:cubicBezTo>
                      <a:cubicBezTo>
                        <a:pt x="f145" y="f137"/>
                        <a:pt x="f75" y="f83"/>
                        <a:pt x="f145" y="f120"/>
                      </a:cubicBezTo>
                      <a:cubicBezTo>
                        <a:pt x="f146" y="f88"/>
                        <a:pt x="f77" y="f105"/>
                        <a:pt x="f141" y="f155"/>
                      </a:cubicBezTo>
                      <a:cubicBezTo>
                        <a:pt x="f143" y="f155"/>
                        <a:pt x="f152" y="f155"/>
                        <a:pt x="f144" y="f156"/>
                      </a:cubicBezTo>
                      <a:cubicBezTo>
                        <a:pt x="f75" y="f157"/>
                        <a:pt x="f73" y="f158"/>
                        <a:pt x="f71" y="f159"/>
                      </a:cubicBezTo>
                      <a:cubicBezTo>
                        <a:pt x="f133" y="f105"/>
                        <a:pt x="f160" y="f159"/>
                        <a:pt x="f161" y="f162"/>
                      </a:cubicBezTo>
                      <a:cubicBezTo>
                        <a:pt x="f163" y="f164"/>
                        <a:pt x="f160" y="f101"/>
                        <a:pt x="f71" y="f165"/>
                      </a:cubicBezTo>
                      <a:cubicBezTo>
                        <a:pt x="f145" y="f166"/>
                        <a:pt x="f143" y="f165"/>
                        <a:pt x="f143" y="f167"/>
                      </a:cubicBezTo>
                      <a:cubicBezTo>
                        <a:pt x="f143" y="f168"/>
                        <a:pt x="f143" y="f164"/>
                        <a:pt x="f142" y="f164"/>
                      </a:cubicBezTo>
                      <a:cubicBezTo>
                        <a:pt x="f137" y="f169"/>
                        <a:pt x="f170" y="f164"/>
                        <a:pt x="f171" y="f95"/>
                      </a:cubicBezTo>
                      <a:cubicBezTo>
                        <a:pt x="f172" y="f173"/>
                        <a:pt x="f170" y="f174"/>
                        <a:pt x="f175" y="f98"/>
                      </a:cubicBezTo>
                      <a:cubicBezTo>
                        <a:pt x="f81" y="f176"/>
                        <a:pt x="f137" y="f101"/>
                        <a:pt x="f139" y="f99"/>
                      </a:cubicBezTo>
                      <a:cubicBezTo>
                        <a:pt x="f77" y="f177"/>
                        <a:pt x="f146" y="f178"/>
                        <a:pt x="f152" y="f179"/>
                      </a:cubicBezTo>
                      <a:cubicBezTo>
                        <a:pt x="f152" y="f180"/>
                        <a:pt x="f77" y="f181"/>
                        <a:pt x="f152" y="f182"/>
                      </a:cubicBezTo>
                      <a:cubicBezTo>
                        <a:pt x="f145" y="f183"/>
                        <a:pt x="f149" y="f184"/>
                        <a:pt x="f73" y="f185"/>
                      </a:cubicBezTo>
                      <a:cubicBezTo>
                        <a:pt x="f186" y="f187"/>
                        <a:pt x="f186" y="f188"/>
                        <a:pt x="f73" y="f188"/>
                      </a:cubicBezTo>
                      <a:cubicBezTo>
                        <a:pt x="f148" y="f189"/>
                        <a:pt x="f151" y="f190"/>
                        <a:pt x="f152" y="f191"/>
                      </a:cubicBezTo>
                      <a:cubicBezTo>
                        <a:pt x="f153" y="f191"/>
                        <a:pt x="f142" y="f192"/>
                        <a:pt x="f141" y="f193"/>
                      </a:cubicBezTo>
                      <a:cubicBezTo>
                        <a:pt x="f137" y="f194"/>
                        <a:pt x="f172" y="f195"/>
                        <a:pt x="f134" y="f196"/>
                      </a:cubicBezTo>
                      <a:cubicBezTo>
                        <a:pt x="f83" y="f197"/>
                        <a:pt x="f125" y="f198"/>
                        <a:pt x="f124" y="f199"/>
                      </a:cubicBezTo>
                      <a:cubicBezTo>
                        <a:pt x="f200" y="f201"/>
                        <a:pt x="f202" y="f203"/>
                        <a:pt x="f84" y="f204"/>
                      </a:cubicBezTo>
                      <a:cubicBezTo>
                        <a:pt x="f205" y="f189"/>
                        <a:pt x="f206" y="f188"/>
                        <a:pt x="f207" y="f208"/>
                      </a:cubicBezTo>
                      <a:cubicBezTo>
                        <a:pt x="f86" y="f185"/>
                        <a:pt x="f209" y="f210"/>
                        <a:pt x="f113" y="f188"/>
                      </a:cubicBezTo>
                      <a:cubicBezTo>
                        <a:pt x="f109" y="f189"/>
                        <a:pt x="f107" y="f211"/>
                        <a:pt x="f157" y="f212"/>
                      </a:cubicBezTo>
                      <a:cubicBezTo>
                        <a:pt x="f213" y="f212"/>
                        <a:pt x="f156" y="f212"/>
                        <a:pt x="f214" y="f211"/>
                      </a:cubicBezTo>
                      <a:cubicBezTo>
                        <a:pt x="f215" y="f191"/>
                        <a:pt x="f168" y="f192"/>
                        <a:pt x="f95" y="f203"/>
                      </a:cubicBezTo>
                      <a:cubicBezTo>
                        <a:pt x="f173" y="f216"/>
                        <a:pt x="f97" y="f194"/>
                        <a:pt x="f174" y="f217"/>
                      </a:cubicBezTo>
                      <a:cubicBezTo>
                        <a:pt x="f98" y="f201"/>
                        <a:pt x="f98" y="f218"/>
                        <a:pt x="f98" y="f196"/>
                      </a:cubicBezTo>
                      <a:cubicBezTo>
                        <a:pt x="f176" y="f219"/>
                        <a:pt x="f165" y="f220"/>
                        <a:pt x="f221" y="f222"/>
                      </a:cubicBezTo>
                      <a:cubicBezTo>
                        <a:pt x="f223" y="f222"/>
                        <a:pt x="f224" y="f219"/>
                        <a:pt x="f179" y="f225"/>
                      </a:cubicBezTo>
                      <a:cubicBezTo>
                        <a:pt x="f226" y="f227"/>
                        <a:pt x="f226" y="f227"/>
                        <a:pt x="f180" y="f227"/>
                      </a:cubicBezTo>
                      <a:cubicBezTo>
                        <a:pt x="f182" y="f199"/>
                        <a:pt x="f228" y="f192"/>
                        <a:pt x="f229" y="f191"/>
                      </a:cubicBezTo>
                      <a:cubicBezTo>
                        <a:pt x="f179" y="f189"/>
                        <a:pt x="f226" y="f230"/>
                        <a:pt x="f229" y="f210"/>
                      </a:cubicBezTo>
                      <a:cubicBezTo>
                        <a:pt x="f229" y="f210"/>
                        <a:pt x="f229" y="f187"/>
                        <a:pt x="f181" y="f185"/>
                      </a:cubicBezTo>
                      <a:cubicBezTo>
                        <a:pt x="f231" y="f185"/>
                        <a:pt x="f182" y="f232"/>
                        <a:pt x="f233" y="f185"/>
                      </a:cubicBezTo>
                      <a:cubicBezTo>
                        <a:pt x="f234" y="f210"/>
                        <a:pt x="f183" y="f235"/>
                        <a:pt x="f236" y="f189"/>
                      </a:cubicBezTo>
                      <a:cubicBezTo>
                        <a:pt x="f234" y="f192"/>
                        <a:pt x="f233" y="f201"/>
                        <a:pt x="f182" y="f198"/>
                      </a:cubicBezTo>
                      <a:cubicBezTo>
                        <a:pt x="f182" y="f237"/>
                        <a:pt x="f238" y="f239"/>
                        <a:pt x="f210" y="f240"/>
                      </a:cubicBezTo>
                      <a:cubicBezTo>
                        <a:pt x="f189" y="f240"/>
                        <a:pt x="f190" y="f239"/>
                        <a:pt x="f203" y="f241"/>
                      </a:cubicBezTo>
                      <a:cubicBezTo>
                        <a:pt x="f216" y="f241"/>
                        <a:pt x="f217" y="f220"/>
                        <a:pt x="f217" y="f237"/>
                      </a:cubicBezTo>
                      <a:cubicBezTo>
                        <a:pt x="f199" y="f199"/>
                        <a:pt x="f194" y="f191"/>
                        <a:pt x="f212" y="f211"/>
                      </a:cubicBezTo>
                      <a:cubicBezTo>
                        <a:pt x="f185" y="f242"/>
                        <a:pt x="f208" y="f210"/>
                        <a:pt x="f185" y="f243"/>
                      </a:cubicBezTo>
                      <a:cubicBezTo>
                        <a:pt x="f185" y="f244"/>
                        <a:pt x="f185" y="f245"/>
                        <a:pt x="f187" y="f236"/>
                      </a:cubicBezTo>
                      <a:cubicBezTo>
                        <a:pt x="f210" y="f182"/>
                        <a:pt x="f188" y="f229"/>
                        <a:pt x="f189" y="f180"/>
                      </a:cubicBezTo>
                      <a:cubicBezTo>
                        <a:pt x="f212" y="f180"/>
                        <a:pt x="f211" y="f226"/>
                        <a:pt x="f190" y="f179"/>
                      </a:cubicBezTo>
                      <a:cubicBezTo>
                        <a:pt x="f192" y="f246"/>
                        <a:pt x="f203" y="f247"/>
                        <a:pt x="f217" y="f248"/>
                      </a:cubicBezTo>
                      <a:cubicBezTo>
                        <a:pt x="f201" y="f166"/>
                        <a:pt x="f201" y="f166"/>
                        <a:pt x="f201" y="f249"/>
                      </a:cubicBezTo>
                      <a:cubicBezTo>
                        <a:pt x="f218" y="f179"/>
                        <a:pt x="f197" y="f228"/>
                        <a:pt x="f237" y="f184"/>
                      </a:cubicBezTo>
                      <a:cubicBezTo>
                        <a:pt x="f250" y="f232"/>
                        <a:pt x="f251" y="f185"/>
                        <a:pt x="f241" y="f252"/>
                      </a:cubicBezTo>
                      <a:cubicBezTo>
                        <a:pt x="f253" y="f244"/>
                        <a:pt x="f254" y="f234"/>
                        <a:pt x="f255" y="f231"/>
                      </a:cubicBezTo>
                      <a:lnTo>
                        <a:pt x="f255" y="f231"/>
                      </a:lnTo>
                      <a:cubicBezTo>
                        <a:pt x="f6" y="f180"/>
                        <a:pt x="f256" y="f176"/>
                        <a:pt x="f256" y="f176"/>
                      </a:cubicBezTo>
                      <a:cubicBezTo>
                        <a:pt x="f257" y="f176"/>
                        <a:pt x="f258" y="f259"/>
                        <a:pt x="f260" y="f261"/>
                      </a:cubicBezTo>
                      <a:cubicBezTo>
                        <a:pt x="f262" y="f263"/>
                        <a:pt x="f262" y="f102"/>
                        <a:pt x="f264" y="f159"/>
                      </a:cubicBezTo>
                      <a:cubicBezTo>
                        <a:pt x="f265" y="f266"/>
                        <a:pt x="f258" y="f109"/>
                        <a:pt x="f267" y="f113"/>
                      </a:cubicBezTo>
                      <a:cubicBezTo>
                        <a:pt x="f268" y="f269"/>
                        <a:pt x="f270" y="f202"/>
                        <a:pt x="f271" y="f272"/>
                      </a:cubicBezTo>
                      <a:cubicBezTo>
                        <a:pt x="f271" y="f273"/>
                        <a:pt x="f270" y="f171"/>
                        <a:pt x="f274" y="f171"/>
                      </a:cubicBezTo>
                      <a:cubicBezTo>
                        <a:pt x="f275" y="f170"/>
                        <a:pt x="f260" y="f137"/>
                        <a:pt x="f276" y="f79"/>
                      </a:cubicBezTo>
                      <a:cubicBezTo>
                        <a:pt x="f262" y="f142"/>
                        <a:pt x="f277" y="f143"/>
                        <a:pt x="f278" y="f143"/>
                      </a:cubicBezTo>
                      <a:cubicBezTo>
                        <a:pt x="f279" y="f141"/>
                        <a:pt x="f280" y="f281"/>
                        <a:pt x="f282" y="f139"/>
                      </a:cubicBezTo>
                      <a:cubicBezTo>
                        <a:pt x="f283" y="f284"/>
                        <a:pt x="f285" y="f139"/>
                        <a:pt x="f286" y="f139"/>
                      </a:cubicBezTo>
                      <a:cubicBezTo>
                        <a:pt x="f287" y="f281"/>
                        <a:pt x="f288" y="f141"/>
                        <a:pt x="f289" y="f142"/>
                      </a:cubicBezTo>
                      <a:cubicBezTo>
                        <a:pt x="f290" y="f153"/>
                        <a:pt x="f291" y="f154"/>
                        <a:pt x="f292" y="f154"/>
                      </a:cubicBezTo>
                      <a:cubicBezTo>
                        <a:pt x="f293" y="f153"/>
                        <a:pt x="f294" y="f77"/>
                        <a:pt x="f295" y="f146"/>
                      </a:cubicBezTo>
                      <a:cubicBezTo>
                        <a:pt x="f295" y="f145"/>
                        <a:pt x="f295" y="f151"/>
                        <a:pt x="f295" y="f149"/>
                      </a:cubicBezTo>
                      <a:cubicBezTo>
                        <a:pt x="f296" y="f73"/>
                        <a:pt x="f297" y="f186"/>
                        <a:pt x="f298" y="f147"/>
                      </a:cubicBezTo>
                      <a:cubicBezTo>
                        <a:pt x="f299" y="f75"/>
                        <a:pt x="f300" y="f77"/>
                        <a:pt x="f301" y="f141"/>
                      </a:cubicBezTo>
                      <a:cubicBezTo>
                        <a:pt x="f302" y="f284"/>
                        <a:pt x="f303" y="f81"/>
                        <a:pt x="f304" y="f134"/>
                      </a:cubicBezTo>
                      <a:cubicBezTo>
                        <a:pt x="f304" y="f134"/>
                        <a:pt x="f305" y="f306"/>
                        <a:pt x="f305" y="f306"/>
                      </a:cubicBezTo>
                      <a:cubicBezTo>
                        <a:pt x="f307" y="f272"/>
                        <a:pt x="f308" y="f130"/>
                        <a:pt x="f309" y="f128"/>
                      </a:cubicBezTo>
                      <a:cubicBezTo>
                        <a:pt x="f310" y="f125"/>
                        <a:pt x="f311" y="f312"/>
                        <a:pt x="f313" y="f124"/>
                      </a:cubicBezTo>
                      <a:cubicBezTo>
                        <a:pt x="f314" y="f202"/>
                        <a:pt x="f315" y="f122"/>
                        <a:pt x="f316" y="f205"/>
                      </a:cubicBezTo>
                      <a:cubicBezTo>
                        <a:pt x="f317" y="f116"/>
                        <a:pt x="f318" y="f86"/>
                        <a:pt x="f319" y="f320"/>
                      </a:cubicBezTo>
                      <a:cubicBezTo>
                        <a:pt x="f321" y="f0"/>
                        <a:pt x="f322" y="f107"/>
                        <a:pt x="f323" y="f159"/>
                      </a:cubicBezTo>
                      <a:cubicBezTo>
                        <a:pt x="f324" y="f263"/>
                        <a:pt x="f325" y="f162"/>
                        <a:pt x="f326" y="f155"/>
                      </a:cubicBezTo>
                      <a:cubicBezTo>
                        <a:pt x="f327" y="f328"/>
                        <a:pt x="f329" y="f167"/>
                        <a:pt x="f330" y="f97"/>
                      </a:cubicBezTo>
                      <a:cubicBezTo>
                        <a:pt x="f331" y="f98"/>
                        <a:pt x="f332" y="f176"/>
                        <a:pt x="f333" y="f177"/>
                      </a:cubicBezTo>
                      <a:cubicBezTo>
                        <a:pt x="f334" y="f249"/>
                        <a:pt x="f335" y="f178"/>
                        <a:pt x="f336" y="f337"/>
                      </a:cubicBezTo>
                      <a:cubicBezTo>
                        <a:pt x="f338" y="f246"/>
                        <a:pt x="f339" y="f223"/>
                        <a:pt x="f340" y="f341"/>
                      </a:cubicBezTo>
                      <a:cubicBezTo>
                        <a:pt x="f342" y="f180"/>
                        <a:pt x="f343" y="f231"/>
                        <a:pt x="f344" y="f228"/>
                      </a:cubicBezTo>
                      <a:cubicBezTo>
                        <a:pt x="f345" y="f245"/>
                        <a:pt x="f346" y="f252"/>
                        <a:pt x="f347" y="f187"/>
                      </a:cubicBezTo>
                      <a:cubicBezTo>
                        <a:pt x="f348" y="f230"/>
                        <a:pt x="f349" y="f211"/>
                        <a:pt x="f350" y="f192"/>
                      </a:cubicBezTo>
                      <a:cubicBezTo>
                        <a:pt x="f351" y="f217"/>
                        <a:pt x="f352" y="f196"/>
                        <a:pt x="f353" y="f225"/>
                      </a:cubicBezTo>
                      <a:cubicBezTo>
                        <a:pt x="f354" y="f355"/>
                        <a:pt x="f356" y="f240"/>
                        <a:pt x="f357" y="f6"/>
                      </a:cubicBezTo>
                      <a:cubicBezTo>
                        <a:pt x="f358" y="f6"/>
                        <a:pt x="f359" y="f6"/>
                        <a:pt x="f360" y="f6"/>
                      </a:cubicBezTo>
                      <a:cubicBezTo>
                        <a:pt x="f361" y="f362"/>
                        <a:pt x="f363" y="f364"/>
                        <a:pt x="f361" y="f365"/>
                      </a:cubicBezTo>
                      <a:cubicBezTo>
                        <a:pt x="f359" y="f254"/>
                        <a:pt x="f360" y="f239"/>
                        <a:pt x="f363" y="f366"/>
                      </a:cubicBezTo>
                      <a:cubicBezTo>
                        <a:pt x="f367" y="f193"/>
                        <a:pt x="f368" y="f243"/>
                        <a:pt x="f369" y="f246"/>
                      </a:cubicBezTo>
                      <a:cubicBezTo>
                        <a:pt x="f370" y="f177"/>
                        <a:pt x="f371" y="f93"/>
                        <a:pt x="f372" y="f373"/>
                      </a:cubicBezTo>
                      <a:cubicBezTo>
                        <a:pt x="f374" y="f162"/>
                        <a:pt x="f375" y="f376"/>
                        <a:pt x="f5" y="f109"/>
                      </a:cubicBezTo>
                      <a:cubicBezTo>
                        <a:pt x="f5" y="f109"/>
                        <a:pt x="f5" y="f111"/>
                        <a:pt x="f5" y="f320"/>
                      </a:cubicBezTo>
                      <a:cubicBezTo>
                        <a:pt x="f377" y="f88"/>
                        <a:pt x="f378" y="f88"/>
                        <a:pt x="f379" y="f88"/>
                      </a:cubicBezTo>
                      <a:cubicBezTo>
                        <a:pt x="f380" y="f113"/>
                        <a:pt x="f371" y="f88"/>
                        <a:pt x="f381" y="f113"/>
                      </a:cubicBezTo>
                      <a:cubicBezTo>
                        <a:pt x="f382" y="f269"/>
                        <a:pt x="f383" y="f202"/>
                        <a:pt x="f384" y="f83"/>
                      </a:cubicBezTo>
                      <a:cubicBezTo>
                        <a:pt x="f385" y="f81"/>
                        <a:pt x="f386" y="f77"/>
                        <a:pt x="f387" y="f73"/>
                      </a:cubicBezTo>
                      <a:cubicBezTo>
                        <a:pt x="f347" y="f150"/>
                        <a:pt x="f388" y="f71"/>
                        <a:pt x="f389" y="f70"/>
                      </a:cubicBezTo>
                      <a:cubicBezTo>
                        <a:pt x="f389" y="f390"/>
                        <a:pt x="f346" y="f390"/>
                        <a:pt x="f391" y="f390"/>
                      </a:cubicBezTo>
                      <a:cubicBezTo>
                        <a:pt x="f392" y="f393"/>
                        <a:pt x="f345" y="f390"/>
                        <a:pt x="f394" y="f133"/>
                      </a:cubicBezTo>
                      <a:cubicBezTo>
                        <a:pt x="f342" y="f395"/>
                        <a:pt x="f396" y="f397"/>
                        <a:pt x="f398" y="f399"/>
                      </a:cubicBezTo>
                      <a:cubicBezTo>
                        <a:pt x="f400" y="f401"/>
                        <a:pt x="f402" y="f403"/>
                        <a:pt x="f404" y="f104"/>
                      </a:cubicBezTo>
                      <a:cubicBezTo>
                        <a:pt x="f324" y="f405"/>
                        <a:pt x="f406" y="f407"/>
                        <a:pt x="f323" y="f57"/>
                      </a:cubicBezTo>
                      <a:cubicBezTo>
                        <a:pt x="f408" y="f100"/>
                        <a:pt x="f409" y="f410"/>
                        <a:pt x="f411" y="f410"/>
                      </a:cubicBezTo>
                      <a:cubicBezTo>
                        <a:pt x="f412" y="f57"/>
                        <a:pt x="f413" y="f55"/>
                        <a:pt x="f414" y="f415"/>
                      </a:cubicBezTo>
                      <a:cubicBezTo>
                        <a:pt x="f416" y="f417"/>
                        <a:pt x="f315" y="f418"/>
                        <a:pt x="f310" y="f49"/>
                      </a:cubicBezTo>
                      <a:cubicBezTo>
                        <a:pt x="f419" y="f420"/>
                        <a:pt x="f421" y="f422"/>
                        <a:pt x="f423" y="f74"/>
                      </a:cubicBezTo>
                      <a:cubicBezTo>
                        <a:pt x="f424" y="f45"/>
                        <a:pt x="f299" y="f72"/>
                        <a:pt x="f425" y="f426"/>
                      </a:cubicBezTo>
                      <a:cubicBezTo>
                        <a:pt x="f427" y="f69"/>
                        <a:pt x="f428" y="f429"/>
                        <a:pt x="f430" y="f426"/>
                      </a:cubicBezTo>
                      <a:cubicBezTo>
                        <a:pt x="f298" y="f1"/>
                        <a:pt x="f431" y="f72"/>
                        <a:pt x="f295" y="f432"/>
                      </a:cubicBezTo>
                      <a:cubicBezTo>
                        <a:pt x="f433" y="f78"/>
                        <a:pt x="f288" y="f434"/>
                        <a:pt x="f435" y="f436"/>
                      </a:cubicBezTo>
                      <a:cubicBezTo>
                        <a:pt x="f283" y="f436"/>
                        <a:pt x="f437" y="f438"/>
                        <a:pt x="f439" y="f438"/>
                      </a:cubicBezTo>
                      <a:cubicBezTo>
                        <a:pt x="f440" y="f420"/>
                        <a:pt x="f279" y="f47"/>
                        <a:pt x="f441" y="f442"/>
                      </a:cubicBezTo>
                      <a:cubicBezTo>
                        <a:pt x="f262" y="f434"/>
                        <a:pt x="f277" y="f80"/>
                        <a:pt x="f278" y="f443"/>
                      </a:cubicBezTo>
                      <a:cubicBezTo>
                        <a:pt x="f278" y="f444"/>
                        <a:pt x="f441" y="f76"/>
                        <a:pt x="f445" y="f444"/>
                      </a:cubicBezTo>
                      <a:cubicBezTo>
                        <a:pt x="f446" y="f444"/>
                        <a:pt x="f447" y="f444"/>
                        <a:pt x="f280" y="f74"/>
                      </a:cubicBezTo>
                      <a:cubicBezTo>
                        <a:pt x="f448" y="f74"/>
                        <a:pt x="f449" y="f432"/>
                        <a:pt x="f439" y="f432"/>
                      </a:cubicBezTo>
                      <a:cubicBezTo>
                        <a:pt x="f285" y="f72"/>
                        <a:pt x="f450" y="f451"/>
                        <a:pt x="f435" y="f452"/>
                      </a:cubicBezTo>
                      <a:cubicBezTo>
                        <a:pt x="f283" y="f67"/>
                        <a:pt x="f439" y="f453"/>
                        <a:pt x="f280" y="f67"/>
                      </a:cubicBezTo>
                      <a:cubicBezTo>
                        <a:pt x="f279" y="f454"/>
                        <a:pt x="f441" y="f455"/>
                        <a:pt x="f456" y="f43"/>
                      </a:cubicBezTo>
                      <a:cubicBezTo>
                        <a:pt x="f276" y="f453"/>
                        <a:pt x="f264" y="f457"/>
                        <a:pt x="f260" y="f457"/>
                      </a:cubicBezTo>
                      <a:cubicBezTo>
                        <a:pt x="f458" y="f457"/>
                        <a:pt x="f458" y="f65"/>
                        <a:pt x="f458" y="f459"/>
                      </a:cubicBezTo>
                      <a:cubicBezTo>
                        <a:pt x="f265" y="f460"/>
                        <a:pt x="f458" y="f461"/>
                        <a:pt x="f462" y="f61"/>
                      </a:cubicBezTo>
                      <a:cubicBezTo>
                        <a:pt x="f274" y="f463"/>
                        <a:pt x="f270" y="f464"/>
                        <a:pt x="f465" y="f461"/>
                      </a:cubicBezTo>
                      <a:cubicBezTo>
                        <a:pt x="f466" y="f459"/>
                        <a:pt x="f467" y="f457"/>
                        <a:pt x="f466" y="f455"/>
                      </a:cubicBezTo>
                      <a:cubicBezTo>
                        <a:pt x="f465" y="f455"/>
                        <a:pt x="f465" y="f454"/>
                        <a:pt x="f465" y="f452"/>
                      </a:cubicBezTo>
                      <a:cubicBezTo>
                        <a:pt x="f256" y="f454"/>
                        <a:pt x="f468" y="f455"/>
                        <a:pt x="f469" y="f67"/>
                      </a:cubicBezTo>
                      <a:cubicBezTo>
                        <a:pt x="f469" y="f67"/>
                        <a:pt x="f470" y="f453"/>
                        <a:pt x="f470" y="f453"/>
                      </a:cubicBezTo>
                      <a:cubicBezTo>
                        <a:pt x="f471" y="f459"/>
                        <a:pt x="f471" y="f460"/>
                        <a:pt x="f472" y="f463"/>
                      </a:cubicBezTo>
                      <a:cubicBezTo>
                        <a:pt x="f473" y="f474"/>
                        <a:pt x="f362" y="f475"/>
                        <a:pt x="f364" y="f476"/>
                      </a:cubicBezTo>
                      <a:cubicBezTo>
                        <a:pt x="f364" y="f477"/>
                        <a:pt x="f365" y="f477"/>
                        <a:pt x="f478" y="f477"/>
                      </a:cubicBezTo>
                      <a:cubicBezTo>
                        <a:pt x="f479" y="f477"/>
                        <a:pt x="f239" y="f48"/>
                        <a:pt x="f355" y="f480"/>
                      </a:cubicBezTo>
                      <a:cubicBezTo>
                        <a:pt x="f196" y="f37"/>
                        <a:pt x="f190" y="f35"/>
                        <a:pt x="f252" y="f34"/>
                      </a:cubicBezTo>
                      <a:cubicBezTo>
                        <a:pt x="f341" y="f481"/>
                        <a:pt x="f95" y="f27"/>
                        <a:pt x="f263" y="f25"/>
                      </a:cubicBezTo>
                      <a:cubicBezTo>
                        <a:pt x="f159" y="f482"/>
                        <a:pt x="f266" y="f26"/>
                        <a:pt x="f0" y="f24"/>
                      </a:cubicBezTo>
                      <a:cubicBezTo>
                        <a:pt x="f0" y="f483"/>
                        <a:pt x="f89" y="f483"/>
                        <a:pt x="f111" y="f483"/>
                      </a:cubicBezTo>
                      <a:cubicBezTo>
                        <a:pt x="f86" y="f24"/>
                        <a:pt x="f206" y="f484"/>
                        <a:pt x="f122" y="f485"/>
                      </a:cubicBezTo>
                      <a:cubicBezTo>
                        <a:pt x="f134" y="f486"/>
                        <a:pt x="f142" y="f487"/>
                        <a:pt x="f147" y="f488"/>
                      </a:cubicBezTo>
                      <a:cubicBezTo>
                        <a:pt x="f489" y="f490"/>
                        <a:pt x="f491" y="f13"/>
                        <a:pt x="f492" y="f493"/>
                      </a:cubicBezTo>
                      <a:cubicBezTo>
                        <a:pt x="f494" y="f495"/>
                        <a:pt x="f114" y="f496"/>
                        <a:pt x="f497" y="f498"/>
                      </a:cubicBezTo>
                      <a:cubicBezTo>
                        <a:pt x="f497" y="f499"/>
                        <a:pt x="f108" y="f499"/>
                        <a:pt x="f60" y="f499"/>
                      </a:cubicBezTo>
                      <a:cubicBezTo>
                        <a:pt x="f58" y="f498"/>
                        <a:pt x="f500" y="f501"/>
                        <a:pt x="f94" y="f16"/>
                      </a:cubicBezTo>
                      <a:cubicBezTo>
                        <a:pt x="f502" y="f503"/>
                        <a:pt x="f85" y="f504"/>
                        <a:pt x="f80" y="f505"/>
                      </a:cubicBezTo>
                      <a:cubicBezTo>
                        <a:pt x="f69" y="f506"/>
                        <a:pt x="f461" y="f9"/>
                        <a:pt x="f507" y="f508"/>
                      </a:cubicBezTo>
                      <a:cubicBezTo>
                        <a:pt x="f50" y="f4"/>
                        <a:pt x="f38" y="f4"/>
                        <a:pt x="f480" y="f508"/>
                      </a:cubicBezTo>
                      <a:cubicBezTo>
                        <a:pt x="f509" y="f510"/>
                        <a:pt x="f511" y="f512"/>
                        <a:pt x="f513" y="f514"/>
                      </a:cubicBezTo>
                      <a:cubicBezTo>
                        <a:pt x="f32" y="f515"/>
                        <a:pt x="f27" y="f516"/>
                        <a:pt x="f482" y="f517"/>
                      </a:cubicBezTo>
                      <a:cubicBezTo>
                        <a:pt x="f518" y="f505"/>
                        <a:pt x="f519" y="f14"/>
                        <a:pt x="f520" y="f521"/>
                      </a:cubicBezTo>
                      <a:cubicBezTo>
                        <a:pt x="f522" y="f523"/>
                        <a:pt x="f524" y="f501"/>
                        <a:pt x="f525" y="f498"/>
                      </a:cubicBezTo>
                      <a:cubicBezTo>
                        <a:pt x="f526" y="f527"/>
                        <a:pt x="f506" y="f528"/>
                        <a:pt x="f529" y="f530"/>
                      </a:cubicBezTo>
                      <a:cubicBezTo>
                        <a:pt x="f9" y="f530"/>
                        <a:pt x="f531" y="f528"/>
                        <a:pt x="f7" y="f528"/>
                      </a:cubicBezTo>
                      <a:cubicBezTo>
                        <a:pt x="f512" y="f528"/>
                        <a:pt x="f510" y="f18"/>
                        <a:pt x="f532" y="f528"/>
                      </a:cubicBezTo>
                      <a:cubicBezTo>
                        <a:pt x="f508" y="f530"/>
                        <a:pt x="f4" y="f522"/>
                        <a:pt x="f4" y="f495"/>
                      </a:cubicBezTo>
                      <a:cubicBezTo>
                        <a:pt x="f508" y="f533"/>
                        <a:pt x="f510" y="f534"/>
                        <a:pt x="f7" y="f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EFFAFF"/>
                    </a:gs>
                    <a:gs pos="100000">
                      <a:srgbClr val="9ADCF6"/>
                    </a:gs>
                  </a:gsLst>
                  <a:path path="circle">
                    <a:fillToRect l="50000" t="70000" r="50000" b="30000"/>
                  </a:path>
                </a:gradFill>
                <a:ln w="9360">
                  <a:solidFill>
                    <a:srgbClr val="3FB3D2"/>
                  </a:solidFill>
                  <a:prstDash val="solid"/>
                  <a:miter/>
                </a:ln>
              </p:spPr>
              <p:txBody>
                <a:bodyPr vert="horz" wrap="square" lIns="104400" tIns="52200" rIns="104400" bIns="52200" anchor="t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ru-RU" sz="1800" b="0" i="0" u="none" strike="noStrike" kern="1200">
                    <a:ln>
                      <a:noFill/>
                    </a:ln>
                    <a:latin typeface="Arial" pitchFamily="18"/>
                    <a:ea typeface="Microsoft YaHei" pitchFamily="2"/>
                    <a:cs typeface="Mangal" pitchFamily="2"/>
                  </a:endParaRPr>
                </a:p>
              </p:txBody>
            </p:sp>
          </p:grpSp>
          <p:sp>
            <p:nvSpPr>
              <p:cNvPr id="8" name="Rectangle 115"/>
              <p:cNvSpPr/>
              <p:nvPr/>
            </p:nvSpPr>
            <p:spPr>
              <a:xfrm>
                <a:off x="0" y="982800"/>
                <a:ext cx="9143640" cy="3204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1600"/>
                  <a:gd name="f4" fmla="*/ f0 1 21600"/>
                  <a:gd name="f5" fmla="*/ f1 1 21600"/>
                  <a:gd name="f6" fmla="+- f3 0 f2"/>
                  <a:gd name="f7" fmla="*/ f6 1 21600"/>
                  <a:gd name="f8" fmla="*/ f2 1 f7"/>
                  <a:gd name="f9" fmla="*/ f3 1 f7"/>
                  <a:gd name="f10" fmla="*/ f8 f4 1"/>
                  <a:gd name="f11" fmla="*/ f9 f4 1"/>
                  <a:gd name="f12" fmla="*/ f9 f5 1"/>
                  <a:gd name="f13" fmla="*/ f8 f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" t="f13" r="f11" b="f12"/>
                <a:pathLst>
                  <a:path w="21600" h="21600">
                    <a:moveTo>
                      <a:pt x="f2" y="f2"/>
                    </a:moveTo>
                    <a:lnTo>
                      <a:pt x="f3" y="f2"/>
                    </a:lnTo>
                    <a:lnTo>
                      <a:pt x="f3" y="f3"/>
                    </a:lnTo>
                    <a:lnTo>
                      <a:pt x="f2" y="f3"/>
                    </a:lnTo>
                    <a:lnTo>
                      <a:pt x="f2" y="f2"/>
                    </a:ln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104400" tIns="52200" rIns="104400" bIns="5220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</p:grpSp>
        <p:pic>
          <p:nvPicPr>
            <p:cNvPr id="9" name="Рисунок 5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53280" y="77040"/>
              <a:ext cx="489240" cy="603360"/>
            </a:xfrm>
            <a:prstGeom prst="rect">
              <a:avLst/>
            </a:prstGeom>
            <a:gradFill>
              <a:gsLst>
                <a:gs pos="0">
                  <a:srgbClr val="EFFAFF"/>
                </a:gs>
                <a:gs pos="100000">
                  <a:srgbClr val="9ADCF6"/>
                </a:gs>
              </a:gsLst>
              <a:path path="circle">
                <a:fillToRect l="50000" t="70000" r="50000" b="30000"/>
              </a:path>
            </a:gradFill>
            <a:ln w="9360">
              <a:solidFill>
                <a:srgbClr val="3FB3D2"/>
              </a:solidFill>
              <a:prstDash val="solid"/>
              <a:miter/>
            </a:ln>
          </p:spPr>
        </p:pic>
      </p:grpSp>
      <p:sp>
        <p:nvSpPr>
          <p:cNvPr id="10" name="TextBox 10"/>
          <p:cNvSpPr/>
          <p:nvPr/>
        </p:nvSpPr>
        <p:spPr>
          <a:xfrm>
            <a:off x="541800" y="321840"/>
            <a:ext cx="7136280" cy="64476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7000"/>
              </a:lnSpc>
              <a:spcBef>
                <a:spcPts val="0"/>
              </a:spcBef>
              <a:spcAft>
                <a:spcPts val="799"/>
              </a:spcAft>
              <a:buNone/>
              <a:tabLst/>
            </a:pPr>
            <a:r>
              <a:rPr lang="ru-RU" sz="1200" b="1" i="0" u="none" strike="noStrike" kern="1200" spc="0" baseline="0">
                <a:ln>
                  <a:noFill/>
                </a:ln>
                <a:solidFill>
                  <a:srgbClr val="00206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</a:t>
            </a:r>
            <a:r>
              <a:rPr lang="ru-RU" sz="1200" b="1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SimSun" pitchFamily="2"/>
                <a:cs typeface="Times New Roman" pitchFamily="18"/>
              </a:rPr>
              <a:t>Основания приобретения права пользования поверхностными водными объектами или их частями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1" i="0" u="none" strike="noStrike" kern="1200" spc="0" baseline="0">
                <a:ln>
                  <a:noFill/>
                </a:ln>
                <a:solidFill>
                  <a:srgbClr val="002060"/>
                </a:solidFill>
                <a:latin typeface="Calibri" pitchFamily="18"/>
                <a:ea typeface="Microsoft YaHei" pitchFamily="2"/>
                <a:cs typeface="Mangal" pitchFamily="2"/>
              </a:rPr>
              <a:t>  </a:t>
            </a:r>
          </a:p>
        </p:txBody>
      </p:sp>
      <p:sp>
        <p:nvSpPr>
          <p:cNvPr id="11" name="Скругленный прямоугольник 15"/>
          <p:cNvSpPr/>
          <p:nvPr/>
        </p:nvSpPr>
        <p:spPr>
          <a:xfrm>
            <a:off x="207000" y="1193039"/>
            <a:ext cx="8520480" cy="359856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EFFAFF"/>
              </a:gs>
              <a:gs pos="100000">
                <a:srgbClr val="9ADCF6"/>
              </a:gs>
            </a:gsLst>
            <a:path path="circle">
              <a:fillToRect l="50000" t="70000" r="50000" b="30000"/>
            </a:path>
          </a:gradFill>
          <a:ln w="9360">
            <a:solidFill>
              <a:srgbClr val="3FB3D2"/>
            </a:solidFill>
            <a:prstDash val="solid"/>
            <a:miter/>
          </a:ln>
        </p:spPr>
        <p:txBody>
          <a:bodyPr vert="horz" wrap="square" lIns="90000" tIns="45000" rIns="90000" bIns="45000" anchor="ctr" anchorCtr="0" compatLnSpc="0">
            <a:spAutoFit/>
          </a:bodyPr>
          <a:lstStyle/>
          <a:p>
            <a:pPr marL="0" marR="0" lvl="0" indent="45000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20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Times New Roman" pitchFamily="18"/>
              <a:cs typeface="Times New Roman" pitchFamily="18"/>
            </a:endParaRPr>
          </a:p>
          <a:p>
            <a:pPr marL="0" marR="0" lvl="0" indent="45000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0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На основании</a:t>
            </a:r>
            <a:r>
              <a:rPr lang="ru-RU" sz="2000" b="1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 договоров водопользования </a:t>
            </a:r>
            <a:r>
              <a:rPr lang="ru-RU" sz="20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право пользования поверхностными водными объектами, находящимися в федеральной собственности, собственности субъектов Российской Федерации, собственности муниципальных образований, приобретается в целях:</a:t>
            </a:r>
          </a:p>
          <a:p>
            <a:pPr marL="0" marR="0" lvl="0" indent="45000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0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1) забора (изъятия) водных ресурсов из водных объектов в соответствии с </a:t>
            </a:r>
            <a:r>
              <a:rPr lang="ru-RU" sz="20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SimSun" pitchFamily="2"/>
                <a:cs typeface="Times New Roman" pitchFamily="18"/>
                <a:hlinkClick r:id="rId4" action="ppaction://hlinkfile"/>
              </a:rPr>
              <a:t>частью 3 статьи 38</a:t>
            </a:r>
            <a:r>
              <a:rPr lang="ru-RU" sz="20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 настоящего Кодекса;</a:t>
            </a:r>
          </a:p>
          <a:p>
            <a:pPr marL="0" marR="0" lvl="0" indent="45000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0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2) использования акватории водных объектов, если иное не предусмотрено </a:t>
            </a:r>
            <a:r>
              <a:rPr lang="ru-RU" sz="20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SimSun" pitchFamily="2"/>
                <a:cs typeface="Times New Roman" pitchFamily="18"/>
                <a:hlinkClick r:id="rId5" action="ppaction://hlinkfile"/>
              </a:rPr>
              <a:t>частями 3</a:t>
            </a:r>
            <a:r>
              <a:rPr lang="ru-RU" sz="20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 и </a:t>
            </a:r>
            <a:r>
              <a:rPr lang="ru-RU" sz="20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SimSun" pitchFamily="2"/>
                <a:cs typeface="Times New Roman" pitchFamily="18"/>
                <a:hlinkClick r:id="rId6" action="ppaction://hlinkfile"/>
              </a:rPr>
              <a:t>4</a:t>
            </a:r>
            <a:r>
              <a:rPr lang="ru-RU" sz="20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 настоящей статьи;</a:t>
            </a:r>
          </a:p>
          <a:p>
            <a:pPr marL="0" marR="0" lvl="0" indent="45000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0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3) производства электрической энергии без забора (изъятия) водных ресурсов из водных объектов.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12"/>
          <p:cNvGrpSpPr/>
          <p:nvPr/>
        </p:nvGrpSpPr>
        <p:grpSpPr>
          <a:xfrm>
            <a:off x="0" y="52200"/>
            <a:ext cx="9143640" cy="962640"/>
            <a:chOff x="0" y="52200"/>
            <a:chExt cx="9143640" cy="962640"/>
          </a:xfrm>
        </p:grpSpPr>
        <p:grpSp>
          <p:nvGrpSpPr>
            <p:cNvPr id="3" name="Группа 15"/>
            <p:cNvGrpSpPr/>
            <p:nvPr/>
          </p:nvGrpSpPr>
          <p:grpSpPr>
            <a:xfrm>
              <a:off x="0" y="52200"/>
              <a:ext cx="9143640" cy="962640"/>
              <a:chOff x="0" y="52200"/>
              <a:chExt cx="9143640" cy="962640"/>
            </a:xfrm>
          </p:grpSpPr>
          <p:grpSp>
            <p:nvGrpSpPr>
              <p:cNvPr id="4" name="Группа 36"/>
              <p:cNvGrpSpPr/>
              <p:nvPr/>
            </p:nvGrpSpPr>
            <p:grpSpPr>
              <a:xfrm>
                <a:off x="0" y="52200"/>
                <a:ext cx="9143640" cy="898559"/>
                <a:chOff x="0" y="52200"/>
                <a:chExt cx="9143640" cy="898559"/>
              </a:xfrm>
            </p:grpSpPr>
            <p:sp>
              <p:nvSpPr>
                <p:cNvPr id="5" name="Freeform 8"/>
                <p:cNvSpPr/>
                <p:nvPr/>
              </p:nvSpPr>
              <p:spPr>
                <a:xfrm>
                  <a:off x="7045200" y="368999"/>
                  <a:ext cx="1942560" cy="581760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380"/>
                    <a:gd name="f4" fmla="val 66"/>
                    <a:gd name="f5" fmla="val 377"/>
                    <a:gd name="f6" fmla="val 53"/>
                    <a:gd name="f7" fmla="val 376"/>
                    <a:gd name="f8" fmla="val 372"/>
                    <a:gd name="f9" fmla="val 369"/>
                    <a:gd name="f10" fmla="val 365"/>
                    <a:gd name="f11" fmla="val 47"/>
                    <a:gd name="f12" fmla="val 46"/>
                    <a:gd name="f13" fmla="val 363"/>
                    <a:gd name="f14" fmla="val 45"/>
                    <a:gd name="f15" fmla="val 362"/>
                    <a:gd name="f16" fmla="val 358"/>
                    <a:gd name="f17" fmla="val 44"/>
                    <a:gd name="f18" fmla="val 352"/>
                    <a:gd name="f19" fmla="val 40"/>
                    <a:gd name="f20" fmla="val 351"/>
                    <a:gd name="f21" fmla="val 345"/>
                    <a:gd name="f22" fmla="val 344"/>
                    <a:gd name="f23" fmla="val 339"/>
                    <a:gd name="f24" fmla="val 33"/>
                    <a:gd name="f25" fmla="val 318"/>
                    <a:gd name="f26" fmla="val 58"/>
                    <a:gd name="f27" fmla="val 315"/>
                    <a:gd name="f28" fmla="val 57"/>
                    <a:gd name="f29" fmla="val 56"/>
                    <a:gd name="f30" fmla="val 42"/>
                    <a:gd name="f31" fmla="val 41"/>
                    <a:gd name="f32" fmla="val 312"/>
                    <a:gd name="f33" fmla="val 310"/>
                    <a:gd name="f34" fmla="val 307"/>
                    <a:gd name="f35" fmla="val 29"/>
                    <a:gd name="f36" fmla="val 17"/>
                    <a:gd name="f37" fmla="val 5"/>
                    <a:gd name="f38" fmla="val 3"/>
                    <a:gd name="f39" fmla="val 2"/>
                    <a:gd name="f40" fmla="val 1"/>
                    <a:gd name="f41" fmla="val 306"/>
                    <a:gd name="f42" fmla="val 305"/>
                    <a:gd name="f43" fmla="val 304"/>
                    <a:gd name="f44" fmla="val 299"/>
                    <a:gd name="f45" fmla="val 298"/>
                    <a:gd name="f46" fmla="val 297"/>
                    <a:gd name="f47" fmla="val 296"/>
                    <a:gd name="f48" fmla="val 295"/>
                    <a:gd name="f49" fmla="val 16"/>
                    <a:gd name="f50" fmla="val 293"/>
                    <a:gd name="f51" fmla="val 291"/>
                    <a:gd name="f52" fmla="val 289"/>
                    <a:gd name="f53" fmla="val 288"/>
                    <a:gd name="f54" fmla="val 287"/>
                    <a:gd name="f55" fmla="val 286"/>
                    <a:gd name="f56" fmla="val 285"/>
                    <a:gd name="f57" fmla="val 280"/>
                    <a:gd name="f58" fmla="val 279"/>
                    <a:gd name="f59" fmla="val 278"/>
                    <a:gd name="f60" fmla="val 277"/>
                    <a:gd name="f61" fmla="val 276"/>
                    <a:gd name="f62" fmla="val 275"/>
                    <a:gd name="f63" fmla="val 274"/>
                    <a:gd name="f64" fmla="val 39"/>
                    <a:gd name="f65" fmla="val 38"/>
                    <a:gd name="f66" fmla="val 36"/>
                    <a:gd name="f67" fmla="val 263"/>
                    <a:gd name="f68" fmla="val 252"/>
                    <a:gd name="f69" fmla="val 241"/>
                    <a:gd name="f70" fmla="val 239"/>
                    <a:gd name="f71" fmla="val 238"/>
                    <a:gd name="f72" fmla="val 236"/>
                    <a:gd name="f73" fmla="val 43"/>
                    <a:gd name="f74" fmla="val 235"/>
                    <a:gd name="f75" fmla="val 233"/>
                    <a:gd name="f76" fmla="val 231"/>
                    <a:gd name="f77" fmla="val 230"/>
                    <a:gd name="f78" fmla="val 226"/>
                    <a:gd name="f79" fmla="val 222"/>
                    <a:gd name="f80" fmla="val 217"/>
                    <a:gd name="f81" fmla="val 213"/>
                    <a:gd name="f82" fmla="val 212"/>
                    <a:gd name="f83" fmla="val 209"/>
                    <a:gd name="f84" fmla="val 208"/>
                    <a:gd name="f85" fmla="val 204"/>
                    <a:gd name="f86" fmla="val 199"/>
                    <a:gd name="f87" fmla="val 194"/>
                    <a:gd name="f88" fmla="val 190"/>
                    <a:gd name="f89" fmla="val 183"/>
                    <a:gd name="f90" fmla="val 182"/>
                    <a:gd name="f91" fmla="val 181"/>
                    <a:gd name="f92" fmla="val 51"/>
                    <a:gd name="f93" fmla="val 178"/>
                    <a:gd name="f94" fmla="val 175"/>
                    <a:gd name="f95" fmla="val 168"/>
                    <a:gd name="f96" fmla="val 169"/>
                    <a:gd name="f97" fmla="val 27"/>
                    <a:gd name="f98" fmla="val 164"/>
                    <a:gd name="f99" fmla="val 25"/>
                    <a:gd name="f100" fmla="val 148"/>
                    <a:gd name="f101" fmla="val 143"/>
                    <a:gd name="f102" fmla="val 136"/>
                    <a:gd name="f103" fmla="val 132"/>
                    <a:gd name="f104" fmla="val 131"/>
                    <a:gd name="f105" fmla="val 129"/>
                    <a:gd name="f106" fmla="val 126"/>
                    <a:gd name="f107" fmla="val 115"/>
                    <a:gd name="f108" fmla="val 105"/>
                    <a:gd name="f109" fmla="val 103"/>
                    <a:gd name="f110" fmla="val 98"/>
                    <a:gd name="f111" fmla="val 81"/>
                    <a:gd name="f112" fmla="val 77"/>
                    <a:gd name="f113" fmla="val 48"/>
                    <a:gd name="f114" fmla="val 78"/>
                    <a:gd name="f115" fmla="val 49"/>
                    <a:gd name="f116" fmla="val 74"/>
                    <a:gd name="f117" fmla="val 50"/>
                    <a:gd name="f118" fmla="val 72"/>
                    <a:gd name="f119" fmla="val 65"/>
                    <a:gd name="f120" fmla="val 64"/>
                    <a:gd name="f121" fmla="val 34"/>
                    <a:gd name="f122" fmla="val 63"/>
                    <a:gd name="f123" fmla="val 62"/>
                    <a:gd name="f124" fmla="val 37"/>
                    <a:gd name="f125" fmla="val 35"/>
                    <a:gd name="f126" fmla="val 32"/>
                    <a:gd name="f127" fmla="val 28"/>
                    <a:gd name="f128" fmla="val 31"/>
                    <a:gd name="f129" fmla="val 52"/>
                    <a:gd name="f130" fmla="val 26"/>
                    <a:gd name="f131" fmla="val 13"/>
                    <a:gd name="f132" fmla="val 12"/>
                    <a:gd name="f133" fmla="val 10"/>
                    <a:gd name="f134" fmla="val 9"/>
                    <a:gd name="f135" fmla="val 8"/>
                    <a:gd name="f136" fmla="val 7"/>
                    <a:gd name="f137" fmla="val 152"/>
                    <a:gd name="f138" fmla="val 334"/>
                    <a:gd name="f139" fmla="val 347"/>
                    <a:gd name="f140" fmla="val 379"/>
                    <a:gd name="f141" fmla="val 55"/>
                    <a:gd name="f142" fmla="val 378"/>
                    <a:gd name="f143" fmla="val 54"/>
                    <a:gd name="f144" fmla="val 67"/>
                    <a:gd name="f145" fmla="val 59"/>
                    <a:gd name="f146" fmla="val 61"/>
                    <a:gd name="f147" fmla="val 60"/>
                    <a:gd name="f148" fmla="val 70"/>
                    <a:gd name="f149" fmla="val 68"/>
                    <a:gd name="f150" fmla="val 187"/>
                    <a:gd name="f151" fmla="val 185"/>
                    <a:gd name="f152" fmla="val 189"/>
                    <a:gd name="f153" fmla="val 196"/>
                    <a:gd name="f154" fmla="val 197"/>
                    <a:gd name="f155" fmla="val 198"/>
                    <a:gd name="f156" fmla="val 191"/>
                    <a:gd name="f157" fmla="val 195"/>
                    <a:gd name="f158" fmla="val 193"/>
                    <a:gd name="f159" fmla="val 203"/>
                    <a:gd name="f160" fmla="val 205"/>
                    <a:gd name="f161" fmla="val 206"/>
                    <a:gd name="f162" fmla="val 201"/>
                    <a:gd name="f163" fmla="val 200"/>
                    <a:gd name="f164" fmla="val 202"/>
                    <a:gd name="f165" fmla="val 207"/>
                    <a:gd name="f166" fmla="val 210"/>
                    <a:gd name="f167" fmla="val 216"/>
                    <a:gd name="f168" fmla="val 218"/>
                    <a:gd name="f169" fmla="val 219"/>
                    <a:gd name="f170" fmla="val 221"/>
                    <a:gd name="f171" fmla="val 220"/>
                    <a:gd name="f172" fmla="val 214"/>
                    <a:gd name="f173" fmla="val 215"/>
                    <a:gd name="f174" fmla="val 225"/>
                    <a:gd name="f175" fmla="val 227"/>
                    <a:gd name="f176" fmla="val 229"/>
                    <a:gd name="f177" fmla="val 223"/>
                    <a:gd name="f178" fmla="val 224"/>
                    <a:gd name="f179" fmla="val 232"/>
                    <a:gd name="f180" fmla="val 247"/>
                    <a:gd name="f181" fmla="val 246"/>
                    <a:gd name="f182" fmla="val 245"/>
                    <a:gd name="f183" fmla="val 244"/>
                    <a:gd name="f184" fmla="val 254"/>
                    <a:gd name="f185" fmla="val 253"/>
                    <a:gd name="f186" fmla="val 262"/>
                    <a:gd name="f187" fmla="val 261"/>
                    <a:gd name="f188" fmla="val 260"/>
                    <a:gd name="f189" fmla="val 259"/>
                    <a:gd name="f190" fmla="val 269"/>
                    <a:gd name="f191" fmla="val 268"/>
                    <a:gd name="f192" fmla="val 267"/>
                    <a:gd name="f193" fmla="val 364"/>
                    <a:gd name="f194" fmla="val 361"/>
                    <a:gd name="f195" fmla="*/ f0 1 380"/>
                    <a:gd name="f196" fmla="*/ f1 1 66"/>
                    <a:gd name="f197" fmla="+- f4 0 f2"/>
                    <a:gd name="f198" fmla="+- f3 0 f2"/>
                    <a:gd name="f199" fmla="*/ f198 1 380"/>
                    <a:gd name="f200" fmla="*/ f197 1 66"/>
                    <a:gd name="f201" fmla="*/ f2 1 f199"/>
                    <a:gd name="f202" fmla="*/ f3 1 f199"/>
                    <a:gd name="f203" fmla="*/ f2 1 f200"/>
                    <a:gd name="f204" fmla="*/ f4 1 f200"/>
                    <a:gd name="f205" fmla="*/ f201 f195 1"/>
                    <a:gd name="f206" fmla="*/ f202 f195 1"/>
                    <a:gd name="f207" fmla="*/ f204 f196 1"/>
                    <a:gd name="f208" fmla="*/ f203 f19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205" t="f208" r="f206" b="f207"/>
                  <a:pathLst>
                    <a:path w="380" h="66">
                      <a:moveTo>
                        <a:pt x="f5" y="f6"/>
                      </a:moveTo>
                      <a:cubicBezTo>
                        <a:pt x="f5" y="f6"/>
                        <a:pt x="f7" y="f6"/>
                        <a:pt x="f7" y="f6"/>
                      </a:cubicBezTo>
                      <a:cubicBezTo>
                        <a:pt x="f8" y="f6"/>
                        <a:pt x="f9" y="f6"/>
                        <a:pt x="f10" y="f6"/>
                      </a:cubicBezTo>
                      <a:lnTo>
                        <a:pt x="f10" y="f11"/>
                      </a:lnTo>
                      <a:cubicBezTo>
                        <a:pt x="f10" y="f12"/>
                        <a:pt x="f13" y="f14"/>
                        <a:pt x="f15" y="f14"/>
                      </a:cubicBezTo>
                      <a:lnTo>
                        <a:pt x="f16" y="f14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20" y="f19"/>
                      </a:lnTo>
                      <a:lnTo>
                        <a:pt x="f20" y="f17"/>
                      </a:lnTo>
                      <a:lnTo>
                        <a:pt x="f21" y="f19"/>
                      </a:lnTo>
                      <a:lnTo>
                        <a:pt x="f22" y="f19"/>
                      </a:lnTo>
                      <a:lnTo>
                        <a:pt x="f22" y="f17"/>
                      </a:lnTo>
                      <a:lnTo>
                        <a:pt x="f23" y="f19"/>
                      </a:lnTo>
                      <a:lnTo>
                        <a:pt x="f23" y="f24"/>
                      </a:lnTo>
                      <a:lnTo>
                        <a:pt x="f25" y="f24"/>
                      </a:lnTo>
                      <a:lnTo>
                        <a:pt x="f25" y="f26"/>
                      </a:lnTo>
                      <a:lnTo>
                        <a:pt x="f27" y="f26"/>
                      </a:lnTo>
                      <a:cubicBezTo>
                        <a:pt x="f27" y="f28"/>
                        <a:pt x="f27" y="f29"/>
                        <a:pt x="f27" y="f29"/>
                      </a:cubicBezTo>
                      <a:lnTo>
                        <a:pt x="f27" y="f29"/>
                      </a:lnTo>
                      <a:lnTo>
                        <a:pt x="f27" y="f30"/>
                      </a:lnTo>
                      <a:lnTo>
                        <a:pt x="f27" y="f30"/>
                      </a:lnTo>
                      <a:cubicBezTo>
                        <a:pt x="f27" y="f31"/>
                        <a:pt x="f27" y="f31"/>
                        <a:pt x="f27" y="f31"/>
                      </a:cubicBezTo>
                      <a:cubicBezTo>
                        <a:pt x="f32" y="f31"/>
                        <a:pt x="f33" y="f31"/>
                        <a:pt x="f34" y="f31"/>
                      </a:cubicBezTo>
                      <a:cubicBezTo>
                        <a:pt x="f34" y="f35"/>
                        <a:pt x="f34" y="f36"/>
                        <a:pt x="f34" y="f37"/>
                      </a:cubicBezTo>
                      <a:cubicBezTo>
                        <a:pt x="f34" y="f38"/>
                        <a:pt x="f34" y="f38"/>
                        <a:pt x="f34" y="f39"/>
                      </a:cubicBezTo>
                      <a:lnTo>
                        <a:pt x="f34" y="f39"/>
                      </a:lnTo>
                      <a:cubicBezTo>
                        <a:pt x="f34" y="f39"/>
                        <a:pt x="f34" y="f40"/>
                        <a:pt x="f34" y="f40"/>
                      </a:cubicBezTo>
                      <a:cubicBezTo>
                        <a:pt x="f34" y="f40"/>
                        <a:pt x="f34" y="f40"/>
                        <a:pt x="f41" y="f40"/>
                      </a:cubicBezTo>
                      <a:cubicBezTo>
                        <a:pt x="f41" y="f2"/>
                        <a:pt x="f42" y="f2"/>
                        <a:pt x="f43" y="f2"/>
                      </a:cubicBezTo>
                      <a:lnTo>
                        <a:pt x="f44" y="f2"/>
                      </a:lnTo>
                      <a:cubicBezTo>
                        <a:pt x="f45" y="f2"/>
                        <a:pt x="f46" y="f2"/>
                        <a:pt x="f46" y="f40"/>
                      </a:cubicBezTo>
                      <a:cubicBezTo>
                        <a:pt x="f46" y="f40"/>
                        <a:pt x="f47" y="f40"/>
                        <a:pt x="f47" y="f40"/>
                      </a:cubicBezTo>
                      <a:cubicBezTo>
                        <a:pt x="f47" y="f40"/>
                        <a:pt x="f48" y="f39"/>
                        <a:pt x="f48" y="f39"/>
                      </a:cubicBezTo>
                      <a:cubicBezTo>
                        <a:pt x="f48" y="f39"/>
                        <a:pt x="f48" y="f38"/>
                        <a:pt x="f48" y="f38"/>
                      </a:cubicBezTo>
                      <a:cubicBezTo>
                        <a:pt x="f48" y="f49"/>
                        <a:pt x="f48" y="f35"/>
                        <a:pt x="f48" y="f31"/>
                      </a:cubicBezTo>
                      <a:cubicBezTo>
                        <a:pt x="f50" y="f31"/>
                        <a:pt x="f51" y="f31"/>
                        <a:pt x="f52" y="f31"/>
                      </a:cubicBezTo>
                      <a:cubicBezTo>
                        <a:pt x="f52" y="f35"/>
                        <a:pt x="f52" y="f36"/>
                        <a:pt x="f52" y="f37"/>
                      </a:cubicBezTo>
                      <a:cubicBezTo>
                        <a:pt x="f52" y="f38"/>
                        <a:pt x="f52" y="f38"/>
                        <a:pt x="f53" y="f39"/>
                      </a:cubicBezTo>
                      <a:lnTo>
                        <a:pt x="f53" y="f39"/>
                      </a:lnTo>
                      <a:cubicBezTo>
                        <a:pt x="f53" y="f39"/>
                        <a:pt x="f53" y="f40"/>
                        <a:pt x="f53" y="f40"/>
                      </a:cubicBezTo>
                      <a:cubicBezTo>
                        <a:pt x="f53" y="f40"/>
                        <a:pt x="f53" y="f40"/>
                        <a:pt x="f54" y="f40"/>
                      </a:cubicBezTo>
                      <a:cubicBezTo>
                        <a:pt x="f54" y="f2"/>
                        <a:pt x="f55" y="f2"/>
                        <a:pt x="f56" y="f2"/>
                      </a:cubicBezTo>
                      <a:lnTo>
                        <a:pt x="f57" y="f2"/>
                      </a:lnTo>
                      <a:cubicBezTo>
                        <a:pt x="f58" y="f2"/>
                        <a:pt x="f58" y="f2"/>
                        <a:pt x="f59" y="f40"/>
                      </a:cubicBezTo>
                      <a:cubicBezTo>
                        <a:pt x="f59" y="f40"/>
                        <a:pt x="f59" y="f40"/>
                        <a:pt x="f60" y="f40"/>
                      </a:cubicBezTo>
                      <a:cubicBezTo>
                        <a:pt x="f60" y="f40"/>
                        <a:pt x="f60" y="f39"/>
                        <a:pt x="f60" y="f39"/>
                      </a:cubicBezTo>
                      <a:cubicBezTo>
                        <a:pt x="f60" y="f39"/>
                        <a:pt x="f60" y="f38"/>
                        <a:pt x="f60" y="f38"/>
                      </a:cubicBezTo>
                      <a:cubicBezTo>
                        <a:pt x="f60" y="f49"/>
                        <a:pt x="f60" y="f35"/>
                        <a:pt x="f60" y="f31"/>
                      </a:cubicBezTo>
                      <a:cubicBezTo>
                        <a:pt x="f61" y="f31"/>
                        <a:pt x="f62" y="f31"/>
                        <a:pt x="f63" y="f31"/>
                      </a:cubicBezTo>
                      <a:cubicBezTo>
                        <a:pt x="f63" y="f64"/>
                        <a:pt x="f63" y="f65"/>
                        <a:pt x="f63" y="f66"/>
                      </a:cubicBezTo>
                      <a:cubicBezTo>
                        <a:pt x="f67" y="f66"/>
                        <a:pt x="f68" y="f66"/>
                        <a:pt x="f69" y="f66"/>
                      </a:cubicBezTo>
                      <a:cubicBezTo>
                        <a:pt x="f69" y="f65"/>
                        <a:pt x="f69" y="f19"/>
                        <a:pt x="f69" y="f31"/>
                      </a:cubicBezTo>
                      <a:cubicBezTo>
                        <a:pt x="f70" y="f31"/>
                        <a:pt x="f71" y="f31"/>
                        <a:pt x="f72" y="f31"/>
                      </a:cubicBezTo>
                      <a:lnTo>
                        <a:pt x="f72" y="f73"/>
                      </a:lnTo>
                      <a:cubicBezTo>
                        <a:pt x="f74" y="f73"/>
                        <a:pt x="f75" y="f73"/>
                        <a:pt x="f76" y="f73"/>
                      </a:cubicBezTo>
                      <a:cubicBezTo>
                        <a:pt x="f77" y="f64"/>
                        <a:pt x="f78" y="f66"/>
                        <a:pt x="f79" y="f66"/>
                      </a:cubicBezTo>
                      <a:cubicBezTo>
                        <a:pt x="f80" y="f66"/>
                        <a:pt x="f81" y="f64"/>
                        <a:pt x="f82" y="f73"/>
                      </a:cubicBezTo>
                      <a:lnTo>
                        <a:pt x="f83" y="f73"/>
                      </a:lnTo>
                      <a:cubicBezTo>
                        <a:pt x="f84" y="f64"/>
                        <a:pt x="f85" y="f66"/>
                        <a:pt x="f86" y="f66"/>
                      </a:cubicBezTo>
                      <a:cubicBezTo>
                        <a:pt x="f87" y="f66"/>
                        <a:pt x="f88" y="f64"/>
                        <a:pt x="f88" y="f17"/>
                      </a:cubicBezTo>
                      <a:lnTo>
                        <a:pt x="f89" y="f17"/>
                      </a:lnTo>
                      <a:cubicBezTo>
                        <a:pt x="f90" y="f17"/>
                        <a:pt x="f91" y="f14"/>
                        <a:pt x="f91" y="f12"/>
                      </a:cubicBezTo>
                      <a:lnTo>
                        <a:pt x="f91" y="f92"/>
                      </a:lnTo>
                      <a:cubicBezTo>
                        <a:pt x="f93" y="f92"/>
                        <a:pt x="f94" y="f6"/>
                        <a:pt x="f94" y="f29"/>
                      </a:cubicBezTo>
                      <a:lnTo>
                        <a:pt x="f94" y="f26"/>
                      </a:lnTo>
                      <a:lnTo>
                        <a:pt x="f95" y="f26"/>
                      </a:lnTo>
                      <a:lnTo>
                        <a:pt x="f96" y="f97"/>
                      </a:lnTo>
                      <a:lnTo>
                        <a:pt x="f98" y="f97"/>
                      </a:lnTo>
                      <a:lnTo>
                        <a:pt x="f98" y="f99"/>
                      </a:lnTo>
                      <a:lnTo>
                        <a:pt x="f100" y="f99"/>
                      </a:lnTo>
                      <a:lnTo>
                        <a:pt x="f100" y="f97"/>
                      </a:lnTo>
                      <a:lnTo>
                        <a:pt x="f101" y="f97"/>
                      </a:lnTo>
                      <a:lnTo>
                        <a:pt x="f101" y="f92"/>
                      </a:lnTo>
                      <a:lnTo>
                        <a:pt x="f102" y="f92"/>
                      </a:lnTo>
                      <a:lnTo>
                        <a:pt x="f102" y="f6"/>
                      </a:lnTo>
                      <a:lnTo>
                        <a:pt x="f103" y="f6"/>
                      </a:lnTo>
                      <a:lnTo>
                        <a:pt x="f103" y="f73"/>
                      </a:lnTo>
                      <a:lnTo>
                        <a:pt x="f104" y="f73"/>
                      </a:lnTo>
                      <a:lnTo>
                        <a:pt x="f105" y="f73"/>
                      </a:lnTo>
                      <a:lnTo>
                        <a:pt x="f105" y="f6"/>
                      </a:lnTo>
                      <a:lnTo>
                        <a:pt x="f106" y="f6"/>
                      </a:lnTo>
                      <a:lnTo>
                        <a:pt x="f106" y="f30"/>
                      </a:lnTo>
                      <a:lnTo>
                        <a:pt x="f107" y="f19"/>
                      </a:lnTo>
                      <a:lnTo>
                        <a:pt x="f107" y="f30"/>
                      </a:lnTo>
                      <a:lnTo>
                        <a:pt x="f107" y="f17"/>
                      </a:lnTo>
                      <a:lnTo>
                        <a:pt x="f108" y="f14"/>
                      </a:lnTo>
                      <a:lnTo>
                        <a:pt x="f108" y="f92"/>
                      </a:lnTo>
                      <a:lnTo>
                        <a:pt x="f108" y="f26"/>
                      </a:lnTo>
                      <a:lnTo>
                        <a:pt x="f109" y="f26"/>
                      </a:lnTo>
                      <a:lnTo>
                        <a:pt x="f110" y="f6"/>
                      </a:lnTo>
                      <a:lnTo>
                        <a:pt x="f111" y="f11"/>
                      </a:lnTo>
                      <a:cubicBezTo>
                        <a:pt x="f112" y="f113"/>
                        <a:pt x="f114" y="f115"/>
                        <a:pt x="f116" y="f117"/>
                      </a:cubicBezTo>
                      <a:lnTo>
                        <a:pt x="f116" y="f11"/>
                      </a:lnTo>
                      <a:lnTo>
                        <a:pt x="f118" y="f11"/>
                      </a:lnTo>
                      <a:lnTo>
                        <a:pt x="f118" y="f73"/>
                      </a:lnTo>
                      <a:lnTo>
                        <a:pt x="f116" y="f17"/>
                      </a:lnTo>
                      <a:lnTo>
                        <a:pt x="f116" y="f30"/>
                      </a:lnTo>
                      <a:lnTo>
                        <a:pt x="f119" y="f65"/>
                      </a:lnTo>
                      <a:lnTo>
                        <a:pt x="f120" y="f121"/>
                      </a:lnTo>
                      <a:cubicBezTo>
                        <a:pt x="f120" y="f121"/>
                        <a:pt x="f120" y="f121"/>
                        <a:pt x="f120" y="f121"/>
                      </a:cubicBezTo>
                      <a:cubicBezTo>
                        <a:pt x="f120" y="f121"/>
                        <a:pt x="f120" y="f121"/>
                        <a:pt x="f120" y="f121"/>
                      </a:cubicBezTo>
                      <a:cubicBezTo>
                        <a:pt x="f120" y="f121"/>
                        <a:pt x="f120" y="f121"/>
                        <a:pt x="f120" y="f121"/>
                      </a:cubicBezTo>
                      <a:cubicBezTo>
                        <a:pt x="f120" y="f121"/>
                        <a:pt x="f120" y="f121"/>
                        <a:pt x="f120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lnTo>
                        <a:pt x="f123" y="f124"/>
                      </a:lnTo>
                      <a:lnTo>
                        <a:pt x="f123" y="f124"/>
                      </a:lnTo>
                      <a:lnTo>
                        <a:pt x="f123" y="f124"/>
                      </a:lnTo>
                      <a:lnTo>
                        <a:pt x="f28" y="f125"/>
                      </a:lnTo>
                      <a:lnTo>
                        <a:pt x="f26" y="f126"/>
                      </a:lnTo>
                      <a:lnTo>
                        <a:pt x="f29" y="f127"/>
                      </a:lnTo>
                      <a:cubicBezTo>
                        <a:pt x="f115" y="f128"/>
                        <a:pt x="f129" y="f30"/>
                        <a:pt x="f129" y="f30"/>
                      </a:cubicBezTo>
                      <a:cubicBezTo>
                        <a:pt x="f129" y="f30"/>
                        <a:pt x="f129" y="f30"/>
                        <a:pt x="f129" y="f73"/>
                      </a:cubicBezTo>
                      <a:lnTo>
                        <a:pt x="f129" y="f12"/>
                      </a:lnTo>
                      <a:lnTo>
                        <a:pt x="f129" y="f29"/>
                      </a:lnTo>
                      <a:lnTo>
                        <a:pt x="f113" y="f26"/>
                      </a:lnTo>
                      <a:lnTo>
                        <a:pt x="f124" y="f26"/>
                      </a:lnTo>
                      <a:lnTo>
                        <a:pt x="f66" y="f26"/>
                      </a:lnTo>
                      <a:lnTo>
                        <a:pt x="f66" y="f26"/>
                      </a:lnTo>
                      <a:lnTo>
                        <a:pt x="f66" y="f26"/>
                      </a:lnTo>
                      <a:lnTo>
                        <a:pt x="f125" y="f26"/>
                      </a:lnTo>
                      <a:lnTo>
                        <a:pt x="f130" y="f26"/>
                      </a:lnTo>
                      <a:lnTo>
                        <a:pt x="f131" y="f26"/>
                      </a:lnTo>
                      <a:cubicBezTo>
                        <a:pt x="f132" y="f26"/>
                        <a:pt x="f133" y="f26"/>
                        <a:pt x="f134" y="f26"/>
                      </a:cubicBezTo>
                      <a:cubicBezTo>
                        <a:pt x="f135" y="f26"/>
                        <a:pt x="f135" y="f26"/>
                        <a:pt x="f135" y="f26"/>
                      </a:cubicBezTo>
                      <a:lnTo>
                        <a:pt x="f2" y="f122"/>
                      </a:lnTo>
                      <a:cubicBezTo>
                        <a:pt x="f39" y="f123"/>
                        <a:pt x="f37" y="f122"/>
                        <a:pt x="f136" y="f122"/>
                      </a:cubicBezTo>
                      <a:lnTo>
                        <a:pt x="f130" y="f4"/>
                      </a:lnTo>
                      <a:lnTo>
                        <a:pt x="f92" y="f4"/>
                      </a:lnTo>
                      <a:lnTo>
                        <a:pt x="f137" y="f4"/>
                      </a:lnTo>
                      <a:lnTo>
                        <a:pt x="f138" y="f4"/>
                      </a:lnTo>
                      <a:lnTo>
                        <a:pt x="f139" y="f4"/>
                      </a:lnTo>
                      <a:lnTo>
                        <a:pt x="f3" y="f4"/>
                      </a:lnTo>
                      <a:lnTo>
                        <a:pt x="f3" y="f29"/>
                      </a:lnTo>
                      <a:cubicBezTo>
                        <a:pt x="f140" y="f141"/>
                        <a:pt x="f142" y="f143"/>
                        <a:pt x="f5" y="f6"/>
                      </a:cubicBezTo>
                      <a:close/>
                      <a:moveTo>
                        <a:pt x="f122" y="f12"/>
                      </a:moveTo>
                      <a:lnTo>
                        <a:pt x="f123" y="f73"/>
                      </a:lnTo>
                      <a:lnTo>
                        <a:pt x="f122" y="f31"/>
                      </a:lnTo>
                      <a:lnTo>
                        <a:pt x="f119" y="f73"/>
                      </a:lnTo>
                      <a:lnTo>
                        <a:pt x="f122" y="f12"/>
                      </a:lnTo>
                      <a:close/>
                      <a:moveTo>
                        <a:pt x="f4" y="f17"/>
                      </a:moveTo>
                      <a:lnTo>
                        <a:pt x="f144" y="f92"/>
                      </a:lnTo>
                      <a:lnTo>
                        <a:pt x="f120" y="f12"/>
                      </a:lnTo>
                      <a:lnTo>
                        <a:pt x="f4" y="f17"/>
                      </a:lnTo>
                      <a:close/>
                      <a:moveTo>
                        <a:pt x="f122" y="f12"/>
                      </a:moveTo>
                      <a:lnTo>
                        <a:pt x="f145" y="f92"/>
                      </a:lnTo>
                      <a:lnTo>
                        <a:pt x="f146" y="f17"/>
                      </a:lnTo>
                      <a:lnTo>
                        <a:pt x="f122" y="f12"/>
                      </a:lnTo>
                      <a:close/>
                      <a:moveTo>
                        <a:pt x="f119" y="f19"/>
                      </a:moveTo>
                      <a:lnTo>
                        <a:pt x="f119" y="f30"/>
                      </a:lnTo>
                      <a:lnTo>
                        <a:pt x="f120" y="f31"/>
                      </a:lnTo>
                      <a:lnTo>
                        <a:pt x="f120" y="f19"/>
                      </a:lnTo>
                      <a:lnTo>
                        <a:pt x="f119" y="f19"/>
                      </a:lnTo>
                      <a:close/>
                      <a:moveTo>
                        <a:pt x="f122" y="f125"/>
                      </a:moveTo>
                      <a:lnTo>
                        <a:pt x="f120" y="f65"/>
                      </a:lnTo>
                      <a:lnTo>
                        <a:pt x="f122" y="f124"/>
                      </a:lnTo>
                      <a:lnTo>
                        <a:pt x="f122" y="f125"/>
                      </a:lnTo>
                      <a:close/>
                      <a:moveTo>
                        <a:pt x="f120" y="f19"/>
                      </a:moveTo>
                      <a:lnTo>
                        <a:pt x="f122" y="f19"/>
                      </a:lnTo>
                      <a:lnTo>
                        <a:pt x="f122" y="f64"/>
                      </a:lnTo>
                      <a:lnTo>
                        <a:pt x="f120" y="f19"/>
                      </a:lnTo>
                      <a:close/>
                      <a:moveTo>
                        <a:pt x="f123" y="f19"/>
                      </a:moveTo>
                      <a:lnTo>
                        <a:pt x="f122" y="f31"/>
                      </a:lnTo>
                      <a:lnTo>
                        <a:pt x="f123" y="f30"/>
                      </a:lnTo>
                      <a:lnTo>
                        <a:pt x="f123" y="f19"/>
                      </a:lnTo>
                      <a:close/>
                      <a:moveTo>
                        <a:pt x="f29" y="f141"/>
                      </a:moveTo>
                      <a:lnTo>
                        <a:pt x="f141" y="f141"/>
                      </a:lnTo>
                      <a:lnTo>
                        <a:pt x="f141" y="f29"/>
                      </a:lnTo>
                      <a:lnTo>
                        <a:pt x="f6" y="f29"/>
                      </a:lnTo>
                      <a:lnTo>
                        <a:pt x="f6" y="f12"/>
                      </a:lnTo>
                      <a:lnTo>
                        <a:pt x="f6" y="f30"/>
                      </a:lnTo>
                      <a:cubicBezTo>
                        <a:pt x="f6" y="f30"/>
                        <a:pt x="f6" y="f30"/>
                        <a:pt x="f6" y="f30"/>
                      </a:cubicBezTo>
                      <a:lnTo>
                        <a:pt x="f29" y="f124"/>
                      </a:lnTo>
                      <a:lnTo>
                        <a:pt x="f123" y="f64"/>
                      </a:lnTo>
                      <a:lnTo>
                        <a:pt x="f123" y="f64"/>
                      </a:lnTo>
                      <a:lnTo>
                        <a:pt x="f123" y="f64"/>
                      </a:lnTo>
                      <a:lnTo>
                        <a:pt x="f26" y="f141"/>
                      </a:lnTo>
                      <a:lnTo>
                        <a:pt x="f29" y="f141"/>
                      </a:lnTo>
                      <a:close/>
                      <a:moveTo>
                        <a:pt x="f147" y="f143"/>
                      </a:moveTo>
                      <a:lnTo>
                        <a:pt x="f26" y="f143"/>
                      </a:lnTo>
                      <a:lnTo>
                        <a:pt x="f145" y="f129"/>
                      </a:lnTo>
                      <a:lnTo>
                        <a:pt x="f122" y="f11"/>
                      </a:lnTo>
                      <a:lnTo>
                        <a:pt x="f144" y="f129"/>
                      </a:lnTo>
                      <a:lnTo>
                        <a:pt x="f147" y="f143"/>
                      </a:lnTo>
                      <a:close/>
                      <a:moveTo>
                        <a:pt x="f118" y="f11"/>
                      </a:moveTo>
                      <a:lnTo>
                        <a:pt x="f148" y="f11"/>
                      </a:lnTo>
                      <a:lnTo>
                        <a:pt x="f148" y="f92"/>
                      </a:lnTo>
                      <a:lnTo>
                        <a:pt x="f149" y="f129"/>
                      </a:lnTo>
                      <a:lnTo>
                        <a:pt x="f119" y="f19"/>
                      </a:lnTo>
                      <a:lnTo>
                        <a:pt x="f118" y="f73"/>
                      </a:lnTo>
                      <a:lnTo>
                        <a:pt x="f118" y="f11"/>
                      </a:lnTo>
                      <a:close/>
                      <a:moveTo>
                        <a:pt x="f88" y="f26"/>
                      </a:moveTo>
                      <a:lnTo>
                        <a:pt x="f150" y="f26"/>
                      </a:lnTo>
                      <a:lnTo>
                        <a:pt x="f150" y="f29"/>
                      </a:lnTo>
                      <a:cubicBezTo>
                        <a:pt x="f150" y="f6"/>
                        <a:pt x="f151" y="f92"/>
                        <a:pt x="f90" y="f92"/>
                      </a:cubicBezTo>
                      <a:lnTo>
                        <a:pt x="f90" y="f12"/>
                      </a:lnTo>
                      <a:cubicBezTo>
                        <a:pt x="f90" y="f14"/>
                        <a:pt x="f89" y="f14"/>
                        <a:pt x="f89" y="f14"/>
                      </a:cubicBezTo>
                      <a:lnTo>
                        <a:pt x="f152" y="f14"/>
                      </a:lnTo>
                      <a:cubicBezTo>
                        <a:pt x="f152" y="f14"/>
                        <a:pt x="f152" y="f14"/>
                        <a:pt x="f152" y="f14"/>
                      </a:cubicBezTo>
                      <a:cubicBezTo>
                        <a:pt x="f152" y="f14"/>
                        <a:pt x="f152" y="f12"/>
                        <a:pt x="f88" y="f12"/>
                      </a:cubicBezTo>
                      <a:lnTo>
                        <a:pt x="f88" y="f26"/>
                      </a:lnTo>
                      <a:close/>
                      <a:moveTo>
                        <a:pt x="f87" y="f26"/>
                      </a:moveTo>
                      <a:lnTo>
                        <a:pt x="f153" y="f28"/>
                      </a:lnTo>
                      <a:lnTo>
                        <a:pt x="f154" y="f26"/>
                      </a:lnTo>
                      <a:lnTo>
                        <a:pt x="f87" y="f26"/>
                      </a:lnTo>
                      <a:close/>
                      <a:moveTo>
                        <a:pt x="f86" y="f26"/>
                      </a:moveTo>
                      <a:lnTo>
                        <a:pt x="f155" y="f26"/>
                      </a:lnTo>
                      <a:lnTo>
                        <a:pt x="f153" y="f28"/>
                      </a:lnTo>
                      <a:lnTo>
                        <a:pt x="f86" y="f141"/>
                      </a:lnTo>
                      <a:lnTo>
                        <a:pt x="f86" y="f26"/>
                      </a:lnTo>
                      <a:close/>
                      <a:moveTo>
                        <a:pt x="f86" y="f143"/>
                      </a:moveTo>
                      <a:lnTo>
                        <a:pt x="f153" y="f29"/>
                      </a:lnTo>
                      <a:lnTo>
                        <a:pt x="f156" y="f129"/>
                      </a:lnTo>
                      <a:lnTo>
                        <a:pt x="f156" y="f6"/>
                      </a:lnTo>
                      <a:lnTo>
                        <a:pt x="f157" y="f28"/>
                      </a:lnTo>
                      <a:lnTo>
                        <a:pt x="f158" y="f26"/>
                      </a:lnTo>
                      <a:lnTo>
                        <a:pt x="f156" y="f26"/>
                      </a:lnTo>
                      <a:lnTo>
                        <a:pt x="f156" y="f117"/>
                      </a:lnTo>
                      <a:cubicBezTo>
                        <a:pt x="f158" y="f129"/>
                        <a:pt x="f157" y="f143"/>
                        <a:pt x="f86" y="f143"/>
                      </a:cubicBezTo>
                      <a:lnTo>
                        <a:pt x="f86" y="f143"/>
                      </a:lnTo>
                      <a:close/>
                      <a:moveTo>
                        <a:pt x="f159" y="f26"/>
                      </a:moveTo>
                      <a:lnTo>
                        <a:pt x="f85" y="f28"/>
                      </a:lnTo>
                      <a:lnTo>
                        <a:pt x="f160" y="f26"/>
                      </a:lnTo>
                      <a:lnTo>
                        <a:pt x="f159" y="f26"/>
                      </a:lnTo>
                      <a:close/>
                      <a:moveTo>
                        <a:pt x="f84" y="f26"/>
                      </a:moveTo>
                      <a:lnTo>
                        <a:pt x="f161" y="f26"/>
                      </a:lnTo>
                      <a:lnTo>
                        <a:pt x="f85" y="f29"/>
                      </a:lnTo>
                      <a:lnTo>
                        <a:pt x="f84" y="f6"/>
                      </a:lnTo>
                      <a:lnTo>
                        <a:pt x="f84" y="f26"/>
                      </a:lnTo>
                      <a:close/>
                      <a:moveTo>
                        <a:pt x="f84" y="f129"/>
                      </a:moveTo>
                      <a:lnTo>
                        <a:pt x="f85" y="f29"/>
                      </a:lnTo>
                      <a:lnTo>
                        <a:pt x="f162" y="f143"/>
                      </a:lnTo>
                      <a:lnTo>
                        <a:pt x="f162" y="f141"/>
                      </a:lnTo>
                      <a:lnTo>
                        <a:pt x="f159" y="f28"/>
                      </a:lnTo>
                      <a:lnTo>
                        <a:pt x="f162" y="f26"/>
                      </a:lnTo>
                      <a:lnTo>
                        <a:pt x="f163" y="f26"/>
                      </a:lnTo>
                      <a:lnTo>
                        <a:pt x="f163" y="f113"/>
                      </a:lnTo>
                      <a:cubicBezTo>
                        <a:pt x="f162" y="f6"/>
                        <a:pt x="f164" y="f143"/>
                        <a:pt x="f164" y="f143"/>
                      </a:cubicBezTo>
                      <a:lnTo>
                        <a:pt x="f164" y="f143"/>
                      </a:lnTo>
                      <a:cubicBezTo>
                        <a:pt x="f85" y="f6"/>
                        <a:pt x="f165" y="f129"/>
                        <a:pt x="f84" y="f117"/>
                      </a:cubicBezTo>
                      <a:lnTo>
                        <a:pt x="f84" y="f129"/>
                      </a:lnTo>
                      <a:close/>
                      <a:moveTo>
                        <a:pt x="f82" y="f26"/>
                      </a:moveTo>
                      <a:lnTo>
                        <a:pt x="f83" y="f26"/>
                      </a:lnTo>
                      <a:lnTo>
                        <a:pt x="f83" y="f12"/>
                      </a:lnTo>
                      <a:cubicBezTo>
                        <a:pt x="f83" y="f12"/>
                        <a:pt x="f166" y="f14"/>
                        <a:pt x="f166" y="f14"/>
                      </a:cubicBezTo>
                      <a:cubicBezTo>
                        <a:pt x="f166" y="f17"/>
                        <a:pt x="f83" y="f17"/>
                        <a:pt x="f83" y="f17"/>
                      </a:cubicBezTo>
                      <a:lnTo>
                        <a:pt x="f82" y="f17"/>
                      </a:lnTo>
                      <a:cubicBezTo>
                        <a:pt x="f82" y="f17"/>
                        <a:pt x="f82" y="f17"/>
                        <a:pt x="f82" y="f14"/>
                      </a:cubicBezTo>
                      <a:cubicBezTo>
                        <a:pt x="f82" y="f14"/>
                        <a:pt x="f82" y="f12"/>
                        <a:pt x="f82" y="f12"/>
                      </a:cubicBezTo>
                      <a:lnTo>
                        <a:pt x="f82" y="f26"/>
                      </a:lnTo>
                      <a:close/>
                      <a:moveTo>
                        <a:pt x="f167" y="f26"/>
                      </a:moveTo>
                      <a:lnTo>
                        <a:pt x="f168" y="f28"/>
                      </a:lnTo>
                      <a:lnTo>
                        <a:pt x="f169" y="f26"/>
                      </a:lnTo>
                      <a:lnTo>
                        <a:pt x="f167" y="f26"/>
                      </a:lnTo>
                      <a:close/>
                      <a:moveTo>
                        <a:pt x="f170" y="f26"/>
                      </a:moveTo>
                      <a:lnTo>
                        <a:pt x="f171" y="f26"/>
                      </a:lnTo>
                      <a:lnTo>
                        <a:pt x="f169" y="f28"/>
                      </a:lnTo>
                      <a:lnTo>
                        <a:pt x="f170" y="f141"/>
                      </a:lnTo>
                      <a:lnTo>
                        <a:pt x="f170" y="f26"/>
                      </a:lnTo>
                      <a:close/>
                      <a:moveTo>
                        <a:pt x="f170" y="f143"/>
                      </a:moveTo>
                      <a:lnTo>
                        <a:pt x="f168" y="f29"/>
                      </a:lnTo>
                      <a:lnTo>
                        <a:pt x="f172" y="f129"/>
                      </a:lnTo>
                      <a:lnTo>
                        <a:pt x="f172" y="f6"/>
                      </a:lnTo>
                      <a:lnTo>
                        <a:pt x="f80" y="f28"/>
                      </a:lnTo>
                      <a:lnTo>
                        <a:pt x="f173" y="f26"/>
                      </a:lnTo>
                      <a:lnTo>
                        <a:pt x="f81" y="f26"/>
                      </a:lnTo>
                      <a:lnTo>
                        <a:pt x="f81" y="f117"/>
                      </a:lnTo>
                      <a:cubicBezTo>
                        <a:pt x="f173" y="f129"/>
                        <a:pt x="f168" y="f143"/>
                        <a:pt x="f170" y="f143"/>
                      </a:cubicBezTo>
                      <a:close/>
                      <a:moveTo>
                        <a:pt x="f174" y="f26"/>
                      </a:moveTo>
                      <a:lnTo>
                        <a:pt x="f78" y="f28"/>
                      </a:lnTo>
                      <a:lnTo>
                        <a:pt x="f175" y="f26"/>
                      </a:lnTo>
                      <a:lnTo>
                        <a:pt x="f174" y="f26"/>
                      </a:lnTo>
                      <a:close/>
                      <a:moveTo>
                        <a:pt x="f77" y="f26"/>
                      </a:moveTo>
                      <a:lnTo>
                        <a:pt x="f176" y="f26"/>
                      </a:lnTo>
                      <a:lnTo>
                        <a:pt x="f78" y="f29"/>
                      </a:lnTo>
                      <a:lnTo>
                        <a:pt x="f77" y="f6"/>
                      </a:lnTo>
                      <a:lnTo>
                        <a:pt x="f77" y="f26"/>
                      </a:lnTo>
                      <a:close/>
                      <a:moveTo>
                        <a:pt x="f77" y="f129"/>
                      </a:moveTo>
                      <a:lnTo>
                        <a:pt x="f78" y="f29"/>
                      </a:lnTo>
                      <a:lnTo>
                        <a:pt x="f177" y="f143"/>
                      </a:lnTo>
                      <a:lnTo>
                        <a:pt x="f177" y="f141"/>
                      </a:lnTo>
                      <a:lnTo>
                        <a:pt x="f174" y="f28"/>
                      </a:lnTo>
                      <a:lnTo>
                        <a:pt x="f178" y="f26"/>
                      </a:lnTo>
                      <a:lnTo>
                        <a:pt x="f79" y="f26"/>
                      </a:lnTo>
                      <a:lnTo>
                        <a:pt x="f79" y="f113"/>
                      </a:lnTo>
                      <a:cubicBezTo>
                        <a:pt x="f177" y="f6"/>
                        <a:pt x="f178" y="f143"/>
                        <a:pt x="f178" y="f143"/>
                      </a:cubicBezTo>
                      <a:lnTo>
                        <a:pt x="f178" y="f143"/>
                      </a:lnTo>
                      <a:cubicBezTo>
                        <a:pt x="f175" y="f6"/>
                        <a:pt x="f176" y="f129"/>
                        <a:pt x="f77" y="f117"/>
                      </a:cubicBezTo>
                      <a:lnTo>
                        <a:pt x="f77" y="f129"/>
                      </a:lnTo>
                      <a:close/>
                      <a:moveTo>
                        <a:pt x="f72" y="f26"/>
                      </a:moveTo>
                      <a:lnTo>
                        <a:pt x="f179" y="f26"/>
                      </a:lnTo>
                      <a:lnTo>
                        <a:pt x="f179" y="f12"/>
                      </a:lnTo>
                      <a:cubicBezTo>
                        <a:pt x="f179" y="f12"/>
                        <a:pt x="f179" y="f14"/>
                        <a:pt x="f179" y="f14"/>
                      </a:cubicBezTo>
                      <a:cubicBezTo>
                        <a:pt x="f179" y="f14"/>
                        <a:pt x="f179" y="f17"/>
                        <a:pt x="f179" y="f17"/>
                      </a:cubicBezTo>
                      <a:cubicBezTo>
                        <a:pt x="f75" y="f17"/>
                        <a:pt x="f74" y="f17"/>
                        <a:pt x="f72" y="f17"/>
                      </a:cubicBezTo>
                      <a:lnTo>
                        <a:pt x="f72" y="f26"/>
                      </a:lnTo>
                      <a:close/>
                      <a:moveTo>
                        <a:pt x="f180" y="f31"/>
                      </a:moveTo>
                      <a:cubicBezTo>
                        <a:pt x="f181" y="f31"/>
                        <a:pt x="f182" y="f31"/>
                        <a:pt x="f183" y="f31"/>
                      </a:cubicBezTo>
                      <a:cubicBezTo>
                        <a:pt x="f183" y="f19"/>
                        <a:pt x="f183" y="f64"/>
                        <a:pt x="f183" y="f65"/>
                      </a:cubicBezTo>
                      <a:cubicBezTo>
                        <a:pt x="f182" y="f65"/>
                        <a:pt x="f181" y="f65"/>
                        <a:pt x="f180" y="f65"/>
                      </a:cubicBezTo>
                      <a:cubicBezTo>
                        <a:pt x="f180" y="f64"/>
                        <a:pt x="f180" y="f19"/>
                        <a:pt x="f180" y="f31"/>
                      </a:cubicBezTo>
                      <a:close/>
                      <a:moveTo>
                        <a:pt x="f184" y="f31"/>
                      </a:moveTo>
                      <a:cubicBezTo>
                        <a:pt x="f185" y="f31"/>
                        <a:pt x="f185" y="f31"/>
                        <a:pt x="f68" y="f31"/>
                      </a:cubicBezTo>
                      <a:cubicBezTo>
                        <a:pt x="f68" y="f19"/>
                        <a:pt x="f68" y="f64"/>
                        <a:pt x="f68" y="f65"/>
                      </a:cubicBezTo>
                      <a:cubicBezTo>
                        <a:pt x="f185" y="f65"/>
                        <a:pt x="f185" y="f65"/>
                        <a:pt x="f184" y="f65"/>
                      </a:cubicBezTo>
                      <a:cubicBezTo>
                        <a:pt x="f184" y="f64"/>
                        <a:pt x="f184" y="f19"/>
                        <a:pt x="f184" y="f31"/>
                      </a:cubicBezTo>
                      <a:close/>
                      <a:moveTo>
                        <a:pt x="f186" y="f31"/>
                      </a:moveTo>
                      <a:cubicBezTo>
                        <a:pt x="f187" y="f31"/>
                        <a:pt x="f188" y="f31"/>
                        <a:pt x="f189" y="f31"/>
                      </a:cubicBezTo>
                      <a:cubicBezTo>
                        <a:pt x="f189" y="f19"/>
                        <a:pt x="f189" y="f64"/>
                        <a:pt x="f189" y="f65"/>
                      </a:cubicBezTo>
                      <a:cubicBezTo>
                        <a:pt x="f188" y="f65"/>
                        <a:pt x="f187" y="f65"/>
                        <a:pt x="f186" y="f65"/>
                      </a:cubicBezTo>
                      <a:cubicBezTo>
                        <a:pt x="f186" y="f64"/>
                        <a:pt x="f186" y="f19"/>
                        <a:pt x="f186" y="f31"/>
                      </a:cubicBezTo>
                      <a:close/>
                      <a:moveTo>
                        <a:pt x="f190" y="f31"/>
                      </a:moveTo>
                      <a:cubicBezTo>
                        <a:pt x="f191" y="f31"/>
                        <a:pt x="f191" y="f31"/>
                        <a:pt x="f192" y="f31"/>
                      </a:cubicBezTo>
                      <a:cubicBezTo>
                        <a:pt x="f192" y="f19"/>
                        <a:pt x="f192" y="f64"/>
                        <a:pt x="f192" y="f65"/>
                      </a:cubicBezTo>
                      <a:cubicBezTo>
                        <a:pt x="f192" y="f65"/>
                        <a:pt x="f191" y="f65"/>
                        <a:pt x="f190" y="f65"/>
                      </a:cubicBezTo>
                      <a:cubicBezTo>
                        <a:pt x="f190" y="f64"/>
                        <a:pt x="f190" y="f19"/>
                        <a:pt x="f190" y="f31"/>
                      </a:cubicBezTo>
                      <a:close/>
                      <a:moveTo>
                        <a:pt x="f193" y="f6"/>
                      </a:moveTo>
                      <a:cubicBezTo>
                        <a:pt x="f13" y="f6"/>
                        <a:pt x="f15" y="f6"/>
                        <a:pt x="f194" y="f6"/>
                      </a:cubicBezTo>
                      <a:lnTo>
                        <a:pt x="f194" y="f115"/>
                      </a:lnTo>
                      <a:lnTo>
                        <a:pt x="f16" y="f115"/>
                      </a:lnTo>
                      <a:lnTo>
                        <a:pt x="f16" y="f12"/>
                      </a:lnTo>
                      <a:lnTo>
                        <a:pt x="f15" y="f12"/>
                      </a:lnTo>
                      <a:cubicBezTo>
                        <a:pt x="f13" y="f12"/>
                        <a:pt x="f193" y="f11"/>
                        <a:pt x="f193" y="f11"/>
                      </a:cubicBezTo>
                      <a:lnTo>
                        <a:pt x="f193" y="f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FFAFF"/>
                    </a:gs>
                    <a:gs pos="100000">
                      <a:srgbClr val="9ADCF6"/>
                    </a:gs>
                  </a:gsLst>
                  <a:path path="circle">
                    <a:fillToRect l="50000" t="70000" r="50000" b="30000"/>
                  </a:path>
                </a:gradFill>
                <a:ln w="9360">
                  <a:solidFill>
                    <a:srgbClr val="3FB3D2"/>
                  </a:solidFill>
                  <a:prstDash val="solid"/>
                  <a:miter/>
                </a:ln>
              </p:spPr>
              <p:txBody>
                <a:bodyPr vert="horz" wrap="square" lIns="104400" tIns="52200" rIns="104400" bIns="52200" anchor="t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ru-RU" sz="1800" b="0" i="0" u="none" strike="noStrike" kern="1200">
                    <a:ln>
                      <a:noFill/>
                    </a:ln>
                    <a:latin typeface="Arial" pitchFamily="18"/>
                    <a:ea typeface="Microsoft YaHei" pitchFamily="2"/>
                    <a:cs typeface="Mangal" pitchFamily="2"/>
                  </a:endParaRPr>
                </a:p>
              </p:txBody>
            </p:sp>
            <p:sp>
              <p:nvSpPr>
                <p:cNvPr id="6" name="Прямоугольник 118"/>
                <p:cNvSpPr/>
                <p:nvPr/>
              </p:nvSpPr>
              <p:spPr>
                <a:xfrm>
                  <a:off x="0" y="879119"/>
                  <a:ext cx="9143640" cy="71640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21600"/>
                    <a:gd name="f4" fmla="*/ f0 1 21600"/>
                    <a:gd name="f5" fmla="*/ f1 1 21600"/>
                    <a:gd name="f6" fmla="+- f3 0 f2"/>
                    <a:gd name="f7" fmla="*/ f6 1 21600"/>
                    <a:gd name="f8" fmla="*/ f2 1 f7"/>
                    <a:gd name="f9" fmla="*/ f3 1 f7"/>
                    <a:gd name="f10" fmla="*/ f8 f4 1"/>
                    <a:gd name="f11" fmla="*/ f9 f4 1"/>
                    <a:gd name="f12" fmla="*/ f9 f5 1"/>
                    <a:gd name="f13" fmla="*/ f8 f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10" t="f13" r="f11" b="f12"/>
                  <a:pathLst>
                    <a:path w="21600" h="21600">
                      <a:moveTo>
                        <a:pt x="f2" y="f2"/>
                      </a:moveTo>
                      <a:lnTo>
                        <a:pt x="f3" y="f2"/>
                      </a:lnTo>
                      <a:lnTo>
                        <a:pt x="f3" y="f3"/>
                      </a:lnTo>
                      <a:lnTo>
                        <a:pt x="f2" y="f3"/>
                      </a:lnTo>
                      <a:lnTo>
                        <a:pt x="f2" y="f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FFAFF"/>
                    </a:gs>
                    <a:gs pos="100000">
                      <a:srgbClr val="9ADCF6"/>
                    </a:gs>
                  </a:gsLst>
                  <a:path path="circle">
                    <a:fillToRect l="50000" t="70000" r="50000" b="30000"/>
                  </a:path>
                </a:gradFill>
                <a:ln w="9360">
                  <a:solidFill>
                    <a:srgbClr val="3FB3D2"/>
                  </a:solidFill>
                  <a:prstDash val="solid"/>
                  <a:miter/>
                </a:ln>
              </p:spPr>
              <p:txBody>
                <a:bodyPr vert="horz" wrap="square" lIns="90000" tIns="45000" rIns="90000" bIns="45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ru-RU" sz="1800" b="0" i="0" u="none" strike="noStrike" kern="1200">
                    <a:ln>
                      <a:noFill/>
                    </a:ln>
                    <a:latin typeface="Arial" pitchFamily="18"/>
                    <a:ea typeface="Microsoft YaHei" pitchFamily="2"/>
                    <a:cs typeface="Mangal" pitchFamily="2"/>
                  </a:endParaRPr>
                </a:p>
              </p:txBody>
            </p:sp>
            <p:sp>
              <p:nvSpPr>
                <p:cNvPr id="7" name="Freeform 117"/>
                <p:cNvSpPr/>
                <p:nvPr/>
              </p:nvSpPr>
              <p:spPr>
                <a:xfrm>
                  <a:off x="7385400" y="52200"/>
                  <a:ext cx="423000" cy="352080"/>
                </a:xfrm>
                <a:custGeom>
                  <a:avLst/>
                  <a:gdLst>
                    <a:gd name="f0" fmla="val 360"/>
                    <a:gd name="f1" fmla="val 180"/>
                    <a:gd name="f2" fmla="val w"/>
                    <a:gd name="f3" fmla="val h"/>
                    <a:gd name="f4" fmla="val 0"/>
                    <a:gd name="f5" fmla="val 1004"/>
                    <a:gd name="f6" fmla="val 485"/>
                    <a:gd name="f7" fmla="val 5"/>
                    <a:gd name="f8" fmla="val 52"/>
                    <a:gd name="f9" fmla="val 8"/>
                    <a:gd name="f10" fmla="val 54"/>
                    <a:gd name="f11" fmla="val 12"/>
                    <a:gd name="f12" fmla="val 15"/>
                    <a:gd name="f13" fmla="val 56"/>
                    <a:gd name="f14" fmla="val 24"/>
                    <a:gd name="f15" fmla="val 60"/>
                    <a:gd name="f16" fmla="val 34"/>
                    <a:gd name="f17" fmla="val 64"/>
                    <a:gd name="f18" fmla="val 43"/>
                    <a:gd name="f19" fmla="val 68"/>
                    <a:gd name="f20" fmla="val 74"/>
                    <a:gd name="f21" fmla="val 79"/>
                    <a:gd name="f22" fmla="val 80"/>
                    <a:gd name="f23" fmla="val 85"/>
                    <a:gd name="f24" fmla="val 88"/>
                    <a:gd name="f25" fmla="val 96"/>
                    <a:gd name="f26" fmla="val 92"/>
                    <a:gd name="f27" fmla="val 104"/>
                    <a:gd name="f28" fmla="val 108"/>
                    <a:gd name="f29" fmla="val 97"/>
                    <a:gd name="f30" fmla="val 111"/>
                    <a:gd name="f31" fmla="val 100"/>
                    <a:gd name="f32" fmla="val 115"/>
                    <a:gd name="f33" fmla="val 102"/>
                    <a:gd name="f34" fmla="val 120"/>
                    <a:gd name="f35" fmla="val 126"/>
                    <a:gd name="f36" fmla="val 105"/>
                    <a:gd name="f37" fmla="val 131"/>
                    <a:gd name="f38" fmla="val 139"/>
                    <a:gd name="f39" fmla="val 147"/>
                    <a:gd name="f40" fmla="val 114"/>
                    <a:gd name="f41" fmla="val 155"/>
                    <a:gd name="f42" fmla="val 118"/>
                    <a:gd name="f43" fmla="val 169"/>
                    <a:gd name="f44" fmla="val 124"/>
                    <a:gd name="f45" fmla="val 183"/>
                    <a:gd name="f46" fmla="val 130"/>
                    <a:gd name="f47" fmla="val 197"/>
                    <a:gd name="f48" fmla="val 137"/>
                    <a:gd name="f49" fmla="val 207"/>
                    <a:gd name="f50" fmla="val 141"/>
                    <a:gd name="f51" fmla="val 218"/>
                    <a:gd name="f52" fmla="val 146"/>
                    <a:gd name="f53" fmla="val 228"/>
                    <a:gd name="f54" fmla="val 151"/>
                    <a:gd name="f55" fmla="val 231"/>
                    <a:gd name="f56" fmla="val 152"/>
                    <a:gd name="f57" fmla="val 234"/>
                    <a:gd name="f58" fmla="val 237"/>
                    <a:gd name="f59" fmla="val 156"/>
                    <a:gd name="f60" fmla="val 245"/>
                    <a:gd name="f61" fmla="val 159"/>
                    <a:gd name="f62" fmla="val 253"/>
                    <a:gd name="f63" fmla="val 162"/>
                    <a:gd name="f64" fmla="val 261"/>
                    <a:gd name="f65" fmla="val 166"/>
                    <a:gd name="f66" fmla="val 271"/>
                    <a:gd name="f67" fmla="val 170"/>
                    <a:gd name="f68" fmla="val 282"/>
                    <a:gd name="f69" fmla="val 175"/>
                    <a:gd name="f70" fmla="val 293"/>
                    <a:gd name="f71" fmla="val 298"/>
                    <a:gd name="f72" fmla="val 182"/>
                    <a:gd name="f73" fmla="val 302"/>
                    <a:gd name="f74" fmla="val 185"/>
                    <a:gd name="f75" fmla="val 307"/>
                    <a:gd name="f76" fmla="val 187"/>
                    <a:gd name="f77" fmla="val 312"/>
                    <a:gd name="f78" fmla="val 189"/>
                    <a:gd name="f79" fmla="val 318"/>
                    <a:gd name="f80" fmla="val 191"/>
                    <a:gd name="f81" fmla="val 323"/>
                    <a:gd name="f82" fmla="val 193"/>
                    <a:gd name="f83" fmla="val 333"/>
                    <a:gd name="f84" fmla="val 342"/>
                    <a:gd name="f85" fmla="val 202"/>
                    <a:gd name="f86" fmla="val 352"/>
                    <a:gd name="f87" fmla="val 206"/>
                    <a:gd name="f88" fmla="val 355"/>
                    <a:gd name="f89" fmla="val 358"/>
                    <a:gd name="f90" fmla="val 209"/>
                    <a:gd name="f91" fmla="val 361"/>
                    <a:gd name="f92" fmla="val 210"/>
                    <a:gd name="f93" fmla="val 389"/>
                    <a:gd name="f94" fmla="val 223"/>
                    <a:gd name="f95" fmla="val 391"/>
                    <a:gd name="f96" fmla="val 225"/>
                    <a:gd name="f97" fmla="val 393"/>
                    <a:gd name="f98" fmla="val 395"/>
                    <a:gd name="f99" fmla="val 398"/>
                    <a:gd name="f100" fmla="val 233"/>
                    <a:gd name="f101" fmla="val 397"/>
                    <a:gd name="f102" fmla="val 369"/>
                    <a:gd name="f103" fmla="val 241"/>
                    <a:gd name="f104" fmla="val 242"/>
                    <a:gd name="f105" fmla="val 366"/>
                    <a:gd name="f106" fmla="val 243"/>
                    <a:gd name="f107" fmla="val 364"/>
                    <a:gd name="f108" fmla="val 246"/>
                    <a:gd name="f109" fmla="val 359"/>
                    <a:gd name="f110" fmla="val 248"/>
                    <a:gd name="f111" fmla="val 357"/>
                    <a:gd name="f112" fmla="val 250"/>
                    <a:gd name="f113" fmla="val 354"/>
                    <a:gd name="f114" fmla="val 251"/>
                    <a:gd name="f115" fmla="val 252"/>
                    <a:gd name="f116" fmla="val 349"/>
                    <a:gd name="f117" fmla="val 255"/>
                    <a:gd name="f118" fmla="val 346"/>
                    <a:gd name="f119" fmla="val 258"/>
                    <a:gd name="f120" fmla="val 344"/>
                    <a:gd name="f121" fmla="val 259"/>
                    <a:gd name="f122" fmla="val 343"/>
                    <a:gd name="f123" fmla="val 260"/>
                    <a:gd name="f124" fmla="val 338"/>
                    <a:gd name="f125" fmla="val 336"/>
                    <a:gd name="f126" fmla="val 264"/>
                    <a:gd name="f127" fmla="val 269"/>
                    <a:gd name="f128" fmla="val 335"/>
                    <a:gd name="f129" fmla="val 273"/>
                    <a:gd name="f130" fmla="val 334"/>
                    <a:gd name="f131" fmla="val 278"/>
                    <a:gd name="f132" fmla="val 283"/>
                    <a:gd name="f133" fmla="val 290"/>
                    <a:gd name="f134" fmla="val 330"/>
                    <a:gd name="f135" fmla="val 294"/>
                    <a:gd name="f136" fmla="val 295"/>
                    <a:gd name="f137" fmla="val 322"/>
                    <a:gd name="f138" fmla="val 296"/>
                    <a:gd name="f139" fmla="val 320"/>
                    <a:gd name="f140" fmla="val 297"/>
                    <a:gd name="f141" fmla="val 317"/>
                    <a:gd name="f142" fmla="val 316"/>
                    <a:gd name="f143" fmla="val 315"/>
                    <a:gd name="f144" fmla="val 310"/>
                    <a:gd name="f145" fmla="val 308"/>
                    <a:gd name="f146" fmla="val 309"/>
                    <a:gd name="f147" fmla="val 303"/>
                    <a:gd name="f148" fmla="val 304"/>
                    <a:gd name="f149" fmla="val 305"/>
                    <a:gd name="f150" fmla="val 300"/>
                    <a:gd name="f151" fmla="val 306"/>
                    <a:gd name="f152" fmla="val 311"/>
                    <a:gd name="f153" fmla="val 314"/>
                    <a:gd name="f154" fmla="val 313"/>
                    <a:gd name="f155" fmla="val 376"/>
                    <a:gd name="f156" fmla="val 375"/>
                    <a:gd name="f157" fmla="val 370"/>
                    <a:gd name="f158" fmla="val 368"/>
                    <a:gd name="f159" fmla="val 367"/>
                    <a:gd name="f160" fmla="val 286"/>
                    <a:gd name="f161" fmla="val 284"/>
                    <a:gd name="f162" fmla="val 373"/>
                    <a:gd name="f163" fmla="val 280"/>
                    <a:gd name="f164" fmla="val 385"/>
                    <a:gd name="f165" fmla="val 400"/>
                    <a:gd name="f166" fmla="val 402"/>
                    <a:gd name="f167" fmla="val 387"/>
                    <a:gd name="f168" fmla="val 386"/>
                    <a:gd name="f169" fmla="val 383"/>
                    <a:gd name="f170" fmla="val 325"/>
                    <a:gd name="f171" fmla="val 327"/>
                    <a:gd name="f172" fmla="val 326"/>
                    <a:gd name="f173" fmla="val 392"/>
                    <a:gd name="f174" fmla="val 394"/>
                    <a:gd name="f175" fmla="val 324"/>
                    <a:gd name="f176" fmla="val 396"/>
                    <a:gd name="f177" fmla="val 399"/>
                    <a:gd name="f178" fmla="val 404"/>
                    <a:gd name="f179" fmla="val 412"/>
                    <a:gd name="f180" fmla="val 414"/>
                    <a:gd name="f181" fmla="val 417"/>
                    <a:gd name="f182" fmla="val 419"/>
                    <a:gd name="f183" fmla="val 424"/>
                    <a:gd name="f184" fmla="val 429"/>
                    <a:gd name="f185" fmla="val 433"/>
                    <a:gd name="f186" fmla="val 301"/>
                    <a:gd name="f187" fmla="val 434"/>
                    <a:gd name="f188" fmla="val 436"/>
                    <a:gd name="f189" fmla="val 440"/>
                    <a:gd name="f190" fmla="val 443"/>
                    <a:gd name="f191" fmla="val 444"/>
                    <a:gd name="f192" fmla="val 446"/>
                    <a:gd name="f193" fmla="val 447"/>
                    <a:gd name="f194" fmla="val 450"/>
                    <a:gd name="f195" fmla="val 453"/>
                    <a:gd name="f196" fmla="val 456"/>
                    <a:gd name="f197" fmla="val 459"/>
                    <a:gd name="f198" fmla="val 458"/>
                    <a:gd name="f199" fmla="val 455"/>
                    <a:gd name="f200" fmla="val 339"/>
                    <a:gd name="f201" fmla="val 452"/>
                    <a:gd name="f202" fmla="val 340"/>
                    <a:gd name="f203" fmla="val 448"/>
                    <a:gd name="f204" fmla="val 445"/>
                    <a:gd name="f205" fmla="val 345"/>
                    <a:gd name="f206" fmla="val 348"/>
                    <a:gd name="f207" fmla="val 351"/>
                    <a:gd name="f208" fmla="val 431"/>
                    <a:gd name="f209" fmla="val 353"/>
                    <a:gd name="f210" fmla="val 435"/>
                    <a:gd name="f211" fmla="val 442"/>
                    <a:gd name="f212" fmla="val 441"/>
                    <a:gd name="f213" fmla="val 372"/>
                    <a:gd name="f214" fmla="val 377"/>
                    <a:gd name="f215" fmla="val 382"/>
                    <a:gd name="f216" fmla="val 449"/>
                    <a:gd name="f217" fmla="val 451"/>
                    <a:gd name="f218" fmla="val 454"/>
                    <a:gd name="f219" fmla="val 462"/>
                    <a:gd name="f220" fmla="val 465"/>
                    <a:gd name="f221" fmla="val 407"/>
                    <a:gd name="f222" fmla="val 463"/>
                    <a:gd name="f223" fmla="val 409"/>
                    <a:gd name="f224" fmla="val 410"/>
                    <a:gd name="f225" fmla="val 461"/>
                    <a:gd name="f226" fmla="val 413"/>
                    <a:gd name="f227" fmla="val 460"/>
                    <a:gd name="f228" fmla="val 421"/>
                    <a:gd name="f229" fmla="val 416"/>
                    <a:gd name="f230" fmla="val 438"/>
                    <a:gd name="f231" fmla="val 418"/>
                    <a:gd name="f232" fmla="val 432"/>
                    <a:gd name="f233" fmla="val 420"/>
                    <a:gd name="f234" fmla="val 422"/>
                    <a:gd name="f235" fmla="val 437"/>
                    <a:gd name="f236" fmla="val 423"/>
                    <a:gd name="f237" fmla="val 464"/>
                    <a:gd name="f238" fmla="val 427"/>
                    <a:gd name="f239" fmla="val 472"/>
                    <a:gd name="f240" fmla="val 473"/>
                    <a:gd name="f241" fmla="val 470"/>
                    <a:gd name="f242" fmla="val 439"/>
                    <a:gd name="f243" fmla="val 428"/>
                    <a:gd name="f244" fmla="val 426"/>
                    <a:gd name="f245" fmla="val 425"/>
                    <a:gd name="f246" fmla="val 408"/>
                    <a:gd name="f247" fmla="val 405"/>
                    <a:gd name="f248" fmla="val 401"/>
                    <a:gd name="f249" fmla="val 403"/>
                    <a:gd name="f250" fmla="val 466"/>
                    <a:gd name="f251" fmla="val 468"/>
                    <a:gd name="f252" fmla="val 430"/>
                    <a:gd name="f253" fmla="val 474"/>
                    <a:gd name="f254" fmla="val 477"/>
                    <a:gd name="f255" fmla="val 481"/>
                    <a:gd name="f256" fmla="val 501"/>
                    <a:gd name="f257" fmla="val 500"/>
                    <a:gd name="f258" fmla="val 516"/>
                    <a:gd name="f259" fmla="val 379"/>
                    <a:gd name="f260" fmla="val 521"/>
                    <a:gd name="f261" fmla="val 374"/>
                    <a:gd name="f262" fmla="val 524"/>
                    <a:gd name="f263" fmla="val 371"/>
                    <a:gd name="f264" fmla="val 522"/>
                    <a:gd name="f265" fmla="val 519"/>
                    <a:gd name="f266" fmla="val 363"/>
                    <a:gd name="f267" fmla="val 514"/>
                    <a:gd name="f268" fmla="val 511"/>
                    <a:gd name="f269" fmla="val 347"/>
                    <a:gd name="f270" fmla="val 509"/>
                    <a:gd name="f271" fmla="val 508"/>
                    <a:gd name="f272" fmla="val 332"/>
                    <a:gd name="f273" fmla="val 329"/>
                    <a:gd name="f274" fmla="val 512"/>
                    <a:gd name="f275" fmla="val 517"/>
                    <a:gd name="f276" fmla="val 523"/>
                    <a:gd name="f277" fmla="val 526"/>
                    <a:gd name="f278" fmla="val 527"/>
                    <a:gd name="f279" fmla="val 532"/>
                    <a:gd name="f280" fmla="val 537"/>
                    <a:gd name="f281" fmla="val 319"/>
                    <a:gd name="f282" fmla="val 543"/>
                    <a:gd name="f283" fmla="val 544"/>
                    <a:gd name="f284" fmla="val 321"/>
                    <a:gd name="f285" fmla="val 546"/>
                    <a:gd name="f286" fmla="val 548"/>
                    <a:gd name="f287" fmla="val 549"/>
                    <a:gd name="f288" fmla="val 551"/>
                    <a:gd name="f289" fmla="val 552"/>
                    <a:gd name="f290" fmla="val 553"/>
                    <a:gd name="f291" fmla="val 555"/>
                    <a:gd name="f292" fmla="val 558"/>
                    <a:gd name="f293" fmla="val 561"/>
                    <a:gd name="f294" fmla="val 562"/>
                    <a:gd name="f295" fmla="val 563"/>
                    <a:gd name="f296" fmla="val 564"/>
                    <a:gd name="f297" fmla="val 565"/>
                    <a:gd name="f298" fmla="val 568"/>
                    <a:gd name="f299" fmla="val 578"/>
                    <a:gd name="f300" fmla="val 589"/>
                    <a:gd name="f301" fmla="val 599"/>
                    <a:gd name="f302" fmla="val 608"/>
                    <a:gd name="f303" fmla="val 618"/>
                    <a:gd name="f304" fmla="val 625"/>
                    <a:gd name="f305" fmla="val 626"/>
                    <a:gd name="f306" fmla="val 331"/>
                    <a:gd name="f307" fmla="val 630"/>
                    <a:gd name="f308" fmla="val 633"/>
                    <a:gd name="f309" fmla="val 637"/>
                    <a:gd name="f310" fmla="val 640"/>
                    <a:gd name="f311" fmla="val 644"/>
                    <a:gd name="f312" fmla="val 337"/>
                    <a:gd name="f313" fmla="val 647"/>
                    <a:gd name="f314" fmla="val 652"/>
                    <a:gd name="f315" fmla="val 657"/>
                    <a:gd name="f316" fmla="val 663"/>
                    <a:gd name="f317" fmla="val 671"/>
                    <a:gd name="f318" fmla="val 679"/>
                    <a:gd name="f319" fmla="val 687"/>
                    <a:gd name="f320" fmla="val 356"/>
                    <a:gd name="f321" fmla="val 695"/>
                    <a:gd name="f322" fmla="val 703"/>
                    <a:gd name="f323" fmla="val 711"/>
                    <a:gd name="f324" fmla="val 718"/>
                    <a:gd name="f325" fmla="val 725"/>
                    <a:gd name="f326" fmla="val 732"/>
                    <a:gd name="f327" fmla="val 745"/>
                    <a:gd name="f328" fmla="val 381"/>
                    <a:gd name="f329" fmla="val 757"/>
                    <a:gd name="f330" fmla="val 769"/>
                    <a:gd name="f331" fmla="val 774"/>
                    <a:gd name="f332" fmla="val 780"/>
                    <a:gd name="f333" fmla="val 783"/>
                    <a:gd name="f334" fmla="val 787"/>
                    <a:gd name="f335" fmla="val 791"/>
                    <a:gd name="f336" fmla="val 796"/>
                    <a:gd name="f337" fmla="val 406"/>
                    <a:gd name="f338" fmla="val 800"/>
                    <a:gd name="f339" fmla="val 805"/>
                    <a:gd name="f340" fmla="val 809"/>
                    <a:gd name="f341" fmla="val 411"/>
                    <a:gd name="f342" fmla="val 817"/>
                    <a:gd name="f343" fmla="val 825"/>
                    <a:gd name="f344" fmla="val 833"/>
                    <a:gd name="f345" fmla="val 843"/>
                    <a:gd name="f346" fmla="val 852"/>
                    <a:gd name="f347" fmla="val 862"/>
                    <a:gd name="f348" fmla="val 871"/>
                    <a:gd name="f349" fmla="val 879"/>
                    <a:gd name="f350" fmla="val 888"/>
                    <a:gd name="f351" fmla="val 900"/>
                    <a:gd name="f352" fmla="val 911"/>
                    <a:gd name="f353" fmla="val 923"/>
                    <a:gd name="f354" fmla="val 938"/>
                    <a:gd name="f355" fmla="val 469"/>
                    <a:gd name="f356" fmla="val 955"/>
                    <a:gd name="f357" fmla="val 969"/>
                    <a:gd name="f358" fmla="val 970"/>
                    <a:gd name="f359" fmla="val 971"/>
                    <a:gd name="f360" fmla="val 972"/>
                    <a:gd name="f361" fmla="val 973"/>
                    <a:gd name="f362" fmla="val 484"/>
                    <a:gd name="f363" fmla="val 974"/>
                    <a:gd name="f364" fmla="val 483"/>
                    <a:gd name="f365" fmla="val 482"/>
                    <a:gd name="f366" fmla="val 467"/>
                    <a:gd name="f367" fmla="val 979"/>
                    <a:gd name="f368" fmla="val 984"/>
                    <a:gd name="f369" fmla="val 989"/>
                    <a:gd name="f370" fmla="val 991"/>
                    <a:gd name="f371" fmla="val 994"/>
                    <a:gd name="f372" fmla="val 996"/>
                    <a:gd name="f373" fmla="val 380"/>
                    <a:gd name="f374" fmla="val 998"/>
                    <a:gd name="f375" fmla="val 999"/>
                    <a:gd name="f376" fmla="val 365"/>
                    <a:gd name="f377" fmla="val 1003"/>
                    <a:gd name="f378" fmla="val 1001"/>
                    <a:gd name="f379" fmla="val 1000"/>
                    <a:gd name="f380" fmla="val 997"/>
                    <a:gd name="f381" fmla="val 992"/>
                    <a:gd name="f382" fmla="val 975"/>
                    <a:gd name="f383" fmla="val 958"/>
                    <a:gd name="f384" fmla="val 941"/>
                    <a:gd name="f385" fmla="val 916"/>
                    <a:gd name="f386" fmla="val 891"/>
                    <a:gd name="f387" fmla="val 866"/>
                    <a:gd name="f388" fmla="val 857"/>
                    <a:gd name="f389" fmla="val 854"/>
                    <a:gd name="f390" fmla="val 292"/>
                    <a:gd name="f391" fmla="val 850"/>
                    <a:gd name="f392" fmla="val 847"/>
                    <a:gd name="f393" fmla="val 291"/>
                    <a:gd name="f394" fmla="val 840"/>
                    <a:gd name="f395" fmla="val 281"/>
                    <a:gd name="f396" fmla="val 795"/>
                    <a:gd name="f397" fmla="val 272"/>
                    <a:gd name="f398" fmla="val 772"/>
                    <a:gd name="f399" fmla="val 263"/>
                    <a:gd name="f400" fmla="val 756"/>
                    <a:gd name="f401" fmla="val 256"/>
                    <a:gd name="f402" fmla="val 739"/>
                    <a:gd name="f403" fmla="val 249"/>
                    <a:gd name="f404" fmla="val 722"/>
                    <a:gd name="f405" fmla="val 240"/>
                    <a:gd name="f406" fmla="val 713"/>
                    <a:gd name="f407" fmla="val 238"/>
                    <a:gd name="f408" fmla="val 710"/>
                    <a:gd name="f409" fmla="val 709"/>
                    <a:gd name="f410" fmla="val 232"/>
                    <a:gd name="f411" fmla="val 708"/>
                    <a:gd name="f412" fmla="val 702"/>
                    <a:gd name="f413" fmla="val 697"/>
                    <a:gd name="f414" fmla="val 691"/>
                    <a:gd name="f415" fmla="val 229"/>
                    <a:gd name="f416" fmla="val 674"/>
                    <a:gd name="f417" fmla="val 222"/>
                    <a:gd name="f418" fmla="val 214"/>
                    <a:gd name="f419" fmla="val 622"/>
                    <a:gd name="f420" fmla="val 199"/>
                    <a:gd name="f421" fmla="val 604"/>
                    <a:gd name="f422" fmla="val 192"/>
                    <a:gd name="f423" fmla="val 586"/>
                    <a:gd name="f424" fmla="val 582"/>
                    <a:gd name="f425" fmla="val 575"/>
                    <a:gd name="f426" fmla="val 178"/>
                    <a:gd name="f427" fmla="val 574"/>
                    <a:gd name="f428" fmla="val 572"/>
                    <a:gd name="f429" fmla="val 176"/>
                    <a:gd name="f430" fmla="val 570"/>
                    <a:gd name="f431" fmla="val 566"/>
                    <a:gd name="f432" fmla="val 184"/>
                    <a:gd name="f433" fmla="val 557"/>
                    <a:gd name="f434" fmla="val 194"/>
                    <a:gd name="f435" fmla="val 545"/>
                    <a:gd name="f436" fmla="val 200"/>
                    <a:gd name="f437" fmla="val 542"/>
                    <a:gd name="f438" fmla="val 201"/>
                    <a:gd name="f439" fmla="val 541"/>
                    <a:gd name="f440" fmla="val 536"/>
                    <a:gd name="f441" fmla="val 528"/>
                    <a:gd name="f442" fmla="val 196"/>
                    <a:gd name="f443" fmla="val 188"/>
                    <a:gd name="f444" fmla="val 186"/>
                    <a:gd name="f445" fmla="val 530"/>
                    <a:gd name="f446" fmla="val 533"/>
                    <a:gd name="f447" fmla="val 535"/>
                    <a:gd name="f448" fmla="val 538"/>
                    <a:gd name="f449" fmla="val 539"/>
                    <a:gd name="f450" fmla="val 547"/>
                    <a:gd name="f451" fmla="val 179"/>
                    <a:gd name="f452" fmla="val 174"/>
                    <a:gd name="f453" fmla="val 168"/>
                    <a:gd name="f454" fmla="val 172"/>
                    <a:gd name="f455" fmla="val 171"/>
                    <a:gd name="f456" fmla="val 525"/>
                    <a:gd name="f457" fmla="val 167"/>
                    <a:gd name="f458" fmla="val 518"/>
                    <a:gd name="f459" fmla="val 164"/>
                    <a:gd name="f460" fmla="val 161"/>
                    <a:gd name="f461" fmla="val 160"/>
                    <a:gd name="f462" fmla="val 515"/>
                    <a:gd name="f463" fmla="val 158"/>
                    <a:gd name="f464" fmla="val 157"/>
                    <a:gd name="f465" fmla="val 507"/>
                    <a:gd name="f466" fmla="val 506"/>
                    <a:gd name="f467" fmla="val 503"/>
                    <a:gd name="f468" fmla="val 496"/>
                    <a:gd name="f469" fmla="val 490"/>
                    <a:gd name="f470" fmla="val 489"/>
                    <a:gd name="f471" fmla="val 488"/>
                    <a:gd name="f472" fmla="val 487"/>
                    <a:gd name="f473" fmla="val 486"/>
                    <a:gd name="f474" fmla="val 153"/>
                    <a:gd name="f475" fmla="val 148"/>
                    <a:gd name="f476" fmla="val 143"/>
                    <a:gd name="f477" fmla="val 138"/>
                    <a:gd name="f478" fmla="val 478"/>
                    <a:gd name="f479" fmla="val 475"/>
                    <a:gd name="f480" fmla="val 136"/>
                    <a:gd name="f481" fmla="val 112"/>
                    <a:gd name="f482" fmla="val 94"/>
                    <a:gd name="f483" fmla="val 87"/>
                    <a:gd name="f484" fmla="val 86"/>
                    <a:gd name="f485" fmla="val 84"/>
                    <a:gd name="f486" fmla="val 78"/>
                    <a:gd name="f487" fmla="val 73"/>
                    <a:gd name="f488" fmla="val 67"/>
                    <a:gd name="f489" fmla="val 289"/>
                    <a:gd name="f490" fmla="val 61"/>
                    <a:gd name="f491" fmla="val 276"/>
                    <a:gd name="f492" fmla="val 262"/>
                    <a:gd name="f493" fmla="val 50"/>
                    <a:gd name="f494" fmla="val 257"/>
                    <a:gd name="f495" fmla="val 48"/>
                    <a:gd name="f496" fmla="val 46"/>
                    <a:gd name="f497" fmla="val 247"/>
                    <a:gd name="f498" fmla="val 41"/>
                    <a:gd name="f499" fmla="val 40"/>
                    <a:gd name="f500" fmla="val 230"/>
                    <a:gd name="f501" fmla="val 37"/>
                    <a:gd name="f502" fmla="val 212"/>
                    <a:gd name="f503" fmla="val 30"/>
                    <a:gd name="f504" fmla="val 25"/>
                    <a:gd name="f505" fmla="val 20"/>
                    <a:gd name="f506" fmla="val 14"/>
                    <a:gd name="f507" fmla="val 145"/>
                    <a:gd name="f508" fmla="val 1"/>
                    <a:gd name="f509" fmla="val 132"/>
                    <a:gd name="f510" fmla="val 3"/>
                    <a:gd name="f511" fmla="val 129"/>
                    <a:gd name="f512" fmla="val 4"/>
                    <a:gd name="f513" fmla="val 125"/>
                    <a:gd name="f514" fmla="val 6"/>
                    <a:gd name="f515" fmla="val 9"/>
                    <a:gd name="f516" fmla="val 13"/>
                    <a:gd name="f517" fmla="val 16"/>
                    <a:gd name="f518" fmla="val 83"/>
                    <a:gd name="f519" fmla="val 71"/>
                    <a:gd name="f520" fmla="val 59"/>
                    <a:gd name="f521" fmla="val 28"/>
                    <a:gd name="f522" fmla="val 47"/>
                    <a:gd name="f523" fmla="val 32"/>
                    <a:gd name="f524" fmla="val 35"/>
                    <a:gd name="f525" fmla="val 23"/>
                    <a:gd name="f526" fmla="val 18"/>
                    <a:gd name="f527" fmla="val 42"/>
                    <a:gd name="f528" fmla="val 44"/>
                    <a:gd name="f529" fmla="val 10"/>
                    <a:gd name="f530" fmla="val 45"/>
                    <a:gd name="f531" fmla="val 7"/>
                    <a:gd name="f532" fmla="val 2"/>
                    <a:gd name="f533" fmla="val 49"/>
                    <a:gd name="f534" fmla="val 51"/>
                    <a:gd name="f535" fmla="*/ f2 1 1004"/>
                    <a:gd name="f536" fmla="*/ f3 1 485"/>
                    <a:gd name="f537" fmla="+- f6 0 f4"/>
                    <a:gd name="f538" fmla="+- f5 0 f4"/>
                    <a:gd name="f539" fmla="*/ f538 1 1004"/>
                    <a:gd name="f540" fmla="*/ f537 1 485"/>
                    <a:gd name="f541" fmla="*/ f4 1 f539"/>
                    <a:gd name="f542" fmla="*/ f5 1 f539"/>
                    <a:gd name="f543" fmla="*/ f4 1 f540"/>
                    <a:gd name="f544" fmla="*/ f6 1 f540"/>
                    <a:gd name="f545" fmla="*/ f541 f535 1"/>
                    <a:gd name="f546" fmla="*/ f542 f535 1"/>
                    <a:gd name="f547" fmla="*/ f544 f536 1"/>
                    <a:gd name="f548" fmla="*/ f543 f53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545" t="f548" r="f546" b="f547"/>
                  <a:pathLst>
                    <a:path w="1004" h="485">
                      <a:moveTo>
                        <a:pt x="f7" y="f8"/>
                      </a:moveTo>
                      <a:cubicBezTo>
                        <a:pt x="f9" y="f10"/>
                        <a:pt x="f11" y="f10"/>
                        <a:pt x="f12" y="f13"/>
                      </a:cubicBezTo>
                      <a:cubicBezTo>
                        <a:pt x="f14" y="f15"/>
                        <a:pt x="f16" y="f17"/>
                        <a:pt x="f18" y="f19"/>
                      </a:cubicBezTo>
                      <a:cubicBezTo>
                        <a:pt x="f13" y="f20"/>
                        <a:pt x="f19" y="f21"/>
                        <a:pt x="f22" y="f23"/>
                      </a:cubicBezTo>
                      <a:cubicBezTo>
                        <a:pt x="f24" y="f24"/>
                        <a:pt x="f25" y="f26"/>
                        <a:pt x="f27" y="f25"/>
                      </a:cubicBezTo>
                      <a:cubicBezTo>
                        <a:pt x="f28" y="f29"/>
                        <a:pt x="f30" y="f31"/>
                        <a:pt x="f32" y="f33"/>
                      </a:cubicBezTo>
                      <a:cubicBezTo>
                        <a:pt x="f34" y="f27"/>
                        <a:pt x="f35" y="f36"/>
                        <a:pt x="f37" y="f28"/>
                      </a:cubicBezTo>
                      <a:cubicBezTo>
                        <a:pt x="f38" y="f30"/>
                        <a:pt x="f39" y="f40"/>
                        <a:pt x="f41" y="f42"/>
                      </a:cubicBezTo>
                      <a:cubicBezTo>
                        <a:pt x="f43" y="f44"/>
                        <a:pt x="f45" y="f46"/>
                        <a:pt x="f47" y="f48"/>
                      </a:cubicBezTo>
                      <a:cubicBezTo>
                        <a:pt x="f49" y="f50"/>
                        <a:pt x="f51" y="f52"/>
                        <a:pt x="f53" y="f54"/>
                      </a:cubicBezTo>
                      <a:cubicBezTo>
                        <a:pt x="f55" y="f56"/>
                        <a:pt x="f57" y="f41"/>
                        <a:pt x="f58" y="f59"/>
                      </a:cubicBezTo>
                      <a:cubicBezTo>
                        <a:pt x="f60" y="f61"/>
                        <a:pt x="f62" y="f63"/>
                        <a:pt x="f64" y="f65"/>
                      </a:cubicBezTo>
                      <a:cubicBezTo>
                        <a:pt x="f66" y="f67"/>
                        <a:pt x="f68" y="f69"/>
                        <a:pt x="f70" y="f1"/>
                      </a:cubicBezTo>
                      <a:cubicBezTo>
                        <a:pt x="f71" y="f72"/>
                        <a:pt x="f73" y="f74"/>
                        <a:pt x="f75" y="f76"/>
                      </a:cubicBezTo>
                      <a:cubicBezTo>
                        <a:pt x="f77" y="f78"/>
                        <a:pt x="f79" y="f80"/>
                        <a:pt x="f81" y="f82"/>
                      </a:cubicBezTo>
                      <a:cubicBezTo>
                        <a:pt x="f83" y="f47"/>
                        <a:pt x="f84" y="f85"/>
                        <a:pt x="f86" y="f87"/>
                      </a:cubicBezTo>
                      <a:cubicBezTo>
                        <a:pt x="f88" y="f49"/>
                        <a:pt x="f89" y="f90"/>
                        <a:pt x="f91" y="f92"/>
                      </a:cubicBezTo>
                      <a:lnTo>
                        <a:pt x="f93" y="f94"/>
                      </a:lnTo>
                      <a:lnTo>
                        <a:pt x="f95" y="f96"/>
                      </a:lnTo>
                      <a:cubicBezTo>
                        <a:pt x="f97" y="f53"/>
                        <a:pt x="f98" y="f55"/>
                        <a:pt x="f99" y="f100"/>
                      </a:cubicBezTo>
                      <a:cubicBezTo>
                        <a:pt x="f99" y="f57"/>
                        <a:pt x="f99" y="f57"/>
                        <a:pt x="f101" y="f57"/>
                      </a:cubicBezTo>
                      <a:cubicBezTo>
                        <a:pt x="f101" y="f57"/>
                        <a:pt x="f102" y="f103"/>
                        <a:pt x="f102" y="f104"/>
                      </a:cubicBezTo>
                      <a:cubicBezTo>
                        <a:pt x="f105" y="f106"/>
                        <a:pt x="f107" y="f60"/>
                        <a:pt x="f91" y="f108"/>
                      </a:cubicBezTo>
                      <a:cubicBezTo>
                        <a:pt x="f109" y="f110"/>
                        <a:pt x="f111" y="f112"/>
                        <a:pt x="f113" y="f114"/>
                      </a:cubicBezTo>
                      <a:cubicBezTo>
                        <a:pt x="f113" y="f114"/>
                        <a:pt x="f113" y="f115"/>
                        <a:pt x="f113" y="f115"/>
                      </a:cubicBezTo>
                      <a:cubicBezTo>
                        <a:pt x="f116" y="f117"/>
                        <a:pt x="f118" y="f119"/>
                        <a:pt x="f118" y="f119"/>
                      </a:cubicBezTo>
                      <a:cubicBezTo>
                        <a:pt x="f120" y="f121"/>
                        <a:pt x="f122" y="f123"/>
                        <a:pt x="f84" y="f123"/>
                      </a:cubicBezTo>
                      <a:cubicBezTo>
                        <a:pt x="f124" y="f64"/>
                        <a:pt x="f125" y="f126"/>
                        <a:pt x="f125" y="f127"/>
                      </a:cubicBezTo>
                      <a:cubicBezTo>
                        <a:pt x="f128" y="f129"/>
                        <a:pt x="f130" y="f131"/>
                        <a:pt x="f130" y="f132"/>
                      </a:cubicBezTo>
                      <a:cubicBezTo>
                        <a:pt x="f83" y="f133"/>
                        <a:pt x="f134" y="f135"/>
                        <a:pt x="f81" y="f136"/>
                      </a:cubicBezTo>
                      <a:cubicBezTo>
                        <a:pt x="f137" y="f138"/>
                        <a:pt x="f139" y="f140"/>
                        <a:pt x="f79" y="f71"/>
                      </a:cubicBezTo>
                      <a:cubicBezTo>
                        <a:pt x="f141" y="f71"/>
                        <a:pt x="f142" y="f71"/>
                        <a:pt x="f143" y="f71"/>
                      </a:cubicBezTo>
                      <a:cubicBezTo>
                        <a:pt x="f144" y="f138"/>
                        <a:pt x="f145" y="f140"/>
                        <a:pt x="f146" y="f73"/>
                      </a:cubicBezTo>
                      <a:cubicBezTo>
                        <a:pt x="f146" y="f147"/>
                        <a:pt x="f146" y="f147"/>
                        <a:pt x="f146" y="f148"/>
                      </a:cubicBezTo>
                      <a:cubicBezTo>
                        <a:pt x="f145" y="f148"/>
                        <a:pt x="f145" y="f148"/>
                        <a:pt x="f75" y="f148"/>
                      </a:cubicBezTo>
                      <a:cubicBezTo>
                        <a:pt x="f149" y="f73"/>
                        <a:pt x="f147" y="f73"/>
                        <a:pt x="f73" y="f148"/>
                      </a:cubicBezTo>
                      <a:cubicBezTo>
                        <a:pt x="f150" y="f151"/>
                        <a:pt x="f73" y="f75"/>
                        <a:pt x="f147" y="f146"/>
                      </a:cubicBezTo>
                      <a:cubicBezTo>
                        <a:pt x="f149" y="f152"/>
                        <a:pt x="f75" y="f153"/>
                        <a:pt x="f152" y="f77"/>
                      </a:cubicBezTo>
                      <a:cubicBezTo>
                        <a:pt x="f152" y="f152"/>
                        <a:pt x="f77" y="f152"/>
                        <a:pt x="f154" y="f152"/>
                      </a:cubicBezTo>
                      <a:cubicBezTo>
                        <a:pt x="f145" y="f137"/>
                        <a:pt x="f75" y="f83"/>
                        <a:pt x="f145" y="f120"/>
                      </a:cubicBezTo>
                      <a:cubicBezTo>
                        <a:pt x="f146" y="f88"/>
                        <a:pt x="f77" y="f105"/>
                        <a:pt x="f141" y="f155"/>
                      </a:cubicBezTo>
                      <a:cubicBezTo>
                        <a:pt x="f143" y="f155"/>
                        <a:pt x="f152" y="f155"/>
                        <a:pt x="f144" y="f156"/>
                      </a:cubicBezTo>
                      <a:cubicBezTo>
                        <a:pt x="f75" y="f157"/>
                        <a:pt x="f73" y="f158"/>
                        <a:pt x="f71" y="f159"/>
                      </a:cubicBezTo>
                      <a:cubicBezTo>
                        <a:pt x="f133" y="f105"/>
                        <a:pt x="f160" y="f159"/>
                        <a:pt x="f161" y="f162"/>
                      </a:cubicBezTo>
                      <a:cubicBezTo>
                        <a:pt x="f163" y="f164"/>
                        <a:pt x="f160" y="f101"/>
                        <a:pt x="f71" y="f165"/>
                      </a:cubicBezTo>
                      <a:cubicBezTo>
                        <a:pt x="f145" y="f166"/>
                        <a:pt x="f143" y="f165"/>
                        <a:pt x="f143" y="f167"/>
                      </a:cubicBezTo>
                      <a:cubicBezTo>
                        <a:pt x="f143" y="f168"/>
                        <a:pt x="f143" y="f164"/>
                        <a:pt x="f142" y="f164"/>
                      </a:cubicBezTo>
                      <a:cubicBezTo>
                        <a:pt x="f137" y="f169"/>
                        <a:pt x="f170" y="f164"/>
                        <a:pt x="f171" y="f95"/>
                      </a:cubicBezTo>
                      <a:cubicBezTo>
                        <a:pt x="f172" y="f173"/>
                        <a:pt x="f170" y="f174"/>
                        <a:pt x="f175" y="f98"/>
                      </a:cubicBezTo>
                      <a:cubicBezTo>
                        <a:pt x="f81" y="f176"/>
                        <a:pt x="f137" y="f101"/>
                        <a:pt x="f139" y="f99"/>
                      </a:cubicBezTo>
                      <a:cubicBezTo>
                        <a:pt x="f77" y="f177"/>
                        <a:pt x="f146" y="f178"/>
                        <a:pt x="f152" y="f179"/>
                      </a:cubicBezTo>
                      <a:cubicBezTo>
                        <a:pt x="f152" y="f180"/>
                        <a:pt x="f77" y="f181"/>
                        <a:pt x="f152" y="f182"/>
                      </a:cubicBezTo>
                      <a:cubicBezTo>
                        <a:pt x="f145" y="f183"/>
                        <a:pt x="f149" y="f184"/>
                        <a:pt x="f73" y="f185"/>
                      </a:cubicBezTo>
                      <a:cubicBezTo>
                        <a:pt x="f186" y="f187"/>
                        <a:pt x="f186" y="f188"/>
                        <a:pt x="f73" y="f188"/>
                      </a:cubicBezTo>
                      <a:cubicBezTo>
                        <a:pt x="f148" y="f189"/>
                        <a:pt x="f151" y="f190"/>
                        <a:pt x="f152" y="f191"/>
                      </a:cubicBezTo>
                      <a:cubicBezTo>
                        <a:pt x="f153" y="f191"/>
                        <a:pt x="f142" y="f192"/>
                        <a:pt x="f141" y="f193"/>
                      </a:cubicBezTo>
                      <a:cubicBezTo>
                        <a:pt x="f137" y="f194"/>
                        <a:pt x="f172" y="f195"/>
                        <a:pt x="f134" y="f196"/>
                      </a:cubicBezTo>
                      <a:cubicBezTo>
                        <a:pt x="f83" y="f197"/>
                        <a:pt x="f125" y="f198"/>
                        <a:pt x="f124" y="f199"/>
                      </a:cubicBezTo>
                      <a:cubicBezTo>
                        <a:pt x="f200" y="f201"/>
                        <a:pt x="f202" y="f203"/>
                        <a:pt x="f84" y="f204"/>
                      </a:cubicBezTo>
                      <a:cubicBezTo>
                        <a:pt x="f205" y="f189"/>
                        <a:pt x="f206" y="f188"/>
                        <a:pt x="f207" y="f208"/>
                      </a:cubicBezTo>
                      <a:cubicBezTo>
                        <a:pt x="f86" y="f185"/>
                        <a:pt x="f209" y="f210"/>
                        <a:pt x="f113" y="f188"/>
                      </a:cubicBezTo>
                      <a:cubicBezTo>
                        <a:pt x="f109" y="f189"/>
                        <a:pt x="f107" y="f211"/>
                        <a:pt x="f157" y="f212"/>
                      </a:cubicBezTo>
                      <a:cubicBezTo>
                        <a:pt x="f213" y="f212"/>
                        <a:pt x="f156" y="f212"/>
                        <a:pt x="f214" y="f211"/>
                      </a:cubicBezTo>
                      <a:cubicBezTo>
                        <a:pt x="f215" y="f191"/>
                        <a:pt x="f168" y="f192"/>
                        <a:pt x="f95" y="f203"/>
                      </a:cubicBezTo>
                      <a:cubicBezTo>
                        <a:pt x="f173" y="f216"/>
                        <a:pt x="f97" y="f194"/>
                        <a:pt x="f174" y="f217"/>
                      </a:cubicBezTo>
                      <a:cubicBezTo>
                        <a:pt x="f98" y="f201"/>
                        <a:pt x="f98" y="f218"/>
                        <a:pt x="f98" y="f196"/>
                      </a:cubicBezTo>
                      <a:cubicBezTo>
                        <a:pt x="f176" y="f219"/>
                        <a:pt x="f165" y="f220"/>
                        <a:pt x="f221" y="f222"/>
                      </a:cubicBezTo>
                      <a:cubicBezTo>
                        <a:pt x="f223" y="f222"/>
                        <a:pt x="f224" y="f219"/>
                        <a:pt x="f179" y="f225"/>
                      </a:cubicBezTo>
                      <a:cubicBezTo>
                        <a:pt x="f226" y="f227"/>
                        <a:pt x="f226" y="f227"/>
                        <a:pt x="f180" y="f227"/>
                      </a:cubicBezTo>
                      <a:cubicBezTo>
                        <a:pt x="f182" y="f199"/>
                        <a:pt x="f228" y="f192"/>
                        <a:pt x="f229" y="f191"/>
                      </a:cubicBezTo>
                      <a:cubicBezTo>
                        <a:pt x="f179" y="f189"/>
                        <a:pt x="f226" y="f230"/>
                        <a:pt x="f229" y="f210"/>
                      </a:cubicBezTo>
                      <a:cubicBezTo>
                        <a:pt x="f229" y="f210"/>
                        <a:pt x="f229" y="f187"/>
                        <a:pt x="f181" y="f185"/>
                      </a:cubicBezTo>
                      <a:cubicBezTo>
                        <a:pt x="f231" y="f185"/>
                        <a:pt x="f182" y="f232"/>
                        <a:pt x="f233" y="f185"/>
                      </a:cubicBezTo>
                      <a:cubicBezTo>
                        <a:pt x="f234" y="f210"/>
                        <a:pt x="f183" y="f235"/>
                        <a:pt x="f236" y="f189"/>
                      </a:cubicBezTo>
                      <a:cubicBezTo>
                        <a:pt x="f234" y="f192"/>
                        <a:pt x="f233" y="f201"/>
                        <a:pt x="f182" y="f198"/>
                      </a:cubicBezTo>
                      <a:cubicBezTo>
                        <a:pt x="f182" y="f237"/>
                        <a:pt x="f238" y="f239"/>
                        <a:pt x="f210" y="f240"/>
                      </a:cubicBezTo>
                      <a:cubicBezTo>
                        <a:pt x="f189" y="f240"/>
                        <a:pt x="f190" y="f239"/>
                        <a:pt x="f203" y="f241"/>
                      </a:cubicBezTo>
                      <a:cubicBezTo>
                        <a:pt x="f216" y="f241"/>
                        <a:pt x="f217" y="f220"/>
                        <a:pt x="f217" y="f237"/>
                      </a:cubicBezTo>
                      <a:cubicBezTo>
                        <a:pt x="f199" y="f199"/>
                        <a:pt x="f194" y="f191"/>
                        <a:pt x="f212" y="f211"/>
                      </a:cubicBezTo>
                      <a:cubicBezTo>
                        <a:pt x="f185" y="f242"/>
                        <a:pt x="f208" y="f210"/>
                        <a:pt x="f185" y="f243"/>
                      </a:cubicBezTo>
                      <a:cubicBezTo>
                        <a:pt x="f185" y="f244"/>
                        <a:pt x="f185" y="f245"/>
                        <a:pt x="f187" y="f236"/>
                      </a:cubicBezTo>
                      <a:cubicBezTo>
                        <a:pt x="f210" y="f182"/>
                        <a:pt x="f188" y="f229"/>
                        <a:pt x="f189" y="f180"/>
                      </a:cubicBezTo>
                      <a:cubicBezTo>
                        <a:pt x="f212" y="f180"/>
                        <a:pt x="f211" y="f226"/>
                        <a:pt x="f190" y="f179"/>
                      </a:cubicBezTo>
                      <a:cubicBezTo>
                        <a:pt x="f192" y="f246"/>
                        <a:pt x="f203" y="f247"/>
                        <a:pt x="f217" y="f248"/>
                      </a:cubicBezTo>
                      <a:cubicBezTo>
                        <a:pt x="f201" y="f166"/>
                        <a:pt x="f201" y="f166"/>
                        <a:pt x="f201" y="f249"/>
                      </a:cubicBezTo>
                      <a:cubicBezTo>
                        <a:pt x="f218" y="f179"/>
                        <a:pt x="f197" y="f228"/>
                        <a:pt x="f237" y="f184"/>
                      </a:cubicBezTo>
                      <a:cubicBezTo>
                        <a:pt x="f250" y="f232"/>
                        <a:pt x="f251" y="f185"/>
                        <a:pt x="f241" y="f252"/>
                      </a:cubicBezTo>
                      <a:cubicBezTo>
                        <a:pt x="f253" y="f244"/>
                        <a:pt x="f254" y="f234"/>
                        <a:pt x="f255" y="f231"/>
                      </a:cubicBezTo>
                      <a:lnTo>
                        <a:pt x="f255" y="f231"/>
                      </a:lnTo>
                      <a:cubicBezTo>
                        <a:pt x="f6" y="f180"/>
                        <a:pt x="f256" y="f176"/>
                        <a:pt x="f256" y="f176"/>
                      </a:cubicBezTo>
                      <a:cubicBezTo>
                        <a:pt x="f257" y="f176"/>
                        <a:pt x="f258" y="f259"/>
                        <a:pt x="f260" y="f261"/>
                      </a:cubicBezTo>
                      <a:cubicBezTo>
                        <a:pt x="f262" y="f263"/>
                        <a:pt x="f262" y="f102"/>
                        <a:pt x="f264" y="f159"/>
                      </a:cubicBezTo>
                      <a:cubicBezTo>
                        <a:pt x="f265" y="f266"/>
                        <a:pt x="f258" y="f109"/>
                        <a:pt x="f267" y="f113"/>
                      </a:cubicBezTo>
                      <a:cubicBezTo>
                        <a:pt x="f268" y="f269"/>
                        <a:pt x="f270" y="f202"/>
                        <a:pt x="f271" y="f272"/>
                      </a:cubicBezTo>
                      <a:cubicBezTo>
                        <a:pt x="f271" y="f273"/>
                        <a:pt x="f270" y="f171"/>
                        <a:pt x="f274" y="f171"/>
                      </a:cubicBezTo>
                      <a:cubicBezTo>
                        <a:pt x="f275" y="f170"/>
                        <a:pt x="f260" y="f137"/>
                        <a:pt x="f276" y="f79"/>
                      </a:cubicBezTo>
                      <a:cubicBezTo>
                        <a:pt x="f262" y="f142"/>
                        <a:pt x="f277" y="f143"/>
                        <a:pt x="f278" y="f143"/>
                      </a:cubicBezTo>
                      <a:cubicBezTo>
                        <a:pt x="f279" y="f141"/>
                        <a:pt x="f280" y="f281"/>
                        <a:pt x="f282" y="f139"/>
                      </a:cubicBezTo>
                      <a:cubicBezTo>
                        <a:pt x="f283" y="f284"/>
                        <a:pt x="f285" y="f139"/>
                        <a:pt x="f286" y="f139"/>
                      </a:cubicBezTo>
                      <a:cubicBezTo>
                        <a:pt x="f287" y="f281"/>
                        <a:pt x="f288" y="f141"/>
                        <a:pt x="f289" y="f142"/>
                      </a:cubicBezTo>
                      <a:cubicBezTo>
                        <a:pt x="f290" y="f153"/>
                        <a:pt x="f291" y="f154"/>
                        <a:pt x="f292" y="f154"/>
                      </a:cubicBezTo>
                      <a:cubicBezTo>
                        <a:pt x="f293" y="f153"/>
                        <a:pt x="f294" y="f77"/>
                        <a:pt x="f295" y="f146"/>
                      </a:cubicBezTo>
                      <a:cubicBezTo>
                        <a:pt x="f295" y="f145"/>
                        <a:pt x="f295" y="f151"/>
                        <a:pt x="f295" y="f149"/>
                      </a:cubicBezTo>
                      <a:cubicBezTo>
                        <a:pt x="f296" y="f73"/>
                        <a:pt x="f297" y="f186"/>
                        <a:pt x="f298" y="f147"/>
                      </a:cubicBezTo>
                      <a:cubicBezTo>
                        <a:pt x="f299" y="f75"/>
                        <a:pt x="f300" y="f77"/>
                        <a:pt x="f301" y="f141"/>
                      </a:cubicBezTo>
                      <a:cubicBezTo>
                        <a:pt x="f302" y="f284"/>
                        <a:pt x="f303" y="f81"/>
                        <a:pt x="f304" y="f134"/>
                      </a:cubicBezTo>
                      <a:cubicBezTo>
                        <a:pt x="f304" y="f134"/>
                        <a:pt x="f305" y="f306"/>
                        <a:pt x="f305" y="f306"/>
                      </a:cubicBezTo>
                      <a:cubicBezTo>
                        <a:pt x="f307" y="f272"/>
                        <a:pt x="f308" y="f130"/>
                        <a:pt x="f309" y="f128"/>
                      </a:cubicBezTo>
                      <a:cubicBezTo>
                        <a:pt x="f310" y="f125"/>
                        <a:pt x="f311" y="f312"/>
                        <a:pt x="f313" y="f124"/>
                      </a:cubicBezTo>
                      <a:cubicBezTo>
                        <a:pt x="f314" y="f202"/>
                        <a:pt x="f315" y="f122"/>
                        <a:pt x="f316" y="f205"/>
                      </a:cubicBezTo>
                      <a:cubicBezTo>
                        <a:pt x="f317" y="f116"/>
                        <a:pt x="f318" y="f86"/>
                        <a:pt x="f319" y="f320"/>
                      </a:cubicBezTo>
                      <a:cubicBezTo>
                        <a:pt x="f321" y="f0"/>
                        <a:pt x="f322" y="f107"/>
                        <a:pt x="f323" y="f159"/>
                      </a:cubicBezTo>
                      <a:cubicBezTo>
                        <a:pt x="f324" y="f263"/>
                        <a:pt x="f325" y="f162"/>
                        <a:pt x="f326" y="f155"/>
                      </a:cubicBezTo>
                      <a:cubicBezTo>
                        <a:pt x="f327" y="f328"/>
                        <a:pt x="f329" y="f167"/>
                        <a:pt x="f330" y="f97"/>
                      </a:cubicBezTo>
                      <a:cubicBezTo>
                        <a:pt x="f331" y="f98"/>
                        <a:pt x="f332" y="f176"/>
                        <a:pt x="f333" y="f177"/>
                      </a:cubicBezTo>
                      <a:cubicBezTo>
                        <a:pt x="f334" y="f249"/>
                        <a:pt x="f335" y="f178"/>
                        <a:pt x="f336" y="f337"/>
                      </a:cubicBezTo>
                      <a:cubicBezTo>
                        <a:pt x="f338" y="f246"/>
                        <a:pt x="f339" y="f223"/>
                        <a:pt x="f340" y="f341"/>
                      </a:cubicBezTo>
                      <a:cubicBezTo>
                        <a:pt x="f342" y="f180"/>
                        <a:pt x="f343" y="f231"/>
                        <a:pt x="f344" y="f228"/>
                      </a:cubicBezTo>
                      <a:cubicBezTo>
                        <a:pt x="f345" y="f245"/>
                        <a:pt x="f346" y="f252"/>
                        <a:pt x="f347" y="f187"/>
                      </a:cubicBezTo>
                      <a:cubicBezTo>
                        <a:pt x="f348" y="f230"/>
                        <a:pt x="f349" y="f211"/>
                        <a:pt x="f350" y="f192"/>
                      </a:cubicBezTo>
                      <a:cubicBezTo>
                        <a:pt x="f351" y="f217"/>
                        <a:pt x="f352" y="f196"/>
                        <a:pt x="f353" y="f225"/>
                      </a:cubicBezTo>
                      <a:cubicBezTo>
                        <a:pt x="f354" y="f355"/>
                        <a:pt x="f356" y="f240"/>
                        <a:pt x="f357" y="f6"/>
                      </a:cubicBezTo>
                      <a:cubicBezTo>
                        <a:pt x="f358" y="f6"/>
                        <a:pt x="f359" y="f6"/>
                        <a:pt x="f360" y="f6"/>
                      </a:cubicBezTo>
                      <a:cubicBezTo>
                        <a:pt x="f361" y="f362"/>
                        <a:pt x="f363" y="f364"/>
                        <a:pt x="f361" y="f365"/>
                      </a:cubicBezTo>
                      <a:cubicBezTo>
                        <a:pt x="f359" y="f254"/>
                        <a:pt x="f360" y="f239"/>
                        <a:pt x="f363" y="f366"/>
                      </a:cubicBezTo>
                      <a:cubicBezTo>
                        <a:pt x="f367" y="f193"/>
                        <a:pt x="f368" y="f243"/>
                        <a:pt x="f369" y="f246"/>
                      </a:cubicBezTo>
                      <a:cubicBezTo>
                        <a:pt x="f370" y="f177"/>
                        <a:pt x="f371" y="f93"/>
                        <a:pt x="f372" y="f373"/>
                      </a:cubicBezTo>
                      <a:cubicBezTo>
                        <a:pt x="f374" y="f162"/>
                        <a:pt x="f375" y="f376"/>
                        <a:pt x="f5" y="f109"/>
                      </a:cubicBezTo>
                      <a:cubicBezTo>
                        <a:pt x="f5" y="f109"/>
                        <a:pt x="f5" y="f111"/>
                        <a:pt x="f5" y="f320"/>
                      </a:cubicBezTo>
                      <a:cubicBezTo>
                        <a:pt x="f377" y="f88"/>
                        <a:pt x="f378" y="f88"/>
                        <a:pt x="f379" y="f88"/>
                      </a:cubicBezTo>
                      <a:cubicBezTo>
                        <a:pt x="f380" y="f113"/>
                        <a:pt x="f371" y="f88"/>
                        <a:pt x="f381" y="f113"/>
                      </a:cubicBezTo>
                      <a:cubicBezTo>
                        <a:pt x="f382" y="f269"/>
                        <a:pt x="f383" y="f202"/>
                        <a:pt x="f384" y="f83"/>
                      </a:cubicBezTo>
                      <a:cubicBezTo>
                        <a:pt x="f385" y="f81"/>
                        <a:pt x="f386" y="f77"/>
                        <a:pt x="f387" y="f73"/>
                      </a:cubicBezTo>
                      <a:cubicBezTo>
                        <a:pt x="f347" y="f150"/>
                        <a:pt x="f388" y="f71"/>
                        <a:pt x="f389" y="f70"/>
                      </a:cubicBezTo>
                      <a:cubicBezTo>
                        <a:pt x="f389" y="f390"/>
                        <a:pt x="f346" y="f390"/>
                        <a:pt x="f391" y="f390"/>
                      </a:cubicBezTo>
                      <a:cubicBezTo>
                        <a:pt x="f392" y="f393"/>
                        <a:pt x="f345" y="f390"/>
                        <a:pt x="f394" y="f133"/>
                      </a:cubicBezTo>
                      <a:cubicBezTo>
                        <a:pt x="f342" y="f395"/>
                        <a:pt x="f396" y="f397"/>
                        <a:pt x="f398" y="f399"/>
                      </a:cubicBezTo>
                      <a:cubicBezTo>
                        <a:pt x="f400" y="f401"/>
                        <a:pt x="f402" y="f403"/>
                        <a:pt x="f404" y="f104"/>
                      </a:cubicBezTo>
                      <a:cubicBezTo>
                        <a:pt x="f324" y="f405"/>
                        <a:pt x="f406" y="f407"/>
                        <a:pt x="f323" y="f57"/>
                      </a:cubicBezTo>
                      <a:cubicBezTo>
                        <a:pt x="f408" y="f100"/>
                        <a:pt x="f409" y="f410"/>
                        <a:pt x="f411" y="f410"/>
                      </a:cubicBezTo>
                      <a:cubicBezTo>
                        <a:pt x="f412" y="f57"/>
                        <a:pt x="f413" y="f55"/>
                        <a:pt x="f414" y="f415"/>
                      </a:cubicBezTo>
                      <a:cubicBezTo>
                        <a:pt x="f416" y="f417"/>
                        <a:pt x="f315" y="f418"/>
                        <a:pt x="f310" y="f49"/>
                      </a:cubicBezTo>
                      <a:cubicBezTo>
                        <a:pt x="f419" y="f420"/>
                        <a:pt x="f421" y="f422"/>
                        <a:pt x="f423" y="f74"/>
                      </a:cubicBezTo>
                      <a:cubicBezTo>
                        <a:pt x="f424" y="f45"/>
                        <a:pt x="f299" y="f72"/>
                        <a:pt x="f425" y="f426"/>
                      </a:cubicBezTo>
                      <a:cubicBezTo>
                        <a:pt x="f427" y="f69"/>
                        <a:pt x="f428" y="f429"/>
                        <a:pt x="f430" y="f426"/>
                      </a:cubicBezTo>
                      <a:cubicBezTo>
                        <a:pt x="f298" y="f1"/>
                        <a:pt x="f431" y="f72"/>
                        <a:pt x="f295" y="f432"/>
                      </a:cubicBezTo>
                      <a:cubicBezTo>
                        <a:pt x="f433" y="f78"/>
                        <a:pt x="f288" y="f434"/>
                        <a:pt x="f435" y="f436"/>
                      </a:cubicBezTo>
                      <a:cubicBezTo>
                        <a:pt x="f283" y="f436"/>
                        <a:pt x="f437" y="f438"/>
                        <a:pt x="f439" y="f438"/>
                      </a:cubicBezTo>
                      <a:cubicBezTo>
                        <a:pt x="f440" y="f420"/>
                        <a:pt x="f279" y="f47"/>
                        <a:pt x="f441" y="f442"/>
                      </a:cubicBezTo>
                      <a:cubicBezTo>
                        <a:pt x="f262" y="f434"/>
                        <a:pt x="f277" y="f80"/>
                        <a:pt x="f278" y="f443"/>
                      </a:cubicBezTo>
                      <a:cubicBezTo>
                        <a:pt x="f278" y="f444"/>
                        <a:pt x="f441" y="f76"/>
                        <a:pt x="f445" y="f444"/>
                      </a:cubicBezTo>
                      <a:cubicBezTo>
                        <a:pt x="f446" y="f444"/>
                        <a:pt x="f447" y="f444"/>
                        <a:pt x="f280" y="f74"/>
                      </a:cubicBezTo>
                      <a:cubicBezTo>
                        <a:pt x="f448" y="f74"/>
                        <a:pt x="f449" y="f432"/>
                        <a:pt x="f439" y="f432"/>
                      </a:cubicBezTo>
                      <a:cubicBezTo>
                        <a:pt x="f285" y="f72"/>
                        <a:pt x="f450" y="f451"/>
                        <a:pt x="f435" y="f452"/>
                      </a:cubicBezTo>
                      <a:cubicBezTo>
                        <a:pt x="f283" y="f67"/>
                        <a:pt x="f439" y="f453"/>
                        <a:pt x="f280" y="f67"/>
                      </a:cubicBezTo>
                      <a:cubicBezTo>
                        <a:pt x="f279" y="f454"/>
                        <a:pt x="f441" y="f455"/>
                        <a:pt x="f456" y="f43"/>
                      </a:cubicBezTo>
                      <a:cubicBezTo>
                        <a:pt x="f276" y="f453"/>
                        <a:pt x="f264" y="f457"/>
                        <a:pt x="f260" y="f457"/>
                      </a:cubicBezTo>
                      <a:cubicBezTo>
                        <a:pt x="f458" y="f457"/>
                        <a:pt x="f458" y="f65"/>
                        <a:pt x="f458" y="f459"/>
                      </a:cubicBezTo>
                      <a:cubicBezTo>
                        <a:pt x="f265" y="f460"/>
                        <a:pt x="f458" y="f461"/>
                        <a:pt x="f462" y="f61"/>
                      </a:cubicBezTo>
                      <a:cubicBezTo>
                        <a:pt x="f274" y="f463"/>
                        <a:pt x="f270" y="f464"/>
                        <a:pt x="f465" y="f461"/>
                      </a:cubicBezTo>
                      <a:cubicBezTo>
                        <a:pt x="f466" y="f459"/>
                        <a:pt x="f467" y="f457"/>
                        <a:pt x="f466" y="f455"/>
                      </a:cubicBezTo>
                      <a:cubicBezTo>
                        <a:pt x="f465" y="f455"/>
                        <a:pt x="f465" y="f454"/>
                        <a:pt x="f465" y="f452"/>
                      </a:cubicBezTo>
                      <a:cubicBezTo>
                        <a:pt x="f256" y="f454"/>
                        <a:pt x="f468" y="f455"/>
                        <a:pt x="f469" y="f67"/>
                      </a:cubicBezTo>
                      <a:cubicBezTo>
                        <a:pt x="f469" y="f67"/>
                        <a:pt x="f470" y="f453"/>
                        <a:pt x="f470" y="f453"/>
                      </a:cubicBezTo>
                      <a:cubicBezTo>
                        <a:pt x="f471" y="f459"/>
                        <a:pt x="f471" y="f460"/>
                        <a:pt x="f472" y="f463"/>
                      </a:cubicBezTo>
                      <a:cubicBezTo>
                        <a:pt x="f473" y="f474"/>
                        <a:pt x="f362" y="f475"/>
                        <a:pt x="f364" y="f476"/>
                      </a:cubicBezTo>
                      <a:cubicBezTo>
                        <a:pt x="f364" y="f477"/>
                        <a:pt x="f365" y="f477"/>
                        <a:pt x="f478" y="f477"/>
                      </a:cubicBezTo>
                      <a:cubicBezTo>
                        <a:pt x="f479" y="f477"/>
                        <a:pt x="f239" y="f48"/>
                        <a:pt x="f355" y="f480"/>
                      </a:cubicBezTo>
                      <a:cubicBezTo>
                        <a:pt x="f196" y="f37"/>
                        <a:pt x="f190" y="f35"/>
                        <a:pt x="f252" y="f34"/>
                      </a:cubicBezTo>
                      <a:cubicBezTo>
                        <a:pt x="f341" y="f481"/>
                        <a:pt x="f95" y="f27"/>
                        <a:pt x="f263" y="f25"/>
                      </a:cubicBezTo>
                      <a:cubicBezTo>
                        <a:pt x="f159" y="f482"/>
                        <a:pt x="f266" y="f26"/>
                        <a:pt x="f0" y="f24"/>
                      </a:cubicBezTo>
                      <a:cubicBezTo>
                        <a:pt x="f0" y="f483"/>
                        <a:pt x="f89" y="f483"/>
                        <a:pt x="f111" y="f483"/>
                      </a:cubicBezTo>
                      <a:cubicBezTo>
                        <a:pt x="f86" y="f24"/>
                        <a:pt x="f206" y="f484"/>
                        <a:pt x="f122" y="f485"/>
                      </a:cubicBezTo>
                      <a:cubicBezTo>
                        <a:pt x="f134" y="f486"/>
                        <a:pt x="f142" y="f487"/>
                        <a:pt x="f147" y="f488"/>
                      </a:cubicBezTo>
                      <a:cubicBezTo>
                        <a:pt x="f489" y="f490"/>
                        <a:pt x="f491" y="f13"/>
                        <a:pt x="f492" y="f493"/>
                      </a:cubicBezTo>
                      <a:cubicBezTo>
                        <a:pt x="f494" y="f495"/>
                        <a:pt x="f114" y="f496"/>
                        <a:pt x="f497" y="f498"/>
                      </a:cubicBezTo>
                      <a:cubicBezTo>
                        <a:pt x="f497" y="f499"/>
                        <a:pt x="f108" y="f499"/>
                        <a:pt x="f60" y="f499"/>
                      </a:cubicBezTo>
                      <a:cubicBezTo>
                        <a:pt x="f58" y="f498"/>
                        <a:pt x="f500" y="f501"/>
                        <a:pt x="f94" y="f16"/>
                      </a:cubicBezTo>
                      <a:cubicBezTo>
                        <a:pt x="f502" y="f503"/>
                        <a:pt x="f85" y="f504"/>
                        <a:pt x="f80" y="f505"/>
                      </a:cubicBezTo>
                      <a:cubicBezTo>
                        <a:pt x="f69" y="f506"/>
                        <a:pt x="f461" y="f9"/>
                        <a:pt x="f507" y="f508"/>
                      </a:cubicBezTo>
                      <a:cubicBezTo>
                        <a:pt x="f50" y="f4"/>
                        <a:pt x="f38" y="f4"/>
                        <a:pt x="f480" y="f508"/>
                      </a:cubicBezTo>
                      <a:cubicBezTo>
                        <a:pt x="f509" y="f510"/>
                        <a:pt x="f511" y="f512"/>
                        <a:pt x="f513" y="f514"/>
                      </a:cubicBezTo>
                      <a:cubicBezTo>
                        <a:pt x="f32" y="f515"/>
                        <a:pt x="f27" y="f516"/>
                        <a:pt x="f482" y="f517"/>
                      </a:cubicBezTo>
                      <a:cubicBezTo>
                        <a:pt x="f518" y="f505"/>
                        <a:pt x="f519" y="f14"/>
                        <a:pt x="f520" y="f521"/>
                      </a:cubicBezTo>
                      <a:cubicBezTo>
                        <a:pt x="f522" y="f523"/>
                        <a:pt x="f524" y="f501"/>
                        <a:pt x="f525" y="f498"/>
                      </a:cubicBezTo>
                      <a:cubicBezTo>
                        <a:pt x="f526" y="f527"/>
                        <a:pt x="f506" y="f528"/>
                        <a:pt x="f529" y="f530"/>
                      </a:cubicBezTo>
                      <a:cubicBezTo>
                        <a:pt x="f9" y="f530"/>
                        <a:pt x="f531" y="f528"/>
                        <a:pt x="f7" y="f528"/>
                      </a:cubicBezTo>
                      <a:cubicBezTo>
                        <a:pt x="f512" y="f528"/>
                        <a:pt x="f510" y="f18"/>
                        <a:pt x="f532" y="f528"/>
                      </a:cubicBezTo>
                      <a:cubicBezTo>
                        <a:pt x="f508" y="f530"/>
                        <a:pt x="f4" y="f522"/>
                        <a:pt x="f4" y="f495"/>
                      </a:cubicBezTo>
                      <a:cubicBezTo>
                        <a:pt x="f508" y="f533"/>
                        <a:pt x="f510" y="f534"/>
                        <a:pt x="f7" y="f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EFFAFF"/>
                    </a:gs>
                    <a:gs pos="100000">
                      <a:srgbClr val="9ADCF6"/>
                    </a:gs>
                  </a:gsLst>
                  <a:path path="circle">
                    <a:fillToRect l="50000" t="70000" r="50000" b="30000"/>
                  </a:path>
                </a:gradFill>
                <a:ln w="9360">
                  <a:solidFill>
                    <a:srgbClr val="3FB3D2"/>
                  </a:solidFill>
                  <a:prstDash val="solid"/>
                  <a:miter/>
                </a:ln>
              </p:spPr>
              <p:txBody>
                <a:bodyPr vert="horz" wrap="square" lIns="104400" tIns="52200" rIns="104400" bIns="52200" anchor="t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ru-RU" sz="1800" b="0" i="0" u="none" strike="noStrike" kern="1200">
                    <a:ln>
                      <a:noFill/>
                    </a:ln>
                    <a:latin typeface="Arial" pitchFamily="18"/>
                    <a:ea typeface="Microsoft YaHei" pitchFamily="2"/>
                    <a:cs typeface="Mangal" pitchFamily="2"/>
                  </a:endParaRPr>
                </a:p>
              </p:txBody>
            </p:sp>
          </p:grpSp>
          <p:sp>
            <p:nvSpPr>
              <p:cNvPr id="8" name="Rectangle 115"/>
              <p:cNvSpPr/>
              <p:nvPr/>
            </p:nvSpPr>
            <p:spPr>
              <a:xfrm>
                <a:off x="0" y="982800"/>
                <a:ext cx="9143640" cy="3204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1600"/>
                  <a:gd name="f4" fmla="*/ f0 1 21600"/>
                  <a:gd name="f5" fmla="*/ f1 1 21600"/>
                  <a:gd name="f6" fmla="+- f3 0 f2"/>
                  <a:gd name="f7" fmla="*/ f6 1 21600"/>
                  <a:gd name="f8" fmla="*/ f2 1 f7"/>
                  <a:gd name="f9" fmla="*/ f3 1 f7"/>
                  <a:gd name="f10" fmla="*/ f8 f4 1"/>
                  <a:gd name="f11" fmla="*/ f9 f4 1"/>
                  <a:gd name="f12" fmla="*/ f9 f5 1"/>
                  <a:gd name="f13" fmla="*/ f8 f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" t="f13" r="f11" b="f12"/>
                <a:pathLst>
                  <a:path w="21600" h="21600">
                    <a:moveTo>
                      <a:pt x="f2" y="f2"/>
                    </a:moveTo>
                    <a:lnTo>
                      <a:pt x="f3" y="f2"/>
                    </a:lnTo>
                    <a:lnTo>
                      <a:pt x="f3" y="f3"/>
                    </a:lnTo>
                    <a:lnTo>
                      <a:pt x="f2" y="f3"/>
                    </a:lnTo>
                    <a:lnTo>
                      <a:pt x="f2" y="f2"/>
                    </a:ln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104400" tIns="52200" rIns="104400" bIns="5220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</p:grpSp>
        <p:pic>
          <p:nvPicPr>
            <p:cNvPr id="9" name="Рисунок 5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53280" y="77040"/>
              <a:ext cx="489240" cy="603360"/>
            </a:xfrm>
            <a:prstGeom prst="rect">
              <a:avLst/>
            </a:prstGeom>
            <a:gradFill>
              <a:gsLst>
                <a:gs pos="0">
                  <a:srgbClr val="EFFAFF"/>
                </a:gs>
                <a:gs pos="100000">
                  <a:srgbClr val="9ADCF6"/>
                </a:gs>
              </a:gsLst>
              <a:path path="circle">
                <a:fillToRect l="50000" t="70000" r="50000" b="30000"/>
              </a:path>
            </a:gradFill>
            <a:ln w="9360">
              <a:solidFill>
                <a:srgbClr val="3FB3D2"/>
              </a:solidFill>
              <a:prstDash val="solid"/>
              <a:miter/>
            </a:ln>
          </p:spPr>
        </p:pic>
      </p:grpSp>
      <p:sp>
        <p:nvSpPr>
          <p:cNvPr id="10" name="TextBox 10"/>
          <p:cNvSpPr/>
          <p:nvPr/>
        </p:nvSpPr>
        <p:spPr>
          <a:xfrm>
            <a:off x="541800" y="321840"/>
            <a:ext cx="7136280" cy="64476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7000"/>
              </a:lnSpc>
              <a:spcBef>
                <a:spcPts val="0"/>
              </a:spcBef>
              <a:spcAft>
                <a:spcPts val="799"/>
              </a:spcAft>
              <a:buNone/>
              <a:tabLst/>
              <a:defRPr sz="1800"/>
            </a:pPr>
            <a:r>
              <a:rPr lang="ru-RU" sz="1200" b="1" i="0" u="none" strike="noStrike" kern="1200" spc="0" baseline="0">
                <a:ln>
                  <a:noFill/>
                </a:ln>
                <a:solidFill>
                  <a:srgbClr val="00206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</a:t>
            </a:r>
            <a:r>
              <a:rPr lang="ru-RU" sz="1200" b="1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SimSun" pitchFamily="2"/>
                <a:cs typeface="Times New Roman" pitchFamily="18"/>
              </a:rPr>
              <a:t>Основания приобретения права пользования поверхностными водными объектами или их частями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ru-RU" sz="1800" b="1" i="0" u="none" strike="noStrike" kern="1200" spc="0" baseline="0">
                <a:ln>
                  <a:noFill/>
                </a:ln>
                <a:solidFill>
                  <a:srgbClr val="002060"/>
                </a:solidFill>
                <a:latin typeface="Calibri" pitchFamily="18"/>
                <a:ea typeface="Microsoft YaHei" pitchFamily="2"/>
                <a:cs typeface="Mangal" pitchFamily="2"/>
              </a:rPr>
              <a:t>  </a:t>
            </a:r>
          </a:p>
        </p:txBody>
      </p:sp>
      <p:sp>
        <p:nvSpPr>
          <p:cNvPr id="11" name="Скругленный прямоугольник 15"/>
          <p:cNvSpPr/>
          <p:nvPr/>
        </p:nvSpPr>
        <p:spPr>
          <a:xfrm>
            <a:off x="180000" y="1260000"/>
            <a:ext cx="8520480" cy="359856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EFFAFF"/>
              </a:gs>
              <a:gs pos="100000">
                <a:srgbClr val="9ADCF6"/>
              </a:gs>
            </a:gsLst>
            <a:path path="circle">
              <a:fillToRect l="50000" t="70000" r="50000" b="30000"/>
            </a:path>
          </a:gradFill>
          <a:ln w="9360">
            <a:solidFill>
              <a:srgbClr val="3FB3D2"/>
            </a:solidFill>
            <a:prstDash val="solid"/>
            <a:miter/>
          </a:ln>
        </p:spPr>
        <p:txBody>
          <a:bodyPr vert="horz" wrap="square" lIns="90000" tIns="45000" rIns="90000" bIns="45000" anchor="ctr" anchorCtr="0" compatLnSpc="0">
            <a:spAutoFit/>
          </a:bodyPr>
          <a:lstStyle/>
          <a:p>
            <a:pPr marL="0" marR="0" lvl="0" indent="45000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ru-RU" sz="20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Times New Roman" pitchFamily="18"/>
              <a:cs typeface="Times New Roman" pitchFamily="18"/>
            </a:endParaRPr>
          </a:p>
          <a:p>
            <a:pPr marL="0" marR="0" lvl="0" indent="45000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ru-RU" sz="20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Times New Roman" pitchFamily="18"/>
              <a:cs typeface="Times New Roman" pitchFamily="18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0000" y="1260000"/>
            <a:ext cx="4320000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680000" y="1260000"/>
            <a:ext cx="4140000" cy="36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12"/>
          <p:cNvGrpSpPr/>
          <p:nvPr/>
        </p:nvGrpSpPr>
        <p:grpSpPr>
          <a:xfrm>
            <a:off x="0" y="122400"/>
            <a:ext cx="9143640" cy="841680"/>
            <a:chOff x="0" y="122400"/>
            <a:chExt cx="9143640" cy="841680"/>
          </a:xfrm>
        </p:grpSpPr>
        <p:grpSp>
          <p:nvGrpSpPr>
            <p:cNvPr id="3" name="Группа 15"/>
            <p:cNvGrpSpPr/>
            <p:nvPr/>
          </p:nvGrpSpPr>
          <p:grpSpPr>
            <a:xfrm>
              <a:off x="0" y="122400"/>
              <a:ext cx="9143640" cy="841680"/>
              <a:chOff x="0" y="122400"/>
              <a:chExt cx="9143640" cy="841680"/>
            </a:xfrm>
          </p:grpSpPr>
          <p:grpSp>
            <p:nvGrpSpPr>
              <p:cNvPr id="4" name="Группа 36"/>
              <p:cNvGrpSpPr/>
              <p:nvPr/>
            </p:nvGrpSpPr>
            <p:grpSpPr>
              <a:xfrm>
                <a:off x="0" y="122400"/>
                <a:ext cx="9143640" cy="786240"/>
                <a:chOff x="0" y="122400"/>
                <a:chExt cx="9143640" cy="786240"/>
              </a:xfrm>
            </p:grpSpPr>
            <p:sp>
              <p:nvSpPr>
                <p:cNvPr id="5" name="Freeform 8"/>
                <p:cNvSpPr/>
                <p:nvPr/>
              </p:nvSpPr>
              <p:spPr>
                <a:xfrm>
                  <a:off x="7045200" y="399600"/>
                  <a:ext cx="1942560" cy="509040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380"/>
                    <a:gd name="f4" fmla="val 66"/>
                    <a:gd name="f5" fmla="val 377"/>
                    <a:gd name="f6" fmla="val 53"/>
                    <a:gd name="f7" fmla="val 376"/>
                    <a:gd name="f8" fmla="val 372"/>
                    <a:gd name="f9" fmla="val 369"/>
                    <a:gd name="f10" fmla="val 365"/>
                    <a:gd name="f11" fmla="val 47"/>
                    <a:gd name="f12" fmla="val 46"/>
                    <a:gd name="f13" fmla="val 363"/>
                    <a:gd name="f14" fmla="val 45"/>
                    <a:gd name="f15" fmla="val 362"/>
                    <a:gd name="f16" fmla="val 358"/>
                    <a:gd name="f17" fmla="val 44"/>
                    <a:gd name="f18" fmla="val 352"/>
                    <a:gd name="f19" fmla="val 40"/>
                    <a:gd name="f20" fmla="val 351"/>
                    <a:gd name="f21" fmla="val 345"/>
                    <a:gd name="f22" fmla="val 344"/>
                    <a:gd name="f23" fmla="val 339"/>
                    <a:gd name="f24" fmla="val 33"/>
                    <a:gd name="f25" fmla="val 318"/>
                    <a:gd name="f26" fmla="val 58"/>
                    <a:gd name="f27" fmla="val 315"/>
                    <a:gd name="f28" fmla="val 57"/>
                    <a:gd name="f29" fmla="val 56"/>
                    <a:gd name="f30" fmla="val 42"/>
                    <a:gd name="f31" fmla="val 41"/>
                    <a:gd name="f32" fmla="val 312"/>
                    <a:gd name="f33" fmla="val 310"/>
                    <a:gd name="f34" fmla="val 307"/>
                    <a:gd name="f35" fmla="val 29"/>
                    <a:gd name="f36" fmla="val 17"/>
                    <a:gd name="f37" fmla="val 5"/>
                    <a:gd name="f38" fmla="val 3"/>
                    <a:gd name="f39" fmla="val 2"/>
                    <a:gd name="f40" fmla="val 1"/>
                    <a:gd name="f41" fmla="val 306"/>
                    <a:gd name="f42" fmla="val 305"/>
                    <a:gd name="f43" fmla="val 304"/>
                    <a:gd name="f44" fmla="val 299"/>
                    <a:gd name="f45" fmla="val 298"/>
                    <a:gd name="f46" fmla="val 297"/>
                    <a:gd name="f47" fmla="val 296"/>
                    <a:gd name="f48" fmla="val 295"/>
                    <a:gd name="f49" fmla="val 16"/>
                    <a:gd name="f50" fmla="val 293"/>
                    <a:gd name="f51" fmla="val 291"/>
                    <a:gd name="f52" fmla="val 289"/>
                    <a:gd name="f53" fmla="val 288"/>
                    <a:gd name="f54" fmla="val 287"/>
                    <a:gd name="f55" fmla="val 286"/>
                    <a:gd name="f56" fmla="val 285"/>
                    <a:gd name="f57" fmla="val 280"/>
                    <a:gd name="f58" fmla="val 279"/>
                    <a:gd name="f59" fmla="val 278"/>
                    <a:gd name="f60" fmla="val 277"/>
                    <a:gd name="f61" fmla="val 276"/>
                    <a:gd name="f62" fmla="val 275"/>
                    <a:gd name="f63" fmla="val 274"/>
                    <a:gd name="f64" fmla="val 39"/>
                    <a:gd name="f65" fmla="val 38"/>
                    <a:gd name="f66" fmla="val 36"/>
                    <a:gd name="f67" fmla="val 263"/>
                    <a:gd name="f68" fmla="val 252"/>
                    <a:gd name="f69" fmla="val 241"/>
                    <a:gd name="f70" fmla="val 239"/>
                    <a:gd name="f71" fmla="val 238"/>
                    <a:gd name="f72" fmla="val 236"/>
                    <a:gd name="f73" fmla="val 43"/>
                    <a:gd name="f74" fmla="val 235"/>
                    <a:gd name="f75" fmla="val 233"/>
                    <a:gd name="f76" fmla="val 231"/>
                    <a:gd name="f77" fmla="val 230"/>
                    <a:gd name="f78" fmla="val 226"/>
                    <a:gd name="f79" fmla="val 222"/>
                    <a:gd name="f80" fmla="val 217"/>
                    <a:gd name="f81" fmla="val 213"/>
                    <a:gd name="f82" fmla="val 212"/>
                    <a:gd name="f83" fmla="val 209"/>
                    <a:gd name="f84" fmla="val 208"/>
                    <a:gd name="f85" fmla="val 204"/>
                    <a:gd name="f86" fmla="val 199"/>
                    <a:gd name="f87" fmla="val 194"/>
                    <a:gd name="f88" fmla="val 190"/>
                    <a:gd name="f89" fmla="val 183"/>
                    <a:gd name="f90" fmla="val 182"/>
                    <a:gd name="f91" fmla="val 181"/>
                    <a:gd name="f92" fmla="val 51"/>
                    <a:gd name="f93" fmla="val 178"/>
                    <a:gd name="f94" fmla="val 175"/>
                    <a:gd name="f95" fmla="val 168"/>
                    <a:gd name="f96" fmla="val 169"/>
                    <a:gd name="f97" fmla="val 27"/>
                    <a:gd name="f98" fmla="val 164"/>
                    <a:gd name="f99" fmla="val 25"/>
                    <a:gd name="f100" fmla="val 148"/>
                    <a:gd name="f101" fmla="val 143"/>
                    <a:gd name="f102" fmla="val 136"/>
                    <a:gd name="f103" fmla="val 132"/>
                    <a:gd name="f104" fmla="val 131"/>
                    <a:gd name="f105" fmla="val 129"/>
                    <a:gd name="f106" fmla="val 126"/>
                    <a:gd name="f107" fmla="val 115"/>
                    <a:gd name="f108" fmla="val 105"/>
                    <a:gd name="f109" fmla="val 103"/>
                    <a:gd name="f110" fmla="val 98"/>
                    <a:gd name="f111" fmla="val 81"/>
                    <a:gd name="f112" fmla="val 77"/>
                    <a:gd name="f113" fmla="val 48"/>
                    <a:gd name="f114" fmla="val 78"/>
                    <a:gd name="f115" fmla="val 49"/>
                    <a:gd name="f116" fmla="val 74"/>
                    <a:gd name="f117" fmla="val 50"/>
                    <a:gd name="f118" fmla="val 72"/>
                    <a:gd name="f119" fmla="val 65"/>
                    <a:gd name="f120" fmla="val 64"/>
                    <a:gd name="f121" fmla="val 34"/>
                    <a:gd name="f122" fmla="val 63"/>
                    <a:gd name="f123" fmla="val 62"/>
                    <a:gd name="f124" fmla="val 37"/>
                    <a:gd name="f125" fmla="val 35"/>
                    <a:gd name="f126" fmla="val 32"/>
                    <a:gd name="f127" fmla="val 28"/>
                    <a:gd name="f128" fmla="val 31"/>
                    <a:gd name="f129" fmla="val 52"/>
                    <a:gd name="f130" fmla="val 26"/>
                    <a:gd name="f131" fmla="val 13"/>
                    <a:gd name="f132" fmla="val 12"/>
                    <a:gd name="f133" fmla="val 10"/>
                    <a:gd name="f134" fmla="val 9"/>
                    <a:gd name="f135" fmla="val 8"/>
                    <a:gd name="f136" fmla="val 7"/>
                    <a:gd name="f137" fmla="val 152"/>
                    <a:gd name="f138" fmla="val 334"/>
                    <a:gd name="f139" fmla="val 347"/>
                    <a:gd name="f140" fmla="val 379"/>
                    <a:gd name="f141" fmla="val 55"/>
                    <a:gd name="f142" fmla="val 378"/>
                    <a:gd name="f143" fmla="val 54"/>
                    <a:gd name="f144" fmla="val 67"/>
                    <a:gd name="f145" fmla="val 59"/>
                    <a:gd name="f146" fmla="val 61"/>
                    <a:gd name="f147" fmla="val 60"/>
                    <a:gd name="f148" fmla="val 70"/>
                    <a:gd name="f149" fmla="val 68"/>
                    <a:gd name="f150" fmla="val 187"/>
                    <a:gd name="f151" fmla="val 185"/>
                    <a:gd name="f152" fmla="val 189"/>
                    <a:gd name="f153" fmla="val 196"/>
                    <a:gd name="f154" fmla="val 197"/>
                    <a:gd name="f155" fmla="val 198"/>
                    <a:gd name="f156" fmla="val 191"/>
                    <a:gd name="f157" fmla="val 195"/>
                    <a:gd name="f158" fmla="val 193"/>
                    <a:gd name="f159" fmla="val 203"/>
                    <a:gd name="f160" fmla="val 205"/>
                    <a:gd name="f161" fmla="val 206"/>
                    <a:gd name="f162" fmla="val 201"/>
                    <a:gd name="f163" fmla="val 200"/>
                    <a:gd name="f164" fmla="val 202"/>
                    <a:gd name="f165" fmla="val 207"/>
                    <a:gd name="f166" fmla="val 210"/>
                    <a:gd name="f167" fmla="val 216"/>
                    <a:gd name="f168" fmla="val 218"/>
                    <a:gd name="f169" fmla="val 219"/>
                    <a:gd name="f170" fmla="val 221"/>
                    <a:gd name="f171" fmla="val 220"/>
                    <a:gd name="f172" fmla="val 214"/>
                    <a:gd name="f173" fmla="val 215"/>
                    <a:gd name="f174" fmla="val 225"/>
                    <a:gd name="f175" fmla="val 227"/>
                    <a:gd name="f176" fmla="val 229"/>
                    <a:gd name="f177" fmla="val 223"/>
                    <a:gd name="f178" fmla="val 224"/>
                    <a:gd name="f179" fmla="val 232"/>
                    <a:gd name="f180" fmla="val 247"/>
                    <a:gd name="f181" fmla="val 246"/>
                    <a:gd name="f182" fmla="val 245"/>
                    <a:gd name="f183" fmla="val 244"/>
                    <a:gd name="f184" fmla="val 254"/>
                    <a:gd name="f185" fmla="val 253"/>
                    <a:gd name="f186" fmla="val 262"/>
                    <a:gd name="f187" fmla="val 261"/>
                    <a:gd name="f188" fmla="val 260"/>
                    <a:gd name="f189" fmla="val 259"/>
                    <a:gd name="f190" fmla="val 269"/>
                    <a:gd name="f191" fmla="val 268"/>
                    <a:gd name="f192" fmla="val 267"/>
                    <a:gd name="f193" fmla="val 364"/>
                    <a:gd name="f194" fmla="val 361"/>
                    <a:gd name="f195" fmla="*/ f0 1 380"/>
                    <a:gd name="f196" fmla="*/ f1 1 66"/>
                    <a:gd name="f197" fmla="+- f4 0 f2"/>
                    <a:gd name="f198" fmla="+- f3 0 f2"/>
                    <a:gd name="f199" fmla="*/ f198 1 380"/>
                    <a:gd name="f200" fmla="*/ f197 1 66"/>
                    <a:gd name="f201" fmla="*/ f2 1 f199"/>
                    <a:gd name="f202" fmla="*/ f3 1 f199"/>
                    <a:gd name="f203" fmla="*/ f2 1 f200"/>
                    <a:gd name="f204" fmla="*/ f4 1 f200"/>
                    <a:gd name="f205" fmla="*/ f201 f195 1"/>
                    <a:gd name="f206" fmla="*/ f202 f195 1"/>
                    <a:gd name="f207" fmla="*/ f204 f196 1"/>
                    <a:gd name="f208" fmla="*/ f203 f19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205" t="f208" r="f206" b="f207"/>
                  <a:pathLst>
                    <a:path w="380" h="66">
                      <a:moveTo>
                        <a:pt x="f5" y="f6"/>
                      </a:moveTo>
                      <a:cubicBezTo>
                        <a:pt x="f5" y="f6"/>
                        <a:pt x="f7" y="f6"/>
                        <a:pt x="f7" y="f6"/>
                      </a:cubicBezTo>
                      <a:cubicBezTo>
                        <a:pt x="f8" y="f6"/>
                        <a:pt x="f9" y="f6"/>
                        <a:pt x="f10" y="f6"/>
                      </a:cubicBezTo>
                      <a:lnTo>
                        <a:pt x="f10" y="f11"/>
                      </a:lnTo>
                      <a:cubicBezTo>
                        <a:pt x="f10" y="f12"/>
                        <a:pt x="f13" y="f14"/>
                        <a:pt x="f15" y="f14"/>
                      </a:cubicBezTo>
                      <a:lnTo>
                        <a:pt x="f16" y="f14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20" y="f19"/>
                      </a:lnTo>
                      <a:lnTo>
                        <a:pt x="f20" y="f17"/>
                      </a:lnTo>
                      <a:lnTo>
                        <a:pt x="f21" y="f19"/>
                      </a:lnTo>
                      <a:lnTo>
                        <a:pt x="f22" y="f19"/>
                      </a:lnTo>
                      <a:lnTo>
                        <a:pt x="f22" y="f17"/>
                      </a:lnTo>
                      <a:lnTo>
                        <a:pt x="f23" y="f19"/>
                      </a:lnTo>
                      <a:lnTo>
                        <a:pt x="f23" y="f24"/>
                      </a:lnTo>
                      <a:lnTo>
                        <a:pt x="f25" y="f24"/>
                      </a:lnTo>
                      <a:lnTo>
                        <a:pt x="f25" y="f26"/>
                      </a:lnTo>
                      <a:lnTo>
                        <a:pt x="f27" y="f26"/>
                      </a:lnTo>
                      <a:cubicBezTo>
                        <a:pt x="f27" y="f28"/>
                        <a:pt x="f27" y="f29"/>
                        <a:pt x="f27" y="f29"/>
                      </a:cubicBezTo>
                      <a:lnTo>
                        <a:pt x="f27" y="f29"/>
                      </a:lnTo>
                      <a:lnTo>
                        <a:pt x="f27" y="f30"/>
                      </a:lnTo>
                      <a:lnTo>
                        <a:pt x="f27" y="f30"/>
                      </a:lnTo>
                      <a:cubicBezTo>
                        <a:pt x="f27" y="f31"/>
                        <a:pt x="f27" y="f31"/>
                        <a:pt x="f27" y="f31"/>
                      </a:cubicBezTo>
                      <a:cubicBezTo>
                        <a:pt x="f32" y="f31"/>
                        <a:pt x="f33" y="f31"/>
                        <a:pt x="f34" y="f31"/>
                      </a:cubicBezTo>
                      <a:cubicBezTo>
                        <a:pt x="f34" y="f35"/>
                        <a:pt x="f34" y="f36"/>
                        <a:pt x="f34" y="f37"/>
                      </a:cubicBezTo>
                      <a:cubicBezTo>
                        <a:pt x="f34" y="f38"/>
                        <a:pt x="f34" y="f38"/>
                        <a:pt x="f34" y="f39"/>
                      </a:cubicBezTo>
                      <a:lnTo>
                        <a:pt x="f34" y="f39"/>
                      </a:lnTo>
                      <a:cubicBezTo>
                        <a:pt x="f34" y="f39"/>
                        <a:pt x="f34" y="f40"/>
                        <a:pt x="f34" y="f40"/>
                      </a:cubicBezTo>
                      <a:cubicBezTo>
                        <a:pt x="f34" y="f40"/>
                        <a:pt x="f34" y="f40"/>
                        <a:pt x="f41" y="f40"/>
                      </a:cubicBezTo>
                      <a:cubicBezTo>
                        <a:pt x="f41" y="f2"/>
                        <a:pt x="f42" y="f2"/>
                        <a:pt x="f43" y="f2"/>
                      </a:cubicBezTo>
                      <a:lnTo>
                        <a:pt x="f44" y="f2"/>
                      </a:lnTo>
                      <a:cubicBezTo>
                        <a:pt x="f45" y="f2"/>
                        <a:pt x="f46" y="f2"/>
                        <a:pt x="f46" y="f40"/>
                      </a:cubicBezTo>
                      <a:cubicBezTo>
                        <a:pt x="f46" y="f40"/>
                        <a:pt x="f47" y="f40"/>
                        <a:pt x="f47" y="f40"/>
                      </a:cubicBezTo>
                      <a:cubicBezTo>
                        <a:pt x="f47" y="f40"/>
                        <a:pt x="f48" y="f39"/>
                        <a:pt x="f48" y="f39"/>
                      </a:cubicBezTo>
                      <a:cubicBezTo>
                        <a:pt x="f48" y="f39"/>
                        <a:pt x="f48" y="f38"/>
                        <a:pt x="f48" y="f38"/>
                      </a:cubicBezTo>
                      <a:cubicBezTo>
                        <a:pt x="f48" y="f49"/>
                        <a:pt x="f48" y="f35"/>
                        <a:pt x="f48" y="f31"/>
                      </a:cubicBezTo>
                      <a:cubicBezTo>
                        <a:pt x="f50" y="f31"/>
                        <a:pt x="f51" y="f31"/>
                        <a:pt x="f52" y="f31"/>
                      </a:cubicBezTo>
                      <a:cubicBezTo>
                        <a:pt x="f52" y="f35"/>
                        <a:pt x="f52" y="f36"/>
                        <a:pt x="f52" y="f37"/>
                      </a:cubicBezTo>
                      <a:cubicBezTo>
                        <a:pt x="f52" y="f38"/>
                        <a:pt x="f52" y="f38"/>
                        <a:pt x="f53" y="f39"/>
                      </a:cubicBezTo>
                      <a:lnTo>
                        <a:pt x="f53" y="f39"/>
                      </a:lnTo>
                      <a:cubicBezTo>
                        <a:pt x="f53" y="f39"/>
                        <a:pt x="f53" y="f40"/>
                        <a:pt x="f53" y="f40"/>
                      </a:cubicBezTo>
                      <a:cubicBezTo>
                        <a:pt x="f53" y="f40"/>
                        <a:pt x="f53" y="f40"/>
                        <a:pt x="f54" y="f40"/>
                      </a:cubicBezTo>
                      <a:cubicBezTo>
                        <a:pt x="f54" y="f2"/>
                        <a:pt x="f55" y="f2"/>
                        <a:pt x="f56" y="f2"/>
                      </a:cubicBezTo>
                      <a:lnTo>
                        <a:pt x="f57" y="f2"/>
                      </a:lnTo>
                      <a:cubicBezTo>
                        <a:pt x="f58" y="f2"/>
                        <a:pt x="f58" y="f2"/>
                        <a:pt x="f59" y="f40"/>
                      </a:cubicBezTo>
                      <a:cubicBezTo>
                        <a:pt x="f59" y="f40"/>
                        <a:pt x="f59" y="f40"/>
                        <a:pt x="f60" y="f40"/>
                      </a:cubicBezTo>
                      <a:cubicBezTo>
                        <a:pt x="f60" y="f40"/>
                        <a:pt x="f60" y="f39"/>
                        <a:pt x="f60" y="f39"/>
                      </a:cubicBezTo>
                      <a:cubicBezTo>
                        <a:pt x="f60" y="f39"/>
                        <a:pt x="f60" y="f38"/>
                        <a:pt x="f60" y="f38"/>
                      </a:cubicBezTo>
                      <a:cubicBezTo>
                        <a:pt x="f60" y="f49"/>
                        <a:pt x="f60" y="f35"/>
                        <a:pt x="f60" y="f31"/>
                      </a:cubicBezTo>
                      <a:cubicBezTo>
                        <a:pt x="f61" y="f31"/>
                        <a:pt x="f62" y="f31"/>
                        <a:pt x="f63" y="f31"/>
                      </a:cubicBezTo>
                      <a:cubicBezTo>
                        <a:pt x="f63" y="f64"/>
                        <a:pt x="f63" y="f65"/>
                        <a:pt x="f63" y="f66"/>
                      </a:cubicBezTo>
                      <a:cubicBezTo>
                        <a:pt x="f67" y="f66"/>
                        <a:pt x="f68" y="f66"/>
                        <a:pt x="f69" y="f66"/>
                      </a:cubicBezTo>
                      <a:cubicBezTo>
                        <a:pt x="f69" y="f65"/>
                        <a:pt x="f69" y="f19"/>
                        <a:pt x="f69" y="f31"/>
                      </a:cubicBezTo>
                      <a:cubicBezTo>
                        <a:pt x="f70" y="f31"/>
                        <a:pt x="f71" y="f31"/>
                        <a:pt x="f72" y="f31"/>
                      </a:cubicBezTo>
                      <a:lnTo>
                        <a:pt x="f72" y="f73"/>
                      </a:lnTo>
                      <a:cubicBezTo>
                        <a:pt x="f74" y="f73"/>
                        <a:pt x="f75" y="f73"/>
                        <a:pt x="f76" y="f73"/>
                      </a:cubicBezTo>
                      <a:cubicBezTo>
                        <a:pt x="f77" y="f64"/>
                        <a:pt x="f78" y="f66"/>
                        <a:pt x="f79" y="f66"/>
                      </a:cubicBezTo>
                      <a:cubicBezTo>
                        <a:pt x="f80" y="f66"/>
                        <a:pt x="f81" y="f64"/>
                        <a:pt x="f82" y="f73"/>
                      </a:cubicBezTo>
                      <a:lnTo>
                        <a:pt x="f83" y="f73"/>
                      </a:lnTo>
                      <a:cubicBezTo>
                        <a:pt x="f84" y="f64"/>
                        <a:pt x="f85" y="f66"/>
                        <a:pt x="f86" y="f66"/>
                      </a:cubicBezTo>
                      <a:cubicBezTo>
                        <a:pt x="f87" y="f66"/>
                        <a:pt x="f88" y="f64"/>
                        <a:pt x="f88" y="f17"/>
                      </a:cubicBezTo>
                      <a:lnTo>
                        <a:pt x="f89" y="f17"/>
                      </a:lnTo>
                      <a:cubicBezTo>
                        <a:pt x="f90" y="f17"/>
                        <a:pt x="f91" y="f14"/>
                        <a:pt x="f91" y="f12"/>
                      </a:cubicBezTo>
                      <a:lnTo>
                        <a:pt x="f91" y="f92"/>
                      </a:lnTo>
                      <a:cubicBezTo>
                        <a:pt x="f93" y="f92"/>
                        <a:pt x="f94" y="f6"/>
                        <a:pt x="f94" y="f29"/>
                      </a:cubicBezTo>
                      <a:lnTo>
                        <a:pt x="f94" y="f26"/>
                      </a:lnTo>
                      <a:lnTo>
                        <a:pt x="f95" y="f26"/>
                      </a:lnTo>
                      <a:lnTo>
                        <a:pt x="f96" y="f97"/>
                      </a:lnTo>
                      <a:lnTo>
                        <a:pt x="f98" y="f97"/>
                      </a:lnTo>
                      <a:lnTo>
                        <a:pt x="f98" y="f99"/>
                      </a:lnTo>
                      <a:lnTo>
                        <a:pt x="f100" y="f99"/>
                      </a:lnTo>
                      <a:lnTo>
                        <a:pt x="f100" y="f97"/>
                      </a:lnTo>
                      <a:lnTo>
                        <a:pt x="f101" y="f97"/>
                      </a:lnTo>
                      <a:lnTo>
                        <a:pt x="f101" y="f92"/>
                      </a:lnTo>
                      <a:lnTo>
                        <a:pt x="f102" y="f92"/>
                      </a:lnTo>
                      <a:lnTo>
                        <a:pt x="f102" y="f6"/>
                      </a:lnTo>
                      <a:lnTo>
                        <a:pt x="f103" y="f6"/>
                      </a:lnTo>
                      <a:lnTo>
                        <a:pt x="f103" y="f73"/>
                      </a:lnTo>
                      <a:lnTo>
                        <a:pt x="f104" y="f73"/>
                      </a:lnTo>
                      <a:lnTo>
                        <a:pt x="f105" y="f73"/>
                      </a:lnTo>
                      <a:lnTo>
                        <a:pt x="f105" y="f6"/>
                      </a:lnTo>
                      <a:lnTo>
                        <a:pt x="f106" y="f6"/>
                      </a:lnTo>
                      <a:lnTo>
                        <a:pt x="f106" y="f30"/>
                      </a:lnTo>
                      <a:lnTo>
                        <a:pt x="f107" y="f19"/>
                      </a:lnTo>
                      <a:lnTo>
                        <a:pt x="f107" y="f30"/>
                      </a:lnTo>
                      <a:lnTo>
                        <a:pt x="f107" y="f17"/>
                      </a:lnTo>
                      <a:lnTo>
                        <a:pt x="f108" y="f14"/>
                      </a:lnTo>
                      <a:lnTo>
                        <a:pt x="f108" y="f92"/>
                      </a:lnTo>
                      <a:lnTo>
                        <a:pt x="f108" y="f26"/>
                      </a:lnTo>
                      <a:lnTo>
                        <a:pt x="f109" y="f26"/>
                      </a:lnTo>
                      <a:lnTo>
                        <a:pt x="f110" y="f6"/>
                      </a:lnTo>
                      <a:lnTo>
                        <a:pt x="f111" y="f11"/>
                      </a:lnTo>
                      <a:cubicBezTo>
                        <a:pt x="f112" y="f113"/>
                        <a:pt x="f114" y="f115"/>
                        <a:pt x="f116" y="f117"/>
                      </a:cubicBezTo>
                      <a:lnTo>
                        <a:pt x="f116" y="f11"/>
                      </a:lnTo>
                      <a:lnTo>
                        <a:pt x="f118" y="f11"/>
                      </a:lnTo>
                      <a:lnTo>
                        <a:pt x="f118" y="f73"/>
                      </a:lnTo>
                      <a:lnTo>
                        <a:pt x="f116" y="f17"/>
                      </a:lnTo>
                      <a:lnTo>
                        <a:pt x="f116" y="f30"/>
                      </a:lnTo>
                      <a:lnTo>
                        <a:pt x="f119" y="f65"/>
                      </a:lnTo>
                      <a:lnTo>
                        <a:pt x="f120" y="f121"/>
                      </a:lnTo>
                      <a:cubicBezTo>
                        <a:pt x="f120" y="f121"/>
                        <a:pt x="f120" y="f121"/>
                        <a:pt x="f120" y="f121"/>
                      </a:cubicBezTo>
                      <a:cubicBezTo>
                        <a:pt x="f120" y="f121"/>
                        <a:pt x="f120" y="f121"/>
                        <a:pt x="f120" y="f121"/>
                      </a:cubicBezTo>
                      <a:cubicBezTo>
                        <a:pt x="f120" y="f121"/>
                        <a:pt x="f120" y="f121"/>
                        <a:pt x="f120" y="f121"/>
                      </a:cubicBezTo>
                      <a:cubicBezTo>
                        <a:pt x="f120" y="f121"/>
                        <a:pt x="f120" y="f121"/>
                        <a:pt x="f120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lnTo>
                        <a:pt x="f123" y="f124"/>
                      </a:lnTo>
                      <a:lnTo>
                        <a:pt x="f123" y="f124"/>
                      </a:lnTo>
                      <a:lnTo>
                        <a:pt x="f123" y="f124"/>
                      </a:lnTo>
                      <a:lnTo>
                        <a:pt x="f28" y="f125"/>
                      </a:lnTo>
                      <a:lnTo>
                        <a:pt x="f26" y="f126"/>
                      </a:lnTo>
                      <a:lnTo>
                        <a:pt x="f29" y="f127"/>
                      </a:lnTo>
                      <a:cubicBezTo>
                        <a:pt x="f115" y="f128"/>
                        <a:pt x="f129" y="f30"/>
                        <a:pt x="f129" y="f30"/>
                      </a:cubicBezTo>
                      <a:cubicBezTo>
                        <a:pt x="f129" y="f30"/>
                        <a:pt x="f129" y="f30"/>
                        <a:pt x="f129" y="f73"/>
                      </a:cubicBezTo>
                      <a:lnTo>
                        <a:pt x="f129" y="f12"/>
                      </a:lnTo>
                      <a:lnTo>
                        <a:pt x="f129" y="f29"/>
                      </a:lnTo>
                      <a:lnTo>
                        <a:pt x="f113" y="f26"/>
                      </a:lnTo>
                      <a:lnTo>
                        <a:pt x="f124" y="f26"/>
                      </a:lnTo>
                      <a:lnTo>
                        <a:pt x="f66" y="f26"/>
                      </a:lnTo>
                      <a:lnTo>
                        <a:pt x="f66" y="f26"/>
                      </a:lnTo>
                      <a:lnTo>
                        <a:pt x="f66" y="f26"/>
                      </a:lnTo>
                      <a:lnTo>
                        <a:pt x="f125" y="f26"/>
                      </a:lnTo>
                      <a:lnTo>
                        <a:pt x="f130" y="f26"/>
                      </a:lnTo>
                      <a:lnTo>
                        <a:pt x="f131" y="f26"/>
                      </a:lnTo>
                      <a:cubicBezTo>
                        <a:pt x="f132" y="f26"/>
                        <a:pt x="f133" y="f26"/>
                        <a:pt x="f134" y="f26"/>
                      </a:cubicBezTo>
                      <a:cubicBezTo>
                        <a:pt x="f135" y="f26"/>
                        <a:pt x="f135" y="f26"/>
                        <a:pt x="f135" y="f26"/>
                      </a:cubicBezTo>
                      <a:lnTo>
                        <a:pt x="f2" y="f122"/>
                      </a:lnTo>
                      <a:cubicBezTo>
                        <a:pt x="f39" y="f123"/>
                        <a:pt x="f37" y="f122"/>
                        <a:pt x="f136" y="f122"/>
                      </a:cubicBezTo>
                      <a:lnTo>
                        <a:pt x="f130" y="f4"/>
                      </a:lnTo>
                      <a:lnTo>
                        <a:pt x="f92" y="f4"/>
                      </a:lnTo>
                      <a:lnTo>
                        <a:pt x="f137" y="f4"/>
                      </a:lnTo>
                      <a:lnTo>
                        <a:pt x="f138" y="f4"/>
                      </a:lnTo>
                      <a:lnTo>
                        <a:pt x="f139" y="f4"/>
                      </a:lnTo>
                      <a:lnTo>
                        <a:pt x="f3" y="f4"/>
                      </a:lnTo>
                      <a:lnTo>
                        <a:pt x="f3" y="f29"/>
                      </a:lnTo>
                      <a:cubicBezTo>
                        <a:pt x="f140" y="f141"/>
                        <a:pt x="f142" y="f143"/>
                        <a:pt x="f5" y="f6"/>
                      </a:cubicBezTo>
                      <a:close/>
                      <a:moveTo>
                        <a:pt x="f122" y="f12"/>
                      </a:moveTo>
                      <a:lnTo>
                        <a:pt x="f123" y="f73"/>
                      </a:lnTo>
                      <a:lnTo>
                        <a:pt x="f122" y="f31"/>
                      </a:lnTo>
                      <a:lnTo>
                        <a:pt x="f119" y="f73"/>
                      </a:lnTo>
                      <a:lnTo>
                        <a:pt x="f122" y="f12"/>
                      </a:lnTo>
                      <a:close/>
                      <a:moveTo>
                        <a:pt x="f4" y="f17"/>
                      </a:moveTo>
                      <a:lnTo>
                        <a:pt x="f144" y="f92"/>
                      </a:lnTo>
                      <a:lnTo>
                        <a:pt x="f120" y="f12"/>
                      </a:lnTo>
                      <a:lnTo>
                        <a:pt x="f4" y="f17"/>
                      </a:lnTo>
                      <a:close/>
                      <a:moveTo>
                        <a:pt x="f122" y="f12"/>
                      </a:moveTo>
                      <a:lnTo>
                        <a:pt x="f145" y="f92"/>
                      </a:lnTo>
                      <a:lnTo>
                        <a:pt x="f146" y="f17"/>
                      </a:lnTo>
                      <a:lnTo>
                        <a:pt x="f122" y="f12"/>
                      </a:lnTo>
                      <a:close/>
                      <a:moveTo>
                        <a:pt x="f119" y="f19"/>
                      </a:moveTo>
                      <a:lnTo>
                        <a:pt x="f119" y="f30"/>
                      </a:lnTo>
                      <a:lnTo>
                        <a:pt x="f120" y="f31"/>
                      </a:lnTo>
                      <a:lnTo>
                        <a:pt x="f120" y="f19"/>
                      </a:lnTo>
                      <a:lnTo>
                        <a:pt x="f119" y="f19"/>
                      </a:lnTo>
                      <a:close/>
                      <a:moveTo>
                        <a:pt x="f122" y="f125"/>
                      </a:moveTo>
                      <a:lnTo>
                        <a:pt x="f120" y="f65"/>
                      </a:lnTo>
                      <a:lnTo>
                        <a:pt x="f122" y="f124"/>
                      </a:lnTo>
                      <a:lnTo>
                        <a:pt x="f122" y="f125"/>
                      </a:lnTo>
                      <a:close/>
                      <a:moveTo>
                        <a:pt x="f120" y="f19"/>
                      </a:moveTo>
                      <a:lnTo>
                        <a:pt x="f122" y="f19"/>
                      </a:lnTo>
                      <a:lnTo>
                        <a:pt x="f122" y="f64"/>
                      </a:lnTo>
                      <a:lnTo>
                        <a:pt x="f120" y="f19"/>
                      </a:lnTo>
                      <a:close/>
                      <a:moveTo>
                        <a:pt x="f123" y="f19"/>
                      </a:moveTo>
                      <a:lnTo>
                        <a:pt x="f122" y="f31"/>
                      </a:lnTo>
                      <a:lnTo>
                        <a:pt x="f123" y="f30"/>
                      </a:lnTo>
                      <a:lnTo>
                        <a:pt x="f123" y="f19"/>
                      </a:lnTo>
                      <a:close/>
                      <a:moveTo>
                        <a:pt x="f29" y="f141"/>
                      </a:moveTo>
                      <a:lnTo>
                        <a:pt x="f141" y="f141"/>
                      </a:lnTo>
                      <a:lnTo>
                        <a:pt x="f141" y="f29"/>
                      </a:lnTo>
                      <a:lnTo>
                        <a:pt x="f6" y="f29"/>
                      </a:lnTo>
                      <a:lnTo>
                        <a:pt x="f6" y="f12"/>
                      </a:lnTo>
                      <a:lnTo>
                        <a:pt x="f6" y="f30"/>
                      </a:lnTo>
                      <a:cubicBezTo>
                        <a:pt x="f6" y="f30"/>
                        <a:pt x="f6" y="f30"/>
                        <a:pt x="f6" y="f30"/>
                      </a:cubicBezTo>
                      <a:lnTo>
                        <a:pt x="f29" y="f124"/>
                      </a:lnTo>
                      <a:lnTo>
                        <a:pt x="f123" y="f64"/>
                      </a:lnTo>
                      <a:lnTo>
                        <a:pt x="f123" y="f64"/>
                      </a:lnTo>
                      <a:lnTo>
                        <a:pt x="f123" y="f64"/>
                      </a:lnTo>
                      <a:lnTo>
                        <a:pt x="f26" y="f141"/>
                      </a:lnTo>
                      <a:lnTo>
                        <a:pt x="f29" y="f141"/>
                      </a:lnTo>
                      <a:close/>
                      <a:moveTo>
                        <a:pt x="f147" y="f143"/>
                      </a:moveTo>
                      <a:lnTo>
                        <a:pt x="f26" y="f143"/>
                      </a:lnTo>
                      <a:lnTo>
                        <a:pt x="f145" y="f129"/>
                      </a:lnTo>
                      <a:lnTo>
                        <a:pt x="f122" y="f11"/>
                      </a:lnTo>
                      <a:lnTo>
                        <a:pt x="f144" y="f129"/>
                      </a:lnTo>
                      <a:lnTo>
                        <a:pt x="f147" y="f143"/>
                      </a:lnTo>
                      <a:close/>
                      <a:moveTo>
                        <a:pt x="f118" y="f11"/>
                      </a:moveTo>
                      <a:lnTo>
                        <a:pt x="f148" y="f11"/>
                      </a:lnTo>
                      <a:lnTo>
                        <a:pt x="f148" y="f92"/>
                      </a:lnTo>
                      <a:lnTo>
                        <a:pt x="f149" y="f129"/>
                      </a:lnTo>
                      <a:lnTo>
                        <a:pt x="f119" y="f19"/>
                      </a:lnTo>
                      <a:lnTo>
                        <a:pt x="f118" y="f73"/>
                      </a:lnTo>
                      <a:lnTo>
                        <a:pt x="f118" y="f11"/>
                      </a:lnTo>
                      <a:close/>
                      <a:moveTo>
                        <a:pt x="f88" y="f26"/>
                      </a:moveTo>
                      <a:lnTo>
                        <a:pt x="f150" y="f26"/>
                      </a:lnTo>
                      <a:lnTo>
                        <a:pt x="f150" y="f29"/>
                      </a:lnTo>
                      <a:cubicBezTo>
                        <a:pt x="f150" y="f6"/>
                        <a:pt x="f151" y="f92"/>
                        <a:pt x="f90" y="f92"/>
                      </a:cubicBezTo>
                      <a:lnTo>
                        <a:pt x="f90" y="f12"/>
                      </a:lnTo>
                      <a:cubicBezTo>
                        <a:pt x="f90" y="f14"/>
                        <a:pt x="f89" y="f14"/>
                        <a:pt x="f89" y="f14"/>
                      </a:cubicBezTo>
                      <a:lnTo>
                        <a:pt x="f152" y="f14"/>
                      </a:lnTo>
                      <a:cubicBezTo>
                        <a:pt x="f152" y="f14"/>
                        <a:pt x="f152" y="f14"/>
                        <a:pt x="f152" y="f14"/>
                      </a:cubicBezTo>
                      <a:cubicBezTo>
                        <a:pt x="f152" y="f14"/>
                        <a:pt x="f152" y="f12"/>
                        <a:pt x="f88" y="f12"/>
                      </a:cubicBezTo>
                      <a:lnTo>
                        <a:pt x="f88" y="f26"/>
                      </a:lnTo>
                      <a:close/>
                      <a:moveTo>
                        <a:pt x="f87" y="f26"/>
                      </a:moveTo>
                      <a:lnTo>
                        <a:pt x="f153" y="f28"/>
                      </a:lnTo>
                      <a:lnTo>
                        <a:pt x="f154" y="f26"/>
                      </a:lnTo>
                      <a:lnTo>
                        <a:pt x="f87" y="f26"/>
                      </a:lnTo>
                      <a:close/>
                      <a:moveTo>
                        <a:pt x="f86" y="f26"/>
                      </a:moveTo>
                      <a:lnTo>
                        <a:pt x="f155" y="f26"/>
                      </a:lnTo>
                      <a:lnTo>
                        <a:pt x="f153" y="f28"/>
                      </a:lnTo>
                      <a:lnTo>
                        <a:pt x="f86" y="f141"/>
                      </a:lnTo>
                      <a:lnTo>
                        <a:pt x="f86" y="f26"/>
                      </a:lnTo>
                      <a:close/>
                      <a:moveTo>
                        <a:pt x="f86" y="f143"/>
                      </a:moveTo>
                      <a:lnTo>
                        <a:pt x="f153" y="f29"/>
                      </a:lnTo>
                      <a:lnTo>
                        <a:pt x="f156" y="f129"/>
                      </a:lnTo>
                      <a:lnTo>
                        <a:pt x="f156" y="f6"/>
                      </a:lnTo>
                      <a:lnTo>
                        <a:pt x="f157" y="f28"/>
                      </a:lnTo>
                      <a:lnTo>
                        <a:pt x="f158" y="f26"/>
                      </a:lnTo>
                      <a:lnTo>
                        <a:pt x="f156" y="f26"/>
                      </a:lnTo>
                      <a:lnTo>
                        <a:pt x="f156" y="f117"/>
                      </a:lnTo>
                      <a:cubicBezTo>
                        <a:pt x="f158" y="f129"/>
                        <a:pt x="f157" y="f143"/>
                        <a:pt x="f86" y="f143"/>
                      </a:cubicBezTo>
                      <a:lnTo>
                        <a:pt x="f86" y="f143"/>
                      </a:lnTo>
                      <a:close/>
                      <a:moveTo>
                        <a:pt x="f159" y="f26"/>
                      </a:moveTo>
                      <a:lnTo>
                        <a:pt x="f85" y="f28"/>
                      </a:lnTo>
                      <a:lnTo>
                        <a:pt x="f160" y="f26"/>
                      </a:lnTo>
                      <a:lnTo>
                        <a:pt x="f159" y="f26"/>
                      </a:lnTo>
                      <a:close/>
                      <a:moveTo>
                        <a:pt x="f84" y="f26"/>
                      </a:moveTo>
                      <a:lnTo>
                        <a:pt x="f161" y="f26"/>
                      </a:lnTo>
                      <a:lnTo>
                        <a:pt x="f85" y="f29"/>
                      </a:lnTo>
                      <a:lnTo>
                        <a:pt x="f84" y="f6"/>
                      </a:lnTo>
                      <a:lnTo>
                        <a:pt x="f84" y="f26"/>
                      </a:lnTo>
                      <a:close/>
                      <a:moveTo>
                        <a:pt x="f84" y="f129"/>
                      </a:moveTo>
                      <a:lnTo>
                        <a:pt x="f85" y="f29"/>
                      </a:lnTo>
                      <a:lnTo>
                        <a:pt x="f162" y="f143"/>
                      </a:lnTo>
                      <a:lnTo>
                        <a:pt x="f162" y="f141"/>
                      </a:lnTo>
                      <a:lnTo>
                        <a:pt x="f159" y="f28"/>
                      </a:lnTo>
                      <a:lnTo>
                        <a:pt x="f162" y="f26"/>
                      </a:lnTo>
                      <a:lnTo>
                        <a:pt x="f163" y="f26"/>
                      </a:lnTo>
                      <a:lnTo>
                        <a:pt x="f163" y="f113"/>
                      </a:lnTo>
                      <a:cubicBezTo>
                        <a:pt x="f162" y="f6"/>
                        <a:pt x="f164" y="f143"/>
                        <a:pt x="f164" y="f143"/>
                      </a:cubicBezTo>
                      <a:lnTo>
                        <a:pt x="f164" y="f143"/>
                      </a:lnTo>
                      <a:cubicBezTo>
                        <a:pt x="f85" y="f6"/>
                        <a:pt x="f165" y="f129"/>
                        <a:pt x="f84" y="f117"/>
                      </a:cubicBezTo>
                      <a:lnTo>
                        <a:pt x="f84" y="f129"/>
                      </a:lnTo>
                      <a:close/>
                      <a:moveTo>
                        <a:pt x="f82" y="f26"/>
                      </a:moveTo>
                      <a:lnTo>
                        <a:pt x="f83" y="f26"/>
                      </a:lnTo>
                      <a:lnTo>
                        <a:pt x="f83" y="f12"/>
                      </a:lnTo>
                      <a:cubicBezTo>
                        <a:pt x="f83" y="f12"/>
                        <a:pt x="f166" y="f14"/>
                        <a:pt x="f166" y="f14"/>
                      </a:cubicBezTo>
                      <a:cubicBezTo>
                        <a:pt x="f166" y="f17"/>
                        <a:pt x="f83" y="f17"/>
                        <a:pt x="f83" y="f17"/>
                      </a:cubicBezTo>
                      <a:lnTo>
                        <a:pt x="f82" y="f17"/>
                      </a:lnTo>
                      <a:cubicBezTo>
                        <a:pt x="f82" y="f17"/>
                        <a:pt x="f82" y="f17"/>
                        <a:pt x="f82" y="f14"/>
                      </a:cubicBezTo>
                      <a:cubicBezTo>
                        <a:pt x="f82" y="f14"/>
                        <a:pt x="f82" y="f12"/>
                        <a:pt x="f82" y="f12"/>
                      </a:cubicBezTo>
                      <a:lnTo>
                        <a:pt x="f82" y="f26"/>
                      </a:lnTo>
                      <a:close/>
                      <a:moveTo>
                        <a:pt x="f167" y="f26"/>
                      </a:moveTo>
                      <a:lnTo>
                        <a:pt x="f168" y="f28"/>
                      </a:lnTo>
                      <a:lnTo>
                        <a:pt x="f169" y="f26"/>
                      </a:lnTo>
                      <a:lnTo>
                        <a:pt x="f167" y="f26"/>
                      </a:lnTo>
                      <a:close/>
                      <a:moveTo>
                        <a:pt x="f170" y="f26"/>
                      </a:moveTo>
                      <a:lnTo>
                        <a:pt x="f171" y="f26"/>
                      </a:lnTo>
                      <a:lnTo>
                        <a:pt x="f169" y="f28"/>
                      </a:lnTo>
                      <a:lnTo>
                        <a:pt x="f170" y="f141"/>
                      </a:lnTo>
                      <a:lnTo>
                        <a:pt x="f170" y="f26"/>
                      </a:lnTo>
                      <a:close/>
                      <a:moveTo>
                        <a:pt x="f170" y="f143"/>
                      </a:moveTo>
                      <a:lnTo>
                        <a:pt x="f168" y="f29"/>
                      </a:lnTo>
                      <a:lnTo>
                        <a:pt x="f172" y="f129"/>
                      </a:lnTo>
                      <a:lnTo>
                        <a:pt x="f172" y="f6"/>
                      </a:lnTo>
                      <a:lnTo>
                        <a:pt x="f80" y="f28"/>
                      </a:lnTo>
                      <a:lnTo>
                        <a:pt x="f173" y="f26"/>
                      </a:lnTo>
                      <a:lnTo>
                        <a:pt x="f81" y="f26"/>
                      </a:lnTo>
                      <a:lnTo>
                        <a:pt x="f81" y="f117"/>
                      </a:lnTo>
                      <a:cubicBezTo>
                        <a:pt x="f173" y="f129"/>
                        <a:pt x="f168" y="f143"/>
                        <a:pt x="f170" y="f143"/>
                      </a:cubicBezTo>
                      <a:close/>
                      <a:moveTo>
                        <a:pt x="f174" y="f26"/>
                      </a:moveTo>
                      <a:lnTo>
                        <a:pt x="f78" y="f28"/>
                      </a:lnTo>
                      <a:lnTo>
                        <a:pt x="f175" y="f26"/>
                      </a:lnTo>
                      <a:lnTo>
                        <a:pt x="f174" y="f26"/>
                      </a:lnTo>
                      <a:close/>
                      <a:moveTo>
                        <a:pt x="f77" y="f26"/>
                      </a:moveTo>
                      <a:lnTo>
                        <a:pt x="f176" y="f26"/>
                      </a:lnTo>
                      <a:lnTo>
                        <a:pt x="f78" y="f29"/>
                      </a:lnTo>
                      <a:lnTo>
                        <a:pt x="f77" y="f6"/>
                      </a:lnTo>
                      <a:lnTo>
                        <a:pt x="f77" y="f26"/>
                      </a:lnTo>
                      <a:close/>
                      <a:moveTo>
                        <a:pt x="f77" y="f129"/>
                      </a:moveTo>
                      <a:lnTo>
                        <a:pt x="f78" y="f29"/>
                      </a:lnTo>
                      <a:lnTo>
                        <a:pt x="f177" y="f143"/>
                      </a:lnTo>
                      <a:lnTo>
                        <a:pt x="f177" y="f141"/>
                      </a:lnTo>
                      <a:lnTo>
                        <a:pt x="f174" y="f28"/>
                      </a:lnTo>
                      <a:lnTo>
                        <a:pt x="f178" y="f26"/>
                      </a:lnTo>
                      <a:lnTo>
                        <a:pt x="f79" y="f26"/>
                      </a:lnTo>
                      <a:lnTo>
                        <a:pt x="f79" y="f113"/>
                      </a:lnTo>
                      <a:cubicBezTo>
                        <a:pt x="f177" y="f6"/>
                        <a:pt x="f178" y="f143"/>
                        <a:pt x="f178" y="f143"/>
                      </a:cubicBezTo>
                      <a:lnTo>
                        <a:pt x="f178" y="f143"/>
                      </a:lnTo>
                      <a:cubicBezTo>
                        <a:pt x="f175" y="f6"/>
                        <a:pt x="f176" y="f129"/>
                        <a:pt x="f77" y="f117"/>
                      </a:cubicBezTo>
                      <a:lnTo>
                        <a:pt x="f77" y="f129"/>
                      </a:lnTo>
                      <a:close/>
                      <a:moveTo>
                        <a:pt x="f72" y="f26"/>
                      </a:moveTo>
                      <a:lnTo>
                        <a:pt x="f179" y="f26"/>
                      </a:lnTo>
                      <a:lnTo>
                        <a:pt x="f179" y="f12"/>
                      </a:lnTo>
                      <a:cubicBezTo>
                        <a:pt x="f179" y="f12"/>
                        <a:pt x="f179" y="f14"/>
                        <a:pt x="f179" y="f14"/>
                      </a:cubicBezTo>
                      <a:cubicBezTo>
                        <a:pt x="f179" y="f14"/>
                        <a:pt x="f179" y="f17"/>
                        <a:pt x="f179" y="f17"/>
                      </a:cubicBezTo>
                      <a:cubicBezTo>
                        <a:pt x="f75" y="f17"/>
                        <a:pt x="f74" y="f17"/>
                        <a:pt x="f72" y="f17"/>
                      </a:cubicBezTo>
                      <a:lnTo>
                        <a:pt x="f72" y="f26"/>
                      </a:lnTo>
                      <a:close/>
                      <a:moveTo>
                        <a:pt x="f180" y="f31"/>
                      </a:moveTo>
                      <a:cubicBezTo>
                        <a:pt x="f181" y="f31"/>
                        <a:pt x="f182" y="f31"/>
                        <a:pt x="f183" y="f31"/>
                      </a:cubicBezTo>
                      <a:cubicBezTo>
                        <a:pt x="f183" y="f19"/>
                        <a:pt x="f183" y="f64"/>
                        <a:pt x="f183" y="f65"/>
                      </a:cubicBezTo>
                      <a:cubicBezTo>
                        <a:pt x="f182" y="f65"/>
                        <a:pt x="f181" y="f65"/>
                        <a:pt x="f180" y="f65"/>
                      </a:cubicBezTo>
                      <a:cubicBezTo>
                        <a:pt x="f180" y="f64"/>
                        <a:pt x="f180" y="f19"/>
                        <a:pt x="f180" y="f31"/>
                      </a:cubicBezTo>
                      <a:close/>
                      <a:moveTo>
                        <a:pt x="f184" y="f31"/>
                      </a:moveTo>
                      <a:cubicBezTo>
                        <a:pt x="f185" y="f31"/>
                        <a:pt x="f185" y="f31"/>
                        <a:pt x="f68" y="f31"/>
                      </a:cubicBezTo>
                      <a:cubicBezTo>
                        <a:pt x="f68" y="f19"/>
                        <a:pt x="f68" y="f64"/>
                        <a:pt x="f68" y="f65"/>
                      </a:cubicBezTo>
                      <a:cubicBezTo>
                        <a:pt x="f185" y="f65"/>
                        <a:pt x="f185" y="f65"/>
                        <a:pt x="f184" y="f65"/>
                      </a:cubicBezTo>
                      <a:cubicBezTo>
                        <a:pt x="f184" y="f64"/>
                        <a:pt x="f184" y="f19"/>
                        <a:pt x="f184" y="f31"/>
                      </a:cubicBezTo>
                      <a:close/>
                      <a:moveTo>
                        <a:pt x="f186" y="f31"/>
                      </a:moveTo>
                      <a:cubicBezTo>
                        <a:pt x="f187" y="f31"/>
                        <a:pt x="f188" y="f31"/>
                        <a:pt x="f189" y="f31"/>
                      </a:cubicBezTo>
                      <a:cubicBezTo>
                        <a:pt x="f189" y="f19"/>
                        <a:pt x="f189" y="f64"/>
                        <a:pt x="f189" y="f65"/>
                      </a:cubicBezTo>
                      <a:cubicBezTo>
                        <a:pt x="f188" y="f65"/>
                        <a:pt x="f187" y="f65"/>
                        <a:pt x="f186" y="f65"/>
                      </a:cubicBezTo>
                      <a:cubicBezTo>
                        <a:pt x="f186" y="f64"/>
                        <a:pt x="f186" y="f19"/>
                        <a:pt x="f186" y="f31"/>
                      </a:cubicBezTo>
                      <a:close/>
                      <a:moveTo>
                        <a:pt x="f190" y="f31"/>
                      </a:moveTo>
                      <a:cubicBezTo>
                        <a:pt x="f191" y="f31"/>
                        <a:pt x="f191" y="f31"/>
                        <a:pt x="f192" y="f31"/>
                      </a:cubicBezTo>
                      <a:cubicBezTo>
                        <a:pt x="f192" y="f19"/>
                        <a:pt x="f192" y="f64"/>
                        <a:pt x="f192" y="f65"/>
                      </a:cubicBezTo>
                      <a:cubicBezTo>
                        <a:pt x="f192" y="f65"/>
                        <a:pt x="f191" y="f65"/>
                        <a:pt x="f190" y="f65"/>
                      </a:cubicBezTo>
                      <a:cubicBezTo>
                        <a:pt x="f190" y="f64"/>
                        <a:pt x="f190" y="f19"/>
                        <a:pt x="f190" y="f31"/>
                      </a:cubicBezTo>
                      <a:close/>
                      <a:moveTo>
                        <a:pt x="f193" y="f6"/>
                      </a:moveTo>
                      <a:cubicBezTo>
                        <a:pt x="f13" y="f6"/>
                        <a:pt x="f15" y="f6"/>
                        <a:pt x="f194" y="f6"/>
                      </a:cubicBezTo>
                      <a:lnTo>
                        <a:pt x="f194" y="f115"/>
                      </a:lnTo>
                      <a:lnTo>
                        <a:pt x="f16" y="f115"/>
                      </a:lnTo>
                      <a:lnTo>
                        <a:pt x="f16" y="f12"/>
                      </a:lnTo>
                      <a:lnTo>
                        <a:pt x="f15" y="f12"/>
                      </a:lnTo>
                      <a:cubicBezTo>
                        <a:pt x="f13" y="f12"/>
                        <a:pt x="f193" y="f11"/>
                        <a:pt x="f193" y="f11"/>
                      </a:cubicBezTo>
                      <a:lnTo>
                        <a:pt x="f193" y="f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FFAFF"/>
                    </a:gs>
                    <a:gs pos="100000">
                      <a:srgbClr val="9ADCF6"/>
                    </a:gs>
                  </a:gsLst>
                  <a:path path="circle">
                    <a:fillToRect l="50000" t="70000" r="50000" b="30000"/>
                  </a:path>
                </a:gradFill>
                <a:ln w="9360">
                  <a:solidFill>
                    <a:srgbClr val="3FB3D2"/>
                  </a:solidFill>
                  <a:prstDash val="solid"/>
                  <a:miter/>
                </a:ln>
              </p:spPr>
              <p:txBody>
                <a:bodyPr vert="horz" wrap="square" lIns="104400" tIns="52200" rIns="104400" bIns="52200" anchor="t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ru-RU" sz="1800" b="0" i="0" u="none" strike="noStrike" kern="1200">
                    <a:ln>
                      <a:noFill/>
                    </a:ln>
                    <a:latin typeface="Arial" pitchFamily="18"/>
                    <a:ea typeface="Microsoft YaHei" pitchFamily="2"/>
                    <a:cs typeface="Mangal" pitchFamily="2"/>
                  </a:endParaRPr>
                </a:p>
              </p:txBody>
            </p:sp>
            <p:sp>
              <p:nvSpPr>
                <p:cNvPr id="6" name="Прямоугольник 118"/>
                <p:cNvSpPr/>
                <p:nvPr/>
              </p:nvSpPr>
              <p:spPr>
                <a:xfrm>
                  <a:off x="0" y="845639"/>
                  <a:ext cx="9143640" cy="62640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21600"/>
                    <a:gd name="f4" fmla="*/ f0 1 21600"/>
                    <a:gd name="f5" fmla="*/ f1 1 21600"/>
                    <a:gd name="f6" fmla="+- f3 0 f2"/>
                    <a:gd name="f7" fmla="*/ f6 1 21600"/>
                    <a:gd name="f8" fmla="*/ f2 1 f7"/>
                    <a:gd name="f9" fmla="*/ f3 1 f7"/>
                    <a:gd name="f10" fmla="*/ f8 f4 1"/>
                    <a:gd name="f11" fmla="*/ f9 f4 1"/>
                    <a:gd name="f12" fmla="*/ f9 f5 1"/>
                    <a:gd name="f13" fmla="*/ f8 f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10" t="f13" r="f11" b="f12"/>
                  <a:pathLst>
                    <a:path w="21600" h="21600">
                      <a:moveTo>
                        <a:pt x="f2" y="f2"/>
                      </a:moveTo>
                      <a:lnTo>
                        <a:pt x="f3" y="f2"/>
                      </a:lnTo>
                      <a:lnTo>
                        <a:pt x="f3" y="f3"/>
                      </a:lnTo>
                      <a:lnTo>
                        <a:pt x="f2" y="f3"/>
                      </a:lnTo>
                      <a:lnTo>
                        <a:pt x="f2" y="f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FFAFF"/>
                    </a:gs>
                    <a:gs pos="100000">
                      <a:srgbClr val="9ADCF6"/>
                    </a:gs>
                  </a:gsLst>
                  <a:path path="circle">
                    <a:fillToRect l="50000" t="70000" r="50000" b="30000"/>
                  </a:path>
                </a:gradFill>
                <a:ln w="9360">
                  <a:solidFill>
                    <a:srgbClr val="3FB3D2"/>
                  </a:solidFill>
                  <a:prstDash val="solid"/>
                  <a:miter/>
                </a:ln>
              </p:spPr>
              <p:txBody>
                <a:bodyPr vert="horz" wrap="square" lIns="90000" tIns="45000" rIns="90000" bIns="45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ru-RU" sz="1800" b="0" i="0" u="none" strike="noStrike" kern="1200">
                    <a:ln>
                      <a:noFill/>
                    </a:ln>
                    <a:latin typeface="Arial" pitchFamily="18"/>
                    <a:ea typeface="Microsoft YaHei" pitchFamily="2"/>
                    <a:cs typeface="Mangal" pitchFamily="2"/>
                  </a:endParaRPr>
                </a:p>
              </p:txBody>
            </p:sp>
            <p:sp>
              <p:nvSpPr>
                <p:cNvPr id="7" name="Freeform 117"/>
                <p:cNvSpPr/>
                <p:nvPr/>
              </p:nvSpPr>
              <p:spPr>
                <a:xfrm>
                  <a:off x="7385400" y="122400"/>
                  <a:ext cx="423000" cy="308160"/>
                </a:xfrm>
                <a:custGeom>
                  <a:avLst/>
                  <a:gdLst>
                    <a:gd name="f0" fmla="val 360"/>
                    <a:gd name="f1" fmla="val 180"/>
                    <a:gd name="f2" fmla="val w"/>
                    <a:gd name="f3" fmla="val h"/>
                    <a:gd name="f4" fmla="val 0"/>
                    <a:gd name="f5" fmla="val 1004"/>
                    <a:gd name="f6" fmla="val 485"/>
                    <a:gd name="f7" fmla="val 5"/>
                    <a:gd name="f8" fmla="val 52"/>
                    <a:gd name="f9" fmla="val 8"/>
                    <a:gd name="f10" fmla="val 54"/>
                    <a:gd name="f11" fmla="val 12"/>
                    <a:gd name="f12" fmla="val 15"/>
                    <a:gd name="f13" fmla="val 56"/>
                    <a:gd name="f14" fmla="val 24"/>
                    <a:gd name="f15" fmla="val 60"/>
                    <a:gd name="f16" fmla="val 34"/>
                    <a:gd name="f17" fmla="val 64"/>
                    <a:gd name="f18" fmla="val 43"/>
                    <a:gd name="f19" fmla="val 68"/>
                    <a:gd name="f20" fmla="val 74"/>
                    <a:gd name="f21" fmla="val 79"/>
                    <a:gd name="f22" fmla="val 80"/>
                    <a:gd name="f23" fmla="val 85"/>
                    <a:gd name="f24" fmla="val 88"/>
                    <a:gd name="f25" fmla="val 96"/>
                    <a:gd name="f26" fmla="val 92"/>
                    <a:gd name="f27" fmla="val 104"/>
                    <a:gd name="f28" fmla="val 108"/>
                    <a:gd name="f29" fmla="val 97"/>
                    <a:gd name="f30" fmla="val 111"/>
                    <a:gd name="f31" fmla="val 100"/>
                    <a:gd name="f32" fmla="val 115"/>
                    <a:gd name="f33" fmla="val 102"/>
                    <a:gd name="f34" fmla="val 120"/>
                    <a:gd name="f35" fmla="val 126"/>
                    <a:gd name="f36" fmla="val 105"/>
                    <a:gd name="f37" fmla="val 131"/>
                    <a:gd name="f38" fmla="val 139"/>
                    <a:gd name="f39" fmla="val 147"/>
                    <a:gd name="f40" fmla="val 114"/>
                    <a:gd name="f41" fmla="val 155"/>
                    <a:gd name="f42" fmla="val 118"/>
                    <a:gd name="f43" fmla="val 169"/>
                    <a:gd name="f44" fmla="val 124"/>
                    <a:gd name="f45" fmla="val 183"/>
                    <a:gd name="f46" fmla="val 130"/>
                    <a:gd name="f47" fmla="val 197"/>
                    <a:gd name="f48" fmla="val 137"/>
                    <a:gd name="f49" fmla="val 207"/>
                    <a:gd name="f50" fmla="val 141"/>
                    <a:gd name="f51" fmla="val 218"/>
                    <a:gd name="f52" fmla="val 146"/>
                    <a:gd name="f53" fmla="val 228"/>
                    <a:gd name="f54" fmla="val 151"/>
                    <a:gd name="f55" fmla="val 231"/>
                    <a:gd name="f56" fmla="val 152"/>
                    <a:gd name="f57" fmla="val 234"/>
                    <a:gd name="f58" fmla="val 237"/>
                    <a:gd name="f59" fmla="val 156"/>
                    <a:gd name="f60" fmla="val 245"/>
                    <a:gd name="f61" fmla="val 159"/>
                    <a:gd name="f62" fmla="val 253"/>
                    <a:gd name="f63" fmla="val 162"/>
                    <a:gd name="f64" fmla="val 261"/>
                    <a:gd name="f65" fmla="val 166"/>
                    <a:gd name="f66" fmla="val 271"/>
                    <a:gd name="f67" fmla="val 170"/>
                    <a:gd name="f68" fmla="val 282"/>
                    <a:gd name="f69" fmla="val 175"/>
                    <a:gd name="f70" fmla="val 293"/>
                    <a:gd name="f71" fmla="val 298"/>
                    <a:gd name="f72" fmla="val 182"/>
                    <a:gd name="f73" fmla="val 302"/>
                    <a:gd name="f74" fmla="val 185"/>
                    <a:gd name="f75" fmla="val 307"/>
                    <a:gd name="f76" fmla="val 187"/>
                    <a:gd name="f77" fmla="val 312"/>
                    <a:gd name="f78" fmla="val 189"/>
                    <a:gd name="f79" fmla="val 318"/>
                    <a:gd name="f80" fmla="val 191"/>
                    <a:gd name="f81" fmla="val 323"/>
                    <a:gd name="f82" fmla="val 193"/>
                    <a:gd name="f83" fmla="val 333"/>
                    <a:gd name="f84" fmla="val 342"/>
                    <a:gd name="f85" fmla="val 202"/>
                    <a:gd name="f86" fmla="val 352"/>
                    <a:gd name="f87" fmla="val 206"/>
                    <a:gd name="f88" fmla="val 355"/>
                    <a:gd name="f89" fmla="val 358"/>
                    <a:gd name="f90" fmla="val 209"/>
                    <a:gd name="f91" fmla="val 361"/>
                    <a:gd name="f92" fmla="val 210"/>
                    <a:gd name="f93" fmla="val 389"/>
                    <a:gd name="f94" fmla="val 223"/>
                    <a:gd name="f95" fmla="val 391"/>
                    <a:gd name="f96" fmla="val 225"/>
                    <a:gd name="f97" fmla="val 393"/>
                    <a:gd name="f98" fmla="val 395"/>
                    <a:gd name="f99" fmla="val 398"/>
                    <a:gd name="f100" fmla="val 233"/>
                    <a:gd name="f101" fmla="val 397"/>
                    <a:gd name="f102" fmla="val 369"/>
                    <a:gd name="f103" fmla="val 241"/>
                    <a:gd name="f104" fmla="val 242"/>
                    <a:gd name="f105" fmla="val 366"/>
                    <a:gd name="f106" fmla="val 243"/>
                    <a:gd name="f107" fmla="val 364"/>
                    <a:gd name="f108" fmla="val 246"/>
                    <a:gd name="f109" fmla="val 359"/>
                    <a:gd name="f110" fmla="val 248"/>
                    <a:gd name="f111" fmla="val 357"/>
                    <a:gd name="f112" fmla="val 250"/>
                    <a:gd name="f113" fmla="val 354"/>
                    <a:gd name="f114" fmla="val 251"/>
                    <a:gd name="f115" fmla="val 252"/>
                    <a:gd name="f116" fmla="val 349"/>
                    <a:gd name="f117" fmla="val 255"/>
                    <a:gd name="f118" fmla="val 346"/>
                    <a:gd name="f119" fmla="val 258"/>
                    <a:gd name="f120" fmla="val 344"/>
                    <a:gd name="f121" fmla="val 259"/>
                    <a:gd name="f122" fmla="val 343"/>
                    <a:gd name="f123" fmla="val 260"/>
                    <a:gd name="f124" fmla="val 338"/>
                    <a:gd name="f125" fmla="val 336"/>
                    <a:gd name="f126" fmla="val 264"/>
                    <a:gd name="f127" fmla="val 269"/>
                    <a:gd name="f128" fmla="val 335"/>
                    <a:gd name="f129" fmla="val 273"/>
                    <a:gd name="f130" fmla="val 334"/>
                    <a:gd name="f131" fmla="val 278"/>
                    <a:gd name="f132" fmla="val 283"/>
                    <a:gd name="f133" fmla="val 290"/>
                    <a:gd name="f134" fmla="val 330"/>
                    <a:gd name="f135" fmla="val 294"/>
                    <a:gd name="f136" fmla="val 295"/>
                    <a:gd name="f137" fmla="val 322"/>
                    <a:gd name="f138" fmla="val 296"/>
                    <a:gd name="f139" fmla="val 320"/>
                    <a:gd name="f140" fmla="val 297"/>
                    <a:gd name="f141" fmla="val 317"/>
                    <a:gd name="f142" fmla="val 316"/>
                    <a:gd name="f143" fmla="val 315"/>
                    <a:gd name="f144" fmla="val 310"/>
                    <a:gd name="f145" fmla="val 308"/>
                    <a:gd name="f146" fmla="val 309"/>
                    <a:gd name="f147" fmla="val 303"/>
                    <a:gd name="f148" fmla="val 304"/>
                    <a:gd name="f149" fmla="val 305"/>
                    <a:gd name="f150" fmla="val 300"/>
                    <a:gd name="f151" fmla="val 306"/>
                    <a:gd name="f152" fmla="val 311"/>
                    <a:gd name="f153" fmla="val 314"/>
                    <a:gd name="f154" fmla="val 313"/>
                    <a:gd name="f155" fmla="val 376"/>
                    <a:gd name="f156" fmla="val 375"/>
                    <a:gd name="f157" fmla="val 370"/>
                    <a:gd name="f158" fmla="val 368"/>
                    <a:gd name="f159" fmla="val 367"/>
                    <a:gd name="f160" fmla="val 286"/>
                    <a:gd name="f161" fmla="val 284"/>
                    <a:gd name="f162" fmla="val 373"/>
                    <a:gd name="f163" fmla="val 280"/>
                    <a:gd name="f164" fmla="val 385"/>
                    <a:gd name="f165" fmla="val 400"/>
                    <a:gd name="f166" fmla="val 402"/>
                    <a:gd name="f167" fmla="val 387"/>
                    <a:gd name="f168" fmla="val 386"/>
                    <a:gd name="f169" fmla="val 383"/>
                    <a:gd name="f170" fmla="val 325"/>
                    <a:gd name="f171" fmla="val 327"/>
                    <a:gd name="f172" fmla="val 326"/>
                    <a:gd name="f173" fmla="val 392"/>
                    <a:gd name="f174" fmla="val 394"/>
                    <a:gd name="f175" fmla="val 324"/>
                    <a:gd name="f176" fmla="val 396"/>
                    <a:gd name="f177" fmla="val 399"/>
                    <a:gd name="f178" fmla="val 404"/>
                    <a:gd name="f179" fmla="val 412"/>
                    <a:gd name="f180" fmla="val 414"/>
                    <a:gd name="f181" fmla="val 417"/>
                    <a:gd name="f182" fmla="val 419"/>
                    <a:gd name="f183" fmla="val 424"/>
                    <a:gd name="f184" fmla="val 429"/>
                    <a:gd name="f185" fmla="val 433"/>
                    <a:gd name="f186" fmla="val 301"/>
                    <a:gd name="f187" fmla="val 434"/>
                    <a:gd name="f188" fmla="val 436"/>
                    <a:gd name="f189" fmla="val 440"/>
                    <a:gd name="f190" fmla="val 443"/>
                    <a:gd name="f191" fmla="val 444"/>
                    <a:gd name="f192" fmla="val 446"/>
                    <a:gd name="f193" fmla="val 447"/>
                    <a:gd name="f194" fmla="val 450"/>
                    <a:gd name="f195" fmla="val 453"/>
                    <a:gd name="f196" fmla="val 456"/>
                    <a:gd name="f197" fmla="val 459"/>
                    <a:gd name="f198" fmla="val 458"/>
                    <a:gd name="f199" fmla="val 455"/>
                    <a:gd name="f200" fmla="val 339"/>
                    <a:gd name="f201" fmla="val 452"/>
                    <a:gd name="f202" fmla="val 340"/>
                    <a:gd name="f203" fmla="val 448"/>
                    <a:gd name="f204" fmla="val 445"/>
                    <a:gd name="f205" fmla="val 345"/>
                    <a:gd name="f206" fmla="val 348"/>
                    <a:gd name="f207" fmla="val 351"/>
                    <a:gd name="f208" fmla="val 431"/>
                    <a:gd name="f209" fmla="val 353"/>
                    <a:gd name="f210" fmla="val 435"/>
                    <a:gd name="f211" fmla="val 442"/>
                    <a:gd name="f212" fmla="val 441"/>
                    <a:gd name="f213" fmla="val 372"/>
                    <a:gd name="f214" fmla="val 377"/>
                    <a:gd name="f215" fmla="val 382"/>
                    <a:gd name="f216" fmla="val 449"/>
                    <a:gd name="f217" fmla="val 451"/>
                    <a:gd name="f218" fmla="val 454"/>
                    <a:gd name="f219" fmla="val 462"/>
                    <a:gd name="f220" fmla="val 465"/>
                    <a:gd name="f221" fmla="val 407"/>
                    <a:gd name="f222" fmla="val 463"/>
                    <a:gd name="f223" fmla="val 409"/>
                    <a:gd name="f224" fmla="val 410"/>
                    <a:gd name="f225" fmla="val 461"/>
                    <a:gd name="f226" fmla="val 413"/>
                    <a:gd name="f227" fmla="val 460"/>
                    <a:gd name="f228" fmla="val 421"/>
                    <a:gd name="f229" fmla="val 416"/>
                    <a:gd name="f230" fmla="val 438"/>
                    <a:gd name="f231" fmla="val 418"/>
                    <a:gd name="f232" fmla="val 432"/>
                    <a:gd name="f233" fmla="val 420"/>
                    <a:gd name="f234" fmla="val 422"/>
                    <a:gd name="f235" fmla="val 437"/>
                    <a:gd name="f236" fmla="val 423"/>
                    <a:gd name="f237" fmla="val 464"/>
                    <a:gd name="f238" fmla="val 427"/>
                    <a:gd name="f239" fmla="val 472"/>
                    <a:gd name="f240" fmla="val 473"/>
                    <a:gd name="f241" fmla="val 470"/>
                    <a:gd name="f242" fmla="val 439"/>
                    <a:gd name="f243" fmla="val 428"/>
                    <a:gd name="f244" fmla="val 426"/>
                    <a:gd name="f245" fmla="val 425"/>
                    <a:gd name="f246" fmla="val 408"/>
                    <a:gd name="f247" fmla="val 405"/>
                    <a:gd name="f248" fmla="val 401"/>
                    <a:gd name="f249" fmla="val 403"/>
                    <a:gd name="f250" fmla="val 466"/>
                    <a:gd name="f251" fmla="val 468"/>
                    <a:gd name="f252" fmla="val 430"/>
                    <a:gd name="f253" fmla="val 474"/>
                    <a:gd name="f254" fmla="val 477"/>
                    <a:gd name="f255" fmla="val 481"/>
                    <a:gd name="f256" fmla="val 501"/>
                    <a:gd name="f257" fmla="val 500"/>
                    <a:gd name="f258" fmla="val 516"/>
                    <a:gd name="f259" fmla="val 379"/>
                    <a:gd name="f260" fmla="val 521"/>
                    <a:gd name="f261" fmla="val 374"/>
                    <a:gd name="f262" fmla="val 524"/>
                    <a:gd name="f263" fmla="val 371"/>
                    <a:gd name="f264" fmla="val 522"/>
                    <a:gd name="f265" fmla="val 519"/>
                    <a:gd name="f266" fmla="val 363"/>
                    <a:gd name="f267" fmla="val 514"/>
                    <a:gd name="f268" fmla="val 511"/>
                    <a:gd name="f269" fmla="val 347"/>
                    <a:gd name="f270" fmla="val 509"/>
                    <a:gd name="f271" fmla="val 508"/>
                    <a:gd name="f272" fmla="val 332"/>
                    <a:gd name="f273" fmla="val 329"/>
                    <a:gd name="f274" fmla="val 512"/>
                    <a:gd name="f275" fmla="val 517"/>
                    <a:gd name="f276" fmla="val 523"/>
                    <a:gd name="f277" fmla="val 526"/>
                    <a:gd name="f278" fmla="val 527"/>
                    <a:gd name="f279" fmla="val 532"/>
                    <a:gd name="f280" fmla="val 537"/>
                    <a:gd name="f281" fmla="val 319"/>
                    <a:gd name="f282" fmla="val 543"/>
                    <a:gd name="f283" fmla="val 544"/>
                    <a:gd name="f284" fmla="val 321"/>
                    <a:gd name="f285" fmla="val 546"/>
                    <a:gd name="f286" fmla="val 548"/>
                    <a:gd name="f287" fmla="val 549"/>
                    <a:gd name="f288" fmla="val 551"/>
                    <a:gd name="f289" fmla="val 552"/>
                    <a:gd name="f290" fmla="val 553"/>
                    <a:gd name="f291" fmla="val 555"/>
                    <a:gd name="f292" fmla="val 558"/>
                    <a:gd name="f293" fmla="val 561"/>
                    <a:gd name="f294" fmla="val 562"/>
                    <a:gd name="f295" fmla="val 563"/>
                    <a:gd name="f296" fmla="val 564"/>
                    <a:gd name="f297" fmla="val 565"/>
                    <a:gd name="f298" fmla="val 568"/>
                    <a:gd name="f299" fmla="val 578"/>
                    <a:gd name="f300" fmla="val 589"/>
                    <a:gd name="f301" fmla="val 599"/>
                    <a:gd name="f302" fmla="val 608"/>
                    <a:gd name="f303" fmla="val 618"/>
                    <a:gd name="f304" fmla="val 625"/>
                    <a:gd name="f305" fmla="val 626"/>
                    <a:gd name="f306" fmla="val 331"/>
                    <a:gd name="f307" fmla="val 630"/>
                    <a:gd name="f308" fmla="val 633"/>
                    <a:gd name="f309" fmla="val 637"/>
                    <a:gd name="f310" fmla="val 640"/>
                    <a:gd name="f311" fmla="val 644"/>
                    <a:gd name="f312" fmla="val 337"/>
                    <a:gd name="f313" fmla="val 647"/>
                    <a:gd name="f314" fmla="val 652"/>
                    <a:gd name="f315" fmla="val 657"/>
                    <a:gd name="f316" fmla="val 663"/>
                    <a:gd name="f317" fmla="val 671"/>
                    <a:gd name="f318" fmla="val 679"/>
                    <a:gd name="f319" fmla="val 687"/>
                    <a:gd name="f320" fmla="val 356"/>
                    <a:gd name="f321" fmla="val 695"/>
                    <a:gd name="f322" fmla="val 703"/>
                    <a:gd name="f323" fmla="val 711"/>
                    <a:gd name="f324" fmla="val 718"/>
                    <a:gd name="f325" fmla="val 725"/>
                    <a:gd name="f326" fmla="val 732"/>
                    <a:gd name="f327" fmla="val 745"/>
                    <a:gd name="f328" fmla="val 381"/>
                    <a:gd name="f329" fmla="val 757"/>
                    <a:gd name="f330" fmla="val 769"/>
                    <a:gd name="f331" fmla="val 774"/>
                    <a:gd name="f332" fmla="val 780"/>
                    <a:gd name="f333" fmla="val 783"/>
                    <a:gd name="f334" fmla="val 787"/>
                    <a:gd name="f335" fmla="val 791"/>
                    <a:gd name="f336" fmla="val 796"/>
                    <a:gd name="f337" fmla="val 406"/>
                    <a:gd name="f338" fmla="val 800"/>
                    <a:gd name="f339" fmla="val 805"/>
                    <a:gd name="f340" fmla="val 809"/>
                    <a:gd name="f341" fmla="val 411"/>
                    <a:gd name="f342" fmla="val 817"/>
                    <a:gd name="f343" fmla="val 825"/>
                    <a:gd name="f344" fmla="val 833"/>
                    <a:gd name="f345" fmla="val 843"/>
                    <a:gd name="f346" fmla="val 852"/>
                    <a:gd name="f347" fmla="val 862"/>
                    <a:gd name="f348" fmla="val 871"/>
                    <a:gd name="f349" fmla="val 879"/>
                    <a:gd name="f350" fmla="val 888"/>
                    <a:gd name="f351" fmla="val 900"/>
                    <a:gd name="f352" fmla="val 911"/>
                    <a:gd name="f353" fmla="val 923"/>
                    <a:gd name="f354" fmla="val 938"/>
                    <a:gd name="f355" fmla="val 469"/>
                    <a:gd name="f356" fmla="val 955"/>
                    <a:gd name="f357" fmla="val 969"/>
                    <a:gd name="f358" fmla="val 970"/>
                    <a:gd name="f359" fmla="val 971"/>
                    <a:gd name="f360" fmla="val 972"/>
                    <a:gd name="f361" fmla="val 973"/>
                    <a:gd name="f362" fmla="val 484"/>
                    <a:gd name="f363" fmla="val 974"/>
                    <a:gd name="f364" fmla="val 483"/>
                    <a:gd name="f365" fmla="val 482"/>
                    <a:gd name="f366" fmla="val 467"/>
                    <a:gd name="f367" fmla="val 979"/>
                    <a:gd name="f368" fmla="val 984"/>
                    <a:gd name="f369" fmla="val 989"/>
                    <a:gd name="f370" fmla="val 991"/>
                    <a:gd name="f371" fmla="val 994"/>
                    <a:gd name="f372" fmla="val 996"/>
                    <a:gd name="f373" fmla="val 380"/>
                    <a:gd name="f374" fmla="val 998"/>
                    <a:gd name="f375" fmla="val 999"/>
                    <a:gd name="f376" fmla="val 365"/>
                    <a:gd name="f377" fmla="val 1003"/>
                    <a:gd name="f378" fmla="val 1001"/>
                    <a:gd name="f379" fmla="val 1000"/>
                    <a:gd name="f380" fmla="val 997"/>
                    <a:gd name="f381" fmla="val 992"/>
                    <a:gd name="f382" fmla="val 975"/>
                    <a:gd name="f383" fmla="val 958"/>
                    <a:gd name="f384" fmla="val 941"/>
                    <a:gd name="f385" fmla="val 916"/>
                    <a:gd name="f386" fmla="val 891"/>
                    <a:gd name="f387" fmla="val 866"/>
                    <a:gd name="f388" fmla="val 857"/>
                    <a:gd name="f389" fmla="val 854"/>
                    <a:gd name="f390" fmla="val 292"/>
                    <a:gd name="f391" fmla="val 850"/>
                    <a:gd name="f392" fmla="val 847"/>
                    <a:gd name="f393" fmla="val 291"/>
                    <a:gd name="f394" fmla="val 840"/>
                    <a:gd name="f395" fmla="val 281"/>
                    <a:gd name="f396" fmla="val 795"/>
                    <a:gd name="f397" fmla="val 272"/>
                    <a:gd name="f398" fmla="val 772"/>
                    <a:gd name="f399" fmla="val 263"/>
                    <a:gd name="f400" fmla="val 756"/>
                    <a:gd name="f401" fmla="val 256"/>
                    <a:gd name="f402" fmla="val 739"/>
                    <a:gd name="f403" fmla="val 249"/>
                    <a:gd name="f404" fmla="val 722"/>
                    <a:gd name="f405" fmla="val 240"/>
                    <a:gd name="f406" fmla="val 713"/>
                    <a:gd name="f407" fmla="val 238"/>
                    <a:gd name="f408" fmla="val 710"/>
                    <a:gd name="f409" fmla="val 709"/>
                    <a:gd name="f410" fmla="val 232"/>
                    <a:gd name="f411" fmla="val 708"/>
                    <a:gd name="f412" fmla="val 702"/>
                    <a:gd name="f413" fmla="val 697"/>
                    <a:gd name="f414" fmla="val 691"/>
                    <a:gd name="f415" fmla="val 229"/>
                    <a:gd name="f416" fmla="val 674"/>
                    <a:gd name="f417" fmla="val 222"/>
                    <a:gd name="f418" fmla="val 214"/>
                    <a:gd name="f419" fmla="val 622"/>
                    <a:gd name="f420" fmla="val 199"/>
                    <a:gd name="f421" fmla="val 604"/>
                    <a:gd name="f422" fmla="val 192"/>
                    <a:gd name="f423" fmla="val 586"/>
                    <a:gd name="f424" fmla="val 582"/>
                    <a:gd name="f425" fmla="val 575"/>
                    <a:gd name="f426" fmla="val 178"/>
                    <a:gd name="f427" fmla="val 574"/>
                    <a:gd name="f428" fmla="val 572"/>
                    <a:gd name="f429" fmla="val 176"/>
                    <a:gd name="f430" fmla="val 570"/>
                    <a:gd name="f431" fmla="val 566"/>
                    <a:gd name="f432" fmla="val 184"/>
                    <a:gd name="f433" fmla="val 557"/>
                    <a:gd name="f434" fmla="val 194"/>
                    <a:gd name="f435" fmla="val 545"/>
                    <a:gd name="f436" fmla="val 200"/>
                    <a:gd name="f437" fmla="val 542"/>
                    <a:gd name="f438" fmla="val 201"/>
                    <a:gd name="f439" fmla="val 541"/>
                    <a:gd name="f440" fmla="val 536"/>
                    <a:gd name="f441" fmla="val 528"/>
                    <a:gd name="f442" fmla="val 196"/>
                    <a:gd name="f443" fmla="val 188"/>
                    <a:gd name="f444" fmla="val 186"/>
                    <a:gd name="f445" fmla="val 530"/>
                    <a:gd name="f446" fmla="val 533"/>
                    <a:gd name="f447" fmla="val 535"/>
                    <a:gd name="f448" fmla="val 538"/>
                    <a:gd name="f449" fmla="val 539"/>
                    <a:gd name="f450" fmla="val 547"/>
                    <a:gd name="f451" fmla="val 179"/>
                    <a:gd name="f452" fmla="val 174"/>
                    <a:gd name="f453" fmla="val 168"/>
                    <a:gd name="f454" fmla="val 172"/>
                    <a:gd name="f455" fmla="val 171"/>
                    <a:gd name="f456" fmla="val 525"/>
                    <a:gd name="f457" fmla="val 167"/>
                    <a:gd name="f458" fmla="val 518"/>
                    <a:gd name="f459" fmla="val 164"/>
                    <a:gd name="f460" fmla="val 161"/>
                    <a:gd name="f461" fmla="val 160"/>
                    <a:gd name="f462" fmla="val 515"/>
                    <a:gd name="f463" fmla="val 158"/>
                    <a:gd name="f464" fmla="val 157"/>
                    <a:gd name="f465" fmla="val 507"/>
                    <a:gd name="f466" fmla="val 506"/>
                    <a:gd name="f467" fmla="val 503"/>
                    <a:gd name="f468" fmla="val 496"/>
                    <a:gd name="f469" fmla="val 490"/>
                    <a:gd name="f470" fmla="val 489"/>
                    <a:gd name="f471" fmla="val 488"/>
                    <a:gd name="f472" fmla="val 487"/>
                    <a:gd name="f473" fmla="val 486"/>
                    <a:gd name="f474" fmla="val 153"/>
                    <a:gd name="f475" fmla="val 148"/>
                    <a:gd name="f476" fmla="val 143"/>
                    <a:gd name="f477" fmla="val 138"/>
                    <a:gd name="f478" fmla="val 478"/>
                    <a:gd name="f479" fmla="val 475"/>
                    <a:gd name="f480" fmla="val 136"/>
                    <a:gd name="f481" fmla="val 112"/>
                    <a:gd name="f482" fmla="val 94"/>
                    <a:gd name="f483" fmla="val 87"/>
                    <a:gd name="f484" fmla="val 86"/>
                    <a:gd name="f485" fmla="val 84"/>
                    <a:gd name="f486" fmla="val 78"/>
                    <a:gd name="f487" fmla="val 73"/>
                    <a:gd name="f488" fmla="val 67"/>
                    <a:gd name="f489" fmla="val 289"/>
                    <a:gd name="f490" fmla="val 61"/>
                    <a:gd name="f491" fmla="val 276"/>
                    <a:gd name="f492" fmla="val 262"/>
                    <a:gd name="f493" fmla="val 50"/>
                    <a:gd name="f494" fmla="val 257"/>
                    <a:gd name="f495" fmla="val 48"/>
                    <a:gd name="f496" fmla="val 46"/>
                    <a:gd name="f497" fmla="val 247"/>
                    <a:gd name="f498" fmla="val 41"/>
                    <a:gd name="f499" fmla="val 40"/>
                    <a:gd name="f500" fmla="val 230"/>
                    <a:gd name="f501" fmla="val 37"/>
                    <a:gd name="f502" fmla="val 212"/>
                    <a:gd name="f503" fmla="val 30"/>
                    <a:gd name="f504" fmla="val 25"/>
                    <a:gd name="f505" fmla="val 20"/>
                    <a:gd name="f506" fmla="val 14"/>
                    <a:gd name="f507" fmla="val 145"/>
                    <a:gd name="f508" fmla="val 1"/>
                    <a:gd name="f509" fmla="val 132"/>
                    <a:gd name="f510" fmla="val 3"/>
                    <a:gd name="f511" fmla="val 129"/>
                    <a:gd name="f512" fmla="val 4"/>
                    <a:gd name="f513" fmla="val 125"/>
                    <a:gd name="f514" fmla="val 6"/>
                    <a:gd name="f515" fmla="val 9"/>
                    <a:gd name="f516" fmla="val 13"/>
                    <a:gd name="f517" fmla="val 16"/>
                    <a:gd name="f518" fmla="val 83"/>
                    <a:gd name="f519" fmla="val 71"/>
                    <a:gd name="f520" fmla="val 59"/>
                    <a:gd name="f521" fmla="val 28"/>
                    <a:gd name="f522" fmla="val 47"/>
                    <a:gd name="f523" fmla="val 32"/>
                    <a:gd name="f524" fmla="val 35"/>
                    <a:gd name="f525" fmla="val 23"/>
                    <a:gd name="f526" fmla="val 18"/>
                    <a:gd name="f527" fmla="val 42"/>
                    <a:gd name="f528" fmla="val 44"/>
                    <a:gd name="f529" fmla="val 10"/>
                    <a:gd name="f530" fmla="val 45"/>
                    <a:gd name="f531" fmla="val 7"/>
                    <a:gd name="f532" fmla="val 2"/>
                    <a:gd name="f533" fmla="val 49"/>
                    <a:gd name="f534" fmla="val 51"/>
                    <a:gd name="f535" fmla="*/ f2 1 1004"/>
                    <a:gd name="f536" fmla="*/ f3 1 485"/>
                    <a:gd name="f537" fmla="+- f6 0 f4"/>
                    <a:gd name="f538" fmla="+- f5 0 f4"/>
                    <a:gd name="f539" fmla="*/ f538 1 1004"/>
                    <a:gd name="f540" fmla="*/ f537 1 485"/>
                    <a:gd name="f541" fmla="*/ f4 1 f539"/>
                    <a:gd name="f542" fmla="*/ f5 1 f539"/>
                    <a:gd name="f543" fmla="*/ f4 1 f540"/>
                    <a:gd name="f544" fmla="*/ f6 1 f540"/>
                    <a:gd name="f545" fmla="*/ f541 f535 1"/>
                    <a:gd name="f546" fmla="*/ f542 f535 1"/>
                    <a:gd name="f547" fmla="*/ f544 f536 1"/>
                    <a:gd name="f548" fmla="*/ f543 f53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545" t="f548" r="f546" b="f547"/>
                  <a:pathLst>
                    <a:path w="1004" h="485">
                      <a:moveTo>
                        <a:pt x="f7" y="f8"/>
                      </a:moveTo>
                      <a:cubicBezTo>
                        <a:pt x="f9" y="f10"/>
                        <a:pt x="f11" y="f10"/>
                        <a:pt x="f12" y="f13"/>
                      </a:cubicBezTo>
                      <a:cubicBezTo>
                        <a:pt x="f14" y="f15"/>
                        <a:pt x="f16" y="f17"/>
                        <a:pt x="f18" y="f19"/>
                      </a:cubicBezTo>
                      <a:cubicBezTo>
                        <a:pt x="f13" y="f20"/>
                        <a:pt x="f19" y="f21"/>
                        <a:pt x="f22" y="f23"/>
                      </a:cubicBezTo>
                      <a:cubicBezTo>
                        <a:pt x="f24" y="f24"/>
                        <a:pt x="f25" y="f26"/>
                        <a:pt x="f27" y="f25"/>
                      </a:cubicBezTo>
                      <a:cubicBezTo>
                        <a:pt x="f28" y="f29"/>
                        <a:pt x="f30" y="f31"/>
                        <a:pt x="f32" y="f33"/>
                      </a:cubicBezTo>
                      <a:cubicBezTo>
                        <a:pt x="f34" y="f27"/>
                        <a:pt x="f35" y="f36"/>
                        <a:pt x="f37" y="f28"/>
                      </a:cubicBezTo>
                      <a:cubicBezTo>
                        <a:pt x="f38" y="f30"/>
                        <a:pt x="f39" y="f40"/>
                        <a:pt x="f41" y="f42"/>
                      </a:cubicBezTo>
                      <a:cubicBezTo>
                        <a:pt x="f43" y="f44"/>
                        <a:pt x="f45" y="f46"/>
                        <a:pt x="f47" y="f48"/>
                      </a:cubicBezTo>
                      <a:cubicBezTo>
                        <a:pt x="f49" y="f50"/>
                        <a:pt x="f51" y="f52"/>
                        <a:pt x="f53" y="f54"/>
                      </a:cubicBezTo>
                      <a:cubicBezTo>
                        <a:pt x="f55" y="f56"/>
                        <a:pt x="f57" y="f41"/>
                        <a:pt x="f58" y="f59"/>
                      </a:cubicBezTo>
                      <a:cubicBezTo>
                        <a:pt x="f60" y="f61"/>
                        <a:pt x="f62" y="f63"/>
                        <a:pt x="f64" y="f65"/>
                      </a:cubicBezTo>
                      <a:cubicBezTo>
                        <a:pt x="f66" y="f67"/>
                        <a:pt x="f68" y="f69"/>
                        <a:pt x="f70" y="f1"/>
                      </a:cubicBezTo>
                      <a:cubicBezTo>
                        <a:pt x="f71" y="f72"/>
                        <a:pt x="f73" y="f74"/>
                        <a:pt x="f75" y="f76"/>
                      </a:cubicBezTo>
                      <a:cubicBezTo>
                        <a:pt x="f77" y="f78"/>
                        <a:pt x="f79" y="f80"/>
                        <a:pt x="f81" y="f82"/>
                      </a:cubicBezTo>
                      <a:cubicBezTo>
                        <a:pt x="f83" y="f47"/>
                        <a:pt x="f84" y="f85"/>
                        <a:pt x="f86" y="f87"/>
                      </a:cubicBezTo>
                      <a:cubicBezTo>
                        <a:pt x="f88" y="f49"/>
                        <a:pt x="f89" y="f90"/>
                        <a:pt x="f91" y="f92"/>
                      </a:cubicBezTo>
                      <a:lnTo>
                        <a:pt x="f93" y="f94"/>
                      </a:lnTo>
                      <a:lnTo>
                        <a:pt x="f95" y="f96"/>
                      </a:lnTo>
                      <a:cubicBezTo>
                        <a:pt x="f97" y="f53"/>
                        <a:pt x="f98" y="f55"/>
                        <a:pt x="f99" y="f100"/>
                      </a:cubicBezTo>
                      <a:cubicBezTo>
                        <a:pt x="f99" y="f57"/>
                        <a:pt x="f99" y="f57"/>
                        <a:pt x="f101" y="f57"/>
                      </a:cubicBezTo>
                      <a:cubicBezTo>
                        <a:pt x="f101" y="f57"/>
                        <a:pt x="f102" y="f103"/>
                        <a:pt x="f102" y="f104"/>
                      </a:cubicBezTo>
                      <a:cubicBezTo>
                        <a:pt x="f105" y="f106"/>
                        <a:pt x="f107" y="f60"/>
                        <a:pt x="f91" y="f108"/>
                      </a:cubicBezTo>
                      <a:cubicBezTo>
                        <a:pt x="f109" y="f110"/>
                        <a:pt x="f111" y="f112"/>
                        <a:pt x="f113" y="f114"/>
                      </a:cubicBezTo>
                      <a:cubicBezTo>
                        <a:pt x="f113" y="f114"/>
                        <a:pt x="f113" y="f115"/>
                        <a:pt x="f113" y="f115"/>
                      </a:cubicBezTo>
                      <a:cubicBezTo>
                        <a:pt x="f116" y="f117"/>
                        <a:pt x="f118" y="f119"/>
                        <a:pt x="f118" y="f119"/>
                      </a:cubicBezTo>
                      <a:cubicBezTo>
                        <a:pt x="f120" y="f121"/>
                        <a:pt x="f122" y="f123"/>
                        <a:pt x="f84" y="f123"/>
                      </a:cubicBezTo>
                      <a:cubicBezTo>
                        <a:pt x="f124" y="f64"/>
                        <a:pt x="f125" y="f126"/>
                        <a:pt x="f125" y="f127"/>
                      </a:cubicBezTo>
                      <a:cubicBezTo>
                        <a:pt x="f128" y="f129"/>
                        <a:pt x="f130" y="f131"/>
                        <a:pt x="f130" y="f132"/>
                      </a:cubicBezTo>
                      <a:cubicBezTo>
                        <a:pt x="f83" y="f133"/>
                        <a:pt x="f134" y="f135"/>
                        <a:pt x="f81" y="f136"/>
                      </a:cubicBezTo>
                      <a:cubicBezTo>
                        <a:pt x="f137" y="f138"/>
                        <a:pt x="f139" y="f140"/>
                        <a:pt x="f79" y="f71"/>
                      </a:cubicBezTo>
                      <a:cubicBezTo>
                        <a:pt x="f141" y="f71"/>
                        <a:pt x="f142" y="f71"/>
                        <a:pt x="f143" y="f71"/>
                      </a:cubicBezTo>
                      <a:cubicBezTo>
                        <a:pt x="f144" y="f138"/>
                        <a:pt x="f145" y="f140"/>
                        <a:pt x="f146" y="f73"/>
                      </a:cubicBezTo>
                      <a:cubicBezTo>
                        <a:pt x="f146" y="f147"/>
                        <a:pt x="f146" y="f147"/>
                        <a:pt x="f146" y="f148"/>
                      </a:cubicBezTo>
                      <a:cubicBezTo>
                        <a:pt x="f145" y="f148"/>
                        <a:pt x="f145" y="f148"/>
                        <a:pt x="f75" y="f148"/>
                      </a:cubicBezTo>
                      <a:cubicBezTo>
                        <a:pt x="f149" y="f73"/>
                        <a:pt x="f147" y="f73"/>
                        <a:pt x="f73" y="f148"/>
                      </a:cubicBezTo>
                      <a:cubicBezTo>
                        <a:pt x="f150" y="f151"/>
                        <a:pt x="f73" y="f75"/>
                        <a:pt x="f147" y="f146"/>
                      </a:cubicBezTo>
                      <a:cubicBezTo>
                        <a:pt x="f149" y="f152"/>
                        <a:pt x="f75" y="f153"/>
                        <a:pt x="f152" y="f77"/>
                      </a:cubicBezTo>
                      <a:cubicBezTo>
                        <a:pt x="f152" y="f152"/>
                        <a:pt x="f77" y="f152"/>
                        <a:pt x="f154" y="f152"/>
                      </a:cubicBezTo>
                      <a:cubicBezTo>
                        <a:pt x="f145" y="f137"/>
                        <a:pt x="f75" y="f83"/>
                        <a:pt x="f145" y="f120"/>
                      </a:cubicBezTo>
                      <a:cubicBezTo>
                        <a:pt x="f146" y="f88"/>
                        <a:pt x="f77" y="f105"/>
                        <a:pt x="f141" y="f155"/>
                      </a:cubicBezTo>
                      <a:cubicBezTo>
                        <a:pt x="f143" y="f155"/>
                        <a:pt x="f152" y="f155"/>
                        <a:pt x="f144" y="f156"/>
                      </a:cubicBezTo>
                      <a:cubicBezTo>
                        <a:pt x="f75" y="f157"/>
                        <a:pt x="f73" y="f158"/>
                        <a:pt x="f71" y="f159"/>
                      </a:cubicBezTo>
                      <a:cubicBezTo>
                        <a:pt x="f133" y="f105"/>
                        <a:pt x="f160" y="f159"/>
                        <a:pt x="f161" y="f162"/>
                      </a:cubicBezTo>
                      <a:cubicBezTo>
                        <a:pt x="f163" y="f164"/>
                        <a:pt x="f160" y="f101"/>
                        <a:pt x="f71" y="f165"/>
                      </a:cubicBezTo>
                      <a:cubicBezTo>
                        <a:pt x="f145" y="f166"/>
                        <a:pt x="f143" y="f165"/>
                        <a:pt x="f143" y="f167"/>
                      </a:cubicBezTo>
                      <a:cubicBezTo>
                        <a:pt x="f143" y="f168"/>
                        <a:pt x="f143" y="f164"/>
                        <a:pt x="f142" y="f164"/>
                      </a:cubicBezTo>
                      <a:cubicBezTo>
                        <a:pt x="f137" y="f169"/>
                        <a:pt x="f170" y="f164"/>
                        <a:pt x="f171" y="f95"/>
                      </a:cubicBezTo>
                      <a:cubicBezTo>
                        <a:pt x="f172" y="f173"/>
                        <a:pt x="f170" y="f174"/>
                        <a:pt x="f175" y="f98"/>
                      </a:cubicBezTo>
                      <a:cubicBezTo>
                        <a:pt x="f81" y="f176"/>
                        <a:pt x="f137" y="f101"/>
                        <a:pt x="f139" y="f99"/>
                      </a:cubicBezTo>
                      <a:cubicBezTo>
                        <a:pt x="f77" y="f177"/>
                        <a:pt x="f146" y="f178"/>
                        <a:pt x="f152" y="f179"/>
                      </a:cubicBezTo>
                      <a:cubicBezTo>
                        <a:pt x="f152" y="f180"/>
                        <a:pt x="f77" y="f181"/>
                        <a:pt x="f152" y="f182"/>
                      </a:cubicBezTo>
                      <a:cubicBezTo>
                        <a:pt x="f145" y="f183"/>
                        <a:pt x="f149" y="f184"/>
                        <a:pt x="f73" y="f185"/>
                      </a:cubicBezTo>
                      <a:cubicBezTo>
                        <a:pt x="f186" y="f187"/>
                        <a:pt x="f186" y="f188"/>
                        <a:pt x="f73" y="f188"/>
                      </a:cubicBezTo>
                      <a:cubicBezTo>
                        <a:pt x="f148" y="f189"/>
                        <a:pt x="f151" y="f190"/>
                        <a:pt x="f152" y="f191"/>
                      </a:cubicBezTo>
                      <a:cubicBezTo>
                        <a:pt x="f153" y="f191"/>
                        <a:pt x="f142" y="f192"/>
                        <a:pt x="f141" y="f193"/>
                      </a:cubicBezTo>
                      <a:cubicBezTo>
                        <a:pt x="f137" y="f194"/>
                        <a:pt x="f172" y="f195"/>
                        <a:pt x="f134" y="f196"/>
                      </a:cubicBezTo>
                      <a:cubicBezTo>
                        <a:pt x="f83" y="f197"/>
                        <a:pt x="f125" y="f198"/>
                        <a:pt x="f124" y="f199"/>
                      </a:cubicBezTo>
                      <a:cubicBezTo>
                        <a:pt x="f200" y="f201"/>
                        <a:pt x="f202" y="f203"/>
                        <a:pt x="f84" y="f204"/>
                      </a:cubicBezTo>
                      <a:cubicBezTo>
                        <a:pt x="f205" y="f189"/>
                        <a:pt x="f206" y="f188"/>
                        <a:pt x="f207" y="f208"/>
                      </a:cubicBezTo>
                      <a:cubicBezTo>
                        <a:pt x="f86" y="f185"/>
                        <a:pt x="f209" y="f210"/>
                        <a:pt x="f113" y="f188"/>
                      </a:cubicBezTo>
                      <a:cubicBezTo>
                        <a:pt x="f109" y="f189"/>
                        <a:pt x="f107" y="f211"/>
                        <a:pt x="f157" y="f212"/>
                      </a:cubicBezTo>
                      <a:cubicBezTo>
                        <a:pt x="f213" y="f212"/>
                        <a:pt x="f156" y="f212"/>
                        <a:pt x="f214" y="f211"/>
                      </a:cubicBezTo>
                      <a:cubicBezTo>
                        <a:pt x="f215" y="f191"/>
                        <a:pt x="f168" y="f192"/>
                        <a:pt x="f95" y="f203"/>
                      </a:cubicBezTo>
                      <a:cubicBezTo>
                        <a:pt x="f173" y="f216"/>
                        <a:pt x="f97" y="f194"/>
                        <a:pt x="f174" y="f217"/>
                      </a:cubicBezTo>
                      <a:cubicBezTo>
                        <a:pt x="f98" y="f201"/>
                        <a:pt x="f98" y="f218"/>
                        <a:pt x="f98" y="f196"/>
                      </a:cubicBezTo>
                      <a:cubicBezTo>
                        <a:pt x="f176" y="f219"/>
                        <a:pt x="f165" y="f220"/>
                        <a:pt x="f221" y="f222"/>
                      </a:cubicBezTo>
                      <a:cubicBezTo>
                        <a:pt x="f223" y="f222"/>
                        <a:pt x="f224" y="f219"/>
                        <a:pt x="f179" y="f225"/>
                      </a:cubicBezTo>
                      <a:cubicBezTo>
                        <a:pt x="f226" y="f227"/>
                        <a:pt x="f226" y="f227"/>
                        <a:pt x="f180" y="f227"/>
                      </a:cubicBezTo>
                      <a:cubicBezTo>
                        <a:pt x="f182" y="f199"/>
                        <a:pt x="f228" y="f192"/>
                        <a:pt x="f229" y="f191"/>
                      </a:cubicBezTo>
                      <a:cubicBezTo>
                        <a:pt x="f179" y="f189"/>
                        <a:pt x="f226" y="f230"/>
                        <a:pt x="f229" y="f210"/>
                      </a:cubicBezTo>
                      <a:cubicBezTo>
                        <a:pt x="f229" y="f210"/>
                        <a:pt x="f229" y="f187"/>
                        <a:pt x="f181" y="f185"/>
                      </a:cubicBezTo>
                      <a:cubicBezTo>
                        <a:pt x="f231" y="f185"/>
                        <a:pt x="f182" y="f232"/>
                        <a:pt x="f233" y="f185"/>
                      </a:cubicBezTo>
                      <a:cubicBezTo>
                        <a:pt x="f234" y="f210"/>
                        <a:pt x="f183" y="f235"/>
                        <a:pt x="f236" y="f189"/>
                      </a:cubicBezTo>
                      <a:cubicBezTo>
                        <a:pt x="f234" y="f192"/>
                        <a:pt x="f233" y="f201"/>
                        <a:pt x="f182" y="f198"/>
                      </a:cubicBezTo>
                      <a:cubicBezTo>
                        <a:pt x="f182" y="f237"/>
                        <a:pt x="f238" y="f239"/>
                        <a:pt x="f210" y="f240"/>
                      </a:cubicBezTo>
                      <a:cubicBezTo>
                        <a:pt x="f189" y="f240"/>
                        <a:pt x="f190" y="f239"/>
                        <a:pt x="f203" y="f241"/>
                      </a:cubicBezTo>
                      <a:cubicBezTo>
                        <a:pt x="f216" y="f241"/>
                        <a:pt x="f217" y="f220"/>
                        <a:pt x="f217" y="f237"/>
                      </a:cubicBezTo>
                      <a:cubicBezTo>
                        <a:pt x="f199" y="f199"/>
                        <a:pt x="f194" y="f191"/>
                        <a:pt x="f212" y="f211"/>
                      </a:cubicBezTo>
                      <a:cubicBezTo>
                        <a:pt x="f185" y="f242"/>
                        <a:pt x="f208" y="f210"/>
                        <a:pt x="f185" y="f243"/>
                      </a:cubicBezTo>
                      <a:cubicBezTo>
                        <a:pt x="f185" y="f244"/>
                        <a:pt x="f185" y="f245"/>
                        <a:pt x="f187" y="f236"/>
                      </a:cubicBezTo>
                      <a:cubicBezTo>
                        <a:pt x="f210" y="f182"/>
                        <a:pt x="f188" y="f229"/>
                        <a:pt x="f189" y="f180"/>
                      </a:cubicBezTo>
                      <a:cubicBezTo>
                        <a:pt x="f212" y="f180"/>
                        <a:pt x="f211" y="f226"/>
                        <a:pt x="f190" y="f179"/>
                      </a:cubicBezTo>
                      <a:cubicBezTo>
                        <a:pt x="f192" y="f246"/>
                        <a:pt x="f203" y="f247"/>
                        <a:pt x="f217" y="f248"/>
                      </a:cubicBezTo>
                      <a:cubicBezTo>
                        <a:pt x="f201" y="f166"/>
                        <a:pt x="f201" y="f166"/>
                        <a:pt x="f201" y="f249"/>
                      </a:cubicBezTo>
                      <a:cubicBezTo>
                        <a:pt x="f218" y="f179"/>
                        <a:pt x="f197" y="f228"/>
                        <a:pt x="f237" y="f184"/>
                      </a:cubicBezTo>
                      <a:cubicBezTo>
                        <a:pt x="f250" y="f232"/>
                        <a:pt x="f251" y="f185"/>
                        <a:pt x="f241" y="f252"/>
                      </a:cubicBezTo>
                      <a:cubicBezTo>
                        <a:pt x="f253" y="f244"/>
                        <a:pt x="f254" y="f234"/>
                        <a:pt x="f255" y="f231"/>
                      </a:cubicBezTo>
                      <a:lnTo>
                        <a:pt x="f255" y="f231"/>
                      </a:lnTo>
                      <a:cubicBezTo>
                        <a:pt x="f6" y="f180"/>
                        <a:pt x="f256" y="f176"/>
                        <a:pt x="f256" y="f176"/>
                      </a:cubicBezTo>
                      <a:cubicBezTo>
                        <a:pt x="f257" y="f176"/>
                        <a:pt x="f258" y="f259"/>
                        <a:pt x="f260" y="f261"/>
                      </a:cubicBezTo>
                      <a:cubicBezTo>
                        <a:pt x="f262" y="f263"/>
                        <a:pt x="f262" y="f102"/>
                        <a:pt x="f264" y="f159"/>
                      </a:cubicBezTo>
                      <a:cubicBezTo>
                        <a:pt x="f265" y="f266"/>
                        <a:pt x="f258" y="f109"/>
                        <a:pt x="f267" y="f113"/>
                      </a:cubicBezTo>
                      <a:cubicBezTo>
                        <a:pt x="f268" y="f269"/>
                        <a:pt x="f270" y="f202"/>
                        <a:pt x="f271" y="f272"/>
                      </a:cubicBezTo>
                      <a:cubicBezTo>
                        <a:pt x="f271" y="f273"/>
                        <a:pt x="f270" y="f171"/>
                        <a:pt x="f274" y="f171"/>
                      </a:cubicBezTo>
                      <a:cubicBezTo>
                        <a:pt x="f275" y="f170"/>
                        <a:pt x="f260" y="f137"/>
                        <a:pt x="f276" y="f79"/>
                      </a:cubicBezTo>
                      <a:cubicBezTo>
                        <a:pt x="f262" y="f142"/>
                        <a:pt x="f277" y="f143"/>
                        <a:pt x="f278" y="f143"/>
                      </a:cubicBezTo>
                      <a:cubicBezTo>
                        <a:pt x="f279" y="f141"/>
                        <a:pt x="f280" y="f281"/>
                        <a:pt x="f282" y="f139"/>
                      </a:cubicBezTo>
                      <a:cubicBezTo>
                        <a:pt x="f283" y="f284"/>
                        <a:pt x="f285" y="f139"/>
                        <a:pt x="f286" y="f139"/>
                      </a:cubicBezTo>
                      <a:cubicBezTo>
                        <a:pt x="f287" y="f281"/>
                        <a:pt x="f288" y="f141"/>
                        <a:pt x="f289" y="f142"/>
                      </a:cubicBezTo>
                      <a:cubicBezTo>
                        <a:pt x="f290" y="f153"/>
                        <a:pt x="f291" y="f154"/>
                        <a:pt x="f292" y="f154"/>
                      </a:cubicBezTo>
                      <a:cubicBezTo>
                        <a:pt x="f293" y="f153"/>
                        <a:pt x="f294" y="f77"/>
                        <a:pt x="f295" y="f146"/>
                      </a:cubicBezTo>
                      <a:cubicBezTo>
                        <a:pt x="f295" y="f145"/>
                        <a:pt x="f295" y="f151"/>
                        <a:pt x="f295" y="f149"/>
                      </a:cubicBezTo>
                      <a:cubicBezTo>
                        <a:pt x="f296" y="f73"/>
                        <a:pt x="f297" y="f186"/>
                        <a:pt x="f298" y="f147"/>
                      </a:cubicBezTo>
                      <a:cubicBezTo>
                        <a:pt x="f299" y="f75"/>
                        <a:pt x="f300" y="f77"/>
                        <a:pt x="f301" y="f141"/>
                      </a:cubicBezTo>
                      <a:cubicBezTo>
                        <a:pt x="f302" y="f284"/>
                        <a:pt x="f303" y="f81"/>
                        <a:pt x="f304" y="f134"/>
                      </a:cubicBezTo>
                      <a:cubicBezTo>
                        <a:pt x="f304" y="f134"/>
                        <a:pt x="f305" y="f306"/>
                        <a:pt x="f305" y="f306"/>
                      </a:cubicBezTo>
                      <a:cubicBezTo>
                        <a:pt x="f307" y="f272"/>
                        <a:pt x="f308" y="f130"/>
                        <a:pt x="f309" y="f128"/>
                      </a:cubicBezTo>
                      <a:cubicBezTo>
                        <a:pt x="f310" y="f125"/>
                        <a:pt x="f311" y="f312"/>
                        <a:pt x="f313" y="f124"/>
                      </a:cubicBezTo>
                      <a:cubicBezTo>
                        <a:pt x="f314" y="f202"/>
                        <a:pt x="f315" y="f122"/>
                        <a:pt x="f316" y="f205"/>
                      </a:cubicBezTo>
                      <a:cubicBezTo>
                        <a:pt x="f317" y="f116"/>
                        <a:pt x="f318" y="f86"/>
                        <a:pt x="f319" y="f320"/>
                      </a:cubicBezTo>
                      <a:cubicBezTo>
                        <a:pt x="f321" y="f0"/>
                        <a:pt x="f322" y="f107"/>
                        <a:pt x="f323" y="f159"/>
                      </a:cubicBezTo>
                      <a:cubicBezTo>
                        <a:pt x="f324" y="f263"/>
                        <a:pt x="f325" y="f162"/>
                        <a:pt x="f326" y="f155"/>
                      </a:cubicBezTo>
                      <a:cubicBezTo>
                        <a:pt x="f327" y="f328"/>
                        <a:pt x="f329" y="f167"/>
                        <a:pt x="f330" y="f97"/>
                      </a:cubicBezTo>
                      <a:cubicBezTo>
                        <a:pt x="f331" y="f98"/>
                        <a:pt x="f332" y="f176"/>
                        <a:pt x="f333" y="f177"/>
                      </a:cubicBezTo>
                      <a:cubicBezTo>
                        <a:pt x="f334" y="f249"/>
                        <a:pt x="f335" y="f178"/>
                        <a:pt x="f336" y="f337"/>
                      </a:cubicBezTo>
                      <a:cubicBezTo>
                        <a:pt x="f338" y="f246"/>
                        <a:pt x="f339" y="f223"/>
                        <a:pt x="f340" y="f341"/>
                      </a:cubicBezTo>
                      <a:cubicBezTo>
                        <a:pt x="f342" y="f180"/>
                        <a:pt x="f343" y="f231"/>
                        <a:pt x="f344" y="f228"/>
                      </a:cubicBezTo>
                      <a:cubicBezTo>
                        <a:pt x="f345" y="f245"/>
                        <a:pt x="f346" y="f252"/>
                        <a:pt x="f347" y="f187"/>
                      </a:cubicBezTo>
                      <a:cubicBezTo>
                        <a:pt x="f348" y="f230"/>
                        <a:pt x="f349" y="f211"/>
                        <a:pt x="f350" y="f192"/>
                      </a:cubicBezTo>
                      <a:cubicBezTo>
                        <a:pt x="f351" y="f217"/>
                        <a:pt x="f352" y="f196"/>
                        <a:pt x="f353" y="f225"/>
                      </a:cubicBezTo>
                      <a:cubicBezTo>
                        <a:pt x="f354" y="f355"/>
                        <a:pt x="f356" y="f240"/>
                        <a:pt x="f357" y="f6"/>
                      </a:cubicBezTo>
                      <a:cubicBezTo>
                        <a:pt x="f358" y="f6"/>
                        <a:pt x="f359" y="f6"/>
                        <a:pt x="f360" y="f6"/>
                      </a:cubicBezTo>
                      <a:cubicBezTo>
                        <a:pt x="f361" y="f362"/>
                        <a:pt x="f363" y="f364"/>
                        <a:pt x="f361" y="f365"/>
                      </a:cubicBezTo>
                      <a:cubicBezTo>
                        <a:pt x="f359" y="f254"/>
                        <a:pt x="f360" y="f239"/>
                        <a:pt x="f363" y="f366"/>
                      </a:cubicBezTo>
                      <a:cubicBezTo>
                        <a:pt x="f367" y="f193"/>
                        <a:pt x="f368" y="f243"/>
                        <a:pt x="f369" y="f246"/>
                      </a:cubicBezTo>
                      <a:cubicBezTo>
                        <a:pt x="f370" y="f177"/>
                        <a:pt x="f371" y="f93"/>
                        <a:pt x="f372" y="f373"/>
                      </a:cubicBezTo>
                      <a:cubicBezTo>
                        <a:pt x="f374" y="f162"/>
                        <a:pt x="f375" y="f376"/>
                        <a:pt x="f5" y="f109"/>
                      </a:cubicBezTo>
                      <a:cubicBezTo>
                        <a:pt x="f5" y="f109"/>
                        <a:pt x="f5" y="f111"/>
                        <a:pt x="f5" y="f320"/>
                      </a:cubicBezTo>
                      <a:cubicBezTo>
                        <a:pt x="f377" y="f88"/>
                        <a:pt x="f378" y="f88"/>
                        <a:pt x="f379" y="f88"/>
                      </a:cubicBezTo>
                      <a:cubicBezTo>
                        <a:pt x="f380" y="f113"/>
                        <a:pt x="f371" y="f88"/>
                        <a:pt x="f381" y="f113"/>
                      </a:cubicBezTo>
                      <a:cubicBezTo>
                        <a:pt x="f382" y="f269"/>
                        <a:pt x="f383" y="f202"/>
                        <a:pt x="f384" y="f83"/>
                      </a:cubicBezTo>
                      <a:cubicBezTo>
                        <a:pt x="f385" y="f81"/>
                        <a:pt x="f386" y="f77"/>
                        <a:pt x="f387" y="f73"/>
                      </a:cubicBezTo>
                      <a:cubicBezTo>
                        <a:pt x="f347" y="f150"/>
                        <a:pt x="f388" y="f71"/>
                        <a:pt x="f389" y="f70"/>
                      </a:cubicBezTo>
                      <a:cubicBezTo>
                        <a:pt x="f389" y="f390"/>
                        <a:pt x="f346" y="f390"/>
                        <a:pt x="f391" y="f390"/>
                      </a:cubicBezTo>
                      <a:cubicBezTo>
                        <a:pt x="f392" y="f393"/>
                        <a:pt x="f345" y="f390"/>
                        <a:pt x="f394" y="f133"/>
                      </a:cubicBezTo>
                      <a:cubicBezTo>
                        <a:pt x="f342" y="f395"/>
                        <a:pt x="f396" y="f397"/>
                        <a:pt x="f398" y="f399"/>
                      </a:cubicBezTo>
                      <a:cubicBezTo>
                        <a:pt x="f400" y="f401"/>
                        <a:pt x="f402" y="f403"/>
                        <a:pt x="f404" y="f104"/>
                      </a:cubicBezTo>
                      <a:cubicBezTo>
                        <a:pt x="f324" y="f405"/>
                        <a:pt x="f406" y="f407"/>
                        <a:pt x="f323" y="f57"/>
                      </a:cubicBezTo>
                      <a:cubicBezTo>
                        <a:pt x="f408" y="f100"/>
                        <a:pt x="f409" y="f410"/>
                        <a:pt x="f411" y="f410"/>
                      </a:cubicBezTo>
                      <a:cubicBezTo>
                        <a:pt x="f412" y="f57"/>
                        <a:pt x="f413" y="f55"/>
                        <a:pt x="f414" y="f415"/>
                      </a:cubicBezTo>
                      <a:cubicBezTo>
                        <a:pt x="f416" y="f417"/>
                        <a:pt x="f315" y="f418"/>
                        <a:pt x="f310" y="f49"/>
                      </a:cubicBezTo>
                      <a:cubicBezTo>
                        <a:pt x="f419" y="f420"/>
                        <a:pt x="f421" y="f422"/>
                        <a:pt x="f423" y="f74"/>
                      </a:cubicBezTo>
                      <a:cubicBezTo>
                        <a:pt x="f424" y="f45"/>
                        <a:pt x="f299" y="f72"/>
                        <a:pt x="f425" y="f426"/>
                      </a:cubicBezTo>
                      <a:cubicBezTo>
                        <a:pt x="f427" y="f69"/>
                        <a:pt x="f428" y="f429"/>
                        <a:pt x="f430" y="f426"/>
                      </a:cubicBezTo>
                      <a:cubicBezTo>
                        <a:pt x="f298" y="f1"/>
                        <a:pt x="f431" y="f72"/>
                        <a:pt x="f295" y="f432"/>
                      </a:cubicBezTo>
                      <a:cubicBezTo>
                        <a:pt x="f433" y="f78"/>
                        <a:pt x="f288" y="f434"/>
                        <a:pt x="f435" y="f436"/>
                      </a:cubicBezTo>
                      <a:cubicBezTo>
                        <a:pt x="f283" y="f436"/>
                        <a:pt x="f437" y="f438"/>
                        <a:pt x="f439" y="f438"/>
                      </a:cubicBezTo>
                      <a:cubicBezTo>
                        <a:pt x="f440" y="f420"/>
                        <a:pt x="f279" y="f47"/>
                        <a:pt x="f441" y="f442"/>
                      </a:cubicBezTo>
                      <a:cubicBezTo>
                        <a:pt x="f262" y="f434"/>
                        <a:pt x="f277" y="f80"/>
                        <a:pt x="f278" y="f443"/>
                      </a:cubicBezTo>
                      <a:cubicBezTo>
                        <a:pt x="f278" y="f444"/>
                        <a:pt x="f441" y="f76"/>
                        <a:pt x="f445" y="f444"/>
                      </a:cubicBezTo>
                      <a:cubicBezTo>
                        <a:pt x="f446" y="f444"/>
                        <a:pt x="f447" y="f444"/>
                        <a:pt x="f280" y="f74"/>
                      </a:cubicBezTo>
                      <a:cubicBezTo>
                        <a:pt x="f448" y="f74"/>
                        <a:pt x="f449" y="f432"/>
                        <a:pt x="f439" y="f432"/>
                      </a:cubicBezTo>
                      <a:cubicBezTo>
                        <a:pt x="f285" y="f72"/>
                        <a:pt x="f450" y="f451"/>
                        <a:pt x="f435" y="f452"/>
                      </a:cubicBezTo>
                      <a:cubicBezTo>
                        <a:pt x="f283" y="f67"/>
                        <a:pt x="f439" y="f453"/>
                        <a:pt x="f280" y="f67"/>
                      </a:cubicBezTo>
                      <a:cubicBezTo>
                        <a:pt x="f279" y="f454"/>
                        <a:pt x="f441" y="f455"/>
                        <a:pt x="f456" y="f43"/>
                      </a:cubicBezTo>
                      <a:cubicBezTo>
                        <a:pt x="f276" y="f453"/>
                        <a:pt x="f264" y="f457"/>
                        <a:pt x="f260" y="f457"/>
                      </a:cubicBezTo>
                      <a:cubicBezTo>
                        <a:pt x="f458" y="f457"/>
                        <a:pt x="f458" y="f65"/>
                        <a:pt x="f458" y="f459"/>
                      </a:cubicBezTo>
                      <a:cubicBezTo>
                        <a:pt x="f265" y="f460"/>
                        <a:pt x="f458" y="f461"/>
                        <a:pt x="f462" y="f61"/>
                      </a:cubicBezTo>
                      <a:cubicBezTo>
                        <a:pt x="f274" y="f463"/>
                        <a:pt x="f270" y="f464"/>
                        <a:pt x="f465" y="f461"/>
                      </a:cubicBezTo>
                      <a:cubicBezTo>
                        <a:pt x="f466" y="f459"/>
                        <a:pt x="f467" y="f457"/>
                        <a:pt x="f466" y="f455"/>
                      </a:cubicBezTo>
                      <a:cubicBezTo>
                        <a:pt x="f465" y="f455"/>
                        <a:pt x="f465" y="f454"/>
                        <a:pt x="f465" y="f452"/>
                      </a:cubicBezTo>
                      <a:cubicBezTo>
                        <a:pt x="f256" y="f454"/>
                        <a:pt x="f468" y="f455"/>
                        <a:pt x="f469" y="f67"/>
                      </a:cubicBezTo>
                      <a:cubicBezTo>
                        <a:pt x="f469" y="f67"/>
                        <a:pt x="f470" y="f453"/>
                        <a:pt x="f470" y="f453"/>
                      </a:cubicBezTo>
                      <a:cubicBezTo>
                        <a:pt x="f471" y="f459"/>
                        <a:pt x="f471" y="f460"/>
                        <a:pt x="f472" y="f463"/>
                      </a:cubicBezTo>
                      <a:cubicBezTo>
                        <a:pt x="f473" y="f474"/>
                        <a:pt x="f362" y="f475"/>
                        <a:pt x="f364" y="f476"/>
                      </a:cubicBezTo>
                      <a:cubicBezTo>
                        <a:pt x="f364" y="f477"/>
                        <a:pt x="f365" y="f477"/>
                        <a:pt x="f478" y="f477"/>
                      </a:cubicBezTo>
                      <a:cubicBezTo>
                        <a:pt x="f479" y="f477"/>
                        <a:pt x="f239" y="f48"/>
                        <a:pt x="f355" y="f480"/>
                      </a:cubicBezTo>
                      <a:cubicBezTo>
                        <a:pt x="f196" y="f37"/>
                        <a:pt x="f190" y="f35"/>
                        <a:pt x="f252" y="f34"/>
                      </a:cubicBezTo>
                      <a:cubicBezTo>
                        <a:pt x="f341" y="f481"/>
                        <a:pt x="f95" y="f27"/>
                        <a:pt x="f263" y="f25"/>
                      </a:cubicBezTo>
                      <a:cubicBezTo>
                        <a:pt x="f159" y="f482"/>
                        <a:pt x="f266" y="f26"/>
                        <a:pt x="f0" y="f24"/>
                      </a:cubicBezTo>
                      <a:cubicBezTo>
                        <a:pt x="f0" y="f483"/>
                        <a:pt x="f89" y="f483"/>
                        <a:pt x="f111" y="f483"/>
                      </a:cubicBezTo>
                      <a:cubicBezTo>
                        <a:pt x="f86" y="f24"/>
                        <a:pt x="f206" y="f484"/>
                        <a:pt x="f122" y="f485"/>
                      </a:cubicBezTo>
                      <a:cubicBezTo>
                        <a:pt x="f134" y="f486"/>
                        <a:pt x="f142" y="f487"/>
                        <a:pt x="f147" y="f488"/>
                      </a:cubicBezTo>
                      <a:cubicBezTo>
                        <a:pt x="f489" y="f490"/>
                        <a:pt x="f491" y="f13"/>
                        <a:pt x="f492" y="f493"/>
                      </a:cubicBezTo>
                      <a:cubicBezTo>
                        <a:pt x="f494" y="f495"/>
                        <a:pt x="f114" y="f496"/>
                        <a:pt x="f497" y="f498"/>
                      </a:cubicBezTo>
                      <a:cubicBezTo>
                        <a:pt x="f497" y="f499"/>
                        <a:pt x="f108" y="f499"/>
                        <a:pt x="f60" y="f499"/>
                      </a:cubicBezTo>
                      <a:cubicBezTo>
                        <a:pt x="f58" y="f498"/>
                        <a:pt x="f500" y="f501"/>
                        <a:pt x="f94" y="f16"/>
                      </a:cubicBezTo>
                      <a:cubicBezTo>
                        <a:pt x="f502" y="f503"/>
                        <a:pt x="f85" y="f504"/>
                        <a:pt x="f80" y="f505"/>
                      </a:cubicBezTo>
                      <a:cubicBezTo>
                        <a:pt x="f69" y="f506"/>
                        <a:pt x="f461" y="f9"/>
                        <a:pt x="f507" y="f508"/>
                      </a:cubicBezTo>
                      <a:cubicBezTo>
                        <a:pt x="f50" y="f4"/>
                        <a:pt x="f38" y="f4"/>
                        <a:pt x="f480" y="f508"/>
                      </a:cubicBezTo>
                      <a:cubicBezTo>
                        <a:pt x="f509" y="f510"/>
                        <a:pt x="f511" y="f512"/>
                        <a:pt x="f513" y="f514"/>
                      </a:cubicBezTo>
                      <a:cubicBezTo>
                        <a:pt x="f32" y="f515"/>
                        <a:pt x="f27" y="f516"/>
                        <a:pt x="f482" y="f517"/>
                      </a:cubicBezTo>
                      <a:cubicBezTo>
                        <a:pt x="f518" y="f505"/>
                        <a:pt x="f519" y="f14"/>
                        <a:pt x="f520" y="f521"/>
                      </a:cubicBezTo>
                      <a:cubicBezTo>
                        <a:pt x="f522" y="f523"/>
                        <a:pt x="f524" y="f501"/>
                        <a:pt x="f525" y="f498"/>
                      </a:cubicBezTo>
                      <a:cubicBezTo>
                        <a:pt x="f526" y="f527"/>
                        <a:pt x="f506" y="f528"/>
                        <a:pt x="f529" y="f530"/>
                      </a:cubicBezTo>
                      <a:cubicBezTo>
                        <a:pt x="f9" y="f530"/>
                        <a:pt x="f531" y="f528"/>
                        <a:pt x="f7" y="f528"/>
                      </a:cubicBezTo>
                      <a:cubicBezTo>
                        <a:pt x="f512" y="f528"/>
                        <a:pt x="f510" y="f18"/>
                        <a:pt x="f532" y="f528"/>
                      </a:cubicBezTo>
                      <a:cubicBezTo>
                        <a:pt x="f508" y="f530"/>
                        <a:pt x="f4" y="f522"/>
                        <a:pt x="f4" y="f495"/>
                      </a:cubicBezTo>
                      <a:cubicBezTo>
                        <a:pt x="f508" y="f533"/>
                        <a:pt x="f510" y="f534"/>
                        <a:pt x="f7" y="f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EFFAFF"/>
                    </a:gs>
                    <a:gs pos="100000">
                      <a:srgbClr val="9ADCF6"/>
                    </a:gs>
                  </a:gsLst>
                  <a:path path="circle">
                    <a:fillToRect l="50000" t="70000" r="50000" b="30000"/>
                  </a:path>
                </a:gradFill>
                <a:ln w="9360">
                  <a:solidFill>
                    <a:srgbClr val="3FB3D2"/>
                  </a:solidFill>
                  <a:prstDash val="solid"/>
                  <a:miter/>
                </a:ln>
              </p:spPr>
              <p:txBody>
                <a:bodyPr vert="horz" wrap="square" lIns="104400" tIns="52200" rIns="104400" bIns="52200" anchor="t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ru-RU" sz="1800" b="0" i="0" u="none" strike="noStrike" kern="1200">
                    <a:ln>
                      <a:noFill/>
                    </a:ln>
                    <a:latin typeface="Arial" pitchFamily="18"/>
                    <a:ea typeface="Microsoft YaHei" pitchFamily="2"/>
                    <a:cs typeface="Mangal" pitchFamily="2"/>
                  </a:endParaRPr>
                </a:p>
              </p:txBody>
            </p:sp>
          </p:grpSp>
          <p:sp>
            <p:nvSpPr>
              <p:cNvPr id="8" name="Rectangle 115"/>
              <p:cNvSpPr/>
              <p:nvPr/>
            </p:nvSpPr>
            <p:spPr>
              <a:xfrm>
                <a:off x="0" y="936360"/>
                <a:ext cx="9143640" cy="2772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1600"/>
                  <a:gd name="f4" fmla="*/ f0 1 21600"/>
                  <a:gd name="f5" fmla="*/ f1 1 21600"/>
                  <a:gd name="f6" fmla="+- f3 0 f2"/>
                  <a:gd name="f7" fmla="*/ f6 1 21600"/>
                  <a:gd name="f8" fmla="*/ f2 1 f7"/>
                  <a:gd name="f9" fmla="*/ f3 1 f7"/>
                  <a:gd name="f10" fmla="*/ f8 f4 1"/>
                  <a:gd name="f11" fmla="*/ f9 f4 1"/>
                  <a:gd name="f12" fmla="*/ f9 f5 1"/>
                  <a:gd name="f13" fmla="*/ f8 f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" t="f13" r="f11" b="f12"/>
                <a:pathLst>
                  <a:path w="21600" h="21600">
                    <a:moveTo>
                      <a:pt x="f2" y="f2"/>
                    </a:moveTo>
                    <a:lnTo>
                      <a:pt x="f3" y="f2"/>
                    </a:lnTo>
                    <a:lnTo>
                      <a:pt x="f3" y="f3"/>
                    </a:lnTo>
                    <a:lnTo>
                      <a:pt x="f2" y="f3"/>
                    </a:lnTo>
                    <a:lnTo>
                      <a:pt x="f2" y="f2"/>
                    </a:ln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104400" tIns="52200" rIns="104400" bIns="5220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</p:grpSp>
        <p:pic>
          <p:nvPicPr>
            <p:cNvPr id="9" name="Рисунок 5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53280" y="144360"/>
              <a:ext cx="498960" cy="527760"/>
            </a:xfrm>
            <a:prstGeom prst="rect">
              <a:avLst/>
            </a:prstGeom>
            <a:gradFill>
              <a:gsLst>
                <a:gs pos="0">
                  <a:srgbClr val="EFFAFF"/>
                </a:gs>
                <a:gs pos="100000">
                  <a:srgbClr val="9ADCF6"/>
                </a:gs>
              </a:gsLst>
              <a:path path="circle">
                <a:fillToRect l="50000" t="70000" r="50000" b="30000"/>
              </a:path>
            </a:gradFill>
            <a:ln w="9360">
              <a:solidFill>
                <a:srgbClr val="3FB3D2"/>
              </a:solidFill>
              <a:prstDash val="solid"/>
              <a:miter/>
            </a:ln>
          </p:spPr>
        </p:pic>
      </p:grpSp>
      <p:sp>
        <p:nvSpPr>
          <p:cNvPr id="10" name="Скругленный прямоугольник 22"/>
          <p:cNvSpPr/>
          <p:nvPr/>
        </p:nvSpPr>
        <p:spPr>
          <a:xfrm>
            <a:off x="219240" y="1150560"/>
            <a:ext cx="8510760" cy="376776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EFFAFF"/>
              </a:gs>
              <a:gs pos="100000">
                <a:srgbClr val="9ADCF6"/>
              </a:gs>
            </a:gsLst>
            <a:path path="circle">
              <a:fillToRect l="50000" t="70000" r="50000" b="30000"/>
            </a:path>
          </a:gradFill>
          <a:ln w="9360">
            <a:solidFill>
              <a:srgbClr val="3FB3D2"/>
            </a:solidFill>
            <a:prstDash val="solid"/>
            <a:miter/>
          </a:ln>
        </p:spPr>
        <p:txBody>
          <a:bodyPr vert="horz" wrap="square" lIns="90000" tIns="45000" rIns="90000" bIns="45000" anchor="t" anchorCtr="0" compatLnSpc="0"/>
          <a:lstStyle/>
          <a:p>
            <a:pPr marL="0" marR="0" lvl="0" indent="343080" algn="just" rtl="0" hangingPunct="1">
              <a:lnSpc>
                <a:spcPts val="1451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400" b="1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На основании решений о предоставлении водных объектов в пользование, приобретается в целях:</a:t>
            </a:r>
          </a:p>
          <a:p>
            <a:pPr marL="0" marR="0" lvl="0" indent="343080" algn="just" rtl="0" hangingPunct="1">
              <a:lnSpc>
                <a:spcPts val="1451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4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1) обеспечения обороны страны и безопасности государства;</a:t>
            </a:r>
          </a:p>
          <a:p>
            <a:pPr marL="0" marR="0" lvl="0" indent="343080" algn="just" rtl="0" hangingPunct="1">
              <a:lnSpc>
                <a:spcPts val="1451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4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2) сброса сточных вод;</a:t>
            </a:r>
          </a:p>
          <a:p>
            <a:pPr marL="0" marR="0" lvl="0" indent="343080" algn="just" rtl="0" hangingPunct="1">
              <a:lnSpc>
                <a:spcPts val="1451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4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3) строительства и реконструкции гидротехнических сооружений;</a:t>
            </a:r>
          </a:p>
          <a:p>
            <a:pPr marL="0" marR="0" lvl="0" indent="343080" algn="just" rtl="0" hangingPunct="1">
              <a:lnSpc>
                <a:spcPts val="1451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4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4) создания стационарных и плавучих (подвижных) буровых установок (платформ), морских плавучих (передвижных) платформ, морских стационарных платформ и искусственных островов;</a:t>
            </a:r>
          </a:p>
          <a:p>
            <a:pPr marL="0" marR="0" lvl="0" indent="343080" algn="just" rtl="0" hangingPunct="1">
              <a:lnSpc>
                <a:spcPts val="1451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4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5) строительства и реконструкции мостов, подводных переходов, трубопроводов и других линейных объектов, если такие строительство и реконструкция связаны с изменением дна и берегов поверхностных водных объектов;</a:t>
            </a:r>
          </a:p>
          <a:p>
            <a:pPr marL="0" marR="0" lvl="0" indent="343080" algn="just" rtl="0" hangingPunct="1">
              <a:lnSpc>
                <a:spcPts val="1451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4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6) разведки и добычи полезных ископаемых;</a:t>
            </a:r>
          </a:p>
          <a:p>
            <a:pPr marL="0" marR="0" lvl="0" indent="343080" algn="just" rtl="0" hangingPunct="1">
              <a:lnSpc>
                <a:spcPts val="1451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4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7) проведения дноуглубительных, взрывных, буровых и других работ, связанных с изменением дна и берегов поверхностных водных объектов, за исключением случаев, предусмотренных </a:t>
            </a:r>
            <a:r>
              <a:rPr lang="ru-RU" sz="1400" b="0" i="0" u="none" strike="noStrike" kern="1200" spc="0" baseline="0">
                <a:ln>
                  <a:noFill/>
                </a:ln>
                <a:solidFill>
                  <a:srgbClr val="0563C1"/>
                </a:solidFill>
                <a:latin typeface="Times New Roman" pitchFamily="18"/>
                <a:ea typeface="SimSun" pitchFamily="2"/>
                <a:cs typeface="Times New Roman" pitchFamily="18"/>
                <a:hlinkClick r:id="rId4" action="ppaction://hlinkfile"/>
              </a:rPr>
              <a:t>частью 2 статьи 47</a:t>
            </a:r>
            <a:r>
              <a:rPr lang="ru-RU" sz="14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 настоящего Кодекса;</a:t>
            </a:r>
          </a:p>
          <a:p>
            <a:pPr marL="0" marR="0" lvl="0" indent="343080" algn="just" rtl="0" hangingPunct="1">
              <a:lnSpc>
                <a:spcPts val="1451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4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8) подъема затонувших судов;</a:t>
            </a:r>
          </a:p>
          <a:p>
            <a:pPr marL="0" marR="0" lvl="0" indent="343080" algn="just" rtl="0" hangingPunct="1">
              <a:lnSpc>
                <a:spcPts val="1451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4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9) сплава древесины;</a:t>
            </a:r>
          </a:p>
          <a:p>
            <a:pPr marL="0" marR="0" lvl="0" indent="343080" algn="just" rtl="0" hangingPunct="1">
              <a:lnSpc>
                <a:spcPts val="1451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4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10) забора (изъятия) водных ресурсов из водных объектов для гидромелиорации земель;</a:t>
            </a:r>
          </a:p>
          <a:p>
            <a:pPr marL="0" marR="0" lvl="0" indent="343080" algn="just" rtl="0" hangingPunct="1">
              <a:lnSpc>
                <a:spcPts val="1451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4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11) забора (изъятия) водных ресурсов из водных объектов и сброса сточных вод для осуществления аквакультуры (рыбоводства).</a:t>
            </a:r>
          </a:p>
        </p:txBody>
      </p:sp>
      <p:sp>
        <p:nvSpPr>
          <p:cNvPr id="11" name="Rectangle 2"/>
          <p:cNvSpPr/>
          <p:nvPr/>
        </p:nvSpPr>
        <p:spPr>
          <a:xfrm>
            <a:off x="4306680" y="-201600"/>
            <a:ext cx="530640" cy="40284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1440" tIns="79200" rIns="91440" bIns="45720" anchor="ctr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2" name="Прямоугольник 12"/>
          <p:cNvSpPr/>
          <p:nvPr/>
        </p:nvSpPr>
        <p:spPr>
          <a:xfrm>
            <a:off x="814320" y="217080"/>
            <a:ext cx="4572000" cy="48204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7000"/>
              </a:lnSpc>
              <a:spcBef>
                <a:spcPts val="0"/>
              </a:spcBef>
              <a:spcAft>
                <a:spcPts val="799"/>
              </a:spcAft>
              <a:buNone/>
              <a:tabLst/>
            </a:pPr>
            <a:r>
              <a:rPr lang="ru-RU" sz="1200" b="1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SimSun" pitchFamily="2"/>
                <a:cs typeface="Times New Roman" pitchFamily="18"/>
              </a:rPr>
              <a:t>Основания приобретения права пользования поверхностными водными объектами или их частями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12"/>
          <p:cNvGrpSpPr/>
          <p:nvPr/>
        </p:nvGrpSpPr>
        <p:grpSpPr>
          <a:xfrm>
            <a:off x="0" y="122400"/>
            <a:ext cx="9143640" cy="791639"/>
            <a:chOff x="0" y="122400"/>
            <a:chExt cx="9143640" cy="791639"/>
          </a:xfrm>
        </p:grpSpPr>
        <p:grpSp>
          <p:nvGrpSpPr>
            <p:cNvPr id="3" name="Группа 15"/>
            <p:cNvGrpSpPr/>
            <p:nvPr/>
          </p:nvGrpSpPr>
          <p:grpSpPr>
            <a:xfrm>
              <a:off x="0" y="122400"/>
              <a:ext cx="9143640" cy="791639"/>
              <a:chOff x="0" y="122400"/>
              <a:chExt cx="9143640" cy="791639"/>
            </a:xfrm>
          </p:grpSpPr>
          <p:grpSp>
            <p:nvGrpSpPr>
              <p:cNvPr id="4" name="Группа 36"/>
              <p:cNvGrpSpPr/>
              <p:nvPr/>
            </p:nvGrpSpPr>
            <p:grpSpPr>
              <a:xfrm>
                <a:off x="0" y="122400"/>
                <a:ext cx="9143640" cy="739440"/>
                <a:chOff x="0" y="122400"/>
                <a:chExt cx="9143640" cy="739440"/>
              </a:xfrm>
            </p:grpSpPr>
            <p:sp>
              <p:nvSpPr>
                <p:cNvPr id="5" name="Freeform 8"/>
                <p:cNvSpPr/>
                <p:nvPr/>
              </p:nvSpPr>
              <p:spPr>
                <a:xfrm>
                  <a:off x="7045200" y="383040"/>
                  <a:ext cx="1942560" cy="478440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380"/>
                    <a:gd name="f4" fmla="val 66"/>
                    <a:gd name="f5" fmla="val 377"/>
                    <a:gd name="f6" fmla="val 53"/>
                    <a:gd name="f7" fmla="val 376"/>
                    <a:gd name="f8" fmla="val 372"/>
                    <a:gd name="f9" fmla="val 369"/>
                    <a:gd name="f10" fmla="val 365"/>
                    <a:gd name="f11" fmla="val 47"/>
                    <a:gd name="f12" fmla="val 46"/>
                    <a:gd name="f13" fmla="val 363"/>
                    <a:gd name="f14" fmla="val 45"/>
                    <a:gd name="f15" fmla="val 362"/>
                    <a:gd name="f16" fmla="val 358"/>
                    <a:gd name="f17" fmla="val 44"/>
                    <a:gd name="f18" fmla="val 352"/>
                    <a:gd name="f19" fmla="val 40"/>
                    <a:gd name="f20" fmla="val 351"/>
                    <a:gd name="f21" fmla="val 345"/>
                    <a:gd name="f22" fmla="val 344"/>
                    <a:gd name="f23" fmla="val 339"/>
                    <a:gd name="f24" fmla="val 33"/>
                    <a:gd name="f25" fmla="val 318"/>
                    <a:gd name="f26" fmla="val 58"/>
                    <a:gd name="f27" fmla="val 315"/>
                    <a:gd name="f28" fmla="val 57"/>
                    <a:gd name="f29" fmla="val 56"/>
                    <a:gd name="f30" fmla="val 42"/>
                    <a:gd name="f31" fmla="val 41"/>
                    <a:gd name="f32" fmla="val 312"/>
                    <a:gd name="f33" fmla="val 310"/>
                    <a:gd name="f34" fmla="val 307"/>
                    <a:gd name="f35" fmla="val 29"/>
                    <a:gd name="f36" fmla="val 17"/>
                    <a:gd name="f37" fmla="val 5"/>
                    <a:gd name="f38" fmla="val 3"/>
                    <a:gd name="f39" fmla="val 2"/>
                    <a:gd name="f40" fmla="val 1"/>
                    <a:gd name="f41" fmla="val 306"/>
                    <a:gd name="f42" fmla="val 305"/>
                    <a:gd name="f43" fmla="val 304"/>
                    <a:gd name="f44" fmla="val 299"/>
                    <a:gd name="f45" fmla="val 298"/>
                    <a:gd name="f46" fmla="val 297"/>
                    <a:gd name="f47" fmla="val 296"/>
                    <a:gd name="f48" fmla="val 295"/>
                    <a:gd name="f49" fmla="val 16"/>
                    <a:gd name="f50" fmla="val 293"/>
                    <a:gd name="f51" fmla="val 291"/>
                    <a:gd name="f52" fmla="val 289"/>
                    <a:gd name="f53" fmla="val 288"/>
                    <a:gd name="f54" fmla="val 287"/>
                    <a:gd name="f55" fmla="val 286"/>
                    <a:gd name="f56" fmla="val 285"/>
                    <a:gd name="f57" fmla="val 280"/>
                    <a:gd name="f58" fmla="val 279"/>
                    <a:gd name="f59" fmla="val 278"/>
                    <a:gd name="f60" fmla="val 277"/>
                    <a:gd name="f61" fmla="val 276"/>
                    <a:gd name="f62" fmla="val 275"/>
                    <a:gd name="f63" fmla="val 274"/>
                    <a:gd name="f64" fmla="val 39"/>
                    <a:gd name="f65" fmla="val 38"/>
                    <a:gd name="f66" fmla="val 36"/>
                    <a:gd name="f67" fmla="val 263"/>
                    <a:gd name="f68" fmla="val 252"/>
                    <a:gd name="f69" fmla="val 241"/>
                    <a:gd name="f70" fmla="val 239"/>
                    <a:gd name="f71" fmla="val 238"/>
                    <a:gd name="f72" fmla="val 236"/>
                    <a:gd name="f73" fmla="val 43"/>
                    <a:gd name="f74" fmla="val 235"/>
                    <a:gd name="f75" fmla="val 233"/>
                    <a:gd name="f76" fmla="val 231"/>
                    <a:gd name="f77" fmla="val 230"/>
                    <a:gd name="f78" fmla="val 226"/>
                    <a:gd name="f79" fmla="val 222"/>
                    <a:gd name="f80" fmla="val 217"/>
                    <a:gd name="f81" fmla="val 213"/>
                    <a:gd name="f82" fmla="val 212"/>
                    <a:gd name="f83" fmla="val 209"/>
                    <a:gd name="f84" fmla="val 208"/>
                    <a:gd name="f85" fmla="val 204"/>
                    <a:gd name="f86" fmla="val 199"/>
                    <a:gd name="f87" fmla="val 194"/>
                    <a:gd name="f88" fmla="val 190"/>
                    <a:gd name="f89" fmla="val 183"/>
                    <a:gd name="f90" fmla="val 182"/>
                    <a:gd name="f91" fmla="val 181"/>
                    <a:gd name="f92" fmla="val 51"/>
                    <a:gd name="f93" fmla="val 178"/>
                    <a:gd name="f94" fmla="val 175"/>
                    <a:gd name="f95" fmla="val 168"/>
                    <a:gd name="f96" fmla="val 169"/>
                    <a:gd name="f97" fmla="val 27"/>
                    <a:gd name="f98" fmla="val 164"/>
                    <a:gd name="f99" fmla="val 25"/>
                    <a:gd name="f100" fmla="val 148"/>
                    <a:gd name="f101" fmla="val 143"/>
                    <a:gd name="f102" fmla="val 136"/>
                    <a:gd name="f103" fmla="val 132"/>
                    <a:gd name="f104" fmla="val 131"/>
                    <a:gd name="f105" fmla="val 129"/>
                    <a:gd name="f106" fmla="val 126"/>
                    <a:gd name="f107" fmla="val 115"/>
                    <a:gd name="f108" fmla="val 105"/>
                    <a:gd name="f109" fmla="val 103"/>
                    <a:gd name="f110" fmla="val 98"/>
                    <a:gd name="f111" fmla="val 81"/>
                    <a:gd name="f112" fmla="val 77"/>
                    <a:gd name="f113" fmla="val 48"/>
                    <a:gd name="f114" fmla="val 78"/>
                    <a:gd name="f115" fmla="val 49"/>
                    <a:gd name="f116" fmla="val 74"/>
                    <a:gd name="f117" fmla="val 50"/>
                    <a:gd name="f118" fmla="val 72"/>
                    <a:gd name="f119" fmla="val 65"/>
                    <a:gd name="f120" fmla="val 64"/>
                    <a:gd name="f121" fmla="val 34"/>
                    <a:gd name="f122" fmla="val 63"/>
                    <a:gd name="f123" fmla="val 62"/>
                    <a:gd name="f124" fmla="val 37"/>
                    <a:gd name="f125" fmla="val 35"/>
                    <a:gd name="f126" fmla="val 32"/>
                    <a:gd name="f127" fmla="val 28"/>
                    <a:gd name="f128" fmla="val 31"/>
                    <a:gd name="f129" fmla="val 52"/>
                    <a:gd name="f130" fmla="val 26"/>
                    <a:gd name="f131" fmla="val 13"/>
                    <a:gd name="f132" fmla="val 12"/>
                    <a:gd name="f133" fmla="val 10"/>
                    <a:gd name="f134" fmla="val 9"/>
                    <a:gd name="f135" fmla="val 8"/>
                    <a:gd name="f136" fmla="val 7"/>
                    <a:gd name="f137" fmla="val 152"/>
                    <a:gd name="f138" fmla="val 334"/>
                    <a:gd name="f139" fmla="val 347"/>
                    <a:gd name="f140" fmla="val 379"/>
                    <a:gd name="f141" fmla="val 55"/>
                    <a:gd name="f142" fmla="val 378"/>
                    <a:gd name="f143" fmla="val 54"/>
                    <a:gd name="f144" fmla="val 67"/>
                    <a:gd name="f145" fmla="val 59"/>
                    <a:gd name="f146" fmla="val 61"/>
                    <a:gd name="f147" fmla="val 60"/>
                    <a:gd name="f148" fmla="val 70"/>
                    <a:gd name="f149" fmla="val 68"/>
                    <a:gd name="f150" fmla="val 187"/>
                    <a:gd name="f151" fmla="val 185"/>
                    <a:gd name="f152" fmla="val 189"/>
                    <a:gd name="f153" fmla="val 196"/>
                    <a:gd name="f154" fmla="val 197"/>
                    <a:gd name="f155" fmla="val 198"/>
                    <a:gd name="f156" fmla="val 191"/>
                    <a:gd name="f157" fmla="val 195"/>
                    <a:gd name="f158" fmla="val 193"/>
                    <a:gd name="f159" fmla="val 203"/>
                    <a:gd name="f160" fmla="val 205"/>
                    <a:gd name="f161" fmla="val 206"/>
                    <a:gd name="f162" fmla="val 201"/>
                    <a:gd name="f163" fmla="val 200"/>
                    <a:gd name="f164" fmla="val 202"/>
                    <a:gd name="f165" fmla="val 207"/>
                    <a:gd name="f166" fmla="val 210"/>
                    <a:gd name="f167" fmla="val 216"/>
                    <a:gd name="f168" fmla="val 218"/>
                    <a:gd name="f169" fmla="val 219"/>
                    <a:gd name="f170" fmla="val 221"/>
                    <a:gd name="f171" fmla="val 220"/>
                    <a:gd name="f172" fmla="val 214"/>
                    <a:gd name="f173" fmla="val 215"/>
                    <a:gd name="f174" fmla="val 225"/>
                    <a:gd name="f175" fmla="val 227"/>
                    <a:gd name="f176" fmla="val 229"/>
                    <a:gd name="f177" fmla="val 223"/>
                    <a:gd name="f178" fmla="val 224"/>
                    <a:gd name="f179" fmla="val 232"/>
                    <a:gd name="f180" fmla="val 247"/>
                    <a:gd name="f181" fmla="val 246"/>
                    <a:gd name="f182" fmla="val 245"/>
                    <a:gd name="f183" fmla="val 244"/>
                    <a:gd name="f184" fmla="val 254"/>
                    <a:gd name="f185" fmla="val 253"/>
                    <a:gd name="f186" fmla="val 262"/>
                    <a:gd name="f187" fmla="val 261"/>
                    <a:gd name="f188" fmla="val 260"/>
                    <a:gd name="f189" fmla="val 259"/>
                    <a:gd name="f190" fmla="val 269"/>
                    <a:gd name="f191" fmla="val 268"/>
                    <a:gd name="f192" fmla="val 267"/>
                    <a:gd name="f193" fmla="val 364"/>
                    <a:gd name="f194" fmla="val 361"/>
                    <a:gd name="f195" fmla="*/ f0 1 380"/>
                    <a:gd name="f196" fmla="*/ f1 1 66"/>
                    <a:gd name="f197" fmla="+- f4 0 f2"/>
                    <a:gd name="f198" fmla="+- f3 0 f2"/>
                    <a:gd name="f199" fmla="*/ f198 1 380"/>
                    <a:gd name="f200" fmla="*/ f197 1 66"/>
                    <a:gd name="f201" fmla="*/ f2 1 f199"/>
                    <a:gd name="f202" fmla="*/ f3 1 f199"/>
                    <a:gd name="f203" fmla="*/ f2 1 f200"/>
                    <a:gd name="f204" fmla="*/ f4 1 f200"/>
                    <a:gd name="f205" fmla="*/ f201 f195 1"/>
                    <a:gd name="f206" fmla="*/ f202 f195 1"/>
                    <a:gd name="f207" fmla="*/ f204 f196 1"/>
                    <a:gd name="f208" fmla="*/ f203 f19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205" t="f208" r="f206" b="f207"/>
                  <a:pathLst>
                    <a:path w="380" h="66">
                      <a:moveTo>
                        <a:pt x="f5" y="f6"/>
                      </a:moveTo>
                      <a:cubicBezTo>
                        <a:pt x="f5" y="f6"/>
                        <a:pt x="f7" y="f6"/>
                        <a:pt x="f7" y="f6"/>
                      </a:cubicBezTo>
                      <a:cubicBezTo>
                        <a:pt x="f8" y="f6"/>
                        <a:pt x="f9" y="f6"/>
                        <a:pt x="f10" y="f6"/>
                      </a:cubicBezTo>
                      <a:lnTo>
                        <a:pt x="f10" y="f11"/>
                      </a:lnTo>
                      <a:cubicBezTo>
                        <a:pt x="f10" y="f12"/>
                        <a:pt x="f13" y="f14"/>
                        <a:pt x="f15" y="f14"/>
                      </a:cubicBezTo>
                      <a:lnTo>
                        <a:pt x="f16" y="f14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20" y="f19"/>
                      </a:lnTo>
                      <a:lnTo>
                        <a:pt x="f20" y="f17"/>
                      </a:lnTo>
                      <a:lnTo>
                        <a:pt x="f21" y="f19"/>
                      </a:lnTo>
                      <a:lnTo>
                        <a:pt x="f22" y="f19"/>
                      </a:lnTo>
                      <a:lnTo>
                        <a:pt x="f22" y="f17"/>
                      </a:lnTo>
                      <a:lnTo>
                        <a:pt x="f23" y="f19"/>
                      </a:lnTo>
                      <a:lnTo>
                        <a:pt x="f23" y="f24"/>
                      </a:lnTo>
                      <a:lnTo>
                        <a:pt x="f25" y="f24"/>
                      </a:lnTo>
                      <a:lnTo>
                        <a:pt x="f25" y="f26"/>
                      </a:lnTo>
                      <a:lnTo>
                        <a:pt x="f27" y="f26"/>
                      </a:lnTo>
                      <a:cubicBezTo>
                        <a:pt x="f27" y="f28"/>
                        <a:pt x="f27" y="f29"/>
                        <a:pt x="f27" y="f29"/>
                      </a:cubicBezTo>
                      <a:lnTo>
                        <a:pt x="f27" y="f29"/>
                      </a:lnTo>
                      <a:lnTo>
                        <a:pt x="f27" y="f30"/>
                      </a:lnTo>
                      <a:lnTo>
                        <a:pt x="f27" y="f30"/>
                      </a:lnTo>
                      <a:cubicBezTo>
                        <a:pt x="f27" y="f31"/>
                        <a:pt x="f27" y="f31"/>
                        <a:pt x="f27" y="f31"/>
                      </a:cubicBezTo>
                      <a:cubicBezTo>
                        <a:pt x="f32" y="f31"/>
                        <a:pt x="f33" y="f31"/>
                        <a:pt x="f34" y="f31"/>
                      </a:cubicBezTo>
                      <a:cubicBezTo>
                        <a:pt x="f34" y="f35"/>
                        <a:pt x="f34" y="f36"/>
                        <a:pt x="f34" y="f37"/>
                      </a:cubicBezTo>
                      <a:cubicBezTo>
                        <a:pt x="f34" y="f38"/>
                        <a:pt x="f34" y="f38"/>
                        <a:pt x="f34" y="f39"/>
                      </a:cubicBezTo>
                      <a:lnTo>
                        <a:pt x="f34" y="f39"/>
                      </a:lnTo>
                      <a:cubicBezTo>
                        <a:pt x="f34" y="f39"/>
                        <a:pt x="f34" y="f40"/>
                        <a:pt x="f34" y="f40"/>
                      </a:cubicBezTo>
                      <a:cubicBezTo>
                        <a:pt x="f34" y="f40"/>
                        <a:pt x="f34" y="f40"/>
                        <a:pt x="f41" y="f40"/>
                      </a:cubicBezTo>
                      <a:cubicBezTo>
                        <a:pt x="f41" y="f2"/>
                        <a:pt x="f42" y="f2"/>
                        <a:pt x="f43" y="f2"/>
                      </a:cubicBezTo>
                      <a:lnTo>
                        <a:pt x="f44" y="f2"/>
                      </a:lnTo>
                      <a:cubicBezTo>
                        <a:pt x="f45" y="f2"/>
                        <a:pt x="f46" y="f2"/>
                        <a:pt x="f46" y="f40"/>
                      </a:cubicBezTo>
                      <a:cubicBezTo>
                        <a:pt x="f46" y="f40"/>
                        <a:pt x="f47" y="f40"/>
                        <a:pt x="f47" y="f40"/>
                      </a:cubicBezTo>
                      <a:cubicBezTo>
                        <a:pt x="f47" y="f40"/>
                        <a:pt x="f48" y="f39"/>
                        <a:pt x="f48" y="f39"/>
                      </a:cubicBezTo>
                      <a:cubicBezTo>
                        <a:pt x="f48" y="f39"/>
                        <a:pt x="f48" y="f38"/>
                        <a:pt x="f48" y="f38"/>
                      </a:cubicBezTo>
                      <a:cubicBezTo>
                        <a:pt x="f48" y="f49"/>
                        <a:pt x="f48" y="f35"/>
                        <a:pt x="f48" y="f31"/>
                      </a:cubicBezTo>
                      <a:cubicBezTo>
                        <a:pt x="f50" y="f31"/>
                        <a:pt x="f51" y="f31"/>
                        <a:pt x="f52" y="f31"/>
                      </a:cubicBezTo>
                      <a:cubicBezTo>
                        <a:pt x="f52" y="f35"/>
                        <a:pt x="f52" y="f36"/>
                        <a:pt x="f52" y="f37"/>
                      </a:cubicBezTo>
                      <a:cubicBezTo>
                        <a:pt x="f52" y="f38"/>
                        <a:pt x="f52" y="f38"/>
                        <a:pt x="f53" y="f39"/>
                      </a:cubicBezTo>
                      <a:lnTo>
                        <a:pt x="f53" y="f39"/>
                      </a:lnTo>
                      <a:cubicBezTo>
                        <a:pt x="f53" y="f39"/>
                        <a:pt x="f53" y="f40"/>
                        <a:pt x="f53" y="f40"/>
                      </a:cubicBezTo>
                      <a:cubicBezTo>
                        <a:pt x="f53" y="f40"/>
                        <a:pt x="f53" y="f40"/>
                        <a:pt x="f54" y="f40"/>
                      </a:cubicBezTo>
                      <a:cubicBezTo>
                        <a:pt x="f54" y="f2"/>
                        <a:pt x="f55" y="f2"/>
                        <a:pt x="f56" y="f2"/>
                      </a:cubicBezTo>
                      <a:lnTo>
                        <a:pt x="f57" y="f2"/>
                      </a:lnTo>
                      <a:cubicBezTo>
                        <a:pt x="f58" y="f2"/>
                        <a:pt x="f58" y="f2"/>
                        <a:pt x="f59" y="f40"/>
                      </a:cubicBezTo>
                      <a:cubicBezTo>
                        <a:pt x="f59" y="f40"/>
                        <a:pt x="f59" y="f40"/>
                        <a:pt x="f60" y="f40"/>
                      </a:cubicBezTo>
                      <a:cubicBezTo>
                        <a:pt x="f60" y="f40"/>
                        <a:pt x="f60" y="f39"/>
                        <a:pt x="f60" y="f39"/>
                      </a:cubicBezTo>
                      <a:cubicBezTo>
                        <a:pt x="f60" y="f39"/>
                        <a:pt x="f60" y="f38"/>
                        <a:pt x="f60" y="f38"/>
                      </a:cubicBezTo>
                      <a:cubicBezTo>
                        <a:pt x="f60" y="f49"/>
                        <a:pt x="f60" y="f35"/>
                        <a:pt x="f60" y="f31"/>
                      </a:cubicBezTo>
                      <a:cubicBezTo>
                        <a:pt x="f61" y="f31"/>
                        <a:pt x="f62" y="f31"/>
                        <a:pt x="f63" y="f31"/>
                      </a:cubicBezTo>
                      <a:cubicBezTo>
                        <a:pt x="f63" y="f64"/>
                        <a:pt x="f63" y="f65"/>
                        <a:pt x="f63" y="f66"/>
                      </a:cubicBezTo>
                      <a:cubicBezTo>
                        <a:pt x="f67" y="f66"/>
                        <a:pt x="f68" y="f66"/>
                        <a:pt x="f69" y="f66"/>
                      </a:cubicBezTo>
                      <a:cubicBezTo>
                        <a:pt x="f69" y="f65"/>
                        <a:pt x="f69" y="f19"/>
                        <a:pt x="f69" y="f31"/>
                      </a:cubicBezTo>
                      <a:cubicBezTo>
                        <a:pt x="f70" y="f31"/>
                        <a:pt x="f71" y="f31"/>
                        <a:pt x="f72" y="f31"/>
                      </a:cubicBezTo>
                      <a:lnTo>
                        <a:pt x="f72" y="f73"/>
                      </a:lnTo>
                      <a:cubicBezTo>
                        <a:pt x="f74" y="f73"/>
                        <a:pt x="f75" y="f73"/>
                        <a:pt x="f76" y="f73"/>
                      </a:cubicBezTo>
                      <a:cubicBezTo>
                        <a:pt x="f77" y="f64"/>
                        <a:pt x="f78" y="f66"/>
                        <a:pt x="f79" y="f66"/>
                      </a:cubicBezTo>
                      <a:cubicBezTo>
                        <a:pt x="f80" y="f66"/>
                        <a:pt x="f81" y="f64"/>
                        <a:pt x="f82" y="f73"/>
                      </a:cubicBezTo>
                      <a:lnTo>
                        <a:pt x="f83" y="f73"/>
                      </a:lnTo>
                      <a:cubicBezTo>
                        <a:pt x="f84" y="f64"/>
                        <a:pt x="f85" y="f66"/>
                        <a:pt x="f86" y="f66"/>
                      </a:cubicBezTo>
                      <a:cubicBezTo>
                        <a:pt x="f87" y="f66"/>
                        <a:pt x="f88" y="f64"/>
                        <a:pt x="f88" y="f17"/>
                      </a:cubicBezTo>
                      <a:lnTo>
                        <a:pt x="f89" y="f17"/>
                      </a:lnTo>
                      <a:cubicBezTo>
                        <a:pt x="f90" y="f17"/>
                        <a:pt x="f91" y="f14"/>
                        <a:pt x="f91" y="f12"/>
                      </a:cubicBezTo>
                      <a:lnTo>
                        <a:pt x="f91" y="f92"/>
                      </a:lnTo>
                      <a:cubicBezTo>
                        <a:pt x="f93" y="f92"/>
                        <a:pt x="f94" y="f6"/>
                        <a:pt x="f94" y="f29"/>
                      </a:cubicBezTo>
                      <a:lnTo>
                        <a:pt x="f94" y="f26"/>
                      </a:lnTo>
                      <a:lnTo>
                        <a:pt x="f95" y="f26"/>
                      </a:lnTo>
                      <a:lnTo>
                        <a:pt x="f96" y="f97"/>
                      </a:lnTo>
                      <a:lnTo>
                        <a:pt x="f98" y="f97"/>
                      </a:lnTo>
                      <a:lnTo>
                        <a:pt x="f98" y="f99"/>
                      </a:lnTo>
                      <a:lnTo>
                        <a:pt x="f100" y="f99"/>
                      </a:lnTo>
                      <a:lnTo>
                        <a:pt x="f100" y="f97"/>
                      </a:lnTo>
                      <a:lnTo>
                        <a:pt x="f101" y="f97"/>
                      </a:lnTo>
                      <a:lnTo>
                        <a:pt x="f101" y="f92"/>
                      </a:lnTo>
                      <a:lnTo>
                        <a:pt x="f102" y="f92"/>
                      </a:lnTo>
                      <a:lnTo>
                        <a:pt x="f102" y="f6"/>
                      </a:lnTo>
                      <a:lnTo>
                        <a:pt x="f103" y="f6"/>
                      </a:lnTo>
                      <a:lnTo>
                        <a:pt x="f103" y="f73"/>
                      </a:lnTo>
                      <a:lnTo>
                        <a:pt x="f104" y="f73"/>
                      </a:lnTo>
                      <a:lnTo>
                        <a:pt x="f105" y="f73"/>
                      </a:lnTo>
                      <a:lnTo>
                        <a:pt x="f105" y="f6"/>
                      </a:lnTo>
                      <a:lnTo>
                        <a:pt x="f106" y="f6"/>
                      </a:lnTo>
                      <a:lnTo>
                        <a:pt x="f106" y="f30"/>
                      </a:lnTo>
                      <a:lnTo>
                        <a:pt x="f107" y="f19"/>
                      </a:lnTo>
                      <a:lnTo>
                        <a:pt x="f107" y="f30"/>
                      </a:lnTo>
                      <a:lnTo>
                        <a:pt x="f107" y="f17"/>
                      </a:lnTo>
                      <a:lnTo>
                        <a:pt x="f108" y="f14"/>
                      </a:lnTo>
                      <a:lnTo>
                        <a:pt x="f108" y="f92"/>
                      </a:lnTo>
                      <a:lnTo>
                        <a:pt x="f108" y="f26"/>
                      </a:lnTo>
                      <a:lnTo>
                        <a:pt x="f109" y="f26"/>
                      </a:lnTo>
                      <a:lnTo>
                        <a:pt x="f110" y="f6"/>
                      </a:lnTo>
                      <a:lnTo>
                        <a:pt x="f111" y="f11"/>
                      </a:lnTo>
                      <a:cubicBezTo>
                        <a:pt x="f112" y="f113"/>
                        <a:pt x="f114" y="f115"/>
                        <a:pt x="f116" y="f117"/>
                      </a:cubicBezTo>
                      <a:lnTo>
                        <a:pt x="f116" y="f11"/>
                      </a:lnTo>
                      <a:lnTo>
                        <a:pt x="f118" y="f11"/>
                      </a:lnTo>
                      <a:lnTo>
                        <a:pt x="f118" y="f73"/>
                      </a:lnTo>
                      <a:lnTo>
                        <a:pt x="f116" y="f17"/>
                      </a:lnTo>
                      <a:lnTo>
                        <a:pt x="f116" y="f30"/>
                      </a:lnTo>
                      <a:lnTo>
                        <a:pt x="f119" y="f65"/>
                      </a:lnTo>
                      <a:lnTo>
                        <a:pt x="f120" y="f121"/>
                      </a:lnTo>
                      <a:cubicBezTo>
                        <a:pt x="f120" y="f121"/>
                        <a:pt x="f120" y="f121"/>
                        <a:pt x="f120" y="f121"/>
                      </a:cubicBezTo>
                      <a:cubicBezTo>
                        <a:pt x="f120" y="f121"/>
                        <a:pt x="f120" y="f121"/>
                        <a:pt x="f120" y="f121"/>
                      </a:cubicBezTo>
                      <a:cubicBezTo>
                        <a:pt x="f120" y="f121"/>
                        <a:pt x="f120" y="f121"/>
                        <a:pt x="f120" y="f121"/>
                      </a:cubicBezTo>
                      <a:cubicBezTo>
                        <a:pt x="f120" y="f121"/>
                        <a:pt x="f120" y="f121"/>
                        <a:pt x="f120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lnTo>
                        <a:pt x="f123" y="f124"/>
                      </a:lnTo>
                      <a:lnTo>
                        <a:pt x="f123" y="f124"/>
                      </a:lnTo>
                      <a:lnTo>
                        <a:pt x="f123" y="f124"/>
                      </a:lnTo>
                      <a:lnTo>
                        <a:pt x="f28" y="f125"/>
                      </a:lnTo>
                      <a:lnTo>
                        <a:pt x="f26" y="f126"/>
                      </a:lnTo>
                      <a:lnTo>
                        <a:pt x="f29" y="f127"/>
                      </a:lnTo>
                      <a:cubicBezTo>
                        <a:pt x="f115" y="f128"/>
                        <a:pt x="f129" y="f30"/>
                        <a:pt x="f129" y="f30"/>
                      </a:cubicBezTo>
                      <a:cubicBezTo>
                        <a:pt x="f129" y="f30"/>
                        <a:pt x="f129" y="f30"/>
                        <a:pt x="f129" y="f73"/>
                      </a:cubicBezTo>
                      <a:lnTo>
                        <a:pt x="f129" y="f12"/>
                      </a:lnTo>
                      <a:lnTo>
                        <a:pt x="f129" y="f29"/>
                      </a:lnTo>
                      <a:lnTo>
                        <a:pt x="f113" y="f26"/>
                      </a:lnTo>
                      <a:lnTo>
                        <a:pt x="f124" y="f26"/>
                      </a:lnTo>
                      <a:lnTo>
                        <a:pt x="f66" y="f26"/>
                      </a:lnTo>
                      <a:lnTo>
                        <a:pt x="f66" y="f26"/>
                      </a:lnTo>
                      <a:lnTo>
                        <a:pt x="f66" y="f26"/>
                      </a:lnTo>
                      <a:lnTo>
                        <a:pt x="f125" y="f26"/>
                      </a:lnTo>
                      <a:lnTo>
                        <a:pt x="f130" y="f26"/>
                      </a:lnTo>
                      <a:lnTo>
                        <a:pt x="f131" y="f26"/>
                      </a:lnTo>
                      <a:cubicBezTo>
                        <a:pt x="f132" y="f26"/>
                        <a:pt x="f133" y="f26"/>
                        <a:pt x="f134" y="f26"/>
                      </a:cubicBezTo>
                      <a:cubicBezTo>
                        <a:pt x="f135" y="f26"/>
                        <a:pt x="f135" y="f26"/>
                        <a:pt x="f135" y="f26"/>
                      </a:cubicBezTo>
                      <a:lnTo>
                        <a:pt x="f2" y="f122"/>
                      </a:lnTo>
                      <a:cubicBezTo>
                        <a:pt x="f39" y="f123"/>
                        <a:pt x="f37" y="f122"/>
                        <a:pt x="f136" y="f122"/>
                      </a:cubicBezTo>
                      <a:lnTo>
                        <a:pt x="f130" y="f4"/>
                      </a:lnTo>
                      <a:lnTo>
                        <a:pt x="f92" y="f4"/>
                      </a:lnTo>
                      <a:lnTo>
                        <a:pt x="f137" y="f4"/>
                      </a:lnTo>
                      <a:lnTo>
                        <a:pt x="f138" y="f4"/>
                      </a:lnTo>
                      <a:lnTo>
                        <a:pt x="f139" y="f4"/>
                      </a:lnTo>
                      <a:lnTo>
                        <a:pt x="f3" y="f4"/>
                      </a:lnTo>
                      <a:lnTo>
                        <a:pt x="f3" y="f29"/>
                      </a:lnTo>
                      <a:cubicBezTo>
                        <a:pt x="f140" y="f141"/>
                        <a:pt x="f142" y="f143"/>
                        <a:pt x="f5" y="f6"/>
                      </a:cubicBezTo>
                      <a:close/>
                      <a:moveTo>
                        <a:pt x="f122" y="f12"/>
                      </a:moveTo>
                      <a:lnTo>
                        <a:pt x="f123" y="f73"/>
                      </a:lnTo>
                      <a:lnTo>
                        <a:pt x="f122" y="f31"/>
                      </a:lnTo>
                      <a:lnTo>
                        <a:pt x="f119" y="f73"/>
                      </a:lnTo>
                      <a:lnTo>
                        <a:pt x="f122" y="f12"/>
                      </a:lnTo>
                      <a:close/>
                      <a:moveTo>
                        <a:pt x="f4" y="f17"/>
                      </a:moveTo>
                      <a:lnTo>
                        <a:pt x="f144" y="f92"/>
                      </a:lnTo>
                      <a:lnTo>
                        <a:pt x="f120" y="f12"/>
                      </a:lnTo>
                      <a:lnTo>
                        <a:pt x="f4" y="f17"/>
                      </a:lnTo>
                      <a:close/>
                      <a:moveTo>
                        <a:pt x="f122" y="f12"/>
                      </a:moveTo>
                      <a:lnTo>
                        <a:pt x="f145" y="f92"/>
                      </a:lnTo>
                      <a:lnTo>
                        <a:pt x="f146" y="f17"/>
                      </a:lnTo>
                      <a:lnTo>
                        <a:pt x="f122" y="f12"/>
                      </a:lnTo>
                      <a:close/>
                      <a:moveTo>
                        <a:pt x="f119" y="f19"/>
                      </a:moveTo>
                      <a:lnTo>
                        <a:pt x="f119" y="f30"/>
                      </a:lnTo>
                      <a:lnTo>
                        <a:pt x="f120" y="f31"/>
                      </a:lnTo>
                      <a:lnTo>
                        <a:pt x="f120" y="f19"/>
                      </a:lnTo>
                      <a:lnTo>
                        <a:pt x="f119" y="f19"/>
                      </a:lnTo>
                      <a:close/>
                      <a:moveTo>
                        <a:pt x="f122" y="f125"/>
                      </a:moveTo>
                      <a:lnTo>
                        <a:pt x="f120" y="f65"/>
                      </a:lnTo>
                      <a:lnTo>
                        <a:pt x="f122" y="f124"/>
                      </a:lnTo>
                      <a:lnTo>
                        <a:pt x="f122" y="f125"/>
                      </a:lnTo>
                      <a:close/>
                      <a:moveTo>
                        <a:pt x="f120" y="f19"/>
                      </a:moveTo>
                      <a:lnTo>
                        <a:pt x="f122" y="f19"/>
                      </a:lnTo>
                      <a:lnTo>
                        <a:pt x="f122" y="f64"/>
                      </a:lnTo>
                      <a:lnTo>
                        <a:pt x="f120" y="f19"/>
                      </a:lnTo>
                      <a:close/>
                      <a:moveTo>
                        <a:pt x="f123" y="f19"/>
                      </a:moveTo>
                      <a:lnTo>
                        <a:pt x="f122" y="f31"/>
                      </a:lnTo>
                      <a:lnTo>
                        <a:pt x="f123" y="f30"/>
                      </a:lnTo>
                      <a:lnTo>
                        <a:pt x="f123" y="f19"/>
                      </a:lnTo>
                      <a:close/>
                      <a:moveTo>
                        <a:pt x="f29" y="f141"/>
                      </a:moveTo>
                      <a:lnTo>
                        <a:pt x="f141" y="f141"/>
                      </a:lnTo>
                      <a:lnTo>
                        <a:pt x="f141" y="f29"/>
                      </a:lnTo>
                      <a:lnTo>
                        <a:pt x="f6" y="f29"/>
                      </a:lnTo>
                      <a:lnTo>
                        <a:pt x="f6" y="f12"/>
                      </a:lnTo>
                      <a:lnTo>
                        <a:pt x="f6" y="f30"/>
                      </a:lnTo>
                      <a:cubicBezTo>
                        <a:pt x="f6" y="f30"/>
                        <a:pt x="f6" y="f30"/>
                        <a:pt x="f6" y="f30"/>
                      </a:cubicBezTo>
                      <a:lnTo>
                        <a:pt x="f29" y="f124"/>
                      </a:lnTo>
                      <a:lnTo>
                        <a:pt x="f123" y="f64"/>
                      </a:lnTo>
                      <a:lnTo>
                        <a:pt x="f123" y="f64"/>
                      </a:lnTo>
                      <a:lnTo>
                        <a:pt x="f123" y="f64"/>
                      </a:lnTo>
                      <a:lnTo>
                        <a:pt x="f26" y="f141"/>
                      </a:lnTo>
                      <a:lnTo>
                        <a:pt x="f29" y="f141"/>
                      </a:lnTo>
                      <a:close/>
                      <a:moveTo>
                        <a:pt x="f147" y="f143"/>
                      </a:moveTo>
                      <a:lnTo>
                        <a:pt x="f26" y="f143"/>
                      </a:lnTo>
                      <a:lnTo>
                        <a:pt x="f145" y="f129"/>
                      </a:lnTo>
                      <a:lnTo>
                        <a:pt x="f122" y="f11"/>
                      </a:lnTo>
                      <a:lnTo>
                        <a:pt x="f144" y="f129"/>
                      </a:lnTo>
                      <a:lnTo>
                        <a:pt x="f147" y="f143"/>
                      </a:lnTo>
                      <a:close/>
                      <a:moveTo>
                        <a:pt x="f118" y="f11"/>
                      </a:moveTo>
                      <a:lnTo>
                        <a:pt x="f148" y="f11"/>
                      </a:lnTo>
                      <a:lnTo>
                        <a:pt x="f148" y="f92"/>
                      </a:lnTo>
                      <a:lnTo>
                        <a:pt x="f149" y="f129"/>
                      </a:lnTo>
                      <a:lnTo>
                        <a:pt x="f119" y="f19"/>
                      </a:lnTo>
                      <a:lnTo>
                        <a:pt x="f118" y="f73"/>
                      </a:lnTo>
                      <a:lnTo>
                        <a:pt x="f118" y="f11"/>
                      </a:lnTo>
                      <a:close/>
                      <a:moveTo>
                        <a:pt x="f88" y="f26"/>
                      </a:moveTo>
                      <a:lnTo>
                        <a:pt x="f150" y="f26"/>
                      </a:lnTo>
                      <a:lnTo>
                        <a:pt x="f150" y="f29"/>
                      </a:lnTo>
                      <a:cubicBezTo>
                        <a:pt x="f150" y="f6"/>
                        <a:pt x="f151" y="f92"/>
                        <a:pt x="f90" y="f92"/>
                      </a:cubicBezTo>
                      <a:lnTo>
                        <a:pt x="f90" y="f12"/>
                      </a:lnTo>
                      <a:cubicBezTo>
                        <a:pt x="f90" y="f14"/>
                        <a:pt x="f89" y="f14"/>
                        <a:pt x="f89" y="f14"/>
                      </a:cubicBezTo>
                      <a:lnTo>
                        <a:pt x="f152" y="f14"/>
                      </a:lnTo>
                      <a:cubicBezTo>
                        <a:pt x="f152" y="f14"/>
                        <a:pt x="f152" y="f14"/>
                        <a:pt x="f152" y="f14"/>
                      </a:cubicBezTo>
                      <a:cubicBezTo>
                        <a:pt x="f152" y="f14"/>
                        <a:pt x="f152" y="f12"/>
                        <a:pt x="f88" y="f12"/>
                      </a:cubicBezTo>
                      <a:lnTo>
                        <a:pt x="f88" y="f26"/>
                      </a:lnTo>
                      <a:close/>
                      <a:moveTo>
                        <a:pt x="f87" y="f26"/>
                      </a:moveTo>
                      <a:lnTo>
                        <a:pt x="f153" y="f28"/>
                      </a:lnTo>
                      <a:lnTo>
                        <a:pt x="f154" y="f26"/>
                      </a:lnTo>
                      <a:lnTo>
                        <a:pt x="f87" y="f26"/>
                      </a:lnTo>
                      <a:close/>
                      <a:moveTo>
                        <a:pt x="f86" y="f26"/>
                      </a:moveTo>
                      <a:lnTo>
                        <a:pt x="f155" y="f26"/>
                      </a:lnTo>
                      <a:lnTo>
                        <a:pt x="f153" y="f28"/>
                      </a:lnTo>
                      <a:lnTo>
                        <a:pt x="f86" y="f141"/>
                      </a:lnTo>
                      <a:lnTo>
                        <a:pt x="f86" y="f26"/>
                      </a:lnTo>
                      <a:close/>
                      <a:moveTo>
                        <a:pt x="f86" y="f143"/>
                      </a:moveTo>
                      <a:lnTo>
                        <a:pt x="f153" y="f29"/>
                      </a:lnTo>
                      <a:lnTo>
                        <a:pt x="f156" y="f129"/>
                      </a:lnTo>
                      <a:lnTo>
                        <a:pt x="f156" y="f6"/>
                      </a:lnTo>
                      <a:lnTo>
                        <a:pt x="f157" y="f28"/>
                      </a:lnTo>
                      <a:lnTo>
                        <a:pt x="f158" y="f26"/>
                      </a:lnTo>
                      <a:lnTo>
                        <a:pt x="f156" y="f26"/>
                      </a:lnTo>
                      <a:lnTo>
                        <a:pt x="f156" y="f117"/>
                      </a:lnTo>
                      <a:cubicBezTo>
                        <a:pt x="f158" y="f129"/>
                        <a:pt x="f157" y="f143"/>
                        <a:pt x="f86" y="f143"/>
                      </a:cubicBezTo>
                      <a:lnTo>
                        <a:pt x="f86" y="f143"/>
                      </a:lnTo>
                      <a:close/>
                      <a:moveTo>
                        <a:pt x="f159" y="f26"/>
                      </a:moveTo>
                      <a:lnTo>
                        <a:pt x="f85" y="f28"/>
                      </a:lnTo>
                      <a:lnTo>
                        <a:pt x="f160" y="f26"/>
                      </a:lnTo>
                      <a:lnTo>
                        <a:pt x="f159" y="f26"/>
                      </a:lnTo>
                      <a:close/>
                      <a:moveTo>
                        <a:pt x="f84" y="f26"/>
                      </a:moveTo>
                      <a:lnTo>
                        <a:pt x="f161" y="f26"/>
                      </a:lnTo>
                      <a:lnTo>
                        <a:pt x="f85" y="f29"/>
                      </a:lnTo>
                      <a:lnTo>
                        <a:pt x="f84" y="f6"/>
                      </a:lnTo>
                      <a:lnTo>
                        <a:pt x="f84" y="f26"/>
                      </a:lnTo>
                      <a:close/>
                      <a:moveTo>
                        <a:pt x="f84" y="f129"/>
                      </a:moveTo>
                      <a:lnTo>
                        <a:pt x="f85" y="f29"/>
                      </a:lnTo>
                      <a:lnTo>
                        <a:pt x="f162" y="f143"/>
                      </a:lnTo>
                      <a:lnTo>
                        <a:pt x="f162" y="f141"/>
                      </a:lnTo>
                      <a:lnTo>
                        <a:pt x="f159" y="f28"/>
                      </a:lnTo>
                      <a:lnTo>
                        <a:pt x="f162" y="f26"/>
                      </a:lnTo>
                      <a:lnTo>
                        <a:pt x="f163" y="f26"/>
                      </a:lnTo>
                      <a:lnTo>
                        <a:pt x="f163" y="f113"/>
                      </a:lnTo>
                      <a:cubicBezTo>
                        <a:pt x="f162" y="f6"/>
                        <a:pt x="f164" y="f143"/>
                        <a:pt x="f164" y="f143"/>
                      </a:cubicBezTo>
                      <a:lnTo>
                        <a:pt x="f164" y="f143"/>
                      </a:lnTo>
                      <a:cubicBezTo>
                        <a:pt x="f85" y="f6"/>
                        <a:pt x="f165" y="f129"/>
                        <a:pt x="f84" y="f117"/>
                      </a:cubicBezTo>
                      <a:lnTo>
                        <a:pt x="f84" y="f129"/>
                      </a:lnTo>
                      <a:close/>
                      <a:moveTo>
                        <a:pt x="f82" y="f26"/>
                      </a:moveTo>
                      <a:lnTo>
                        <a:pt x="f83" y="f26"/>
                      </a:lnTo>
                      <a:lnTo>
                        <a:pt x="f83" y="f12"/>
                      </a:lnTo>
                      <a:cubicBezTo>
                        <a:pt x="f83" y="f12"/>
                        <a:pt x="f166" y="f14"/>
                        <a:pt x="f166" y="f14"/>
                      </a:cubicBezTo>
                      <a:cubicBezTo>
                        <a:pt x="f166" y="f17"/>
                        <a:pt x="f83" y="f17"/>
                        <a:pt x="f83" y="f17"/>
                      </a:cubicBezTo>
                      <a:lnTo>
                        <a:pt x="f82" y="f17"/>
                      </a:lnTo>
                      <a:cubicBezTo>
                        <a:pt x="f82" y="f17"/>
                        <a:pt x="f82" y="f17"/>
                        <a:pt x="f82" y="f14"/>
                      </a:cubicBezTo>
                      <a:cubicBezTo>
                        <a:pt x="f82" y="f14"/>
                        <a:pt x="f82" y="f12"/>
                        <a:pt x="f82" y="f12"/>
                      </a:cubicBezTo>
                      <a:lnTo>
                        <a:pt x="f82" y="f26"/>
                      </a:lnTo>
                      <a:close/>
                      <a:moveTo>
                        <a:pt x="f167" y="f26"/>
                      </a:moveTo>
                      <a:lnTo>
                        <a:pt x="f168" y="f28"/>
                      </a:lnTo>
                      <a:lnTo>
                        <a:pt x="f169" y="f26"/>
                      </a:lnTo>
                      <a:lnTo>
                        <a:pt x="f167" y="f26"/>
                      </a:lnTo>
                      <a:close/>
                      <a:moveTo>
                        <a:pt x="f170" y="f26"/>
                      </a:moveTo>
                      <a:lnTo>
                        <a:pt x="f171" y="f26"/>
                      </a:lnTo>
                      <a:lnTo>
                        <a:pt x="f169" y="f28"/>
                      </a:lnTo>
                      <a:lnTo>
                        <a:pt x="f170" y="f141"/>
                      </a:lnTo>
                      <a:lnTo>
                        <a:pt x="f170" y="f26"/>
                      </a:lnTo>
                      <a:close/>
                      <a:moveTo>
                        <a:pt x="f170" y="f143"/>
                      </a:moveTo>
                      <a:lnTo>
                        <a:pt x="f168" y="f29"/>
                      </a:lnTo>
                      <a:lnTo>
                        <a:pt x="f172" y="f129"/>
                      </a:lnTo>
                      <a:lnTo>
                        <a:pt x="f172" y="f6"/>
                      </a:lnTo>
                      <a:lnTo>
                        <a:pt x="f80" y="f28"/>
                      </a:lnTo>
                      <a:lnTo>
                        <a:pt x="f173" y="f26"/>
                      </a:lnTo>
                      <a:lnTo>
                        <a:pt x="f81" y="f26"/>
                      </a:lnTo>
                      <a:lnTo>
                        <a:pt x="f81" y="f117"/>
                      </a:lnTo>
                      <a:cubicBezTo>
                        <a:pt x="f173" y="f129"/>
                        <a:pt x="f168" y="f143"/>
                        <a:pt x="f170" y="f143"/>
                      </a:cubicBezTo>
                      <a:close/>
                      <a:moveTo>
                        <a:pt x="f174" y="f26"/>
                      </a:moveTo>
                      <a:lnTo>
                        <a:pt x="f78" y="f28"/>
                      </a:lnTo>
                      <a:lnTo>
                        <a:pt x="f175" y="f26"/>
                      </a:lnTo>
                      <a:lnTo>
                        <a:pt x="f174" y="f26"/>
                      </a:lnTo>
                      <a:close/>
                      <a:moveTo>
                        <a:pt x="f77" y="f26"/>
                      </a:moveTo>
                      <a:lnTo>
                        <a:pt x="f176" y="f26"/>
                      </a:lnTo>
                      <a:lnTo>
                        <a:pt x="f78" y="f29"/>
                      </a:lnTo>
                      <a:lnTo>
                        <a:pt x="f77" y="f6"/>
                      </a:lnTo>
                      <a:lnTo>
                        <a:pt x="f77" y="f26"/>
                      </a:lnTo>
                      <a:close/>
                      <a:moveTo>
                        <a:pt x="f77" y="f129"/>
                      </a:moveTo>
                      <a:lnTo>
                        <a:pt x="f78" y="f29"/>
                      </a:lnTo>
                      <a:lnTo>
                        <a:pt x="f177" y="f143"/>
                      </a:lnTo>
                      <a:lnTo>
                        <a:pt x="f177" y="f141"/>
                      </a:lnTo>
                      <a:lnTo>
                        <a:pt x="f174" y="f28"/>
                      </a:lnTo>
                      <a:lnTo>
                        <a:pt x="f178" y="f26"/>
                      </a:lnTo>
                      <a:lnTo>
                        <a:pt x="f79" y="f26"/>
                      </a:lnTo>
                      <a:lnTo>
                        <a:pt x="f79" y="f113"/>
                      </a:lnTo>
                      <a:cubicBezTo>
                        <a:pt x="f177" y="f6"/>
                        <a:pt x="f178" y="f143"/>
                        <a:pt x="f178" y="f143"/>
                      </a:cubicBezTo>
                      <a:lnTo>
                        <a:pt x="f178" y="f143"/>
                      </a:lnTo>
                      <a:cubicBezTo>
                        <a:pt x="f175" y="f6"/>
                        <a:pt x="f176" y="f129"/>
                        <a:pt x="f77" y="f117"/>
                      </a:cubicBezTo>
                      <a:lnTo>
                        <a:pt x="f77" y="f129"/>
                      </a:lnTo>
                      <a:close/>
                      <a:moveTo>
                        <a:pt x="f72" y="f26"/>
                      </a:moveTo>
                      <a:lnTo>
                        <a:pt x="f179" y="f26"/>
                      </a:lnTo>
                      <a:lnTo>
                        <a:pt x="f179" y="f12"/>
                      </a:lnTo>
                      <a:cubicBezTo>
                        <a:pt x="f179" y="f12"/>
                        <a:pt x="f179" y="f14"/>
                        <a:pt x="f179" y="f14"/>
                      </a:cubicBezTo>
                      <a:cubicBezTo>
                        <a:pt x="f179" y="f14"/>
                        <a:pt x="f179" y="f17"/>
                        <a:pt x="f179" y="f17"/>
                      </a:cubicBezTo>
                      <a:cubicBezTo>
                        <a:pt x="f75" y="f17"/>
                        <a:pt x="f74" y="f17"/>
                        <a:pt x="f72" y="f17"/>
                      </a:cubicBezTo>
                      <a:lnTo>
                        <a:pt x="f72" y="f26"/>
                      </a:lnTo>
                      <a:close/>
                      <a:moveTo>
                        <a:pt x="f180" y="f31"/>
                      </a:moveTo>
                      <a:cubicBezTo>
                        <a:pt x="f181" y="f31"/>
                        <a:pt x="f182" y="f31"/>
                        <a:pt x="f183" y="f31"/>
                      </a:cubicBezTo>
                      <a:cubicBezTo>
                        <a:pt x="f183" y="f19"/>
                        <a:pt x="f183" y="f64"/>
                        <a:pt x="f183" y="f65"/>
                      </a:cubicBezTo>
                      <a:cubicBezTo>
                        <a:pt x="f182" y="f65"/>
                        <a:pt x="f181" y="f65"/>
                        <a:pt x="f180" y="f65"/>
                      </a:cubicBezTo>
                      <a:cubicBezTo>
                        <a:pt x="f180" y="f64"/>
                        <a:pt x="f180" y="f19"/>
                        <a:pt x="f180" y="f31"/>
                      </a:cubicBezTo>
                      <a:close/>
                      <a:moveTo>
                        <a:pt x="f184" y="f31"/>
                      </a:moveTo>
                      <a:cubicBezTo>
                        <a:pt x="f185" y="f31"/>
                        <a:pt x="f185" y="f31"/>
                        <a:pt x="f68" y="f31"/>
                      </a:cubicBezTo>
                      <a:cubicBezTo>
                        <a:pt x="f68" y="f19"/>
                        <a:pt x="f68" y="f64"/>
                        <a:pt x="f68" y="f65"/>
                      </a:cubicBezTo>
                      <a:cubicBezTo>
                        <a:pt x="f185" y="f65"/>
                        <a:pt x="f185" y="f65"/>
                        <a:pt x="f184" y="f65"/>
                      </a:cubicBezTo>
                      <a:cubicBezTo>
                        <a:pt x="f184" y="f64"/>
                        <a:pt x="f184" y="f19"/>
                        <a:pt x="f184" y="f31"/>
                      </a:cubicBezTo>
                      <a:close/>
                      <a:moveTo>
                        <a:pt x="f186" y="f31"/>
                      </a:moveTo>
                      <a:cubicBezTo>
                        <a:pt x="f187" y="f31"/>
                        <a:pt x="f188" y="f31"/>
                        <a:pt x="f189" y="f31"/>
                      </a:cubicBezTo>
                      <a:cubicBezTo>
                        <a:pt x="f189" y="f19"/>
                        <a:pt x="f189" y="f64"/>
                        <a:pt x="f189" y="f65"/>
                      </a:cubicBezTo>
                      <a:cubicBezTo>
                        <a:pt x="f188" y="f65"/>
                        <a:pt x="f187" y="f65"/>
                        <a:pt x="f186" y="f65"/>
                      </a:cubicBezTo>
                      <a:cubicBezTo>
                        <a:pt x="f186" y="f64"/>
                        <a:pt x="f186" y="f19"/>
                        <a:pt x="f186" y="f31"/>
                      </a:cubicBezTo>
                      <a:close/>
                      <a:moveTo>
                        <a:pt x="f190" y="f31"/>
                      </a:moveTo>
                      <a:cubicBezTo>
                        <a:pt x="f191" y="f31"/>
                        <a:pt x="f191" y="f31"/>
                        <a:pt x="f192" y="f31"/>
                      </a:cubicBezTo>
                      <a:cubicBezTo>
                        <a:pt x="f192" y="f19"/>
                        <a:pt x="f192" y="f64"/>
                        <a:pt x="f192" y="f65"/>
                      </a:cubicBezTo>
                      <a:cubicBezTo>
                        <a:pt x="f192" y="f65"/>
                        <a:pt x="f191" y="f65"/>
                        <a:pt x="f190" y="f65"/>
                      </a:cubicBezTo>
                      <a:cubicBezTo>
                        <a:pt x="f190" y="f64"/>
                        <a:pt x="f190" y="f19"/>
                        <a:pt x="f190" y="f31"/>
                      </a:cubicBezTo>
                      <a:close/>
                      <a:moveTo>
                        <a:pt x="f193" y="f6"/>
                      </a:moveTo>
                      <a:cubicBezTo>
                        <a:pt x="f13" y="f6"/>
                        <a:pt x="f15" y="f6"/>
                        <a:pt x="f194" y="f6"/>
                      </a:cubicBezTo>
                      <a:lnTo>
                        <a:pt x="f194" y="f115"/>
                      </a:lnTo>
                      <a:lnTo>
                        <a:pt x="f16" y="f115"/>
                      </a:lnTo>
                      <a:lnTo>
                        <a:pt x="f16" y="f12"/>
                      </a:lnTo>
                      <a:lnTo>
                        <a:pt x="f15" y="f12"/>
                      </a:lnTo>
                      <a:cubicBezTo>
                        <a:pt x="f13" y="f12"/>
                        <a:pt x="f193" y="f11"/>
                        <a:pt x="f193" y="f11"/>
                      </a:cubicBezTo>
                      <a:lnTo>
                        <a:pt x="f193" y="f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FFAFF"/>
                    </a:gs>
                    <a:gs pos="100000">
                      <a:srgbClr val="9ADCF6"/>
                    </a:gs>
                  </a:gsLst>
                  <a:path path="circle">
                    <a:fillToRect l="50000" t="70000" r="50000" b="30000"/>
                  </a:path>
                </a:gradFill>
                <a:ln w="9360">
                  <a:solidFill>
                    <a:srgbClr val="3FB3D2"/>
                  </a:solidFill>
                  <a:prstDash val="solid"/>
                  <a:miter/>
                </a:ln>
              </p:spPr>
              <p:txBody>
                <a:bodyPr vert="horz" wrap="square" lIns="104400" tIns="52200" rIns="104400" bIns="52200" anchor="t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ru-RU" sz="1800" b="0" i="0" u="none" strike="noStrike" kern="1200">
                    <a:ln>
                      <a:noFill/>
                    </a:ln>
                    <a:latin typeface="Arial" pitchFamily="18"/>
                    <a:ea typeface="Microsoft YaHei" pitchFamily="2"/>
                    <a:cs typeface="Mangal" pitchFamily="2"/>
                  </a:endParaRPr>
                </a:p>
              </p:txBody>
            </p:sp>
            <p:sp>
              <p:nvSpPr>
                <p:cNvPr id="6" name="Прямоугольник 118"/>
                <p:cNvSpPr/>
                <p:nvPr/>
              </p:nvSpPr>
              <p:spPr>
                <a:xfrm>
                  <a:off x="0" y="802800"/>
                  <a:ext cx="9143640" cy="59040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21600"/>
                    <a:gd name="f4" fmla="*/ f0 1 21600"/>
                    <a:gd name="f5" fmla="*/ f1 1 21600"/>
                    <a:gd name="f6" fmla="+- f3 0 f2"/>
                    <a:gd name="f7" fmla="*/ f6 1 21600"/>
                    <a:gd name="f8" fmla="*/ f2 1 f7"/>
                    <a:gd name="f9" fmla="*/ f3 1 f7"/>
                    <a:gd name="f10" fmla="*/ f8 f4 1"/>
                    <a:gd name="f11" fmla="*/ f9 f4 1"/>
                    <a:gd name="f12" fmla="*/ f9 f5 1"/>
                    <a:gd name="f13" fmla="*/ f8 f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10" t="f13" r="f11" b="f12"/>
                  <a:pathLst>
                    <a:path w="21600" h="21600">
                      <a:moveTo>
                        <a:pt x="f2" y="f2"/>
                      </a:moveTo>
                      <a:lnTo>
                        <a:pt x="f3" y="f2"/>
                      </a:lnTo>
                      <a:lnTo>
                        <a:pt x="f3" y="f3"/>
                      </a:lnTo>
                      <a:lnTo>
                        <a:pt x="f2" y="f3"/>
                      </a:lnTo>
                      <a:lnTo>
                        <a:pt x="f2" y="f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FFAFF"/>
                    </a:gs>
                    <a:gs pos="100000">
                      <a:srgbClr val="9ADCF6"/>
                    </a:gs>
                  </a:gsLst>
                  <a:path path="circle">
                    <a:fillToRect l="50000" t="70000" r="50000" b="30000"/>
                  </a:path>
                </a:gradFill>
                <a:ln w="9360">
                  <a:solidFill>
                    <a:srgbClr val="3FB3D2"/>
                  </a:solidFill>
                  <a:prstDash val="solid"/>
                  <a:miter/>
                </a:ln>
              </p:spPr>
              <p:txBody>
                <a:bodyPr vert="horz" wrap="square" lIns="90000" tIns="45000" rIns="90000" bIns="45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ru-RU" sz="1800" b="0" i="0" u="none" strike="noStrike" kern="1200">
                    <a:ln>
                      <a:noFill/>
                    </a:ln>
                    <a:latin typeface="Arial" pitchFamily="18"/>
                    <a:ea typeface="Microsoft YaHei" pitchFamily="2"/>
                    <a:cs typeface="Mangal" pitchFamily="2"/>
                  </a:endParaRPr>
                </a:p>
              </p:txBody>
            </p:sp>
            <p:sp>
              <p:nvSpPr>
                <p:cNvPr id="7" name="Freeform 117"/>
                <p:cNvSpPr/>
                <p:nvPr/>
              </p:nvSpPr>
              <p:spPr>
                <a:xfrm>
                  <a:off x="7385400" y="122400"/>
                  <a:ext cx="423000" cy="289800"/>
                </a:xfrm>
                <a:custGeom>
                  <a:avLst/>
                  <a:gdLst>
                    <a:gd name="f0" fmla="val 360"/>
                    <a:gd name="f1" fmla="val 180"/>
                    <a:gd name="f2" fmla="val w"/>
                    <a:gd name="f3" fmla="val h"/>
                    <a:gd name="f4" fmla="val 0"/>
                    <a:gd name="f5" fmla="val 1004"/>
                    <a:gd name="f6" fmla="val 485"/>
                    <a:gd name="f7" fmla="val 5"/>
                    <a:gd name="f8" fmla="val 52"/>
                    <a:gd name="f9" fmla="val 8"/>
                    <a:gd name="f10" fmla="val 54"/>
                    <a:gd name="f11" fmla="val 12"/>
                    <a:gd name="f12" fmla="val 15"/>
                    <a:gd name="f13" fmla="val 56"/>
                    <a:gd name="f14" fmla="val 24"/>
                    <a:gd name="f15" fmla="val 60"/>
                    <a:gd name="f16" fmla="val 34"/>
                    <a:gd name="f17" fmla="val 64"/>
                    <a:gd name="f18" fmla="val 43"/>
                    <a:gd name="f19" fmla="val 68"/>
                    <a:gd name="f20" fmla="val 74"/>
                    <a:gd name="f21" fmla="val 79"/>
                    <a:gd name="f22" fmla="val 80"/>
                    <a:gd name="f23" fmla="val 85"/>
                    <a:gd name="f24" fmla="val 88"/>
                    <a:gd name="f25" fmla="val 96"/>
                    <a:gd name="f26" fmla="val 92"/>
                    <a:gd name="f27" fmla="val 104"/>
                    <a:gd name="f28" fmla="val 108"/>
                    <a:gd name="f29" fmla="val 97"/>
                    <a:gd name="f30" fmla="val 111"/>
                    <a:gd name="f31" fmla="val 100"/>
                    <a:gd name="f32" fmla="val 115"/>
                    <a:gd name="f33" fmla="val 102"/>
                    <a:gd name="f34" fmla="val 120"/>
                    <a:gd name="f35" fmla="val 126"/>
                    <a:gd name="f36" fmla="val 105"/>
                    <a:gd name="f37" fmla="val 131"/>
                    <a:gd name="f38" fmla="val 139"/>
                    <a:gd name="f39" fmla="val 147"/>
                    <a:gd name="f40" fmla="val 114"/>
                    <a:gd name="f41" fmla="val 155"/>
                    <a:gd name="f42" fmla="val 118"/>
                    <a:gd name="f43" fmla="val 169"/>
                    <a:gd name="f44" fmla="val 124"/>
                    <a:gd name="f45" fmla="val 183"/>
                    <a:gd name="f46" fmla="val 130"/>
                    <a:gd name="f47" fmla="val 197"/>
                    <a:gd name="f48" fmla="val 137"/>
                    <a:gd name="f49" fmla="val 207"/>
                    <a:gd name="f50" fmla="val 141"/>
                    <a:gd name="f51" fmla="val 218"/>
                    <a:gd name="f52" fmla="val 146"/>
                    <a:gd name="f53" fmla="val 228"/>
                    <a:gd name="f54" fmla="val 151"/>
                    <a:gd name="f55" fmla="val 231"/>
                    <a:gd name="f56" fmla="val 152"/>
                    <a:gd name="f57" fmla="val 234"/>
                    <a:gd name="f58" fmla="val 237"/>
                    <a:gd name="f59" fmla="val 156"/>
                    <a:gd name="f60" fmla="val 245"/>
                    <a:gd name="f61" fmla="val 159"/>
                    <a:gd name="f62" fmla="val 253"/>
                    <a:gd name="f63" fmla="val 162"/>
                    <a:gd name="f64" fmla="val 261"/>
                    <a:gd name="f65" fmla="val 166"/>
                    <a:gd name="f66" fmla="val 271"/>
                    <a:gd name="f67" fmla="val 170"/>
                    <a:gd name="f68" fmla="val 282"/>
                    <a:gd name="f69" fmla="val 175"/>
                    <a:gd name="f70" fmla="val 293"/>
                    <a:gd name="f71" fmla="val 298"/>
                    <a:gd name="f72" fmla="val 182"/>
                    <a:gd name="f73" fmla="val 302"/>
                    <a:gd name="f74" fmla="val 185"/>
                    <a:gd name="f75" fmla="val 307"/>
                    <a:gd name="f76" fmla="val 187"/>
                    <a:gd name="f77" fmla="val 312"/>
                    <a:gd name="f78" fmla="val 189"/>
                    <a:gd name="f79" fmla="val 318"/>
                    <a:gd name="f80" fmla="val 191"/>
                    <a:gd name="f81" fmla="val 323"/>
                    <a:gd name="f82" fmla="val 193"/>
                    <a:gd name="f83" fmla="val 333"/>
                    <a:gd name="f84" fmla="val 342"/>
                    <a:gd name="f85" fmla="val 202"/>
                    <a:gd name="f86" fmla="val 352"/>
                    <a:gd name="f87" fmla="val 206"/>
                    <a:gd name="f88" fmla="val 355"/>
                    <a:gd name="f89" fmla="val 358"/>
                    <a:gd name="f90" fmla="val 209"/>
                    <a:gd name="f91" fmla="val 361"/>
                    <a:gd name="f92" fmla="val 210"/>
                    <a:gd name="f93" fmla="val 389"/>
                    <a:gd name="f94" fmla="val 223"/>
                    <a:gd name="f95" fmla="val 391"/>
                    <a:gd name="f96" fmla="val 225"/>
                    <a:gd name="f97" fmla="val 393"/>
                    <a:gd name="f98" fmla="val 395"/>
                    <a:gd name="f99" fmla="val 398"/>
                    <a:gd name="f100" fmla="val 233"/>
                    <a:gd name="f101" fmla="val 397"/>
                    <a:gd name="f102" fmla="val 369"/>
                    <a:gd name="f103" fmla="val 241"/>
                    <a:gd name="f104" fmla="val 242"/>
                    <a:gd name="f105" fmla="val 366"/>
                    <a:gd name="f106" fmla="val 243"/>
                    <a:gd name="f107" fmla="val 364"/>
                    <a:gd name="f108" fmla="val 246"/>
                    <a:gd name="f109" fmla="val 359"/>
                    <a:gd name="f110" fmla="val 248"/>
                    <a:gd name="f111" fmla="val 357"/>
                    <a:gd name="f112" fmla="val 250"/>
                    <a:gd name="f113" fmla="val 354"/>
                    <a:gd name="f114" fmla="val 251"/>
                    <a:gd name="f115" fmla="val 252"/>
                    <a:gd name="f116" fmla="val 349"/>
                    <a:gd name="f117" fmla="val 255"/>
                    <a:gd name="f118" fmla="val 346"/>
                    <a:gd name="f119" fmla="val 258"/>
                    <a:gd name="f120" fmla="val 344"/>
                    <a:gd name="f121" fmla="val 259"/>
                    <a:gd name="f122" fmla="val 343"/>
                    <a:gd name="f123" fmla="val 260"/>
                    <a:gd name="f124" fmla="val 338"/>
                    <a:gd name="f125" fmla="val 336"/>
                    <a:gd name="f126" fmla="val 264"/>
                    <a:gd name="f127" fmla="val 269"/>
                    <a:gd name="f128" fmla="val 335"/>
                    <a:gd name="f129" fmla="val 273"/>
                    <a:gd name="f130" fmla="val 334"/>
                    <a:gd name="f131" fmla="val 278"/>
                    <a:gd name="f132" fmla="val 283"/>
                    <a:gd name="f133" fmla="val 290"/>
                    <a:gd name="f134" fmla="val 330"/>
                    <a:gd name="f135" fmla="val 294"/>
                    <a:gd name="f136" fmla="val 295"/>
                    <a:gd name="f137" fmla="val 322"/>
                    <a:gd name="f138" fmla="val 296"/>
                    <a:gd name="f139" fmla="val 320"/>
                    <a:gd name="f140" fmla="val 297"/>
                    <a:gd name="f141" fmla="val 317"/>
                    <a:gd name="f142" fmla="val 316"/>
                    <a:gd name="f143" fmla="val 315"/>
                    <a:gd name="f144" fmla="val 310"/>
                    <a:gd name="f145" fmla="val 308"/>
                    <a:gd name="f146" fmla="val 309"/>
                    <a:gd name="f147" fmla="val 303"/>
                    <a:gd name="f148" fmla="val 304"/>
                    <a:gd name="f149" fmla="val 305"/>
                    <a:gd name="f150" fmla="val 300"/>
                    <a:gd name="f151" fmla="val 306"/>
                    <a:gd name="f152" fmla="val 311"/>
                    <a:gd name="f153" fmla="val 314"/>
                    <a:gd name="f154" fmla="val 313"/>
                    <a:gd name="f155" fmla="val 376"/>
                    <a:gd name="f156" fmla="val 375"/>
                    <a:gd name="f157" fmla="val 370"/>
                    <a:gd name="f158" fmla="val 368"/>
                    <a:gd name="f159" fmla="val 367"/>
                    <a:gd name="f160" fmla="val 286"/>
                    <a:gd name="f161" fmla="val 284"/>
                    <a:gd name="f162" fmla="val 373"/>
                    <a:gd name="f163" fmla="val 280"/>
                    <a:gd name="f164" fmla="val 385"/>
                    <a:gd name="f165" fmla="val 400"/>
                    <a:gd name="f166" fmla="val 402"/>
                    <a:gd name="f167" fmla="val 387"/>
                    <a:gd name="f168" fmla="val 386"/>
                    <a:gd name="f169" fmla="val 383"/>
                    <a:gd name="f170" fmla="val 325"/>
                    <a:gd name="f171" fmla="val 327"/>
                    <a:gd name="f172" fmla="val 326"/>
                    <a:gd name="f173" fmla="val 392"/>
                    <a:gd name="f174" fmla="val 394"/>
                    <a:gd name="f175" fmla="val 324"/>
                    <a:gd name="f176" fmla="val 396"/>
                    <a:gd name="f177" fmla="val 399"/>
                    <a:gd name="f178" fmla="val 404"/>
                    <a:gd name="f179" fmla="val 412"/>
                    <a:gd name="f180" fmla="val 414"/>
                    <a:gd name="f181" fmla="val 417"/>
                    <a:gd name="f182" fmla="val 419"/>
                    <a:gd name="f183" fmla="val 424"/>
                    <a:gd name="f184" fmla="val 429"/>
                    <a:gd name="f185" fmla="val 433"/>
                    <a:gd name="f186" fmla="val 301"/>
                    <a:gd name="f187" fmla="val 434"/>
                    <a:gd name="f188" fmla="val 436"/>
                    <a:gd name="f189" fmla="val 440"/>
                    <a:gd name="f190" fmla="val 443"/>
                    <a:gd name="f191" fmla="val 444"/>
                    <a:gd name="f192" fmla="val 446"/>
                    <a:gd name="f193" fmla="val 447"/>
                    <a:gd name="f194" fmla="val 450"/>
                    <a:gd name="f195" fmla="val 453"/>
                    <a:gd name="f196" fmla="val 456"/>
                    <a:gd name="f197" fmla="val 459"/>
                    <a:gd name="f198" fmla="val 458"/>
                    <a:gd name="f199" fmla="val 455"/>
                    <a:gd name="f200" fmla="val 339"/>
                    <a:gd name="f201" fmla="val 452"/>
                    <a:gd name="f202" fmla="val 340"/>
                    <a:gd name="f203" fmla="val 448"/>
                    <a:gd name="f204" fmla="val 445"/>
                    <a:gd name="f205" fmla="val 345"/>
                    <a:gd name="f206" fmla="val 348"/>
                    <a:gd name="f207" fmla="val 351"/>
                    <a:gd name="f208" fmla="val 431"/>
                    <a:gd name="f209" fmla="val 353"/>
                    <a:gd name="f210" fmla="val 435"/>
                    <a:gd name="f211" fmla="val 442"/>
                    <a:gd name="f212" fmla="val 441"/>
                    <a:gd name="f213" fmla="val 372"/>
                    <a:gd name="f214" fmla="val 377"/>
                    <a:gd name="f215" fmla="val 382"/>
                    <a:gd name="f216" fmla="val 449"/>
                    <a:gd name="f217" fmla="val 451"/>
                    <a:gd name="f218" fmla="val 454"/>
                    <a:gd name="f219" fmla="val 462"/>
                    <a:gd name="f220" fmla="val 465"/>
                    <a:gd name="f221" fmla="val 407"/>
                    <a:gd name="f222" fmla="val 463"/>
                    <a:gd name="f223" fmla="val 409"/>
                    <a:gd name="f224" fmla="val 410"/>
                    <a:gd name="f225" fmla="val 461"/>
                    <a:gd name="f226" fmla="val 413"/>
                    <a:gd name="f227" fmla="val 460"/>
                    <a:gd name="f228" fmla="val 421"/>
                    <a:gd name="f229" fmla="val 416"/>
                    <a:gd name="f230" fmla="val 438"/>
                    <a:gd name="f231" fmla="val 418"/>
                    <a:gd name="f232" fmla="val 432"/>
                    <a:gd name="f233" fmla="val 420"/>
                    <a:gd name="f234" fmla="val 422"/>
                    <a:gd name="f235" fmla="val 437"/>
                    <a:gd name="f236" fmla="val 423"/>
                    <a:gd name="f237" fmla="val 464"/>
                    <a:gd name="f238" fmla="val 427"/>
                    <a:gd name="f239" fmla="val 472"/>
                    <a:gd name="f240" fmla="val 473"/>
                    <a:gd name="f241" fmla="val 470"/>
                    <a:gd name="f242" fmla="val 439"/>
                    <a:gd name="f243" fmla="val 428"/>
                    <a:gd name="f244" fmla="val 426"/>
                    <a:gd name="f245" fmla="val 425"/>
                    <a:gd name="f246" fmla="val 408"/>
                    <a:gd name="f247" fmla="val 405"/>
                    <a:gd name="f248" fmla="val 401"/>
                    <a:gd name="f249" fmla="val 403"/>
                    <a:gd name="f250" fmla="val 466"/>
                    <a:gd name="f251" fmla="val 468"/>
                    <a:gd name="f252" fmla="val 430"/>
                    <a:gd name="f253" fmla="val 474"/>
                    <a:gd name="f254" fmla="val 477"/>
                    <a:gd name="f255" fmla="val 481"/>
                    <a:gd name="f256" fmla="val 501"/>
                    <a:gd name="f257" fmla="val 500"/>
                    <a:gd name="f258" fmla="val 516"/>
                    <a:gd name="f259" fmla="val 379"/>
                    <a:gd name="f260" fmla="val 521"/>
                    <a:gd name="f261" fmla="val 374"/>
                    <a:gd name="f262" fmla="val 524"/>
                    <a:gd name="f263" fmla="val 371"/>
                    <a:gd name="f264" fmla="val 522"/>
                    <a:gd name="f265" fmla="val 519"/>
                    <a:gd name="f266" fmla="val 363"/>
                    <a:gd name="f267" fmla="val 514"/>
                    <a:gd name="f268" fmla="val 511"/>
                    <a:gd name="f269" fmla="val 347"/>
                    <a:gd name="f270" fmla="val 509"/>
                    <a:gd name="f271" fmla="val 508"/>
                    <a:gd name="f272" fmla="val 332"/>
                    <a:gd name="f273" fmla="val 329"/>
                    <a:gd name="f274" fmla="val 512"/>
                    <a:gd name="f275" fmla="val 517"/>
                    <a:gd name="f276" fmla="val 523"/>
                    <a:gd name="f277" fmla="val 526"/>
                    <a:gd name="f278" fmla="val 527"/>
                    <a:gd name="f279" fmla="val 532"/>
                    <a:gd name="f280" fmla="val 537"/>
                    <a:gd name="f281" fmla="val 319"/>
                    <a:gd name="f282" fmla="val 543"/>
                    <a:gd name="f283" fmla="val 544"/>
                    <a:gd name="f284" fmla="val 321"/>
                    <a:gd name="f285" fmla="val 546"/>
                    <a:gd name="f286" fmla="val 548"/>
                    <a:gd name="f287" fmla="val 549"/>
                    <a:gd name="f288" fmla="val 551"/>
                    <a:gd name="f289" fmla="val 552"/>
                    <a:gd name="f290" fmla="val 553"/>
                    <a:gd name="f291" fmla="val 555"/>
                    <a:gd name="f292" fmla="val 558"/>
                    <a:gd name="f293" fmla="val 561"/>
                    <a:gd name="f294" fmla="val 562"/>
                    <a:gd name="f295" fmla="val 563"/>
                    <a:gd name="f296" fmla="val 564"/>
                    <a:gd name="f297" fmla="val 565"/>
                    <a:gd name="f298" fmla="val 568"/>
                    <a:gd name="f299" fmla="val 578"/>
                    <a:gd name="f300" fmla="val 589"/>
                    <a:gd name="f301" fmla="val 599"/>
                    <a:gd name="f302" fmla="val 608"/>
                    <a:gd name="f303" fmla="val 618"/>
                    <a:gd name="f304" fmla="val 625"/>
                    <a:gd name="f305" fmla="val 626"/>
                    <a:gd name="f306" fmla="val 331"/>
                    <a:gd name="f307" fmla="val 630"/>
                    <a:gd name="f308" fmla="val 633"/>
                    <a:gd name="f309" fmla="val 637"/>
                    <a:gd name="f310" fmla="val 640"/>
                    <a:gd name="f311" fmla="val 644"/>
                    <a:gd name="f312" fmla="val 337"/>
                    <a:gd name="f313" fmla="val 647"/>
                    <a:gd name="f314" fmla="val 652"/>
                    <a:gd name="f315" fmla="val 657"/>
                    <a:gd name="f316" fmla="val 663"/>
                    <a:gd name="f317" fmla="val 671"/>
                    <a:gd name="f318" fmla="val 679"/>
                    <a:gd name="f319" fmla="val 687"/>
                    <a:gd name="f320" fmla="val 356"/>
                    <a:gd name="f321" fmla="val 695"/>
                    <a:gd name="f322" fmla="val 703"/>
                    <a:gd name="f323" fmla="val 711"/>
                    <a:gd name="f324" fmla="val 718"/>
                    <a:gd name="f325" fmla="val 725"/>
                    <a:gd name="f326" fmla="val 732"/>
                    <a:gd name="f327" fmla="val 745"/>
                    <a:gd name="f328" fmla="val 381"/>
                    <a:gd name="f329" fmla="val 757"/>
                    <a:gd name="f330" fmla="val 769"/>
                    <a:gd name="f331" fmla="val 774"/>
                    <a:gd name="f332" fmla="val 780"/>
                    <a:gd name="f333" fmla="val 783"/>
                    <a:gd name="f334" fmla="val 787"/>
                    <a:gd name="f335" fmla="val 791"/>
                    <a:gd name="f336" fmla="val 796"/>
                    <a:gd name="f337" fmla="val 406"/>
                    <a:gd name="f338" fmla="val 800"/>
                    <a:gd name="f339" fmla="val 805"/>
                    <a:gd name="f340" fmla="val 809"/>
                    <a:gd name="f341" fmla="val 411"/>
                    <a:gd name="f342" fmla="val 817"/>
                    <a:gd name="f343" fmla="val 825"/>
                    <a:gd name="f344" fmla="val 833"/>
                    <a:gd name="f345" fmla="val 843"/>
                    <a:gd name="f346" fmla="val 852"/>
                    <a:gd name="f347" fmla="val 862"/>
                    <a:gd name="f348" fmla="val 871"/>
                    <a:gd name="f349" fmla="val 879"/>
                    <a:gd name="f350" fmla="val 888"/>
                    <a:gd name="f351" fmla="val 900"/>
                    <a:gd name="f352" fmla="val 911"/>
                    <a:gd name="f353" fmla="val 923"/>
                    <a:gd name="f354" fmla="val 938"/>
                    <a:gd name="f355" fmla="val 469"/>
                    <a:gd name="f356" fmla="val 955"/>
                    <a:gd name="f357" fmla="val 969"/>
                    <a:gd name="f358" fmla="val 970"/>
                    <a:gd name="f359" fmla="val 971"/>
                    <a:gd name="f360" fmla="val 972"/>
                    <a:gd name="f361" fmla="val 973"/>
                    <a:gd name="f362" fmla="val 484"/>
                    <a:gd name="f363" fmla="val 974"/>
                    <a:gd name="f364" fmla="val 483"/>
                    <a:gd name="f365" fmla="val 482"/>
                    <a:gd name="f366" fmla="val 467"/>
                    <a:gd name="f367" fmla="val 979"/>
                    <a:gd name="f368" fmla="val 984"/>
                    <a:gd name="f369" fmla="val 989"/>
                    <a:gd name="f370" fmla="val 991"/>
                    <a:gd name="f371" fmla="val 994"/>
                    <a:gd name="f372" fmla="val 996"/>
                    <a:gd name="f373" fmla="val 380"/>
                    <a:gd name="f374" fmla="val 998"/>
                    <a:gd name="f375" fmla="val 999"/>
                    <a:gd name="f376" fmla="val 365"/>
                    <a:gd name="f377" fmla="val 1003"/>
                    <a:gd name="f378" fmla="val 1001"/>
                    <a:gd name="f379" fmla="val 1000"/>
                    <a:gd name="f380" fmla="val 997"/>
                    <a:gd name="f381" fmla="val 992"/>
                    <a:gd name="f382" fmla="val 975"/>
                    <a:gd name="f383" fmla="val 958"/>
                    <a:gd name="f384" fmla="val 941"/>
                    <a:gd name="f385" fmla="val 916"/>
                    <a:gd name="f386" fmla="val 891"/>
                    <a:gd name="f387" fmla="val 866"/>
                    <a:gd name="f388" fmla="val 857"/>
                    <a:gd name="f389" fmla="val 854"/>
                    <a:gd name="f390" fmla="val 292"/>
                    <a:gd name="f391" fmla="val 850"/>
                    <a:gd name="f392" fmla="val 847"/>
                    <a:gd name="f393" fmla="val 291"/>
                    <a:gd name="f394" fmla="val 840"/>
                    <a:gd name="f395" fmla="val 281"/>
                    <a:gd name="f396" fmla="val 795"/>
                    <a:gd name="f397" fmla="val 272"/>
                    <a:gd name="f398" fmla="val 772"/>
                    <a:gd name="f399" fmla="val 263"/>
                    <a:gd name="f400" fmla="val 756"/>
                    <a:gd name="f401" fmla="val 256"/>
                    <a:gd name="f402" fmla="val 739"/>
                    <a:gd name="f403" fmla="val 249"/>
                    <a:gd name="f404" fmla="val 722"/>
                    <a:gd name="f405" fmla="val 240"/>
                    <a:gd name="f406" fmla="val 713"/>
                    <a:gd name="f407" fmla="val 238"/>
                    <a:gd name="f408" fmla="val 710"/>
                    <a:gd name="f409" fmla="val 709"/>
                    <a:gd name="f410" fmla="val 232"/>
                    <a:gd name="f411" fmla="val 708"/>
                    <a:gd name="f412" fmla="val 702"/>
                    <a:gd name="f413" fmla="val 697"/>
                    <a:gd name="f414" fmla="val 691"/>
                    <a:gd name="f415" fmla="val 229"/>
                    <a:gd name="f416" fmla="val 674"/>
                    <a:gd name="f417" fmla="val 222"/>
                    <a:gd name="f418" fmla="val 214"/>
                    <a:gd name="f419" fmla="val 622"/>
                    <a:gd name="f420" fmla="val 199"/>
                    <a:gd name="f421" fmla="val 604"/>
                    <a:gd name="f422" fmla="val 192"/>
                    <a:gd name="f423" fmla="val 586"/>
                    <a:gd name="f424" fmla="val 582"/>
                    <a:gd name="f425" fmla="val 575"/>
                    <a:gd name="f426" fmla="val 178"/>
                    <a:gd name="f427" fmla="val 574"/>
                    <a:gd name="f428" fmla="val 572"/>
                    <a:gd name="f429" fmla="val 176"/>
                    <a:gd name="f430" fmla="val 570"/>
                    <a:gd name="f431" fmla="val 566"/>
                    <a:gd name="f432" fmla="val 184"/>
                    <a:gd name="f433" fmla="val 557"/>
                    <a:gd name="f434" fmla="val 194"/>
                    <a:gd name="f435" fmla="val 545"/>
                    <a:gd name="f436" fmla="val 200"/>
                    <a:gd name="f437" fmla="val 542"/>
                    <a:gd name="f438" fmla="val 201"/>
                    <a:gd name="f439" fmla="val 541"/>
                    <a:gd name="f440" fmla="val 536"/>
                    <a:gd name="f441" fmla="val 528"/>
                    <a:gd name="f442" fmla="val 196"/>
                    <a:gd name="f443" fmla="val 188"/>
                    <a:gd name="f444" fmla="val 186"/>
                    <a:gd name="f445" fmla="val 530"/>
                    <a:gd name="f446" fmla="val 533"/>
                    <a:gd name="f447" fmla="val 535"/>
                    <a:gd name="f448" fmla="val 538"/>
                    <a:gd name="f449" fmla="val 539"/>
                    <a:gd name="f450" fmla="val 547"/>
                    <a:gd name="f451" fmla="val 179"/>
                    <a:gd name="f452" fmla="val 174"/>
                    <a:gd name="f453" fmla="val 168"/>
                    <a:gd name="f454" fmla="val 172"/>
                    <a:gd name="f455" fmla="val 171"/>
                    <a:gd name="f456" fmla="val 525"/>
                    <a:gd name="f457" fmla="val 167"/>
                    <a:gd name="f458" fmla="val 518"/>
                    <a:gd name="f459" fmla="val 164"/>
                    <a:gd name="f460" fmla="val 161"/>
                    <a:gd name="f461" fmla="val 160"/>
                    <a:gd name="f462" fmla="val 515"/>
                    <a:gd name="f463" fmla="val 158"/>
                    <a:gd name="f464" fmla="val 157"/>
                    <a:gd name="f465" fmla="val 507"/>
                    <a:gd name="f466" fmla="val 506"/>
                    <a:gd name="f467" fmla="val 503"/>
                    <a:gd name="f468" fmla="val 496"/>
                    <a:gd name="f469" fmla="val 490"/>
                    <a:gd name="f470" fmla="val 489"/>
                    <a:gd name="f471" fmla="val 488"/>
                    <a:gd name="f472" fmla="val 487"/>
                    <a:gd name="f473" fmla="val 486"/>
                    <a:gd name="f474" fmla="val 153"/>
                    <a:gd name="f475" fmla="val 148"/>
                    <a:gd name="f476" fmla="val 143"/>
                    <a:gd name="f477" fmla="val 138"/>
                    <a:gd name="f478" fmla="val 478"/>
                    <a:gd name="f479" fmla="val 475"/>
                    <a:gd name="f480" fmla="val 136"/>
                    <a:gd name="f481" fmla="val 112"/>
                    <a:gd name="f482" fmla="val 94"/>
                    <a:gd name="f483" fmla="val 87"/>
                    <a:gd name="f484" fmla="val 86"/>
                    <a:gd name="f485" fmla="val 84"/>
                    <a:gd name="f486" fmla="val 78"/>
                    <a:gd name="f487" fmla="val 73"/>
                    <a:gd name="f488" fmla="val 67"/>
                    <a:gd name="f489" fmla="val 289"/>
                    <a:gd name="f490" fmla="val 61"/>
                    <a:gd name="f491" fmla="val 276"/>
                    <a:gd name="f492" fmla="val 262"/>
                    <a:gd name="f493" fmla="val 50"/>
                    <a:gd name="f494" fmla="val 257"/>
                    <a:gd name="f495" fmla="val 48"/>
                    <a:gd name="f496" fmla="val 46"/>
                    <a:gd name="f497" fmla="val 247"/>
                    <a:gd name="f498" fmla="val 41"/>
                    <a:gd name="f499" fmla="val 40"/>
                    <a:gd name="f500" fmla="val 230"/>
                    <a:gd name="f501" fmla="val 37"/>
                    <a:gd name="f502" fmla="val 212"/>
                    <a:gd name="f503" fmla="val 30"/>
                    <a:gd name="f504" fmla="val 25"/>
                    <a:gd name="f505" fmla="val 20"/>
                    <a:gd name="f506" fmla="val 14"/>
                    <a:gd name="f507" fmla="val 145"/>
                    <a:gd name="f508" fmla="val 1"/>
                    <a:gd name="f509" fmla="val 132"/>
                    <a:gd name="f510" fmla="val 3"/>
                    <a:gd name="f511" fmla="val 129"/>
                    <a:gd name="f512" fmla="val 4"/>
                    <a:gd name="f513" fmla="val 125"/>
                    <a:gd name="f514" fmla="val 6"/>
                    <a:gd name="f515" fmla="val 9"/>
                    <a:gd name="f516" fmla="val 13"/>
                    <a:gd name="f517" fmla="val 16"/>
                    <a:gd name="f518" fmla="val 83"/>
                    <a:gd name="f519" fmla="val 71"/>
                    <a:gd name="f520" fmla="val 59"/>
                    <a:gd name="f521" fmla="val 28"/>
                    <a:gd name="f522" fmla="val 47"/>
                    <a:gd name="f523" fmla="val 32"/>
                    <a:gd name="f524" fmla="val 35"/>
                    <a:gd name="f525" fmla="val 23"/>
                    <a:gd name="f526" fmla="val 18"/>
                    <a:gd name="f527" fmla="val 42"/>
                    <a:gd name="f528" fmla="val 44"/>
                    <a:gd name="f529" fmla="val 10"/>
                    <a:gd name="f530" fmla="val 45"/>
                    <a:gd name="f531" fmla="val 7"/>
                    <a:gd name="f532" fmla="val 2"/>
                    <a:gd name="f533" fmla="val 49"/>
                    <a:gd name="f534" fmla="val 51"/>
                    <a:gd name="f535" fmla="*/ f2 1 1004"/>
                    <a:gd name="f536" fmla="*/ f3 1 485"/>
                    <a:gd name="f537" fmla="+- f6 0 f4"/>
                    <a:gd name="f538" fmla="+- f5 0 f4"/>
                    <a:gd name="f539" fmla="*/ f538 1 1004"/>
                    <a:gd name="f540" fmla="*/ f537 1 485"/>
                    <a:gd name="f541" fmla="*/ f4 1 f539"/>
                    <a:gd name="f542" fmla="*/ f5 1 f539"/>
                    <a:gd name="f543" fmla="*/ f4 1 f540"/>
                    <a:gd name="f544" fmla="*/ f6 1 f540"/>
                    <a:gd name="f545" fmla="*/ f541 f535 1"/>
                    <a:gd name="f546" fmla="*/ f542 f535 1"/>
                    <a:gd name="f547" fmla="*/ f544 f536 1"/>
                    <a:gd name="f548" fmla="*/ f543 f53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545" t="f548" r="f546" b="f547"/>
                  <a:pathLst>
                    <a:path w="1004" h="485">
                      <a:moveTo>
                        <a:pt x="f7" y="f8"/>
                      </a:moveTo>
                      <a:cubicBezTo>
                        <a:pt x="f9" y="f10"/>
                        <a:pt x="f11" y="f10"/>
                        <a:pt x="f12" y="f13"/>
                      </a:cubicBezTo>
                      <a:cubicBezTo>
                        <a:pt x="f14" y="f15"/>
                        <a:pt x="f16" y="f17"/>
                        <a:pt x="f18" y="f19"/>
                      </a:cubicBezTo>
                      <a:cubicBezTo>
                        <a:pt x="f13" y="f20"/>
                        <a:pt x="f19" y="f21"/>
                        <a:pt x="f22" y="f23"/>
                      </a:cubicBezTo>
                      <a:cubicBezTo>
                        <a:pt x="f24" y="f24"/>
                        <a:pt x="f25" y="f26"/>
                        <a:pt x="f27" y="f25"/>
                      </a:cubicBezTo>
                      <a:cubicBezTo>
                        <a:pt x="f28" y="f29"/>
                        <a:pt x="f30" y="f31"/>
                        <a:pt x="f32" y="f33"/>
                      </a:cubicBezTo>
                      <a:cubicBezTo>
                        <a:pt x="f34" y="f27"/>
                        <a:pt x="f35" y="f36"/>
                        <a:pt x="f37" y="f28"/>
                      </a:cubicBezTo>
                      <a:cubicBezTo>
                        <a:pt x="f38" y="f30"/>
                        <a:pt x="f39" y="f40"/>
                        <a:pt x="f41" y="f42"/>
                      </a:cubicBezTo>
                      <a:cubicBezTo>
                        <a:pt x="f43" y="f44"/>
                        <a:pt x="f45" y="f46"/>
                        <a:pt x="f47" y="f48"/>
                      </a:cubicBezTo>
                      <a:cubicBezTo>
                        <a:pt x="f49" y="f50"/>
                        <a:pt x="f51" y="f52"/>
                        <a:pt x="f53" y="f54"/>
                      </a:cubicBezTo>
                      <a:cubicBezTo>
                        <a:pt x="f55" y="f56"/>
                        <a:pt x="f57" y="f41"/>
                        <a:pt x="f58" y="f59"/>
                      </a:cubicBezTo>
                      <a:cubicBezTo>
                        <a:pt x="f60" y="f61"/>
                        <a:pt x="f62" y="f63"/>
                        <a:pt x="f64" y="f65"/>
                      </a:cubicBezTo>
                      <a:cubicBezTo>
                        <a:pt x="f66" y="f67"/>
                        <a:pt x="f68" y="f69"/>
                        <a:pt x="f70" y="f1"/>
                      </a:cubicBezTo>
                      <a:cubicBezTo>
                        <a:pt x="f71" y="f72"/>
                        <a:pt x="f73" y="f74"/>
                        <a:pt x="f75" y="f76"/>
                      </a:cubicBezTo>
                      <a:cubicBezTo>
                        <a:pt x="f77" y="f78"/>
                        <a:pt x="f79" y="f80"/>
                        <a:pt x="f81" y="f82"/>
                      </a:cubicBezTo>
                      <a:cubicBezTo>
                        <a:pt x="f83" y="f47"/>
                        <a:pt x="f84" y="f85"/>
                        <a:pt x="f86" y="f87"/>
                      </a:cubicBezTo>
                      <a:cubicBezTo>
                        <a:pt x="f88" y="f49"/>
                        <a:pt x="f89" y="f90"/>
                        <a:pt x="f91" y="f92"/>
                      </a:cubicBezTo>
                      <a:lnTo>
                        <a:pt x="f93" y="f94"/>
                      </a:lnTo>
                      <a:lnTo>
                        <a:pt x="f95" y="f96"/>
                      </a:lnTo>
                      <a:cubicBezTo>
                        <a:pt x="f97" y="f53"/>
                        <a:pt x="f98" y="f55"/>
                        <a:pt x="f99" y="f100"/>
                      </a:cubicBezTo>
                      <a:cubicBezTo>
                        <a:pt x="f99" y="f57"/>
                        <a:pt x="f99" y="f57"/>
                        <a:pt x="f101" y="f57"/>
                      </a:cubicBezTo>
                      <a:cubicBezTo>
                        <a:pt x="f101" y="f57"/>
                        <a:pt x="f102" y="f103"/>
                        <a:pt x="f102" y="f104"/>
                      </a:cubicBezTo>
                      <a:cubicBezTo>
                        <a:pt x="f105" y="f106"/>
                        <a:pt x="f107" y="f60"/>
                        <a:pt x="f91" y="f108"/>
                      </a:cubicBezTo>
                      <a:cubicBezTo>
                        <a:pt x="f109" y="f110"/>
                        <a:pt x="f111" y="f112"/>
                        <a:pt x="f113" y="f114"/>
                      </a:cubicBezTo>
                      <a:cubicBezTo>
                        <a:pt x="f113" y="f114"/>
                        <a:pt x="f113" y="f115"/>
                        <a:pt x="f113" y="f115"/>
                      </a:cubicBezTo>
                      <a:cubicBezTo>
                        <a:pt x="f116" y="f117"/>
                        <a:pt x="f118" y="f119"/>
                        <a:pt x="f118" y="f119"/>
                      </a:cubicBezTo>
                      <a:cubicBezTo>
                        <a:pt x="f120" y="f121"/>
                        <a:pt x="f122" y="f123"/>
                        <a:pt x="f84" y="f123"/>
                      </a:cubicBezTo>
                      <a:cubicBezTo>
                        <a:pt x="f124" y="f64"/>
                        <a:pt x="f125" y="f126"/>
                        <a:pt x="f125" y="f127"/>
                      </a:cubicBezTo>
                      <a:cubicBezTo>
                        <a:pt x="f128" y="f129"/>
                        <a:pt x="f130" y="f131"/>
                        <a:pt x="f130" y="f132"/>
                      </a:cubicBezTo>
                      <a:cubicBezTo>
                        <a:pt x="f83" y="f133"/>
                        <a:pt x="f134" y="f135"/>
                        <a:pt x="f81" y="f136"/>
                      </a:cubicBezTo>
                      <a:cubicBezTo>
                        <a:pt x="f137" y="f138"/>
                        <a:pt x="f139" y="f140"/>
                        <a:pt x="f79" y="f71"/>
                      </a:cubicBezTo>
                      <a:cubicBezTo>
                        <a:pt x="f141" y="f71"/>
                        <a:pt x="f142" y="f71"/>
                        <a:pt x="f143" y="f71"/>
                      </a:cubicBezTo>
                      <a:cubicBezTo>
                        <a:pt x="f144" y="f138"/>
                        <a:pt x="f145" y="f140"/>
                        <a:pt x="f146" y="f73"/>
                      </a:cubicBezTo>
                      <a:cubicBezTo>
                        <a:pt x="f146" y="f147"/>
                        <a:pt x="f146" y="f147"/>
                        <a:pt x="f146" y="f148"/>
                      </a:cubicBezTo>
                      <a:cubicBezTo>
                        <a:pt x="f145" y="f148"/>
                        <a:pt x="f145" y="f148"/>
                        <a:pt x="f75" y="f148"/>
                      </a:cubicBezTo>
                      <a:cubicBezTo>
                        <a:pt x="f149" y="f73"/>
                        <a:pt x="f147" y="f73"/>
                        <a:pt x="f73" y="f148"/>
                      </a:cubicBezTo>
                      <a:cubicBezTo>
                        <a:pt x="f150" y="f151"/>
                        <a:pt x="f73" y="f75"/>
                        <a:pt x="f147" y="f146"/>
                      </a:cubicBezTo>
                      <a:cubicBezTo>
                        <a:pt x="f149" y="f152"/>
                        <a:pt x="f75" y="f153"/>
                        <a:pt x="f152" y="f77"/>
                      </a:cubicBezTo>
                      <a:cubicBezTo>
                        <a:pt x="f152" y="f152"/>
                        <a:pt x="f77" y="f152"/>
                        <a:pt x="f154" y="f152"/>
                      </a:cubicBezTo>
                      <a:cubicBezTo>
                        <a:pt x="f145" y="f137"/>
                        <a:pt x="f75" y="f83"/>
                        <a:pt x="f145" y="f120"/>
                      </a:cubicBezTo>
                      <a:cubicBezTo>
                        <a:pt x="f146" y="f88"/>
                        <a:pt x="f77" y="f105"/>
                        <a:pt x="f141" y="f155"/>
                      </a:cubicBezTo>
                      <a:cubicBezTo>
                        <a:pt x="f143" y="f155"/>
                        <a:pt x="f152" y="f155"/>
                        <a:pt x="f144" y="f156"/>
                      </a:cubicBezTo>
                      <a:cubicBezTo>
                        <a:pt x="f75" y="f157"/>
                        <a:pt x="f73" y="f158"/>
                        <a:pt x="f71" y="f159"/>
                      </a:cubicBezTo>
                      <a:cubicBezTo>
                        <a:pt x="f133" y="f105"/>
                        <a:pt x="f160" y="f159"/>
                        <a:pt x="f161" y="f162"/>
                      </a:cubicBezTo>
                      <a:cubicBezTo>
                        <a:pt x="f163" y="f164"/>
                        <a:pt x="f160" y="f101"/>
                        <a:pt x="f71" y="f165"/>
                      </a:cubicBezTo>
                      <a:cubicBezTo>
                        <a:pt x="f145" y="f166"/>
                        <a:pt x="f143" y="f165"/>
                        <a:pt x="f143" y="f167"/>
                      </a:cubicBezTo>
                      <a:cubicBezTo>
                        <a:pt x="f143" y="f168"/>
                        <a:pt x="f143" y="f164"/>
                        <a:pt x="f142" y="f164"/>
                      </a:cubicBezTo>
                      <a:cubicBezTo>
                        <a:pt x="f137" y="f169"/>
                        <a:pt x="f170" y="f164"/>
                        <a:pt x="f171" y="f95"/>
                      </a:cubicBezTo>
                      <a:cubicBezTo>
                        <a:pt x="f172" y="f173"/>
                        <a:pt x="f170" y="f174"/>
                        <a:pt x="f175" y="f98"/>
                      </a:cubicBezTo>
                      <a:cubicBezTo>
                        <a:pt x="f81" y="f176"/>
                        <a:pt x="f137" y="f101"/>
                        <a:pt x="f139" y="f99"/>
                      </a:cubicBezTo>
                      <a:cubicBezTo>
                        <a:pt x="f77" y="f177"/>
                        <a:pt x="f146" y="f178"/>
                        <a:pt x="f152" y="f179"/>
                      </a:cubicBezTo>
                      <a:cubicBezTo>
                        <a:pt x="f152" y="f180"/>
                        <a:pt x="f77" y="f181"/>
                        <a:pt x="f152" y="f182"/>
                      </a:cubicBezTo>
                      <a:cubicBezTo>
                        <a:pt x="f145" y="f183"/>
                        <a:pt x="f149" y="f184"/>
                        <a:pt x="f73" y="f185"/>
                      </a:cubicBezTo>
                      <a:cubicBezTo>
                        <a:pt x="f186" y="f187"/>
                        <a:pt x="f186" y="f188"/>
                        <a:pt x="f73" y="f188"/>
                      </a:cubicBezTo>
                      <a:cubicBezTo>
                        <a:pt x="f148" y="f189"/>
                        <a:pt x="f151" y="f190"/>
                        <a:pt x="f152" y="f191"/>
                      </a:cubicBezTo>
                      <a:cubicBezTo>
                        <a:pt x="f153" y="f191"/>
                        <a:pt x="f142" y="f192"/>
                        <a:pt x="f141" y="f193"/>
                      </a:cubicBezTo>
                      <a:cubicBezTo>
                        <a:pt x="f137" y="f194"/>
                        <a:pt x="f172" y="f195"/>
                        <a:pt x="f134" y="f196"/>
                      </a:cubicBezTo>
                      <a:cubicBezTo>
                        <a:pt x="f83" y="f197"/>
                        <a:pt x="f125" y="f198"/>
                        <a:pt x="f124" y="f199"/>
                      </a:cubicBezTo>
                      <a:cubicBezTo>
                        <a:pt x="f200" y="f201"/>
                        <a:pt x="f202" y="f203"/>
                        <a:pt x="f84" y="f204"/>
                      </a:cubicBezTo>
                      <a:cubicBezTo>
                        <a:pt x="f205" y="f189"/>
                        <a:pt x="f206" y="f188"/>
                        <a:pt x="f207" y="f208"/>
                      </a:cubicBezTo>
                      <a:cubicBezTo>
                        <a:pt x="f86" y="f185"/>
                        <a:pt x="f209" y="f210"/>
                        <a:pt x="f113" y="f188"/>
                      </a:cubicBezTo>
                      <a:cubicBezTo>
                        <a:pt x="f109" y="f189"/>
                        <a:pt x="f107" y="f211"/>
                        <a:pt x="f157" y="f212"/>
                      </a:cubicBezTo>
                      <a:cubicBezTo>
                        <a:pt x="f213" y="f212"/>
                        <a:pt x="f156" y="f212"/>
                        <a:pt x="f214" y="f211"/>
                      </a:cubicBezTo>
                      <a:cubicBezTo>
                        <a:pt x="f215" y="f191"/>
                        <a:pt x="f168" y="f192"/>
                        <a:pt x="f95" y="f203"/>
                      </a:cubicBezTo>
                      <a:cubicBezTo>
                        <a:pt x="f173" y="f216"/>
                        <a:pt x="f97" y="f194"/>
                        <a:pt x="f174" y="f217"/>
                      </a:cubicBezTo>
                      <a:cubicBezTo>
                        <a:pt x="f98" y="f201"/>
                        <a:pt x="f98" y="f218"/>
                        <a:pt x="f98" y="f196"/>
                      </a:cubicBezTo>
                      <a:cubicBezTo>
                        <a:pt x="f176" y="f219"/>
                        <a:pt x="f165" y="f220"/>
                        <a:pt x="f221" y="f222"/>
                      </a:cubicBezTo>
                      <a:cubicBezTo>
                        <a:pt x="f223" y="f222"/>
                        <a:pt x="f224" y="f219"/>
                        <a:pt x="f179" y="f225"/>
                      </a:cubicBezTo>
                      <a:cubicBezTo>
                        <a:pt x="f226" y="f227"/>
                        <a:pt x="f226" y="f227"/>
                        <a:pt x="f180" y="f227"/>
                      </a:cubicBezTo>
                      <a:cubicBezTo>
                        <a:pt x="f182" y="f199"/>
                        <a:pt x="f228" y="f192"/>
                        <a:pt x="f229" y="f191"/>
                      </a:cubicBezTo>
                      <a:cubicBezTo>
                        <a:pt x="f179" y="f189"/>
                        <a:pt x="f226" y="f230"/>
                        <a:pt x="f229" y="f210"/>
                      </a:cubicBezTo>
                      <a:cubicBezTo>
                        <a:pt x="f229" y="f210"/>
                        <a:pt x="f229" y="f187"/>
                        <a:pt x="f181" y="f185"/>
                      </a:cubicBezTo>
                      <a:cubicBezTo>
                        <a:pt x="f231" y="f185"/>
                        <a:pt x="f182" y="f232"/>
                        <a:pt x="f233" y="f185"/>
                      </a:cubicBezTo>
                      <a:cubicBezTo>
                        <a:pt x="f234" y="f210"/>
                        <a:pt x="f183" y="f235"/>
                        <a:pt x="f236" y="f189"/>
                      </a:cubicBezTo>
                      <a:cubicBezTo>
                        <a:pt x="f234" y="f192"/>
                        <a:pt x="f233" y="f201"/>
                        <a:pt x="f182" y="f198"/>
                      </a:cubicBezTo>
                      <a:cubicBezTo>
                        <a:pt x="f182" y="f237"/>
                        <a:pt x="f238" y="f239"/>
                        <a:pt x="f210" y="f240"/>
                      </a:cubicBezTo>
                      <a:cubicBezTo>
                        <a:pt x="f189" y="f240"/>
                        <a:pt x="f190" y="f239"/>
                        <a:pt x="f203" y="f241"/>
                      </a:cubicBezTo>
                      <a:cubicBezTo>
                        <a:pt x="f216" y="f241"/>
                        <a:pt x="f217" y="f220"/>
                        <a:pt x="f217" y="f237"/>
                      </a:cubicBezTo>
                      <a:cubicBezTo>
                        <a:pt x="f199" y="f199"/>
                        <a:pt x="f194" y="f191"/>
                        <a:pt x="f212" y="f211"/>
                      </a:cubicBezTo>
                      <a:cubicBezTo>
                        <a:pt x="f185" y="f242"/>
                        <a:pt x="f208" y="f210"/>
                        <a:pt x="f185" y="f243"/>
                      </a:cubicBezTo>
                      <a:cubicBezTo>
                        <a:pt x="f185" y="f244"/>
                        <a:pt x="f185" y="f245"/>
                        <a:pt x="f187" y="f236"/>
                      </a:cubicBezTo>
                      <a:cubicBezTo>
                        <a:pt x="f210" y="f182"/>
                        <a:pt x="f188" y="f229"/>
                        <a:pt x="f189" y="f180"/>
                      </a:cubicBezTo>
                      <a:cubicBezTo>
                        <a:pt x="f212" y="f180"/>
                        <a:pt x="f211" y="f226"/>
                        <a:pt x="f190" y="f179"/>
                      </a:cubicBezTo>
                      <a:cubicBezTo>
                        <a:pt x="f192" y="f246"/>
                        <a:pt x="f203" y="f247"/>
                        <a:pt x="f217" y="f248"/>
                      </a:cubicBezTo>
                      <a:cubicBezTo>
                        <a:pt x="f201" y="f166"/>
                        <a:pt x="f201" y="f166"/>
                        <a:pt x="f201" y="f249"/>
                      </a:cubicBezTo>
                      <a:cubicBezTo>
                        <a:pt x="f218" y="f179"/>
                        <a:pt x="f197" y="f228"/>
                        <a:pt x="f237" y="f184"/>
                      </a:cubicBezTo>
                      <a:cubicBezTo>
                        <a:pt x="f250" y="f232"/>
                        <a:pt x="f251" y="f185"/>
                        <a:pt x="f241" y="f252"/>
                      </a:cubicBezTo>
                      <a:cubicBezTo>
                        <a:pt x="f253" y="f244"/>
                        <a:pt x="f254" y="f234"/>
                        <a:pt x="f255" y="f231"/>
                      </a:cubicBezTo>
                      <a:lnTo>
                        <a:pt x="f255" y="f231"/>
                      </a:lnTo>
                      <a:cubicBezTo>
                        <a:pt x="f6" y="f180"/>
                        <a:pt x="f256" y="f176"/>
                        <a:pt x="f256" y="f176"/>
                      </a:cubicBezTo>
                      <a:cubicBezTo>
                        <a:pt x="f257" y="f176"/>
                        <a:pt x="f258" y="f259"/>
                        <a:pt x="f260" y="f261"/>
                      </a:cubicBezTo>
                      <a:cubicBezTo>
                        <a:pt x="f262" y="f263"/>
                        <a:pt x="f262" y="f102"/>
                        <a:pt x="f264" y="f159"/>
                      </a:cubicBezTo>
                      <a:cubicBezTo>
                        <a:pt x="f265" y="f266"/>
                        <a:pt x="f258" y="f109"/>
                        <a:pt x="f267" y="f113"/>
                      </a:cubicBezTo>
                      <a:cubicBezTo>
                        <a:pt x="f268" y="f269"/>
                        <a:pt x="f270" y="f202"/>
                        <a:pt x="f271" y="f272"/>
                      </a:cubicBezTo>
                      <a:cubicBezTo>
                        <a:pt x="f271" y="f273"/>
                        <a:pt x="f270" y="f171"/>
                        <a:pt x="f274" y="f171"/>
                      </a:cubicBezTo>
                      <a:cubicBezTo>
                        <a:pt x="f275" y="f170"/>
                        <a:pt x="f260" y="f137"/>
                        <a:pt x="f276" y="f79"/>
                      </a:cubicBezTo>
                      <a:cubicBezTo>
                        <a:pt x="f262" y="f142"/>
                        <a:pt x="f277" y="f143"/>
                        <a:pt x="f278" y="f143"/>
                      </a:cubicBezTo>
                      <a:cubicBezTo>
                        <a:pt x="f279" y="f141"/>
                        <a:pt x="f280" y="f281"/>
                        <a:pt x="f282" y="f139"/>
                      </a:cubicBezTo>
                      <a:cubicBezTo>
                        <a:pt x="f283" y="f284"/>
                        <a:pt x="f285" y="f139"/>
                        <a:pt x="f286" y="f139"/>
                      </a:cubicBezTo>
                      <a:cubicBezTo>
                        <a:pt x="f287" y="f281"/>
                        <a:pt x="f288" y="f141"/>
                        <a:pt x="f289" y="f142"/>
                      </a:cubicBezTo>
                      <a:cubicBezTo>
                        <a:pt x="f290" y="f153"/>
                        <a:pt x="f291" y="f154"/>
                        <a:pt x="f292" y="f154"/>
                      </a:cubicBezTo>
                      <a:cubicBezTo>
                        <a:pt x="f293" y="f153"/>
                        <a:pt x="f294" y="f77"/>
                        <a:pt x="f295" y="f146"/>
                      </a:cubicBezTo>
                      <a:cubicBezTo>
                        <a:pt x="f295" y="f145"/>
                        <a:pt x="f295" y="f151"/>
                        <a:pt x="f295" y="f149"/>
                      </a:cubicBezTo>
                      <a:cubicBezTo>
                        <a:pt x="f296" y="f73"/>
                        <a:pt x="f297" y="f186"/>
                        <a:pt x="f298" y="f147"/>
                      </a:cubicBezTo>
                      <a:cubicBezTo>
                        <a:pt x="f299" y="f75"/>
                        <a:pt x="f300" y="f77"/>
                        <a:pt x="f301" y="f141"/>
                      </a:cubicBezTo>
                      <a:cubicBezTo>
                        <a:pt x="f302" y="f284"/>
                        <a:pt x="f303" y="f81"/>
                        <a:pt x="f304" y="f134"/>
                      </a:cubicBezTo>
                      <a:cubicBezTo>
                        <a:pt x="f304" y="f134"/>
                        <a:pt x="f305" y="f306"/>
                        <a:pt x="f305" y="f306"/>
                      </a:cubicBezTo>
                      <a:cubicBezTo>
                        <a:pt x="f307" y="f272"/>
                        <a:pt x="f308" y="f130"/>
                        <a:pt x="f309" y="f128"/>
                      </a:cubicBezTo>
                      <a:cubicBezTo>
                        <a:pt x="f310" y="f125"/>
                        <a:pt x="f311" y="f312"/>
                        <a:pt x="f313" y="f124"/>
                      </a:cubicBezTo>
                      <a:cubicBezTo>
                        <a:pt x="f314" y="f202"/>
                        <a:pt x="f315" y="f122"/>
                        <a:pt x="f316" y="f205"/>
                      </a:cubicBezTo>
                      <a:cubicBezTo>
                        <a:pt x="f317" y="f116"/>
                        <a:pt x="f318" y="f86"/>
                        <a:pt x="f319" y="f320"/>
                      </a:cubicBezTo>
                      <a:cubicBezTo>
                        <a:pt x="f321" y="f0"/>
                        <a:pt x="f322" y="f107"/>
                        <a:pt x="f323" y="f159"/>
                      </a:cubicBezTo>
                      <a:cubicBezTo>
                        <a:pt x="f324" y="f263"/>
                        <a:pt x="f325" y="f162"/>
                        <a:pt x="f326" y="f155"/>
                      </a:cubicBezTo>
                      <a:cubicBezTo>
                        <a:pt x="f327" y="f328"/>
                        <a:pt x="f329" y="f167"/>
                        <a:pt x="f330" y="f97"/>
                      </a:cubicBezTo>
                      <a:cubicBezTo>
                        <a:pt x="f331" y="f98"/>
                        <a:pt x="f332" y="f176"/>
                        <a:pt x="f333" y="f177"/>
                      </a:cubicBezTo>
                      <a:cubicBezTo>
                        <a:pt x="f334" y="f249"/>
                        <a:pt x="f335" y="f178"/>
                        <a:pt x="f336" y="f337"/>
                      </a:cubicBezTo>
                      <a:cubicBezTo>
                        <a:pt x="f338" y="f246"/>
                        <a:pt x="f339" y="f223"/>
                        <a:pt x="f340" y="f341"/>
                      </a:cubicBezTo>
                      <a:cubicBezTo>
                        <a:pt x="f342" y="f180"/>
                        <a:pt x="f343" y="f231"/>
                        <a:pt x="f344" y="f228"/>
                      </a:cubicBezTo>
                      <a:cubicBezTo>
                        <a:pt x="f345" y="f245"/>
                        <a:pt x="f346" y="f252"/>
                        <a:pt x="f347" y="f187"/>
                      </a:cubicBezTo>
                      <a:cubicBezTo>
                        <a:pt x="f348" y="f230"/>
                        <a:pt x="f349" y="f211"/>
                        <a:pt x="f350" y="f192"/>
                      </a:cubicBezTo>
                      <a:cubicBezTo>
                        <a:pt x="f351" y="f217"/>
                        <a:pt x="f352" y="f196"/>
                        <a:pt x="f353" y="f225"/>
                      </a:cubicBezTo>
                      <a:cubicBezTo>
                        <a:pt x="f354" y="f355"/>
                        <a:pt x="f356" y="f240"/>
                        <a:pt x="f357" y="f6"/>
                      </a:cubicBezTo>
                      <a:cubicBezTo>
                        <a:pt x="f358" y="f6"/>
                        <a:pt x="f359" y="f6"/>
                        <a:pt x="f360" y="f6"/>
                      </a:cubicBezTo>
                      <a:cubicBezTo>
                        <a:pt x="f361" y="f362"/>
                        <a:pt x="f363" y="f364"/>
                        <a:pt x="f361" y="f365"/>
                      </a:cubicBezTo>
                      <a:cubicBezTo>
                        <a:pt x="f359" y="f254"/>
                        <a:pt x="f360" y="f239"/>
                        <a:pt x="f363" y="f366"/>
                      </a:cubicBezTo>
                      <a:cubicBezTo>
                        <a:pt x="f367" y="f193"/>
                        <a:pt x="f368" y="f243"/>
                        <a:pt x="f369" y="f246"/>
                      </a:cubicBezTo>
                      <a:cubicBezTo>
                        <a:pt x="f370" y="f177"/>
                        <a:pt x="f371" y="f93"/>
                        <a:pt x="f372" y="f373"/>
                      </a:cubicBezTo>
                      <a:cubicBezTo>
                        <a:pt x="f374" y="f162"/>
                        <a:pt x="f375" y="f376"/>
                        <a:pt x="f5" y="f109"/>
                      </a:cubicBezTo>
                      <a:cubicBezTo>
                        <a:pt x="f5" y="f109"/>
                        <a:pt x="f5" y="f111"/>
                        <a:pt x="f5" y="f320"/>
                      </a:cubicBezTo>
                      <a:cubicBezTo>
                        <a:pt x="f377" y="f88"/>
                        <a:pt x="f378" y="f88"/>
                        <a:pt x="f379" y="f88"/>
                      </a:cubicBezTo>
                      <a:cubicBezTo>
                        <a:pt x="f380" y="f113"/>
                        <a:pt x="f371" y="f88"/>
                        <a:pt x="f381" y="f113"/>
                      </a:cubicBezTo>
                      <a:cubicBezTo>
                        <a:pt x="f382" y="f269"/>
                        <a:pt x="f383" y="f202"/>
                        <a:pt x="f384" y="f83"/>
                      </a:cubicBezTo>
                      <a:cubicBezTo>
                        <a:pt x="f385" y="f81"/>
                        <a:pt x="f386" y="f77"/>
                        <a:pt x="f387" y="f73"/>
                      </a:cubicBezTo>
                      <a:cubicBezTo>
                        <a:pt x="f347" y="f150"/>
                        <a:pt x="f388" y="f71"/>
                        <a:pt x="f389" y="f70"/>
                      </a:cubicBezTo>
                      <a:cubicBezTo>
                        <a:pt x="f389" y="f390"/>
                        <a:pt x="f346" y="f390"/>
                        <a:pt x="f391" y="f390"/>
                      </a:cubicBezTo>
                      <a:cubicBezTo>
                        <a:pt x="f392" y="f393"/>
                        <a:pt x="f345" y="f390"/>
                        <a:pt x="f394" y="f133"/>
                      </a:cubicBezTo>
                      <a:cubicBezTo>
                        <a:pt x="f342" y="f395"/>
                        <a:pt x="f396" y="f397"/>
                        <a:pt x="f398" y="f399"/>
                      </a:cubicBezTo>
                      <a:cubicBezTo>
                        <a:pt x="f400" y="f401"/>
                        <a:pt x="f402" y="f403"/>
                        <a:pt x="f404" y="f104"/>
                      </a:cubicBezTo>
                      <a:cubicBezTo>
                        <a:pt x="f324" y="f405"/>
                        <a:pt x="f406" y="f407"/>
                        <a:pt x="f323" y="f57"/>
                      </a:cubicBezTo>
                      <a:cubicBezTo>
                        <a:pt x="f408" y="f100"/>
                        <a:pt x="f409" y="f410"/>
                        <a:pt x="f411" y="f410"/>
                      </a:cubicBezTo>
                      <a:cubicBezTo>
                        <a:pt x="f412" y="f57"/>
                        <a:pt x="f413" y="f55"/>
                        <a:pt x="f414" y="f415"/>
                      </a:cubicBezTo>
                      <a:cubicBezTo>
                        <a:pt x="f416" y="f417"/>
                        <a:pt x="f315" y="f418"/>
                        <a:pt x="f310" y="f49"/>
                      </a:cubicBezTo>
                      <a:cubicBezTo>
                        <a:pt x="f419" y="f420"/>
                        <a:pt x="f421" y="f422"/>
                        <a:pt x="f423" y="f74"/>
                      </a:cubicBezTo>
                      <a:cubicBezTo>
                        <a:pt x="f424" y="f45"/>
                        <a:pt x="f299" y="f72"/>
                        <a:pt x="f425" y="f426"/>
                      </a:cubicBezTo>
                      <a:cubicBezTo>
                        <a:pt x="f427" y="f69"/>
                        <a:pt x="f428" y="f429"/>
                        <a:pt x="f430" y="f426"/>
                      </a:cubicBezTo>
                      <a:cubicBezTo>
                        <a:pt x="f298" y="f1"/>
                        <a:pt x="f431" y="f72"/>
                        <a:pt x="f295" y="f432"/>
                      </a:cubicBezTo>
                      <a:cubicBezTo>
                        <a:pt x="f433" y="f78"/>
                        <a:pt x="f288" y="f434"/>
                        <a:pt x="f435" y="f436"/>
                      </a:cubicBezTo>
                      <a:cubicBezTo>
                        <a:pt x="f283" y="f436"/>
                        <a:pt x="f437" y="f438"/>
                        <a:pt x="f439" y="f438"/>
                      </a:cubicBezTo>
                      <a:cubicBezTo>
                        <a:pt x="f440" y="f420"/>
                        <a:pt x="f279" y="f47"/>
                        <a:pt x="f441" y="f442"/>
                      </a:cubicBezTo>
                      <a:cubicBezTo>
                        <a:pt x="f262" y="f434"/>
                        <a:pt x="f277" y="f80"/>
                        <a:pt x="f278" y="f443"/>
                      </a:cubicBezTo>
                      <a:cubicBezTo>
                        <a:pt x="f278" y="f444"/>
                        <a:pt x="f441" y="f76"/>
                        <a:pt x="f445" y="f444"/>
                      </a:cubicBezTo>
                      <a:cubicBezTo>
                        <a:pt x="f446" y="f444"/>
                        <a:pt x="f447" y="f444"/>
                        <a:pt x="f280" y="f74"/>
                      </a:cubicBezTo>
                      <a:cubicBezTo>
                        <a:pt x="f448" y="f74"/>
                        <a:pt x="f449" y="f432"/>
                        <a:pt x="f439" y="f432"/>
                      </a:cubicBezTo>
                      <a:cubicBezTo>
                        <a:pt x="f285" y="f72"/>
                        <a:pt x="f450" y="f451"/>
                        <a:pt x="f435" y="f452"/>
                      </a:cubicBezTo>
                      <a:cubicBezTo>
                        <a:pt x="f283" y="f67"/>
                        <a:pt x="f439" y="f453"/>
                        <a:pt x="f280" y="f67"/>
                      </a:cubicBezTo>
                      <a:cubicBezTo>
                        <a:pt x="f279" y="f454"/>
                        <a:pt x="f441" y="f455"/>
                        <a:pt x="f456" y="f43"/>
                      </a:cubicBezTo>
                      <a:cubicBezTo>
                        <a:pt x="f276" y="f453"/>
                        <a:pt x="f264" y="f457"/>
                        <a:pt x="f260" y="f457"/>
                      </a:cubicBezTo>
                      <a:cubicBezTo>
                        <a:pt x="f458" y="f457"/>
                        <a:pt x="f458" y="f65"/>
                        <a:pt x="f458" y="f459"/>
                      </a:cubicBezTo>
                      <a:cubicBezTo>
                        <a:pt x="f265" y="f460"/>
                        <a:pt x="f458" y="f461"/>
                        <a:pt x="f462" y="f61"/>
                      </a:cubicBezTo>
                      <a:cubicBezTo>
                        <a:pt x="f274" y="f463"/>
                        <a:pt x="f270" y="f464"/>
                        <a:pt x="f465" y="f461"/>
                      </a:cubicBezTo>
                      <a:cubicBezTo>
                        <a:pt x="f466" y="f459"/>
                        <a:pt x="f467" y="f457"/>
                        <a:pt x="f466" y="f455"/>
                      </a:cubicBezTo>
                      <a:cubicBezTo>
                        <a:pt x="f465" y="f455"/>
                        <a:pt x="f465" y="f454"/>
                        <a:pt x="f465" y="f452"/>
                      </a:cubicBezTo>
                      <a:cubicBezTo>
                        <a:pt x="f256" y="f454"/>
                        <a:pt x="f468" y="f455"/>
                        <a:pt x="f469" y="f67"/>
                      </a:cubicBezTo>
                      <a:cubicBezTo>
                        <a:pt x="f469" y="f67"/>
                        <a:pt x="f470" y="f453"/>
                        <a:pt x="f470" y="f453"/>
                      </a:cubicBezTo>
                      <a:cubicBezTo>
                        <a:pt x="f471" y="f459"/>
                        <a:pt x="f471" y="f460"/>
                        <a:pt x="f472" y="f463"/>
                      </a:cubicBezTo>
                      <a:cubicBezTo>
                        <a:pt x="f473" y="f474"/>
                        <a:pt x="f362" y="f475"/>
                        <a:pt x="f364" y="f476"/>
                      </a:cubicBezTo>
                      <a:cubicBezTo>
                        <a:pt x="f364" y="f477"/>
                        <a:pt x="f365" y="f477"/>
                        <a:pt x="f478" y="f477"/>
                      </a:cubicBezTo>
                      <a:cubicBezTo>
                        <a:pt x="f479" y="f477"/>
                        <a:pt x="f239" y="f48"/>
                        <a:pt x="f355" y="f480"/>
                      </a:cubicBezTo>
                      <a:cubicBezTo>
                        <a:pt x="f196" y="f37"/>
                        <a:pt x="f190" y="f35"/>
                        <a:pt x="f252" y="f34"/>
                      </a:cubicBezTo>
                      <a:cubicBezTo>
                        <a:pt x="f341" y="f481"/>
                        <a:pt x="f95" y="f27"/>
                        <a:pt x="f263" y="f25"/>
                      </a:cubicBezTo>
                      <a:cubicBezTo>
                        <a:pt x="f159" y="f482"/>
                        <a:pt x="f266" y="f26"/>
                        <a:pt x="f0" y="f24"/>
                      </a:cubicBezTo>
                      <a:cubicBezTo>
                        <a:pt x="f0" y="f483"/>
                        <a:pt x="f89" y="f483"/>
                        <a:pt x="f111" y="f483"/>
                      </a:cubicBezTo>
                      <a:cubicBezTo>
                        <a:pt x="f86" y="f24"/>
                        <a:pt x="f206" y="f484"/>
                        <a:pt x="f122" y="f485"/>
                      </a:cubicBezTo>
                      <a:cubicBezTo>
                        <a:pt x="f134" y="f486"/>
                        <a:pt x="f142" y="f487"/>
                        <a:pt x="f147" y="f488"/>
                      </a:cubicBezTo>
                      <a:cubicBezTo>
                        <a:pt x="f489" y="f490"/>
                        <a:pt x="f491" y="f13"/>
                        <a:pt x="f492" y="f493"/>
                      </a:cubicBezTo>
                      <a:cubicBezTo>
                        <a:pt x="f494" y="f495"/>
                        <a:pt x="f114" y="f496"/>
                        <a:pt x="f497" y="f498"/>
                      </a:cubicBezTo>
                      <a:cubicBezTo>
                        <a:pt x="f497" y="f499"/>
                        <a:pt x="f108" y="f499"/>
                        <a:pt x="f60" y="f499"/>
                      </a:cubicBezTo>
                      <a:cubicBezTo>
                        <a:pt x="f58" y="f498"/>
                        <a:pt x="f500" y="f501"/>
                        <a:pt x="f94" y="f16"/>
                      </a:cubicBezTo>
                      <a:cubicBezTo>
                        <a:pt x="f502" y="f503"/>
                        <a:pt x="f85" y="f504"/>
                        <a:pt x="f80" y="f505"/>
                      </a:cubicBezTo>
                      <a:cubicBezTo>
                        <a:pt x="f69" y="f506"/>
                        <a:pt x="f461" y="f9"/>
                        <a:pt x="f507" y="f508"/>
                      </a:cubicBezTo>
                      <a:cubicBezTo>
                        <a:pt x="f50" y="f4"/>
                        <a:pt x="f38" y="f4"/>
                        <a:pt x="f480" y="f508"/>
                      </a:cubicBezTo>
                      <a:cubicBezTo>
                        <a:pt x="f509" y="f510"/>
                        <a:pt x="f511" y="f512"/>
                        <a:pt x="f513" y="f514"/>
                      </a:cubicBezTo>
                      <a:cubicBezTo>
                        <a:pt x="f32" y="f515"/>
                        <a:pt x="f27" y="f516"/>
                        <a:pt x="f482" y="f517"/>
                      </a:cubicBezTo>
                      <a:cubicBezTo>
                        <a:pt x="f518" y="f505"/>
                        <a:pt x="f519" y="f14"/>
                        <a:pt x="f520" y="f521"/>
                      </a:cubicBezTo>
                      <a:cubicBezTo>
                        <a:pt x="f522" y="f523"/>
                        <a:pt x="f524" y="f501"/>
                        <a:pt x="f525" y="f498"/>
                      </a:cubicBezTo>
                      <a:cubicBezTo>
                        <a:pt x="f526" y="f527"/>
                        <a:pt x="f506" y="f528"/>
                        <a:pt x="f529" y="f530"/>
                      </a:cubicBezTo>
                      <a:cubicBezTo>
                        <a:pt x="f9" y="f530"/>
                        <a:pt x="f531" y="f528"/>
                        <a:pt x="f7" y="f528"/>
                      </a:cubicBezTo>
                      <a:cubicBezTo>
                        <a:pt x="f512" y="f528"/>
                        <a:pt x="f510" y="f18"/>
                        <a:pt x="f532" y="f528"/>
                      </a:cubicBezTo>
                      <a:cubicBezTo>
                        <a:pt x="f508" y="f530"/>
                        <a:pt x="f4" y="f522"/>
                        <a:pt x="f4" y="f495"/>
                      </a:cubicBezTo>
                      <a:cubicBezTo>
                        <a:pt x="f508" y="f533"/>
                        <a:pt x="f510" y="f534"/>
                        <a:pt x="f7" y="f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EFFAFF"/>
                    </a:gs>
                    <a:gs pos="100000">
                      <a:srgbClr val="9ADCF6"/>
                    </a:gs>
                  </a:gsLst>
                  <a:path path="circle">
                    <a:fillToRect l="50000" t="70000" r="50000" b="30000"/>
                  </a:path>
                </a:gradFill>
                <a:ln w="9360">
                  <a:solidFill>
                    <a:srgbClr val="3FB3D2"/>
                  </a:solidFill>
                  <a:prstDash val="solid"/>
                  <a:miter/>
                </a:ln>
              </p:spPr>
              <p:txBody>
                <a:bodyPr vert="horz" wrap="square" lIns="104400" tIns="52200" rIns="104400" bIns="52200" anchor="t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ru-RU" sz="1800" b="0" i="0" u="none" strike="noStrike" kern="1200">
                    <a:ln>
                      <a:noFill/>
                    </a:ln>
                    <a:latin typeface="Arial" pitchFamily="18"/>
                    <a:ea typeface="Microsoft YaHei" pitchFamily="2"/>
                    <a:cs typeface="Mangal" pitchFamily="2"/>
                  </a:endParaRPr>
                </a:p>
              </p:txBody>
            </p:sp>
          </p:grpSp>
          <p:sp>
            <p:nvSpPr>
              <p:cNvPr id="8" name="Rectangle 115"/>
              <p:cNvSpPr/>
              <p:nvPr/>
            </p:nvSpPr>
            <p:spPr>
              <a:xfrm>
                <a:off x="0" y="887759"/>
                <a:ext cx="9143640" cy="2628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1600"/>
                  <a:gd name="f4" fmla="*/ f0 1 21600"/>
                  <a:gd name="f5" fmla="*/ f1 1 21600"/>
                  <a:gd name="f6" fmla="+- f3 0 f2"/>
                  <a:gd name="f7" fmla="*/ f6 1 21600"/>
                  <a:gd name="f8" fmla="*/ f2 1 f7"/>
                  <a:gd name="f9" fmla="*/ f3 1 f7"/>
                  <a:gd name="f10" fmla="*/ f8 f4 1"/>
                  <a:gd name="f11" fmla="*/ f9 f4 1"/>
                  <a:gd name="f12" fmla="*/ f9 f5 1"/>
                  <a:gd name="f13" fmla="*/ f8 f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" t="f13" r="f11" b="f12"/>
                <a:pathLst>
                  <a:path w="21600" h="21600">
                    <a:moveTo>
                      <a:pt x="f2" y="f2"/>
                    </a:moveTo>
                    <a:lnTo>
                      <a:pt x="f3" y="f2"/>
                    </a:lnTo>
                    <a:lnTo>
                      <a:pt x="f3" y="f3"/>
                    </a:lnTo>
                    <a:lnTo>
                      <a:pt x="f2" y="f3"/>
                    </a:lnTo>
                    <a:lnTo>
                      <a:pt x="f2" y="f2"/>
                    </a:ln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104400" tIns="52200" rIns="104400" bIns="5220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</p:grpSp>
        <p:pic>
          <p:nvPicPr>
            <p:cNvPr id="9" name="Рисунок 5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53280" y="142920"/>
              <a:ext cx="418680" cy="496080"/>
            </a:xfrm>
            <a:prstGeom prst="rect">
              <a:avLst/>
            </a:prstGeom>
            <a:gradFill>
              <a:gsLst>
                <a:gs pos="0">
                  <a:srgbClr val="EFFAFF"/>
                </a:gs>
                <a:gs pos="100000">
                  <a:srgbClr val="9ADCF6"/>
                </a:gs>
              </a:gsLst>
              <a:path path="circle">
                <a:fillToRect l="50000" t="70000" r="50000" b="30000"/>
              </a:path>
            </a:gradFill>
            <a:ln w="9360">
              <a:solidFill>
                <a:srgbClr val="3FB3D2"/>
              </a:solidFill>
              <a:prstDash val="solid"/>
              <a:miter/>
            </a:ln>
          </p:spPr>
        </p:pic>
      </p:grpSp>
      <p:sp>
        <p:nvSpPr>
          <p:cNvPr id="10" name="TextBox 16"/>
          <p:cNvSpPr/>
          <p:nvPr/>
        </p:nvSpPr>
        <p:spPr>
          <a:xfrm>
            <a:off x="582840" y="258840"/>
            <a:ext cx="7646399" cy="36936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1" i="0" u="none" strike="noStrike" kern="1200" spc="0" baseline="0">
                <a:ln>
                  <a:noFill/>
                </a:ln>
                <a:solidFill>
                  <a:srgbClr val="17375E"/>
                </a:solidFill>
                <a:latin typeface="Calibri" pitchFamily="18"/>
                <a:ea typeface="Microsoft YaHei" pitchFamily="2"/>
                <a:cs typeface="Mangal" pitchFamily="2"/>
              </a:rPr>
              <a:t> </a:t>
            </a:r>
          </a:p>
        </p:txBody>
      </p:sp>
      <p:sp>
        <p:nvSpPr>
          <p:cNvPr id="11" name="Скругленный прямоугольник 22"/>
          <p:cNvSpPr/>
          <p:nvPr/>
        </p:nvSpPr>
        <p:spPr>
          <a:xfrm>
            <a:off x="262800" y="1059120"/>
            <a:ext cx="7988040" cy="363708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EFFAFF"/>
              </a:gs>
              <a:gs pos="100000">
                <a:srgbClr val="9ADCF6"/>
              </a:gs>
            </a:gsLst>
            <a:path path="circle">
              <a:fillToRect l="50000" t="70000" r="50000" b="30000"/>
            </a:path>
          </a:gradFill>
          <a:ln w="9360">
            <a:solidFill>
              <a:srgbClr val="3FB3D2"/>
            </a:solidFill>
            <a:prstDash val="solid"/>
            <a:miter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343080" algn="just" rtl="0" hangingPunct="1">
              <a:lnSpc>
                <a:spcPct val="100000"/>
              </a:lnSpc>
              <a:spcBef>
                <a:spcPts val="0"/>
              </a:spcBef>
              <a:spcAft>
                <a:spcPts val="720"/>
              </a:spcAft>
              <a:buNone/>
              <a:tabLst/>
            </a:pPr>
            <a:r>
              <a:rPr lang="ru-RU" sz="16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Статья 47. Использование поверхностных водных объектов для целей морского, внутреннего водного и воздушного транспорта </a:t>
            </a:r>
          </a:p>
          <a:p>
            <a:pPr marL="0" marR="0" lvl="0" indent="34308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6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1. Использование поверхностных водных объектов для целей морского, внутреннего водного транспорта осуществляется в соответствии с </a:t>
            </a:r>
            <a:r>
              <a:rPr lang="ru-RU" sz="1600" b="0" i="0" u="none" strike="noStrike" kern="1200" spc="0" baseline="0">
                <a:ln>
                  <a:noFill/>
                </a:ln>
                <a:solidFill>
                  <a:srgbClr val="0563C1"/>
                </a:solidFill>
                <a:latin typeface="Times New Roman" pitchFamily="18"/>
                <a:ea typeface="SimSun" pitchFamily="2"/>
                <a:cs typeface="Times New Roman" pitchFamily="18"/>
                <a:hlinkClick r:id="rId4" action="ppaction://hlinkfile"/>
              </a:rPr>
              <a:t>законодательством</a:t>
            </a:r>
            <a:r>
              <a:rPr lang="ru-RU" sz="16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 в области внутреннего водного транспорта Российской Федерации, законодательством Российской Федерации в области торгового мореплавания и законодательством о морских портах.</a:t>
            </a:r>
          </a:p>
          <a:p>
            <a:pPr marL="0" marR="0" lvl="0" indent="34308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6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2. Использование поверхностных водных объектов для плавания и стоянки судов, эксплуатации гидротехнических сооружений, проведения дноуглубительных и других работ на территории морского порта или в акватории речного порта, а также работ по содержанию внутренних водных путей Российской Федерации осуществляется без предоставления водных объектов в пользование.</a:t>
            </a:r>
          </a:p>
        </p:txBody>
      </p:sp>
      <p:sp>
        <p:nvSpPr>
          <p:cNvPr id="12" name="Rectangle 1"/>
          <p:cNvSpPr/>
          <p:nvPr/>
        </p:nvSpPr>
        <p:spPr>
          <a:xfrm>
            <a:off x="4479840" y="-302040"/>
            <a:ext cx="183600" cy="60408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1440" tIns="45720" rIns="91440" bIns="45720" anchor="ctr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/>
            </a:r>
            <a:br>
              <a:rPr lang="ru-RU" sz="1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</a:br>
            <a:endParaRPr lang="ru-RU" sz="18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Arial" pitchFamily="34"/>
              <a:ea typeface="Microsoft YaHei" pitchFamily="2"/>
              <a:cs typeface="Arial" pitchFamily="34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12"/>
          <p:cNvGrpSpPr/>
          <p:nvPr/>
        </p:nvGrpSpPr>
        <p:grpSpPr>
          <a:xfrm>
            <a:off x="0" y="122400"/>
            <a:ext cx="9143640" cy="871920"/>
            <a:chOff x="0" y="122400"/>
            <a:chExt cx="9143640" cy="871920"/>
          </a:xfrm>
        </p:grpSpPr>
        <p:grpSp>
          <p:nvGrpSpPr>
            <p:cNvPr id="3" name="Группа 15"/>
            <p:cNvGrpSpPr/>
            <p:nvPr/>
          </p:nvGrpSpPr>
          <p:grpSpPr>
            <a:xfrm>
              <a:off x="0" y="122400"/>
              <a:ext cx="9143640" cy="871920"/>
              <a:chOff x="0" y="122400"/>
              <a:chExt cx="9143640" cy="871920"/>
            </a:xfrm>
          </p:grpSpPr>
          <p:grpSp>
            <p:nvGrpSpPr>
              <p:cNvPr id="4" name="Группа 36"/>
              <p:cNvGrpSpPr/>
              <p:nvPr/>
            </p:nvGrpSpPr>
            <p:grpSpPr>
              <a:xfrm>
                <a:off x="0" y="122400"/>
                <a:ext cx="9143640" cy="814320"/>
                <a:chOff x="0" y="122400"/>
                <a:chExt cx="9143640" cy="814320"/>
              </a:xfrm>
            </p:grpSpPr>
            <p:sp>
              <p:nvSpPr>
                <p:cNvPr id="5" name="Freeform 8"/>
                <p:cNvSpPr/>
                <p:nvPr/>
              </p:nvSpPr>
              <p:spPr>
                <a:xfrm>
                  <a:off x="7045200" y="409320"/>
                  <a:ext cx="1942560" cy="527400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380"/>
                    <a:gd name="f4" fmla="val 66"/>
                    <a:gd name="f5" fmla="val 377"/>
                    <a:gd name="f6" fmla="val 53"/>
                    <a:gd name="f7" fmla="val 376"/>
                    <a:gd name="f8" fmla="val 372"/>
                    <a:gd name="f9" fmla="val 369"/>
                    <a:gd name="f10" fmla="val 365"/>
                    <a:gd name="f11" fmla="val 47"/>
                    <a:gd name="f12" fmla="val 46"/>
                    <a:gd name="f13" fmla="val 363"/>
                    <a:gd name="f14" fmla="val 45"/>
                    <a:gd name="f15" fmla="val 362"/>
                    <a:gd name="f16" fmla="val 358"/>
                    <a:gd name="f17" fmla="val 44"/>
                    <a:gd name="f18" fmla="val 352"/>
                    <a:gd name="f19" fmla="val 40"/>
                    <a:gd name="f20" fmla="val 351"/>
                    <a:gd name="f21" fmla="val 345"/>
                    <a:gd name="f22" fmla="val 344"/>
                    <a:gd name="f23" fmla="val 339"/>
                    <a:gd name="f24" fmla="val 33"/>
                    <a:gd name="f25" fmla="val 318"/>
                    <a:gd name="f26" fmla="val 58"/>
                    <a:gd name="f27" fmla="val 315"/>
                    <a:gd name="f28" fmla="val 57"/>
                    <a:gd name="f29" fmla="val 56"/>
                    <a:gd name="f30" fmla="val 42"/>
                    <a:gd name="f31" fmla="val 41"/>
                    <a:gd name="f32" fmla="val 312"/>
                    <a:gd name="f33" fmla="val 310"/>
                    <a:gd name="f34" fmla="val 307"/>
                    <a:gd name="f35" fmla="val 29"/>
                    <a:gd name="f36" fmla="val 17"/>
                    <a:gd name="f37" fmla="val 5"/>
                    <a:gd name="f38" fmla="val 3"/>
                    <a:gd name="f39" fmla="val 2"/>
                    <a:gd name="f40" fmla="val 1"/>
                    <a:gd name="f41" fmla="val 306"/>
                    <a:gd name="f42" fmla="val 305"/>
                    <a:gd name="f43" fmla="val 304"/>
                    <a:gd name="f44" fmla="val 299"/>
                    <a:gd name="f45" fmla="val 298"/>
                    <a:gd name="f46" fmla="val 297"/>
                    <a:gd name="f47" fmla="val 296"/>
                    <a:gd name="f48" fmla="val 295"/>
                    <a:gd name="f49" fmla="val 16"/>
                    <a:gd name="f50" fmla="val 293"/>
                    <a:gd name="f51" fmla="val 291"/>
                    <a:gd name="f52" fmla="val 289"/>
                    <a:gd name="f53" fmla="val 288"/>
                    <a:gd name="f54" fmla="val 287"/>
                    <a:gd name="f55" fmla="val 286"/>
                    <a:gd name="f56" fmla="val 285"/>
                    <a:gd name="f57" fmla="val 280"/>
                    <a:gd name="f58" fmla="val 279"/>
                    <a:gd name="f59" fmla="val 278"/>
                    <a:gd name="f60" fmla="val 277"/>
                    <a:gd name="f61" fmla="val 276"/>
                    <a:gd name="f62" fmla="val 275"/>
                    <a:gd name="f63" fmla="val 274"/>
                    <a:gd name="f64" fmla="val 39"/>
                    <a:gd name="f65" fmla="val 38"/>
                    <a:gd name="f66" fmla="val 36"/>
                    <a:gd name="f67" fmla="val 263"/>
                    <a:gd name="f68" fmla="val 252"/>
                    <a:gd name="f69" fmla="val 241"/>
                    <a:gd name="f70" fmla="val 239"/>
                    <a:gd name="f71" fmla="val 238"/>
                    <a:gd name="f72" fmla="val 236"/>
                    <a:gd name="f73" fmla="val 43"/>
                    <a:gd name="f74" fmla="val 235"/>
                    <a:gd name="f75" fmla="val 233"/>
                    <a:gd name="f76" fmla="val 231"/>
                    <a:gd name="f77" fmla="val 230"/>
                    <a:gd name="f78" fmla="val 226"/>
                    <a:gd name="f79" fmla="val 222"/>
                    <a:gd name="f80" fmla="val 217"/>
                    <a:gd name="f81" fmla="val 213"/>
                    <a:gd name="f82" fmla="val 212"/>
                    <a:gd name="f83" fmla="val 209"/>
                    <a:gd name="f84" fmla="val 208"/>
                    <a:gd name="f85" fmla="val 204"/>
                    <a:gd name="f86" fmla="val 199"/>
                    <a:gd name="f87" fmla="val 194"/>
                    <a:gd name="f88" fmla="val 190"/>
                    <a:gd name="f89" fmla="val 183"/>
                    <a:gd name="f90" fmla="val 182"/>
                    <a:gd name="f91" fmla="val 181"/>
                    <a:gd name="f92" fmla="val 51"/>
                    <a:gd name="f93" fmla="val 178"/>
                    <a:gd name="f94" fmla="val 175"/>
                    <a:gd name="f95" fmla="val 168"/>
                    <a:gd name="f96" fmla="val 169"/>
                    <a:gd name="f97" fmla="val 27"/>
                    <a:gd name="f98" fmla="val 164"/>
                    <a:gd name="f99" fmla="val 25"/>
                    <a:gd name="f100" fmla="val 148"/>
                    <a:gd name="f101" fmla="val 143"/>
                    <a:gd name="f102" fmla="val 136"/>
                    <a:gd name="f103" fmla="val 132"/>
                    <a:gd name="f104" fmla="val 131"/>
                    <a:gd name="f105" fmla="val 129"/>
                    <a:gd name="f106" fmla="val 126"/>
                    <a:gd name="f107" fmla="val 115"/>
                    <a:gd name="f108" fmla="val 105"/>
                    <a:gd name="f109" fmla="val 103"/>
                    <a:gd name="f110" fmla="val 98"/>
                    <a:gd name="f111" fmla="val 81"/>
                    <a:gd name="f112" fmla="val 77"/>
                    <a:gd name="f113" fmla="val 48"/>
                    <a:gd name="f114" fmla="val 78"/>
                    <a:gd name="f115" fmla="val 49"/>
                    <a:gd name="f116" fmla="val 74"/>
                    <a:gd name="f117" fmla="val 50"/>
                    <a:gd name="f118" fmla="val 72"/>
                    <a:gd name="f119" fmla="val 65"/>
                    <a:gd name="f120" fmla="val 64"/>
                    <a:gd name="f121" fmla="val 34"/>
                    <a:gd name="f122" fmla="val 63"/>
                    <a:gd name="f123" fmla="val 62"/>
                    <a:gd name="f124" fmla="val 37"/>
                    <a:gd name="f125" fmla="val 35"/>
                    <a:gd name="f126" fmla="val 32"/>
                    <a:gd name="f127" fmla="val 28"/>
                    <a:gd name="f128" fmla="val 31"/>
                    <a:gd name="f129" fmla="val 52"/>
                    <a:gd name="f130" fmla="val 26"/>
                    <a:gd name="f131" fmla="val 13"/>
                    <a:gd name="f132" fmla="val 12"/>
                    <a:gd name="f133" fmla="val 10"/>
                    <a:gd name="f134" fmla="val 9"/>
                    <a:gd name="f135" fmla="val 8"/>
                    <a:gd name="f136" fmla="val 7"/>
                    <a:gd name="f137" fmla="val 152"/>
                    <a:gd name="f138" fmla="val 334"/>
                    <a:gd name="f139" fmla="val 347"/>
                    <a:gd name="f140" fmla="val 379"/>
                    <a:gd name="f141" fmla="val 55"/>
                    <a:gd name="f142" fmla="val 378"/>
                    <a:gd name="f143" fmla="val 54"/>
                    <a:gd name="f144" fmla="val 67"/>
                    <a:gd name="f145" fmla="val 59"/>
                    <a:gd name="f146" fmla="val 61"/>
                    <a:gd name="f147" fmla="val 60"/>
                    <a:gd name="f148" fmla="val 70"/>
                    <a:gd name="f149" fmla="val 68"/>
                    <a:gd name="f150" fmla="val 187"/>
                    <a:gd name="f151" fmla="val 185"/>
                    <a:gd name="f152" fmla="val 189"/>
                    <a:gd name="f153" fmla="val 196"/>
                    <a:gd name="f154" fmla="val 197"/>
                    <a:gd name="f155" fmla="val 198"/>
                    <a:gd name="f156" fmla="val 191"/>
                    <a:gd name="f157" fmla="val 195"/>
                    <a:gd name="f158" fmla="val 193"/>
                    <a:gd name="f159" fmla="val 203"/>
                    <a:gd name="f160" fmla="val 205"/>
                    <a:gd name="f161" fmla="val 206"/>
                    <a:gd name="f162" fmla="val 201"/>
                    <a:gd name="f163" fmla="val 200"/>
                    <a:gd name="f164" fmla="val 202"/>
                    <a:gd name="f165" fmla="val 207"/>
                    <a:gd name="f166" fmla="val 210"/>
                    <a:gd name="f167" fmla="val 216"/>
                    <a:gd name="f168" fmla="val 218"/>
                    <a:gd name="f169" fmla="val 219"/>
                    <a:gd name="f170" fmla="val 221"/>
                    <a:gd name="f171" fmla="val 220"/>
                    <a:gd name="f172" fmla="val 214"/>
                    <a:gd name="f173" fmla="val 215"/>
                    <a:gd name="f174" fmla="val 225"/>
                    <a:gd name="f175" fmla="val 227"/>
                    <a:gd name="f176" fmla="val 229"/>
                    <a:gd name="f177" fmla="val 223"/>
                    <a:gd name="f178" fmla="val 224"/>
                    <a:gd name="f179" fmla="val 232"/>
                    <a:gd name="f180" fmla="val 247"/>
                    <a:gd name="f181" fmla="val 246"/>
                    <a:gd name="f182" fmla="val 245"/>
                    <a:gd name="f183" fmla="val 244"/>
                    <a:gd name="f184" fmla="val 254"/>
                    <a:gd name="f185" fmla="val 253"/>
                    <a:gd name="f186" fmla="val 262"/>
                    <a:gd name="f187" fmla="val 261"/>
                    <a:gd name="f188" fmla="val 260"/>
                    <a:gd name="f189" fmla="val 259"/>
                    <a:gd name="f190" fmla="val 269"/>
                    <a:gd name="f191" fmla="val 268"/>
                    <a:gd name="f192" fmla="val 267"/>
                    <a:gd name="f193" fmla="val 364"/>
                    <a:gd name="f194" fmla="val 361"/>
                    <a:gd name="f195" fmla="*/ f0 1 380"/>
                    <a:gd name="f196" fmla="*/ f1 1 66"/>
                    <a:gd name="f197" fmla="+- f4 0 f2"/>
                    <a:gd name="f198" fmla="+- f3 0 f2"/>
                    <a:gd name="f199" fmla="*/ f198 1 380"/>
                    <a:gd name="f200" fmla="*/ f197 1 66"/>
                    <a:gd name="f201" fmla="*/ f2 1 f199"/>
                    <a:gd name="f202" fmla="*/ f3 1 f199"/>
                    <a:gd name="f203" fmla="*/ f2 1 f200"/>
                    <a:gd name="f204" fmla="*/ f4 1 f200"/>
                    <a:gd name="f205" fmla="*/ f201 f195 1"/>
                    <a:gd name="f206" fmla="*/ f202 f195 1"/>
                    <a:gd name="f207" fmla="*/ f204 f196 1"/>
                    <a:gd name="f208" fmla="*/ f203 f19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205" t="f208" r="f206" b="f207"/>
                  <a:pathLst>
                    <a:path w="380" h="66">
                      <a:moveTo>
                        <a:pt x="f5" y="f6"/>
                      </a:moveTo>
                      <a:cubicBezTo>
                        <a:pt x="f5" y="f6"/>
                        <a:pt x="f7" y="f6"/>
                        <a:pt x="f7" y="f6"/>
                      </a:cubicBezTo>
                      <a:cubicBezTo>
                        <a:pt x="f8" y="f6"/>
                        <a:pt x="f9" y="f6"/>
                        <a:pt x="f10" y="f6"/>
                      </a:cubicBezTo>
                      <a:lnTo>
                        <a:pt x="f10" y="f11"/>
                      </a:lnTo>
                      <a:cubicBezTo>
                        <a:pt x="f10" y="f12"/>
                        <a:pt x="f13" y="f14"/>
                        <a:pt x="f15" y="f14"/>
                      </a:cubicBezTo>
                      <a:lnTo>
                        <a:pt x="f16" y="f14"/>
                      </a:lnTo>
                      <a:lnTo>
                        <a:pt x="f16" y="f17"/>
                      </a:lnTo>
                      <a:lnTo>
                        <a:pt x="f18" y="f19"/>
                      </a:lnTo>
                      <a:lnTo>
                        <a:pt x="f20" y="f19"/>
                      </a:lnTo>
                      <a:lnTo>
                        <a:pt x="f20" y="f17"/>
                      </a:lnTo>
                      <a:lnTo>
                        <a:pt x="f21" y="f19"/>
                      </a:lnTo>
                      <a:lnTo>
                        <a:pt x="f22" y="f19"/>
                      </a:lnTo>
                      <a:lnTo>
                        <a:pt x="f22" y="f17"/>
                      </a:lnTo>
                      <a:lnTo>
                        <a:pt x="f23" y="f19"/>
                      </a:lnTo>
                      <a:lnTo>
                        <a:pt x="f23" y="f24"/>
                      </a:lnTo>
                      <a:lnTo>
                        <a:pt x="f25" y="f24"/>
                      </a:lnTo>
                      <a:lnTo>
                        <a:pt x="f25" y="f26"/>
                      </a:lnTo>
                      <a:lnTo>
                        <a:pt x="f27" y="f26"/>
                      </a:lnTo>
                      <a:cubicBezTo>
                        <a:pt x="f27" y="f28"/>
                        <a:pt x="f27" y="f29"/>
                        <a:pt x="f27" y="f29"/>
                      </a:cubicBezTo>
                      <a:lnTo>
                        <a:pt x="f27" y="f29"/>
                      </a:lnTo>
                      <a:lnTo>
                        <a:pt x="f27" y="f30"/>
                      </a:lnTo>
                      <a:lnTo>
                        <a:pt x="f27" y="f30"/>
                      </a:lnTo>
                      <a:cubicBezTo>
                        <a:pt x="f27" y="f31"/>
                        <a:pt x="f27" y="f31"/>
                        <a:pt x="f27" y="f31"/>
                      </a:cubicBezTo>
                      <a:cubicBezTo>
                        <a:pt x="f32" y="f31"/>
                        <a:pt x="f33" y="f31"/>
                        <a:pt x="f34" y="f31"/>
                      </a:cubicBezTo>
                      <a:cubicBezTo>
                        <a:pt x="f34" y="f35"/>
                        <a:pt x="f34" y="f36"/>
                        <a:pt x="f34" y="f37"/>
                      </a:cubicBezTo>
                      <a:cubicBezTo>
                        <a:pt x="f34" y="f38"/>
                        <a:pt x="f34" y="f38"/>
                        <a:pt x="f34" y="f39"/>
                      </a:cubicBezTo>
                      <a:lnTo>
                        <a:pt x="f34" y="f39"/>
                      </a:lnTo>
                      <a:cubicBezTo>
                        <a:pt x="f34" y="f39"/>
                        <a:pt x="f34" y="f40"/>
                        <a:pt x="f34" y="f40"/>
                      </a:cubicBezTo>
                      <a:cubicBezTo>
                        <a:pt x="f34" y="f40"/>
                        <a:pt x="f34" y="f40"/>
                        <a:pt x="f41" y="f40"/>
                      </a:cubicBezTo>
                      <a:cubicBezTo>
                        <a:pt x="f41" y="f2"/>
                        <a:pt x="f42" y="f2"/>
                        <a:pt x="f43" y="f2"/>
                      </a:cubicBezTo>
                      <a:lnTo>
                        <a:pt x="f44" y="f2"/>
                      </a:lnTo>
                      <a:cubicBezTo>
                        <a:pt x="f45" y="f2"/>
                        <a:pt x="f46" y="f2"/>
                        <a:pt x="f46" y="f40"/>
                      </a:cubicBezTo>
                      <a:cubicBezTo>
                        <a:pt x="f46" y="f40"/>
                        <a:pt x="f47" y="f40"/>
                        <a:pt x="f47" y="f40"/>
                      </a:cubicBezTo>
                      <a:cubicBezTo>
                        <a:pt x="f47" y="f40"/>
                        <a:pt x="f48" y="f39"/>
                        <a:pt x="f48" y="f39"/>
                      </a:cubicBezTo>
                      <a:cubicBezTo>
                        <a:pt x="f48" y="f39"/>
                        <a:pt x="f48" y="f38"/>
                        <a:pt x="f48" y="f38"/>
                      </a:cubicBezTo>
                      <a:cubicBezTo>
                        <a:pt x="f48" y="f49"/>
                        <a:pt x="f48" y="f35"/>
                        <a:pt x="f48" y="f31"/>
                      </a:cubicBezTo>
                      <a:cubicBezTo>
                        <a:pt x="f50" y="f31"/>
                        <a:pt x="f51" y="f31"/>
                        <a:pt x="f52" y="f31"/>
                      </a:cubicBezTo>
                      <a:cubicBezTo>
                        <a:pt x="f52" y="f35"/>
                        <a:pt x="f52" y="f36"/>
                        <a:pt x="f52" y="f37"/>
                      </a:cubicBezTo>
                      <a:cubicBezTo>
                        <a:pt x="f52" y="f38"/>
                        <a:pt x="f52" y="f38"/>
                        <a:pt x="f53" y="f39"/>
                      </a:cubicBezTo>
                      <a:lnTo>
                        <a:pt x="f53" y="f39"/>
                      </a:lnTo>
                      <a:cubicBezTo>
                        <a:pt x="f53" y="f39"/>
                        <a:pt x="f53" y="f40"/>
                        <a:pt x="f53" y="f40"/>
                      </a:cubicBezTo>
                      <a:cubicBezTo>
                        <a:pt x="f53" y="f40"/>
                        <a:pt x="f53" y="f40"/>
                        <a:pt x="f54" y="f40"/>
                      </a:cubicBezTo>
                      <a:cubicBezTo>
                        <a:pt x="f54" y="f2"/>
                        <a:pt x="f55" y="f2"/>
                        <a:pt x="f56" y="f2"/>
                      </a:cubicBezTo>
                      <a:lnTo>
                        <a:pt x="f57" y="f2"/>
                      </a:lnTo>
                      <a:cubicBezTo>
                        <a:pt x="f58" y="f2"/>
                        <a:pt x="f58" y="f2"/>
                        <a:pt x="f59" y="f40"/>
                      </a:cubicBezTo>
                      <a:cubicBezTo>
                        <a:pt x="f59" y="f40"/>
                        <a:pt x="f59" y="f40"/>
                        <a:pt x="f60" y="f40"/>
                      </a:cubicBezTo>
                      <a:cubicBezTo>
                        <a:pt x="f60" y="f40"/>
                        <a:pt x="f60" y="f39"/>
                        <a:pt x="f60" y="f39"/>
                      </a:cubicBezTo>
                      <a:cubicBezTo>
                        <a:pt x="f60" y="f39"/>
                        <a:pt x="f60" y="f38"/>
                        <a:pt x="f60" y="f38"/>
                      </a:cubicBezTo>
                      <a:cubicBezTo>
                        <a:pt x="f60" y="f49"/>
                        <a:pt x="f60" y="f35"/>
                        <a:pt x="f60" y="f31"/>
                      </a:cubicBezTo>
                      <a:cubicBezTo>
                        <a:pt x="f61" y="f31"/>
                        <a:pt x="f62" y="f31"/>
                        <a:pt x="f63" y="f31"/>
                      </a:cubicBezTo>
                      <a:cubicBezTo>
                        <a:pt x="f63" y="f64"/>
                        <a:pt x="f63" y="f65"/>
                        <a:pt x="f63" y="f66"/>
                      </a:cubicBezTo>
                      <a:cubicBezTo>
                        <a:pt x="f67" y="f66"/>
                        <a:pt x="f68" y="f66"/>
                        <a:pt x="f69" y="f66"/>
                      </a:cubicBezTo>
                      <a:cubicBezTo>
                        <a:pt x="f69" y="f65"/>
                        <a:pt x="f69" y="f19"/>
                        <a:pt x="f69" y="f31"/>
                      </a:cubicBezTo>
                      <a:cubicBezTo>
                        <a:pt x="f70" y="f31"/>
                        <a:pt x="f71" y="f31"/>
                        <a:pt x="f72" y="f31"/>
                      </a:cubicBezTo>
                      <a:lnTo>
                        <a:pt x="f72" y="f73"/>
                      </a:lnTo>
                      <a:cubicBezTo>
                        <a:pt x="f74" y="f73"/>
                        <a:pt x="f75" y="f73"/>
                        <a:pt x="f76" y="f73"/>
                      </a:cubicBezTo>
                      <a:cubicBezTo>
                        <a:pt x="f77" y="f64"/>
                        <a:pt x="f78" y="f66"/>
                        <a:pt x="f79" y="f66"/>
                      </a:cubicBezTo>
                      <a:cubicBezTo>
                        <a:pt x="f80" y="f66"/>
                        <a:pt x="f81" y="f64"/>
                        <a:pt x="f82" y="f73"/>
                      </a:cubicBezTo>
                      <a:lnTo>
                        <a:pt x="f83" y="f73"/>
                      </a:lnTo>
                      <a:cubicBezTo>
                        <a:pt x="f84" y="f64"/>
                        <a:pt x="f85" y="f66"/>
                        <a:pt x="f86" y="f66"/>
                      </a:cubicBezTo>
                      <a:cubicBezTo>
                        <a:pt x="f87" y="f66"/>
                        <a:pt x="f88" y="f64"/>
                        <a:pt x="f88" y="f17"/>
                      </a:cubicBezTo>
                      <a:lnTo>
                        <a:pt x="f89" y="f17"/>
                      </a:lnTo>
                      <a:cubicBezTo>
                        <a:pt x="f90" y="f17"/>
                        <a:pt x="f91" y="f14"/>
                        <a:pt x="f91" y="f12"/>
                      </a:cubicBezTo>
                      <a:lnTo>
                        <a:pt x="f91" y="f92"/>
                      </a:lnTo>
                      <a:cubicBezTo>
                        <a:pt x="f93" y="f92"/>
                        <a:pt x="f94" y="f6"/>
                        <a:pt x="f94" y="f29"/>
                      </a:cubicBezTo>
                      <a:lnTo>
                        <a:pt x="f94" y="f26"/>
                      </a:lnTo>
                      <a:lnTo>
                        <a:pt x="f95" y="f26"/>
                      </a:lnTo>
                      <a:lnTo>
                        <a:pt x="f96" y="f97"/>
                      </a:lnTo>
                      <a:lnTo>
                        <a:pt x="f98" y="f97"/>
                      </a:lnTo>
                      <a:lnTo>
                        <a:pt x="f98" y="f99"/>
                      </a:lnTo>
                      <a:lnTo>
                        <a:pt x="f100" y="f99"/>
                      </a:lnTo>
                      <a:lnTo>
                        <a:pt x="f100" y="f97"/>
                      </a:lnTo>
                      <a:lnTo>
                        <a:pt x="f101" y="f97"/>
                      </a:lnTo>
                      <a:lnTo>
                        <a:pt x="f101" y="f92"/>
                      </a:lnTo>
                      <a:lnTo>
                        <a:pt x="f102" y="f92"/>
                      </a:lnTo>
                      <a:lnTo>
                        <a:pt x="f102" y="f6"/>
                      </a:lnTo>
                      <a:lnTo>
                        <a:pt x="f103" y="f6"/>
                      </a:lnTo>
                      <a:lnTo>
                        <a:pt x="f103" y="f73"/>
                      </a:lnTo>
                      <a:lnTo>
                        <a:pt x="f104" y="f73"/>
                      </a:lnTo>
                      <a:lnTo>
                        <a:pt x="f105" y="f73"/>
                      </a:lnTo>
                      <a:lnTo>
                        <a:pt x="f105" y="f6"/>
                      </a:lnTo>
                      <a:lnTo>
                        <a:pt x="f106" y="f6"/>
                      </a:lnTo>
                      <a:lnTo>
                        <a:pt x="f106" y="f30"/>
                      </a:lnTo>
                      <a:lnTo>
                        <a:pt x="f107" y="f19"/>
                      </a:lnTo>
                      <a:lnTo>
                        <a:pt x="f107" y="f30"/>
                      </a:lnTo>
                      <a:lnTo>
                        <a:pt x="f107" y="f17"/>
                      </a:lnTo>
                      <a:lnTo>
                        <a:pt x="f108" y="f14"/>
                      </a:lnTo>
                      <a:lnTo>
                        <a:pt x="f108" y="f92"/>
                      </a:lnTo>
                      <a:lnTo>
                        <a:pt x="f108" y="f26"/>
                      </a:lnTo>
                      <a:lnTo>
                        <a:pt x="f109" y="f26"/>
                      </a:lnTo>
                      <a:lnTo>
                        <a:pt x="f110" y="f6"/>
                      </a:lnTo>
                      <a:lnTo>
                        <a:pt x="f111" y="f11"/>
                      </a:lnTo>
                      <a:cubicBezTo>
                        <a:pt x="f112" y="f113"/>
                        <a:pt x="f114" y="f115"/>
                        <a:pt x="f116" y="f117"/>
                      </a:cubicBezTo>
                      <a:lnTo>
                        <a:pt x="f116" y="f11"/>
                      </a:lnTo>
                      <a:lnTo>
                        <a:pt x="f118" y="f11"/>
                      </a:lnTo>
                      <a:lnTo>
                        <a:pt x="f118" y="f73"/>
                      </a:lnTo>
                      <a:lnTo>
                        <a:pt x="f116" y="f17"/>
                      </a:lnTo>
                      <a:lnTo>
                        <a:pt x="f116" y="f30"/>
                      </a:lnTo>
                      <a:lnTo>
                        <a:pt x="f119" y="f65"/>
                      </a:lnTo>
                      <a:lnTo>
                        <a:pt x="f120" y="f121"/>
                      </a:lnTo>
                      <a:cubicBezTo>
                        <a:pt x="f120" y="f121"/>
                        <a:pt x="f120" y="f121"/>
                        <a:pt x="f120" y="f121"/>
                      </a:cubicBezTo>
                      <a:cubicBezTo>
                        <a:pt x="f120" y="f121"/>
                        <a:pt x="f120" y="f121"/>
                        <a:pt x="f120" y="f121"/>
                      </a:cubicBezTo>
                      <a:cubicBezTo>
                        <a:pt x="f120" y="f121"/>
                        <a:pt x="f120" y="f121"/>
                        <a:pt x="f120" y="f121"/>
                      </a:cubicBezTo>
                      <a:cubicBezTo>
                        <a:pt x="f120" y="f121"/>
                        <a:pt x="f120" y="f121"/>
                        <a:pt x="f120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cubicBezTo>
                        <a:pt x="f122" y="f121"/>
                        <a:pt x="f122" y="f121"/>
                        <a:pt x="f122" y="f121"/>
                      </a:cubicBezTo>
                      <a:lnTo>
                        <a:pt x="f123" y="f124"/>
                      </a:lnTo>
                      <a:lnTo>
                        <a:pt x="f123" y="f124"/>
                      </a:lnTo>
                      <a:lnTo>
                        <a:pt x="f123" y="f124"/>
                      </a:lnTo>
                      <a:lnTo>
                        <a:pt x="f28" y="f125"/>
                      </a:lnTo>
                      <a:lnTo>
                        <a:pt x="f26" y="f126"/>
                      </a:lnTo>
                      <a:lnTo>
                        <a:pt x="f29" y="f127"/>
                      </a:lnTo>
                      <a:cubicBezTo>
                        <a:pt x="f115" y="f128"/>
                        <a:pt x="f129" y="f30"/>
                        <a:pt x="f129" y="f30"/>
                      </a:cubicBezTo>
                      <a:cubicBezTo>
                        <a:pt x="f129" y="f30"/>
                        <a:pt x="f129" y="f30"/>
                        <a:pt x="f129" y="f73"/>
                      </a:cubicBezTo>
                      <a:lnTo>
                        <a:pt x="f129" y="f12"/>
                      </a:lnTo>
                      <a:lnTo>
                        <a:pt x="f129" y="f29"/>
                      </a:lnTo>
                      <a:lnTo>
                        <a:pt x="f113" y="f26"/>
                      </a:lnTo>
                      <a:lnTo>
                        <a:pt x="f124" y="f26"/>
                      </a:lnTo>
                      <a:lnTo>
                        <a:pt x="f66" y="f26"/>
                      </a:lnTo>
                      <a:lnTo>
                        <a:pt x="f66" y="f26"/>
                      </a:lnTo>
                      <a:lnTo>
                        <a:pt x="f66" y="f26"/>
                      </a:lnTo>
                      <a:lnTo>
                        <a:pt x="f125" y="f26"/>
                      </a:lnTo>
                      <a:lnTo>
                        <a:pt x="f130" y="f26"/>
                      </a:lnTo>
                      <a:lnTo>
                        <a:pt x="f131" y="f26"/>
                      </a:lnTo>
                      <a:cubicBezTo>
                        <a:pt x="f132" y="f26"/>
                        <a:pt x="f133" y="f26"/>
                        <a:pt x="f134" y="f26"/>
                      </a:cubicBezTo>
                      <a:cubicBezTo>
                        <a:pt x="f135" y="f26"/>
                        <a:pt x="f135" y="f26"/>
                        <a:pt x="f135" y="f26"/>
                      </a:cubicBezTo>
                      <a:lnTo>
                        <a:pt x="f2" y="f122"/>
                      </a:lnTo>
                      <a:cubicBezTo>
                        <a:pt x="f39" y="f123"/>
                        <a:pt x="f37" y="f122"/>
                        <a:pt x="f136" y="f122"/>
                      </a:cubicBezTo>
                      <a:lnTo>
                        <a:pt x="f130" y="f4"/>
                      </a:lnTo>
                      <a:lnTo>
                        <a:pt x="f92" y="f4"/>
                      </a:lnTo>
                      <a:lnTo>
                        <a:pt x="f137" y="f4"/>
                      </a:lnTo>
                      <a:lnTo>
                        <a:pt x="f138" y="f4"/>
                      </a:lnTo>
                      <a:lnTo>
                        <a:pt x="f139" y="f4"/>
                      </a:lnTo>
                      <a:lnTo>
                        <a:pt x="f3" y="f4"/>
                      </a:lnTo>
                      <a:lnTo>
                        <a:pt x="f3" y="f29"/>
                      </a:lnTo>
                      <a:cubicBezTo>
                        <a:pt x="f140" y="f141"/>
                        <a:pt x="f142" y="f143"/>
                        <a:pt x="f5" y="f6"/>
                      </a:cubicBezTo>
                      <a:close/>
                      <a:moveTo>
                        <a:pt x="f122" y="f12"/>
                      </a:moveTo>
                      <a:lnTo>
                        <a:pt x="f123" y="f73"/>
                      </a:lnTo>
                      <a:lnTo>
                        <a:pt x="f122" y="f31"/>
                      </a:lnTo>
                      <a:lnTo>
                        <a:pt x="f119" y="f73"/>
                      </a:lnTo>
                      <a:lnTo>
                        <a:pt x="f122" y="f12"/>
                      </a:lnTo>
                      <a:close/>
                      <a:moveTo>
                        <a:pt x="f4" y="f17"/>
                      </a:moveTo>
                      <a:lnTo>
                        <a:pt x="f144" y="f92"/>
                      </a:lnTo>
                      <a:lnTo>
                        <a:pt x="f120" y="f12"/>
                      </a:lnTo>
                      <a:lnTo>
                        <a:pt x="f4" y="f17"/>
                      </a:lnTo>
                      <a:close/>
                      <a:moveTo>
                        <a:pt x="f122" y="f12"/>
                      </a:moveTo>
                      <a:lnTo>
                        <a:pt x="f145" y="f92"/>
                      </a:lnTo>
                      <a:lnTo>
                        <a:pt x="f146" y="f17"/>
                      </a:lnTo>
                      <a:lnTo>
                        <a:pt x="f122" y="f12"/>
                      </a:lnTo>
                      <a:close/>
                      <a:moveTo>
                        <a:pt x="f119" y="f19"/>
                      </a:moveTo>
                      <a:lnTo>
                        <a:pt x="f119" y="f30"/>
                      </a:lnTo>
                      <a:lnTo>
                        <a:pt x="f120" y="f31"/>
                      </a:lnTo>
                      <a:lnTo>
                        <a:pt x="f120" y="f19"/>
                      </a:lnTo>
                      <a:lnTo>
                        <a:pt x="f119" y="f19"/>
                      </a:lnTo>
                      <a:close/>
                      <a:moveTo>
                        <a:pt x="f122" y="f125"/>
                      </a:moveTo>
                      <a:lnTo>
                        <a:pt x="f120" y="f65"/>
                      </a:lnTo>
                      <a:lnTo>
                        <a:pt x="f122" y="f124"/>
                      </a:lnTo>
                      <a:lnTo>
                        <a:pt x="f122" y="f125"/>
                      </a:lnTo>
                      <a:close/>
                      <a:moveTo>
                        <a:pt x="f120" y="f19"/>
                      </a:moveTo>
                      <a:lnTo>
                        <a:pt x="f122" y="f19"/>
                      </a:lnTo>
                      <a:lnTo>
                        <a:pt x="f122" y="f64"/>
                      </a:lnTo>
                      <a:lnTo>
                        <a:pt x="f120" y="f19"/>
                      </a:lnTo>
                      <a:close/>
                      <a:moveTo>
                        <a:pt x="f123" y="f19"/>
                      </a:moveTo>
                      <a:lnTo>
                        <a:pt x="f122" y="f31"/>
                      </a:lnTo>
                      <a:lnTo>
                        <a:pt x="f123" y="f30"/>
                      </a:lnTo>
                      <a:lnTo>
                        <a:pt x="f123" y="f19"/>
                      </a:lnTo>
                      <a:close/>
                      <a:moveTo>
                        <a:pt x="f29" y="f141"/>
                      </a:moveTo>
                      <a:lnTo>
                        <a:pt x="f141" y="f141"/>
                      </a:lnTo>
                      <a:lnTo>
                        <a:pt x="f141" y="f29"/>
                      </a:lnTo>
                      <a:lnTo>
                        <a:pt x="f6" y="f29"/>
                      </a:lnTo>
                      <a:lnTo>
                        <a:pt x="f6" y="f12"/>
                      </a:lnTo>
                      <a:lnTo>
                        <a:pt x="f6" y="f30"/>
                      </a:lnTo>
                      <a:cubicBezTo>
                        <a:pt x="f6" y="f30"/>
                        <a:pt x="f6" y="f30"/>
                        <a:pt x="f6" y="f30"/>
                      </a:cubicBezTo>
                      <a:lnTo>
                        <a:pt x="f29" y="f124"/>
                      </a:lnTo>
                      <a:lnTo>
                        <a:pt x="f123" y="f64"/>
                      </a:lnTo>
                      <a:lnTo>
                        <a:pt x="f123" y="f64"/>
                      </a:lnTo>
                      <a:lnTo>
                        <a:pt x="f123" y="f64"/>
                      </a:lnTo>
                      <a:lnTo>
                        <a:pt x="f26" y="f141"/>
                      </a:lnTo>
                      <a:lnTo>
                        <a:pt x="f29" y="f141"/>
                      </a:lnTo>
                      <a:close/>
                      <a:moveTo>
                        <a:pt x="f147" y="f143"/>
                      </a:moveTo>
                      <a:lnTo>
                        <a:pt x="f26" y="f143"/>
                      </a:lnTo>
                      <a:lnTo>
                        <a:pt x="f145" y="f129"/>
                      </a:lnTo>
                      <a:lnTo>
                        <a:pt x="f122" y="f11"/>
                      </a:lnTo>
                      <a:lnTo>
                        <a:pt x="f144" y="f129"/>
                      </a:lnTo>
                      <a:lnTo>
                        <a:pt x="f147" y="f143"/>
                      </a:lnTo>
                      <a:close/>
                      <a:moveTo>
                        <a:pt x="f118" y="f11"/>
                      </a:moveTo>
                      <a:lnTo>
                        <a:pt x="f148" y="f11"/>
                      </a:lnTo>
                      <a:lnTo>
                        <a:pt x="f148" y="f92"/>
                      </a:lnTo>
                      <a:lnTo>
                        <a:pt x="f149" y="f129"/>
                      </a:lnTo>
                      <a:lnTo>
                        <a:pt x="f119" y="f19"/>
                      </a:lnTo>
                      <a:lnTo>
                        <a:pt x="f118" y="f73"/>
                      </a:lnTo>
                      <a:lnTo>
                        <a:pt x="f118" y="f11"/>
                      </a:lnTo>
                      <a:close/>
                      <a:moveTo>
                        <a:pt x="f88" y="f26"/>
                      </a:moveTo>
                      <a:lnTo>
                        <a:pt x="f150" y="f26"/>
                      </a:lnTo>
                      <a:lnTo>
                        <a:pt x="f150" y="f29"/>
                      </a:lnTo>
                      <a:cubicBezTo>
                        <a:pt x="f150" y="f6"/>
                        <a:pt x="f151" y="f92"/>
                        <a:pt x="f90" y="f92"/>
                      </a:cubicBezTo>
                      <a:lnTo>
                        <a:pt x="f90" y="f12"/>
                      </a:lnTo>
                      <a:cubicBezTo>
                        <a:pt x="f90" y="f14"/>
                        <a:pt x="f89" y="f14"/>
                        <a:pt x="f89" y="f14"/>
                      </a:cubicBezTo>
                      <a:lnTo>
                        <a:pt x="f152" y="f14"/>
                      </a:lnTo>
                      <a:cubicBezTo>
                        <a:pt x="f152" y="f14"/>
                        <a:pt x="f152" y="f14"/>
                        <a:pt x="f152" y="f14"/>
                      </a:cubicBezTo>
                      <a:cubicBezTo>
                        <a:pt x="f152" y="f14"/>
                        <a:pt x="f152" y="f12"/>
                        <a:pt x="f88" y="f12"/>
                      </a:cubicBezTo>
                      <a:lnTo>
                        <a:pt x="f88" y="f26"/>
                      </a:lnTo>
                      <a:close/>
                      <a:moveTo>
                        <a:pt x="f87" y="f26"/>
                      </a:moveTo>
                      <a:lnTo>
                        <a:pt x="f153" y="f28"/>
                      </a:lnTo>
                      <a:lnTo>
                        <a:pt x="f154" y="f26"/>
                      </a:lnTo>
                      <a:lnTo>
                        <a:pt x="f87" y="f26"/>
                      </a:lnTo>
                      <a:close/>
                      <a:moveTo>
                        <a:pt x="f86" y="f26"/>
                      </a:moveTo>
                      <a:lnTo>
                        <a:pt x="f155" y="f26"/>
                      </a:lnTo>
                      <a:lnTo>
                        <a:pt x="f153" y="f28"/>
                      </a:lnTo>
                      <a:lnTo>
                        <a:pt x="f86" y="f141"/>
                      </a:lnTo>
                      <a:lnTo>
                        <a:pt x="f86" y="f26"/>
                      </a:lnTo>
                      <a:close/>
                      <a:moveTo>
                        <a:pt x="f86" y="f143"/>
                      </a:moveTo>
                      <a:lnTo>
                        <a:pt x="f153" y="f29"/>
                      </a:lnTo>
                      <a:lnTo>
                        <a:pt x="f156" y="f129"/>
                      </a:lnTo>
                      <a:lnTo>
                        <a:pt x="f156" y="f6"/>
                      </a:lnTo>
                      <a:lnTo>
                        <a:pt x="f157" y="f28"/>
                      </a:lnTo>
                      <a:lnTo>
                        <a:pt x="f158" y="f26"/>
                      </a:lnTo>
                      <a:lnTo>
                        <a:pt x="f156" y="f26"/>
                      </a:lnTo>
                      <a:lnTo>
                        <a:pt x="f156" y="f117"/>
                      </a:lnTo>
                      <a:cubicBezTo>
                        <a:pt x="f158" y="f129"/>
                        <a:pt x="f157" y="f143"/>
                        <a:pt x="f86" y="f143"/>
                      </a:cubicBezTo>
                      <a:lnTo>
                        <a:pt x="f86" y="f143"/>
                      </a:lnTo>
                      <a:close/>
                      <a:moveTo>
                        <a:pt x="f159" y="f26"/>
                      </a:moveTo>
                      <a:lnTo>
                        <a:pt x="f85" y="f28"/>
                      </a:lnTo>
                      <a:lnTo>
                        <a:pt x="f160" y="f26"/>
                      </a:lnTo>
                      <a:lnTo>
                        <a:pt x="f159" y="f26"/>
                      </a:lnTo>
                      <a:close/>
                      <a:moveTo>
                        <a:pt x="f84" y="f26"/>
                      </a:moveTo>
                      <a:lnTo>
                        <a:pt x="f161" y="f26"/>
                      </a:lnTo>
                      <a:lnTo>
                        <a:pt x="f85" y="f29"/>
                      </a:lnTo>
                      <a:lnTo>
                        <a:pt x="f84" y="f6"/>
                      </a:lnTo>
                      <a:lnTo>
                        <a:pt x="f84" y="f26"/>
                      </a:lnTo>
                      <a:close/>
                      <a:moveTo>
                        <a:pt x="f84" y="f129"/>
                      </a:moveTo>
                      <a:lnTo>
                        <a:pt x="f85" y="f29"/>
                      </a:lnTo>
                      <a:lnTo>
                        <a:pt x="f162" y="f143"/>
                      </a:lnTo>
                      <a:lnTo>
                        <a:pt x="f162" y="f141"/>
                      </a:lnTo>
                      <a:lnTo>
                        <a:pt x="f159" y="f28"/>
                      </a:lnTo>
                      <a:lnTo>
                        <a:pt x="f162" y="f26"/>
                      </a:lnTo>
                      <a:lnTo>
                        <a:pt x="f163" y="f26"/>
                      </a:lnTo>
                      <a:lnTo>
                        <a:pt x="f163" y="f113"/>
                      </a:lnTo>
                      <a:cubicBezTo>
                        <a:pt x="f162" y="f6"/>
                        <a:pt x="f164" y="f143"/>
                        <a:pt x="f164" y="f143"/>
                      </a:cubicBezTo>
                      <a:lnTo>
                        <a:pt x="f164" y="f143"/>
                      </a:lnTo>
                      <a:cubicBezTo>
                        <a:pt x="f85" y="f6"/>
                        <a:pt x="f165" y="f129"/>
                        <a:pt x="f84" y="f117"/>
                      </a:cubicBezTo>
                      <a:lnTo>
                        <a:pt x="f84" y="f129"/>
                      </a:lnTo>
                      <a:close/>
                      <a:moveTo>
                        <a:pt x="f82" y="f26"/>
                      </a:moveTo>
                      <a:lnTo>
                        <a:pt x="f83" y="f26"/>
                      </a:lnTo>
                      <a:lnTo>
                        <a:pt x="f83" y="f12"/>
                      </a:lnTo>
                      <a:cubicBezTo>
                        <a:pt x="f83" y="f12"/>
                        <a:pt x="f166" y="f14"/>
                        <a:pt x="f166" y="f14"/>
                      </a:cubicBezTo>
                      <a:cubicBezTo>
                        <a:pt x="f166" y="f17"/>
                        <a:pt x="f83" y="f17"/>
                        <a:pt x="f83" y="f17"/>
                      </a:cubicBezTo>
                      <a:lnTo>
                        <a:pt x="f82" y="f17"/>
                      </a:lnTo>
                      <a:cubicBezTo>
                        <a:pt x="f82" y="f17"/>
                        <a:pt x="f82" y="f17"/>
                        <a:pt x="f82" y="f14"/>
                      </a:cubicBezTo>
                      <a:cubicBezTo>
                        <a:pt x="f82" y="f14"/>
                        <a:pt x="f82" y="f12"/>
                        <a:pt x="f82" y="f12"/>
                      </a:cubicBezTo>
                      <a:lnTo>
                        <a:pt x="f82" y="f26"/>
                      </a:lnTo>
                      <a:close/>
                      <a:moveTo>
                        <a:pt x="f167" y="f26"/>
                      </a:moveTo>
                      <a:lnTo>
                        <a:pt x="f168" y="f28"/>
                      </a:lnTo>
                      <a:lnTo>
                        <a:pt x="f169" y="f26"/>
                      </a:lnTo>
                      <a:lnTo>
                        <a:pt x="f167" y="f26"/>
                      </a:lnTo>
                      <a:close/>
                      <a:moveTo>
                        <a:pt x="f170" y="f26"/>
                      </a:moveTo>
                      <a:lnTo>
                        <a:pt x="f171" y="f26"/>
                      </a:lnTo>
                      <a:lnTo>
                        <a:pt x="f169" y="f28"/>
                      </a:lnTo>
                      <a:lnTo>
                        <a:pt x="f170" y="f141"/>
                      </a:lnTo>
                      <a:lnTo>
                        <a:pt x="f170" y="f26"/>
                      </a:lnTo>
                      <a:close/>
                      <a:moveTo>
                        <a:pt x="f170" y="f143"/>
                      </a:moveTo>
                      <a:lnTo>
                        <a:pt x="f168" y="f29"/>
                      </a:lnTo>
                      <a:lnTo>
                        <a:pt x="f172" y="f129"/>
                      </a:lnTo>
                      <a:lnTo>
                        <a:pt x="f172" y="f6"/>
                      </a:lnTo>
                      <a:lnTo>
                        <a:pt x="f80" y="f28"/>
                      </a:lnTo>
                      <a:lnTo>
                        <a:pt x="f173" y="f26"/>
                      </a:lnTo>
                      <a:lnTo>
                        <a:pt x="f81" y="f26"/>
                      </a:lnTo>
                      <a:lnTo>
                        <a:pt x="f81" y="f117"/>
                      </a:lnTo>
                      <a:cubicBezTo>
                        <a:pt x="f173" y="f129"/>
                        <a:pt x="f168" y="f143"/>
                        <a:pt x="f170" y="f143"/>
                      </a:cubicBezTo>
                      <a:close/>
                      <a:moveTo>
                        <a:pt x="f174" y="f26"/>
                      </a:moveTo>
                      <a:lnTo>
                        <a:pt x="f78" y="f28"/>
                      </a:lnTo>
                      <a:lnTo>
                        <a:pt x="f175" y="f26"/>
                      </a:lnTo>
                      <a:lnTo>
                        <a:pt x="f174" y="f26"/>
                      </a:lnTo>
                      <a:close/>
                      <a:moveTo>
                        <a:pt x="f77" y="f26"/>
                      </a:moveTo>
                      <a:lnTo>
                        <a:pt x="f176" y="f26"/>
                      </a:lnTo>
                      <a:lnTo>
                        <a:pt x="f78" y="f29"/>
                      </a:lnTo>
                      <a:lnTo>
                        <a:pt x="f77" y="f6"/>
                      </a:lnTo>
                      <a:lnTo>
                        <a:pt x="f77" y="f26"/>
                      </a:lnTo>
                      <a:close/>
                      <a:moveTo>
                        <a:pt x="f77" y="f129"/>
                      </a:moveTo>
                      <a:lnTo>
                        <a:pt x="f78" y="f29"/>
                      </a:lnTo>
                      <a:lnTo>
                        <a:pt x="f177" y="f143"/>
                      </a:lnTo>
                      <a:lnTo>
                        <a:pt x="f177" y="f141"/>
                      </a:lnTo>
                      <a:lnTo>
                        <a:pt x="f174" y="f28"/>
                      </a:lnTo>
                      <a:lnTo>
                        <a:pt x="f178" y="f26"/>
                      </a:lnTo>
                      <a:lnTo>
                        <a:pt x="f79" y="f26"/>
                      </a:lnTo>
                      <a:lnTo>
                        <a:pt x="f79" y="f113"/>
                      </a:lnTo>
                      <a:cubicBezTo>
                        <a:pt x="f177" y="f6"/>
                        <a:pt x="f178" y="f143"/>
                        <a:pt x="f178" y="f143"/>
                      </a:cubicBezTo>
                      <a:lnTo>
                        <a:pt x="f178" y="f143"/>
                      </a:lnTo>
                      <a:cubicBezTo>
                        <a:pt x="f175" y="f6"/>
                        <a:pt x="f176" y="f129"/>
                        <a:pt x="f77" y="f117"/>
                      </a:cubicBezTo>
                      <a:lnTo>
                        <a:pt x="f77" y="f129"/>
                      </a:lnTo>
                      <a:close/>
                      <a:moveTo>
                        <a:pt x="f72" y="f26"/>
                      </a:moveTo>
                      <a:lnTo>
                        <a:pt x="f179" y="f26"/>
                      </a:lnTo>
                      <a:lnTo>
                        <a:pt x="f179" y="f12"/>
                      </a:lnTo>
                      <a:cubicBezTo>
                        <a:pt x="f179" y="f12"/>
                        <a:pt x="f179" y="f14"/>
                        <a:pt x="f179" y="f14"/>
                      </a:cubicBezTo>
                      <a:cubicBezTo>
                        <a:pt x="f179" y="f14"/>
                        <a:pt x="f179" y="f17"/>
                        <a:pt x="f179" y="f17"/>
                      </a:cubicBezTo>
                      <a:cubicBezTo>
                        <a:pt x="f75" y="f17"/>
                        <a:pt x="f74" y="f17"/>
                        <a:pt x="f72" y="f17"/>
                      </a:cubicBezTo>
                      <a:lnTo>
                        <a:pt x="f72" y="f26"/>
                      </a:lnTo>
                      <a:close/>
                      <a:moveTo>
                        <a:pt x="f180" y="f31"/>
                      </a:moveTo>
                      <a:cubicBezTo>
                        <a:pt x="f181" y="f31"/>
                        <a:pt x="f182" y="f31"/>
                        <a:pt x="f183" y="f31"/>
                      </a:cubicBezTo>
                      <a:cubicBezTo>
                        <a:pt x="f183" y="f19"/>
                        <a:pt x="f183" y="f64"/>
                        <a:pt x="f183" y="f65"/>
                      </a:cubicBezTo>
                      <a:cubicBezTo>
                        <a:pt x="f182" y="f65"/>
                        <a:pt x="f181" y="f65"/>
                        <a:pt x="f180" y="f65"/>
                      </a:cubicBezTo>
                      <a:cubicBezTo>
                        <a:pt x="f180" y="f64"/>
                        <a:pt x="f180" y="f19"/>
                        <a:pt x="f180" y="f31"/>
                      </a:cubicBezTo>
                      <a:close/>
                      <a:moveTo>
                        <a:pt x="f184" y="f31"/>
                      </a:moveTo>
                      <a:cubicBezTo>
                        <a:pt x="f185" y="f31"/>
                        <a:pt x="f185" y="f31"/>
                        <a:pt x="f68" y="f31"/>
                      </a:cubicBezTo>
                      <a:cubicBezTo>
                        <a:pt x="f68" y="f19"/>
                        <a:pt x="f68" y="f64"/>
                        <a:pt x="f68" y="f65"/>
                      </a:cubicBezTo>
                      <a:cubicBezTo>
                        <a:pt x="f185" y="f65"/>
                        <a:pt x="f185" y="f65"/>
                        <a:pt x="f184" y="f65"/>
                      </a:cubicBezTo>
                      <a:cubicBezTo>
                        <a:pt x="f184" y="f64"/>
                        <a:pt x="f184" y="f19"/>
                        <a:pt x="f184" y="f31"/>
                      </a:cubicBezTo>
                      <a:close/>
                      <a:moveTo>
                        <a:pt x="f186" y="f31"/>
                      </a:moveTo>
                      <a:cubicBezTo>
                        <a:pt x="f187" y="f31"/>
                        <a:pt x="f188" y="f31"/>
                        <a:pt x="f189" y="f31"/>
                      </a:cubicBezTo>
                      <a:cubicBezTo>
                        <a:pt x="f189" y="f19"/>
                        <a:pt x="f189" y="f64"/>
                        <a:pt x="f189" y="f65"/>
                      </a:cubicBezTo>
                      <a:cubicBezTo>
                        <a:pt x="f188" y="f65"/>
                        <a:pt x="f187" y="f65"/>
                        <a:pt x="f186" y="f65"/>
                      </a:cubicBezTo>
                      <a:cubicBezTo>
                        <a:pt x="f186" y="f64"/>
                        <a:pt x="f186" y="f19"/>
                        <a:pt x="f186" y="f31"/>
                      </a:cubicBezTo>
                      <a:close/>
                      <a:moveTo>
                        <a:pt x="f190" y="f31"/>
                      </a:moveTo>
                      <a:cubicBezTo>
                        <a:pt x="f191" y="f31"/>
                        <a:pt x="f191" y="f31"/>
                        <a:pt x="f192" y="f31"/>
                      </a:cubicBezTo>
                      <a:cubicBezTo>
                        <a:pt x="f192" y="f19"/>
                        <a:pt x="f192" y="f64"/>
                        <a:pt x="f192" y="f65"/>
                      </a:cubicBezTo>
                      <a:cubicBezTo>
                        <a:pt x="f192" y="f65"/>
                        <a:pt x="f191" y="f65"/>
                        <a:pt x="f190" y="f65"/>
                      </a:cubicBezTo>
                      <a:cubicBezTo>
                        <a:pt x="f190" y="f64"/>
                        <a:pt x="f190" y="f19"/>
                        <a:pt x="f190" y="f31"/>
                      </a:cubicBezTo>
                      <a:close/>
                      <a:moveTo>
                        <a:pt x="f193" y="f6"/>
                      </a:moveTo>
                      <a:cubicBezTo>
                        <a:pt x="f13" y="f6"/>
                        <a:pt x="f15" y="f6"/>
                        <a:pt x="f194" y="f6"/>
                      </a:cubicBezTo>
                      <a:lnTo>
                        <a:pt x="f194" y="f115"/>
                      </a:lnTo>
                      <a:lnTo>
                        <a:pt x="f16" y="f115"/>
                      </a:lnTo>
                      <a:lnTo>
                        <a:pt x="f16" y="f12"/>
                      </a:lnTo>
                      <a:lnTo>
                        <a:pt x="f15" y="f12"/>
                      </a:lnTo>
                      <a:cubicBezTo>
                        <a:pt x="f13" y="f12"/>
                        <a:pt x="f193" y="f11"/>
                        <a:pt x="f193" y="f11"/>
                      </a:cubicBezTo>
                      <a:lnTo>
                        <a:pt x="f193" y="f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FFAFF"/>
                    </a:gs>
                    <a:gs pos="100000">
                      <a:srgbClr val="9ADCF6"/>
                    </a:gs>
                  </a:gsLst>
                  <a:path path="circle">
                    <a:fillToRect l="50000" t="70000" r="50000" b="30000"/>
                  </a:path>
                </a:gradFill>
                <a:ln w="9360">
                  <a:solidFill>
                    <a:srgbClr val="3FB3D2"/>
                  </a:solidFill>
                  <a:prstDash val="solid"/>
                  <a:miter/>
                </a:ln>
              </p:spPr>
              <p:txBody>
                <a:bodyPr vert="horz" wrap="square" lIns="104400" tIns="52200" rIns="104400" bIns="52200" anchor="t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ru-RU" sz="1800" b="0" i="0" u="none" strike="noStrike" kern="1200">
                    <a:ln>
                      <a:noFill/>
                    </a:ln>
                    <a:latin typeface="Arial" pitchFamily="18"/>
                    <a:ea typeface="Microsoft YaHei" pitchFamily="2"/>
                    <a:cs typeface="Mangal" pitchFamily="2"/>
                  </a:endParaRPr>
                </a:p>
              </p:txBody>
            </p:sp>
            <p:sp>
              <p:nvSpPr>
                <p:cNvPr id="6" name="Прямоугольник 118"/>
                <p:cNvSpPr/>
                <p:nvPr/>
              </p:nvSpPr>
              <p:spPr>
                <a:xfrm>
                  <a:off x="0" y="871559"/>
                  <a:ext cx="9143640" cy="65160"/>
                </a:xfrm>
                <a:custGeom>
                  <a:avLst/>
                  <a:gdLst>
                    <a:gd name="f0" fmla="val w"/>
                    <a:gd name="f1" fmla="val h"/>
                    <a:gd name="f2" fmla="val 0"/>
                    <a:gd name="f3" fmla="val 21600"/>
                    <a:gd name="f4" fmla="*/ f0 1 21600"/>
                    <a:gd name="f5" fmla="*/ f1 1 21600"/>
                    <a:gd name="f6" fmla="+- f3 0 f2"/>
                    <a:gd name="f7" fmla="*/ f6 1 21600"/>
                    <a:gd name="f8" fmla="*/ f2 1 f7"/>
                    <a:gd name="f9" fmla="*/ f3 1 f7"/>
                    <a:gd name="f10" fmla="*/ f8 f4 1"/>
                    <a:gd name="f11" fmla="*/ f9 f4 1"/>
                    <a:gd name="f12" fmla="*/ f9 f5 1"/>
                    <a:gd name="f13" fmla="*/ f8 f5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10" t="f13" r="f11" b="f12"/>
                  <a:pathLst>
                    <a:path w="21600" h="21600">
                      <a:moveTo>
                        <a:pt x="f2" y="f2"/>
                      </a:moveTo>
                      <a:lnTo>
                        <a:pt x="f3" y="f2"/>
                      </a:lnTo>
                      <a:lnTo>
                        <a:pt x="f3" y="f3"/>
                      </a:lnTo>
                      <a:lnTo>
                        <a:pt x="f2" y="f3"/>
                      </a:lnTo>
                      <a:lnTo>
                        <a:pt x="f2" y="f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FFAFF"/>
                    </a:gs>
                    <a:gs pos="100000">
                      <a:srgbClr val="9ADCF6"/>
                    </a:gs>
                  </a:gsLst>
                  <a:path path="circle">
                    <a:fillToRect l="50000" t="70000" r="50000" b="30000"/>
                  </a:path>
                </a:gradFill>
                <a:ln w="9360">
                  <a:solidFill>
                    <a:srgbClr val="3FB3D2"/>
                  </a:solidFill>
                  <a:prstDash val="solid"/>
                  <a:miter/>
                </a:ln>
              </p:spPr>
              <p:txBody>
                <a:bodyPr vert="horz" wrap="square" lIns="90000" tIns="45000" rIns="90000" bIns="45000" anchor="ctr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ru-RU" sz="1800" b="0" i="0" u="none" strike="noStrike" kern="1200">
                    <a:ln>
                      <a:noFill/>
                    </a:ln>
                    <a:latin typeface="Arial" pitchFamily="18"/>
                    <a:ea typeface="Microsoft YaHei" pitchFamily="2"/>
                    <a:cs typeface="Mangal" pitchFamily="2"/>
                  </a:endParaRPr>
                </a:p>
              </p:txBody>
            </p:sp>
            <p:sp>
              <p:nvSpPr>
                <p:cNvPr id="7" name="Freeform 117"/>
                <p:cNvSpPr/>
                <p:nvPr/>
              </p:nvSpPr>
              <p:spPr>
                <a:xfrm>
                  <a:off x="7385400" y="122400"/>
                  <a:ext cx="423000" cy="318960"/>
                </a:xfrm>
                <a:custGeom>
                  <a:avLst/>
                  <a:gdLst>
                    <a:gd name="f0" fmla="val 360"/>
                    <a:gd name="f1" fmla="val 180"/>
                    <a:gd name="f2" fmla="val w"/>
                    <a:gd name="f3" fmla="val h"/>
                    <a:gd name="f4" fmla="val 0"/>
                    <a:gd name="f5" fmla="val 1004"/>
                    <a:gd name="f6" fmla="val 485"/>
                    <a:gd name="f7" fmla="val 5"/>
                    <a:gd name="f8" fmla="val 52"/>
                    <a:gd name="f9" fmla="val 8"/>
                    <a:gd name="f10" fmla="val 54"/>
                    <a:gd name="f11" fmla="val 12"/>
                    <a:gd name="f12" fmla="val 15"/>
                    <a:gd name="f13" fmla="val 56"/>
                    <a:gd name="f14" fmla="val 24"/>
                    <a:gd name="f15" fmla="val 60"/>
                    <a:gd name="f16" fmla="val 34"/>
                    <a:gd name="f17" fmla="val 64"/>
                    <a:gd name="f18" fmla="val 43"/>
                    <a:gd name="f19" fmla="val 68"/>
                    <a:gd name="f20" fmla="val 74"/>
                    <a:gd name="f21" fmla="val 79"/>
                    <a:gd name="f22" fmla="val 80"/>
                    <a:gd name="f23" fmla="val 85"/>
                    <a:gd name="f24" fmla="val 88"/>
                    <a:gd name="f25" fmla="val 96"/>
                    <a:gd name="f26" fmla="val 92"/>
                    <a:gd name="f27" fmla="val 104"/>
                    <a:gd name="f28" fmla="val 108"/>
                    <a:gd name="f29" fmla="val 97"/>
                    <a:gd name="f30" fmla="val 111"/>
                    <a:gd name="f31" fmla="val 100"/>
                    <a:gd name="f32" fmla="val 115"/>
                    <a:gd name="f33" fmla="val 102"/>
                    <a:gd name="f34" fmla="val 120"/>
                    <a:gd name="f35" fmla="val 126"/>
                    <a:gd name="f36" fmla="val 105"/>
                    <a:gd name="f37" fmla="val 131"/>
                    <a:gd name="f38" fmla="val 139"/>
                    <a:gd name="f39" fmla="val 147"/>
                    <a:gd name="f40" fmla="val 114"/>
                    <a:gd name="f41" fmla="val 155"/>
                    <a:gd name="f42" fmla="val 118"/>
                    <a:gd name="f43" fmla="val 169"/>
                    <a:gd name="f44" fmla="val 124"/>
                    <a:gd name="f45" fmla="val 183"/>
                    <a:gd name="f46" fmla="val 130"/>
                    <a:gd name="f47" fmla="val 197"/>
                    <a:gd name="f48" fmla="val 137"/>
                    <a:gd name="f49" fmla="val 207"/>
                    <a:gd name="f50" fmla="val 141"/>
                    <a:gd name="f51" fmla="val 218"/>
                    <a:gd name="f52" fmla="val 146"/>
                    <a:gd name="f53" fmla="val 228"/>
                    <a:gd name="f54" fmla="val 151"/>
                    <a:gd name="f55" fmla="val 231"/>
                    <a:gd name="f56" fmla="val 152"/>
                    <a:gd name="f57" fmla="val 234"/>
                    <a:gd name="f58" fmla="val 237"/>
                    <a:gd name="f59" fmla="val 156"/>
                    <a:gd name="f60" fmla="val 245"/>
                    <a:gd name="f61" fmla="val 159"/>
                    <a:gd name="f62" fmla="val 253"/>
                    <a:gd name="f63" fmla="val 162"/>
                    <a:gd name="f64" fmla="val 261"/>
                    <a:gd name="f65" fmla="val 166"/>
                    <a:gd name="f66" fmla="val 271"/>
                    <a:gd name="f67" fmla="val 170"/>
                    <a:gd name="f68" fmla="val 282"/>
                    <a:gd name="f69" fmla="val 175"/>
                    <a:gd name="f70" fmla="val 293"/>
                    <a:gd name="f71" fmla="val 298"/>
                    <a:gd name="f72" fmla="val 182"/>
                    <a:gd name="f73" fmla="val 302"/>
                    <a:gd name="f74" fmla="val 185"/>
                    <a:gd name="f75" fmla="val 307"/>
                    <a:gd name="f76" fmla="val 187"/>
                    <a:gd name="f77" fmla="val 312"/>
                    <a:gd name="f78" fmla="val 189"/>
                    <a:gd name="f79" fmla="val 318"/>
                    <a:gd name="f80" fmla="val 191"/>
                    <a:gd name="f81" fmla="val 323"/>
                    <a:gd name="f82" fmla="val 193"/>
                    <a:gd name="f83" fmla="val 333"/>
                    <a:gd name="f84" fmla="val 342"/>
                    <a:gd name="f85" fmla="val 202"/>
                    <a:gd name="f86" fmla="val 352"/>
                    <a:gd name="f87" fmla="val 206"/>
                    <a:gd name="f88" fmla="val 355"/>
                    <a:gd name="f89" fmla="val 358"/>
                    <a:gd name="f90" fmla="val 209"/>
                    <a:gd name="f91" fmla="val 361"/>
                    <a:gd name="f92" fmla="val 210"/>
                    <a:gd name="f93" fmla="val 389"/>
                    <a:gd name="f94" fmla="val 223"/>
                    <a:gd name="f95" fmla="val 391"/>
                    <a:gd name="f96" fmla="val 225"/>
                    <a:gd name="f97" fmla="val 393"/>
                    <a:gd name="f98" fmla="val 395"/>
                    <a:gd name="f99" fmla="val 398"/>
                    <a:gd name="f100" fmla="val 233"/>
                    <a:gd name="f101" fmla="val 397"/>
                    <a:gd name="f102" fmla="val 369"/>
                    <a:gd name="f103" fmla="val 241"/>
                    <a:gd name="f104" fmla="val 242"/>
                    <a:gd name="f105" fmla="val 366"/>
                    <a:gd name="f106" fmla="val 243"/>
                    <a:gd name="f107" fmla="val 364"/>
                    <a:gd name="f108" fmla="val 246"/>
                    <a:gd name="f109" fmla="val 359"/>
                    <a:gd name="f110" fmla="val 248"/>
                    <a:gd name="f111" fmla="val 357"/>
                    <a:gd name="f112" fmla="val 250"/>
                    <a:gd name="f113" fmla="val 354"/>
                    <a:gd name="f114" fmla="val 251"/>
                    <a:gd name="f115" fmla="val 252"/>
                    <a:gd name="f116" fmla="val 349"/>
                    <a:gd name="f117" fmla="val 255"/>
                    <a:gd name="f118" fmla="val 346"/>
                    <a:gd name="f119" fmla="val 258"/>
                    <a:gd name="f120" fmla="val 344"/>
                    <a:gd name="f121" fmla="val 259"/>
                    <a:gd name="f122" fmla="val 343"/>
                    <a:gd name="f123" fmla="val 260"/>
                    <a:gd name="f124" fmla="val 338"/>
                    <a:gd name="f125" fmla="val 336"/>
                    <a:gd name="f126" fmla="val 264"/>
                    <a:gd name="f127" fmla="val 269"/>
                    <a:gd name="f128" fmla="val 335"/>
                    <a:gd name="f129" fmla="val 273"/>
                    <a:gd name="f130" fmla="val 334"/>
                    <a:gd name="f131" fmla="val 278"/>
                    <a:gd name="f132" fmla="val 283"/>
                    <a:gd name="f133" fmla="val 290"/>
                    <a:gd name="f134" fmla="val 330"/>
                    <a:gd name="f135" fmla="val 294"/>
                    <a:gd name="f136" fmla="val 295"/>
                    <a:gd name="f137" fmla="val 322"/>
                    <a:gd name="f138" fmla="val 296"/>
                    <a:gd name="f139" fmla="val 320"/>
                    <a:gd name="f140" fmla="val 297"/>
                    <a:gd name="f141" fmla="val 317"/>
                    <a:gd name="f142" fmla="val 316"/>
                    <a:gd name="f143" fmla="val 315"/>
                    <a:gd name="f144" fmla="val 310"/>
                    <a:gd name="f145" fmla="val 308"/>
                    <a:gd name="f146" fmla="val 309"/>
                    <a:gd name="f147" fmla="val 303"/>
                    <a:gd name="f148" fmla="val 304"/>
                    <a:gd name="f149" fmla="val 305"/>
                    <a:gd name="f150" fmla="val 300"/>
                    <a:gd name="f151" fmla="val 306"/>
                    <a:gd name="f152" fmla="val 311"/>
                    <a:gd name="f153" fmla="val 314"/>
                    <a:gd name="f154" fmla="val 313"/>
                    <a:gd name="f155" fmla="val 376"/>
                    <a:gd name="f156" fmla="val 375"/>
                    <a:gd name="f157" fmla="val 370"/>
                    <a:gd name="f158" fmla="val 368"/>
                    <a:gd name="f159" fmla="val 367"/>
                    <a:gd name="f160" fmla="val 286"/>
                    <a:gd name="f161" fmla="val 284"/>
                    <a:gd name="f162" fmla="val 373"/>
                    <a:gd name="f163" fmla="val 280"/>
                    <a:gd name="f164" fmla="val 385"/>
                    <a:gd name="f165" fmla="val 400"/>
                    <a:gd name="f166" fmla="val 402"/>
                    <a:gd name="f167" fmla="val 387"/>
                    <a:gd name="f168" fmla="val 386"/>
                    <a:gd name="f169" fmla="val 383"/>
                    <a:gd name="f170" fmla="val 325"/>
                    <a:gd name="f171" fmla="val 327"/>
                    <a:gd name="f172" fmla="val 326"/>
                    <a:gd name="f173" fmla="val 392"/>
                    <a:gd name="f174" fmla="val 394"/>
                    <a:gd name="f175" fmla="val 324"/>
                    <a:gd name="f176" fmla="val 396"/>
                    <a:gd name="f177" fmla="val 399"/>
                    <a:gd name="f178" fmla="val 404"/>
                    <a:gd name="f179" fmla="val 412"/>
                    <a:gd name="f180" fmla="val 414"/>
                    <a:gd name="f181" fmla="val 417"/>
                    <a:gd name="f182" fmla="val 419"/>
                    <a:gd name="f183" fmla="val 424"/>
                    <a:gd name="f184" fmla="val 429"/>
                    <a:gd name="f185" fmla="val 433"/>
                    <a:gd name="f186" fmla="val 301"/>
                    <a:gd name="f187" fmla="val 434"/>
                    <a:gd name="f188" fmla="val 436"/>
                    <a:gd name="f189" fmla="val 440"/>
                    <a:gd name="f190" fmla="val 443"/>
                    <a:gd name="f191" fmla="val 444"/>
                    <a:gd name="f192" fmla="val 446"/>
                    <a:gd name="f193" fmla="val 447"/>
                    <a:gd name="f194" fmla="val 450"/>
                    <a:gd name="f195" fmla="val 453"/>
                    <a:gd name="f196" fmla="val 456"/>
                    <a:gd name="f197" fmla="val 459"/>
                    <a:gd name="f198" fmla="val 458"/>
                    <a:gd name="f199" fmla="val 455"/>
                    <a:gd name="f200" fmla="val 339"/>
                    <a:gd name="f201" fmla="val 452"/>
                    <a:gd name="f202" fmla="val 340"/>
                    <a:gd name="f203" fmla="val 448"/>
                    <a:gd name="f204" fmla="val 445"/>
                    <a:gd name="f205" fmla="val 345"/>
                    <a:gd name="f206" fmla="val 348"/>
                    <a:gd name="f207" fmla="val 351"/>
                    <a:gd name="f208" fmla="val 431"/>
                    <a:gd name="f209" fmla="val 353"/>
                    <a:gd name="f210" fmla="val 435"/>
                    <a:gd name="f211" fmla="val 442"/>
                    <a:gd name="f212" fmla="val 441"/>
                    <a:gd name="f213" fmla="val 372"/>
                    <a:gd name="f214" fmla="val 377"/>
                    <a:gd name="f215" fmla="val 382"/>
                    <a:gd name="f216" fmla="val 449"/>
                    <a:gd name="f217" fmla="val 451"/>
                    <a:gd name="f218" fmla="val 454"/>
                    <a:gd name="f219" fmla="val 462"/>
                    <a:gd name="f220" fmla="val 465"/>
                    <a:gd name="f221" fmla="val 407"/>
                    <a:gd name="f222" fmla="val 463"/>
                    <a:gd name="f223" fmla="val 409"/>
                    <a:gd name="f224" fmla="val 410"/>
                    <a:gd name="f225" fmla="val 461"/>
                    <a:gd name="f226" fmla="val 413"/>
                    <a:gd name="f227" fmla="val 460"/>
                    <a:gd name="f228" fmla="val 421"/>
                    <a:gd name="f229" fmla="val 416"/>
                    <a:gd name="f230" fmla="val 438"/>
                    <a:gd name="f231" fmla="val 418"/>
                    <a:gd name="f232" fmla="val 432"/>
                    <a:gd name="f233" fmla="val 420"/>
                    <a:gd name="f234" fmla="val 422"/>
                    <a:gd name="f235" fmla="val 437"/>
                    <a:gd name="f236" fmla="val 423"/>
                    <a:gd name="f237" fmla="val 464"/>
                    <a:gd name="f238" fmla="val 427"/>
                    <a:gd name="f239" fmla="val 472"/>
                    <a:gd name="f240" fmla="val 473"/>
                    <a:gd name="f241" fmla="val 470"/>
                    <a:gd name="f242" fmla="val 439"/>
                    <a:gd name="f243" fmla="val 428"/>
                    <a:gd name="f244" fmla="val 426"/>
                    <a:gd name="f245" fmla="val 425"/>
                    <a:gd name="f246" fmla="val 408"/>
                    <a:gd name="f247" fmla="val 405"/>
                    <a:gd name="f248" fmla="val 401"/>
                    <a:gd name="f249" fmla="val 403"/>
                    <a:gd name="f250" fmla="val 466"/>
                    <a:gd name="f251" fmla="val 468"/>
                    <a:gd name="f252" fmla="val 430"/>
                    <a:gd name="f253" fmla="val 474"/>
                    <a:gd name="f254" fmla="val 477"/>
                    <a:gd name="f255" fmla="val 481"/>
                    <a:gd name="f256" fmla="val 501"/>
                    <a:gd name="f257" fmla="val 500"/>
                    <a:gd name="f258" fmla="val 516"/>
                    <a:gd name="f259" fmla="val 379"/>
                    <a:gd name="f260" fmla="val 521"/>
                    <a:gd name="f261" fmla="val 374"/>
                    <a:gd name="f262" fmla="val 524"/>
                    <a:gd name="f263" fmla="val 371"/>
                    <a:gd name="f264" fmla="val 522"/>
                    <a:gd name="f265" fmla="val 519"/>
                    <a:gd name="f266" fmla="val 363"/>
                    <a:gd name="f267" fmla="val 514"/>
                    <a:gd name="f268" fmla="val 511"/>
                    <a:gd name="f269" fmla="val 347"/>
                    <a:gd name="f270" fmla="val 509"/>
                    <a:gd name="f271" fmla="val 508"/>
                    <a:gd name="f272" fmla="val 332"/>
                    <a:gd name="f273" fmla="val 329"/>
                    <a:gd name="f274" fmla="val 512"/>
                    <a:gd name="f275" fmla="val 517"/>
                    <a:gd name="f276" fmla="val 523"/>
                    <a:gd name="f277" fmla="val 526"/>
                    <a:gd name="f278" fmla="val 527"/>
                    <a:gd name="f279" fmla="val 532"/>
                    <a:gd name="f280" fmla="val 537"/>
                    <a:gd name="f281" fmla="val 319"/>
                    <a:gd name="f282" fmla="val 543"/>
                    <a:gd name="f283" fmla="val 544"/>
                    <a:gd name="f284" fmla="val 321"/>
                    <a:gd name="f285" fmla="val 546"/>
                    <a:gd name="f286" fmla="val 548"/>
                    <a:gd name="f287" fmla="val 549"/>
                    <a:gd name="f288" fmla="val 551"/>
                    <a:gd name="f289" fmla="val 552"/>
                    <a:gd name="f290" fmla="val 553"/>
                    <a:gd name="f291" fmla="val 555"/>
                    <a:gd name="f292" fmla="val 558"/>
                    <a:gd name="f293" fmla="val 561"/>
                    <a:gd name="f294" fmla="val 562"/>
                    <a:gd name="f295" fmla="val 563"/>
                    <a:gd name="f296" fmla="val 564"/>
                    <a:gd name="f297" fmla="val 565"/>
                    <a:gd name="f298" fmla="val 568"/>
                    <a:gd name="f299" fmla="val 578"/>
                    <a:gd name="f300" fmla="val 589"/>
                    <a:gd name="f301" fmla="val 599"/>
                    <a:gd name="f302" fmla="val 608"/>
                    <a:gd name="f303" fmla="val 618"/>
                    <a:gd name="f304" fmla="val 625"/>
                    <a:gd name="f305" fmla="val 626"/>
                    <a:gd name="f306" fmla="val 331"/>
                    <a:gd name="f307" fmla="val 630"/>
                    <a:gd name="f308" fmla="val 633"/>
                    <a:gd name="f309" fmla="val 637"/>
                    <a:gd name="f310" fmla="val 640"/>
                    <a:gd name="f311" fmla="val 644"/>
                    <a:gd name="f312" fmla="val 337"/>
                    <a:gd name="f313" fmla="val 647"/>
                    <a:gd name="f314" fmla="val 652"/>
                    <a:gd name="f315" fmla="val 657"/>
                    <a:gd name="f316" fmla="val 663"/>
                    <a:gd name="f317" fmla="val 671"/>
                    <a:gd name="f318" fmla="val 679"/>
                    <a:gd name="f319" fmla="val 687"/>
                    <a:gd name="f320" fmla="val 356"/>
                    <a:gd name="f321" fmla="val 695"/>
                    <a:gd name="f322" fmla="val 703"/>
                    <a:gd name="f323" fmla="val 711"/>
                    <a:gd name="f324" fmla="val 718"/>
                    <a:gd name="f325" fmla="val 725"/>
                    <a:gd name="f326" fmla="val 732"/>
                    <a:gd name="f327" fmla="val 745"/>
                    <a:gd name="f328" fmla="val 381"/>
                    <a:gd name="f329" fmla="val 757"/>
                    <a:gd name="f330" fmla="val 769"/>
                    <a:gd name="f331" fmla="val 774"/>
                    <a:gd name="f332" fmla="val 780"/>
                    <a:gd name="f333" fmla="val 783"/>
                    <a:gd name="f334" fmla="val 787"/>
                    <a:gd name="f335" fmla="val 791"/>
                    <a:gd name="f336" fmla="val 796"/>
                    <a:gd name="f337" fmla="val 406"/>
                    <a:gd name="f338" fmla="val 800"/>
                    <a:gd name="f339" fmla="val 805"/>
                    <a:gd name="f340" fmla="val 809"/>
                    <a:gd name="f341" fmla="val 411"/>
                    <a:gd name="f342" fmla="val 817"/>
                    <a:gd name="f343" fmla="val 825"/>
                    <a:gd name="f344" fmla="val 833"/>
                    <a:gd name="f345" fmla="val 843"/>
                    <a:gd name="f346" fmla="val 852"/>
                    <a:gd name="f347" fmla="val 862"/>
                    <a:gd name="f348" fmla="val 871"/>
                    <a:gd name="f349" fmla="val 879"/>
                    <a:gd name="f350" fmla="val 888"/>
                    <a:gd name="f351" fmla="val 900"/>
                    <a:gd name="f352" fmla="val 911"/>
                    <a:gd name="f353" fmla="val 923"/>
                    <a:gd name="f354" fmla="val 938"/>
                    <a:gd name="f355" fmla="val 469"/>
                    <a:gd name="f356" fmla="val 955"/>
                    <a:gd name="f357" fmla="val 969"/>
                    <a:gd name="f358" fmla="val 970"/>
                    <a:gd name="f359" fmla="val 971"/>
                    <a:gd name="f360" fmla="val 972"/>
                    <a:gd name="f361" fmla="val 973"/>
                    <a:gd name="f362" fmla="val 484"/>
                    <a:gd name="f363" fmla="val 974"/>
                    <a:gd name="f364" fmla="val 483"/>
                    <a:gd name="f365" fmla="val 482"/>
                    <a:gd name="f366" fmla="val 467"/>
                    <a:gd name="f367" fmla="val 979"/>
                    <a:gd name="f368" fmla="val 984"/>
                    <a:gd name="f369" fmla="val 989"/>
                    <a:gd name="f370" fmla="val 991"/>
                    <a:gd name="f371" fmla="val 994"/>
                    <a:gd name="f372" fmla="val 996"/>
                    <a:gd name="f373" fmla="val 380"/>
                    <a:gd name="f374" fmla="val 998"/>
                    <a:gd name="f375" fmla="val 999"/>
                    <a:gd name="f376" fmla="val 365"/>
                    <a:gd name="f377" fmla="val 1003"/>
                    <a:gd name="f378" fmla="val 1001"/>
                    <a:gd name="f379" fmla="val 1000"/>
                    <a:gd name="f380" fmla="val 997"/>
                    <a:gd name="f381" fmla="val 992"/>
                    <a:gd name="f382" fmla="val 975"/>
                    <a:gd name="f383" fmla="val 958"/>
                    <a:gd name="f384" fmla="val 941"/>
                    <a:gd name="f385" fmla="val 916"/>
                    <a:gd name="f386" fmla="val 891"/>
                    <a:gd name="f387" fmla="val 866"/>
                    <a:gd name="f388" fmla="val 857"/>
                    <a:gd name="f389" fmla="val 854"/>
                    <a:gd name="f390" fmla="val 292"/>
                    <a:gd name="f391" fmla="val 850"/>
                    <a:gd name="f392" fmla="val 847"/>
                    <a:gd name="f393" fmla="val 291"/>
                    <a:gd name="f394" fmla="val 840"/>
                    <a:gd name="f395" fmla="val 281"/>
                    <a:gd name="f396" fmla="val 795"/>
                    <a:gd name="f397" fmla="val 272"/>
                    <a:gd name="f398" fmla="val 772"/>
                    <a:gd name="f399" fmla="val 263"/>
                    <a:gd name="f400" fmla="val 756"/>
                    <a:gd name="f401" fmla="val 256"/>
                    <a:gd name="f402" fmla="val 739"/>
                    <a:gd name="f403" fmla="val 249"/>
                    <a:gd name="f404" fmla="val 722"/>
                    <a:gd name="f405" fmla="val 240"/>
                    <a:gd name="f406" fmla="val 713"/>
                    <a:gd name="f407" fmla="val 238"/>
                    <a:gd name="f408" fmla="val 710"/>
                    <a:gd name="f409" fmla="val 709"/>
                    <a:gd name="f410" fmla="val 232"/>
                    <a:gd name="f411" fmla="val 708"/>
                    <a:gd name="f412" fmla="val 702"/>
                    <a:gd name="f413" fmla="val 697"/>
                    <a:gd name="f414" fmla="val 691"/>
                    <a:gd name="f415" fmla="val 229"/>
                    <a:gd name="f416" fmla="val 674"/>
                    <a:gd name="f417" fmla="val 222"/>
                    <a:gd name="f418" fmla="val 214"/>
                    <a:gd name="f419" fmla="val 622"/>
                    <a:gd name="f420" fmla="val 199"/>
                    <a:gd name="f421" fmla="val 604"/>
                    <a:gd name="f422" fmla="val 192"/>
                    <a:gd name="f423" fmla="val 586"/>
                    <a:gd name="f424" fmla="val 582"/>
                    <a:gd name="f425" fmla="val 575"/>
                    <a:gd name="f426" fmla="val 178"/>
                    <a:gd name="f427" fmla="val 574"/>
                    <a:gd name="f428" fmla="val 572"/>
                    <a:gd name="f429" fmla="val 176"/>
                    <a:gd name="f430" fmla="val 570"/>
                    <a:gd name="f431" fmla="val 566"/>
                    <a:gd name="f432" fmla="val 184"/>
                    <a:gd name="f433" fmla="val 557"/>
                    <a:gd name="f434" fmla="val 194"/>
                    <a:gd name="f435" fmla="val 545"/>
                    <a:gd name="f436" fmla="val 200"/>
                    <a:gd name="f437" fmla="val 542"/>
                    <a:gd name="f438" fmla="val 201"/>
                    <a:gd name="f439" fmla="val 541"/>
                    <a:gd name="f440" fmla="val 536"/>
                    <a:gd name="f441" fmla="val 528"/>
                    <a:gd name="f442" fmla="val 196"/>
                    <a:gd name="f443" fmla="val 188"/>
                    <a:gd name="f444" fmla="val 186"/>
                    <a:gd name="f445" fmla="val 530"/>
                    <a:gd name="f446" fmla="val 533"/>
                    <a:gd name="f447" fmla="val 535"/>
                    <a:gd name="f448" fmla="val 538"/>
                    <a:gd name="f449" fmla="val 539"/>
                    <a:gd name="f450" fmla="val 547"/>
                    <a:gd name="f451" fmla="val 179"/>
                    <a:gd name="f452" fmla="val 174"/>
                    <a:gd name="f453" fmla="val 168"/>
                    <a:gd name="f454" fmla="val 172"/>
                    <a:gd name="f455" fmla="val 171"/>
                    <a:gd name="f456" fmla="val 525"/>
                    <a:gd name="f457" fmla="val 167"/>
                    <a:gd name="f458" fmla="val 518"/>
                    <a:gd name="f459" fmla="val 164"/>
                    <a:gd name="f460" fmla="val 161"/>
                    <a:gd name="f461" fmla="val 160"/>
                    <a:gd name="f462" fmla="val 515"/>
                    <a:gd name="f463" fmla="val 158"/>
                    <a:gd name="f464" fmla="val 157"/>
                    <a:gd name="f465" fmla="val 507"/>
                    <a:gd name="f466" fmla="val 506"/>
                    <a:gd name="f467" fmla="val 503"/>
                    <a:gd name="f468" fmla="val 496"/>
                    <a:gd name="f469" fmla="val 490"/>
                    <a:gd name="f470" fmla="val 489"/>
                    <a:gd name="f471" fmla="val 488"/>
                    <a:gd name="f472" fmla="val 487"/>
                    <a:gd name="f473" fmla="val 486"/>
                    <a:gd name="f474" fmla="val 153"/>
                    <a:gd name="f475" fmla="val 148"/>
                    <a:gd name="f476" fmla="val 143"/>
                    <a:gd name="f477" fmla="val 138"/>
                    <a:gd name="f478" fmla="val 478"/>
                    <a:gd name="f479" fmla="val 475"/>
                    <a:gd name="f480" fmla="val 136"/>
                    <a:gd name="f481" fmla="val 112"/>
                    <a:gd name="f482" fmla="val 94"/>
                    <a:gd name="f483" fmla="val 87"/>
                    <a:gd name="f484" fmla="val 86"/>
                    <a:gd name="f485" fmla="val 84"/>
                    <a:gd name="f486" fmla="val 78"/>
                    <a:gd name="f487" fmla="val 73"/>
                    <a:gd name="f488" fmla="val 67"/>
                    <a:gd name="f489" fmla="val 289"/>
                    <a:gd name="f490" fmla="val 61"/>
                    <a:gd name="f491" fmla="val 276"/>
                    <a:gd name="f492" fmla="val 262"/>
                    <a:gd name="f493" fmla="val 50"/>
                    <a:gd name="f494" fmla="val 257"/>
                    <a:gd name="f495" fmla="val 48"/>
                    <a:gd name="f496" fmla="val 46"/>
                    <a:gd name="f497" fmla="val 247"/>
                    <a:gd name="f498" fmla="val 41"/>
                    <a:gd name="f499" fmla="val 40"/>
                    <a:gd name="f500" fmla="val 230"/>
                    <a:gd name="f501" fmla="val 37"/>
                    <a:gd name="f502" fmla="val 212"/>
                    <a:gd name="f503" fmla="val 30"/>
                    <a:gd name="f504" fmla="val 25"/>
                    <a:gd name="f505" fmla="val 20"/>
                    <a:gd name="f506" fmla="val 14"/>
                    <a:gd name="f507" fmla="val 145"/>
                    <a:gd name="f508" fmla="val 1"/>
                    <a:gd name="f509" fmla="val 132"/>
                    <a:gd name="f510" fmla="val 3"/>
                    <a:gd name="f511" fmla="val 129"/>
                    <a:gd name="f512" fmla="val 4"/>
                    <a:gd name="f513" fmla="val 125"/>
                    <a:gd name="f514" fmla="val 6"/>
                    <a:gd name="f515" fmla="val 9"/>
                    <a:gd name="f516" fmla="val 13"/>
                    <a:gd name="f517" fmla="val 16"/>
                    <a:gd name="f518" fmla="val 83"/>
                    <a:gd name="f519" fmla="val 71"/>
                    <a:gd name="f520" fmla="val 59"/>
                    <a:gd name="f521" fmla="val 28"/>
                    <a:gd name="f522" fmla="val 47"/>
                    <a:gd name="f523" fmla="val 32"/>
                    <a:gd name="f524" fmla="val 35"/>
                    <a:gd name="f525" fmla="val 23"/>
                    <a:gd name="f526" fmla="val 18"/>
                    <a:gd name="f527" fmla="val 42"/>
                    <a:gd name="f528" fmla="val 44"/>
                    <a:gd name="f529" fmla="val 10"/>
                    <a:gd name="f530" fmla="val 45"/>
                    <a:gd name="f531" fmla="val 7"/>
                    <a:gd name="f532" fmla="val 2"/>
                    <a:gd name="f533" fmla="val 49"/>
                    <a:gd name="f534" fmla="val 51"/>
                    <a:gd name="f535" fmla="*/ f2 1 1004"/>
                    <a:gd name="f536" fmla="*/ f3 1 485"/>
                    <a:gd name="f537" fmla="+- f6 0 f4"/>
                    <a:gd name="f538" fmla="+- f5 0 f4"/>
                    <a:gd name="f539" fmla="*/ f538 1 1004"/>
                    <a:gd name="f540" fmla="*/ f537 1 485"/>
                    <a:gd name="f541" fmla="*/ f4 1 f539"/>
                    <a:gd name="f542" fmla="*/ f5 1 f539"/>
                    <a:gd name="f543" fmla="*/ f4 1 f540"/>
                    <a:gd name="f544" fmla="*/ f6 1 f540"/>
                    <a:gd name="f545" fmla="*/ f541 f535 1"/>
                    <a:gd name="f546" fmla="*/ f542 f535 1"/>
                    <a:gd name="f547" fmla="*/ f544 f536 1"/>
                    <a:gd name="f548" fmla="*/ f543 f536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545" t="f548" r="f546" b="f547"/>
                  <a:pathLst>
                    <a:path w="1004" h="485">
                      <a:moveTo>
                        <a:pt x="f7" y="f8"/>
                      </a:moveTo>
                      <a:cubicBezTo>
                        <a:pt x="f9" y="f10"/>
                        <a:pt x="f11" y="f10"/>
                        <a:pt x="f12" y="f13"/>
                      </a:cubicBezTo>
                      <a:cubicBezTo>
                        <a:pt x="f14" y="f15"/>
                        <a:pt x="f16" y="f17"/>
                        <a:pt x="f18" y="f19"/>
                      </a:cubicBezTo>
                      <a:cubicBezTo>
                        <a:pt x="f13" y="f20"/>
                        <a:pt x="f19" y="f21"/>
                        <a:pt x="f22" y="f23"/>
                      </a:cubicBezTo>
                      <a:cubicBezTo>
                        <a:pt x="f24" y="f24"/>
                        <a:pt x="f25" y="f26"/>
                        <a:pt x="f27" y="f25"/>
                      </a:cubicBezTo>
                      <a:cubicBezTo>
                        <a:pt x="f28" y="f29"/>
                        <a:pt x="f30" y="f31"/>
                        <a:pt x="f32" y="f33"/>
                      </a:cubicBezTo>
                      <a:cubicBezTo>
                        <a:pt x="f34" y="f27"/>
                        <a:pt x="f35" y="f36"/>
                        <a:pt x="f37" y="f28"/>
                      </a:cubicBezTo>
                      <a:cubicBezTo>
                        <a:pt x="f38" y="f30"/>
                        <a:pt x="f39" y="f40"/>
                        <a:pt x="f41" y="f42"/>
                      </a:cubicBezTo>
                      <a:cubicBezTo>
                        <a:pt x="f43" y="f44"/>
                        <a:pt x="f45" y="f46"/>
                        <a:pt x="f47" y="f48"/>
                      </a:cubicBezTo>
                      <a:cubicBezTo>
                        <a:pt x="f49" y="f50"/>
                        <a:pt x="f51" y="f52"/>
                        <a:pt x="f53" y="f54"/>
                      </a:cubicBezTo>
                      <a:cubicBezTo>
                        <a:pt x="f55" y="f56"/>
                        <a:pt x="f57" y="f41"/>
                        <a:pt x="f58" y="f59"/>
                      </a:cubicBezTo>
                      <a:cubicBezTo>
                        <a:pt x="f60" y="f61"/>
                        <a:pt x="f62" y="f63"/>
                        <a:pt x="f64" y="f65"/>
                      </a:cubicBezTo>
                      <a:cubicBezTo>
                        <a:pt x="f66" y="f67"/>
                        <a:pt x="f68" y="f69"/>
                        <a:pt x="f70" y="f1"/>
                      </a:cubicBezTo>
                      <a:cubicBezTo>
                        <a:pt x="f71" y="f72"/>
                        <a:pt x="f73" y="f74"/>
                        <a:pt x="f75" y="f76"/>
                      </a:cubicBezTo>
                      <a:cubicBezTo>
                        <a:pt x="f77" y="f78"/>
                        <a:pt x="f79" y="f80"/>
                        <a:pt x="f81" y="f82"/>
                      </a:cubicBezTo>
                      <a:cubicBezTo>
                        <a:pt x="f83" y="f47"/>
                        <a:pt x="f84" y="f85"/>
                        <a:pt x="f86" y="f87"/>
                      </a:cubicBezTo>
                      <a:cubicBezTo>
                        <a:pt x="f88" y="f49"/>
                        <a:pt x="f89" y="f90"/>
                        <a:pt x="f91" y="f92"/>
                      </a:cubicBezTo>
                      <a:lnTo>
                        <a:pt x="f93" y="f94"/>
                      </a:lnTo>
                      <a:lnTo>
                        <a:pt x="f95" y="f96"/>
                      </a:lnTo>
                      <a:cubicBezTo>
                        <a:pt x="f97" y="f53"/>
                        <a:pt x="f98" y="f55"/>
                        <a:pt x="f99" y="f100"/>
                      </a:cubicBezTo>
                      <a:cubicBezTo>
                        <a:pt x="f99" y="f57"/>
                        <a:pt x="f99" y="f57"/>
                        <a:pt x="f101" y="f57"/>
                      </a:cubicBezTo>
                      <a:cubicBezTo>
                        <a:pt x="f101" y="f57"/>
                        <a:pt x="f102" y="f103"/>
                        <a:pt x="f102" y="f104"/>
                      </a:cubicBezTo>
                      <a:cubicBezTo>
                        <a:pt x="f105" y="f106"/>
                        <a:pt x="f107" y="f60"/>
                        <a:pt x="f91" y="f108"/>
                      </a:cubicBezTo>
                      <a:cubicBezTo>
                        <a:pt x="f109" y="f110"/>
                        <a:pt x="f111" y="f112"/>
                        <a:pt x="f113" y="f114"/>
                      </a:cubicBezTo>
                      <a:cubicBezTo>
                        <a:pt x="f113" y="f114"/>
                        <a:pt x="f113" y="f115"/>
                        <a:pt x="f113" y="f115"/>
                      </a:cubicBezTo>
                      <a:cubicBezTo>
                        <a:pt x="f116" y="f117"/>
                        <a:pt x="f118" y="f119"/>
                        <a:pt x="f118" y="f119"/>
                      </a:cubicBezTo>
                      <a:cubicBezTo>
                        <a:pt x="f120" y="f121"/>
                        <a:pt x="f122" y="f123"/>
                        <a:pt x="f84" y="f123"/>
                      </a:cubicBezTo>
                      <a:cubicBezTo>
                        <a:pt x="f124" y="f64"/>
                        <a:pt x="f125" y="f126"/>
                        <a:pt x="f125" y="f127"/>
                      </a:cubicBezTo>
                      <a:cubicBezTo>
                        <a:pt x="f128" y="f129"/>
                        <a:pt x="f130" y="f131"/>
                        <a:pt x="f130" y="f132"/>
                      </a:cubicBezTo>
                      <a:cubicBezTo>
                        <a:pt x="f83" y="f133"/>
                        <a:pt x="f134" y="f135"/>
                        <a:pt x="f81" y="f136"/>
                      </a:cubicBezTo>
                      <a:cubicBezTo>
                        <a:pt x="f137" y="f138"/>
                        <a:pt x="f139" y="f140"/>
                        <a:pt x="f79" y="f71"/>
                      </a:cubicBezTo>
                      <a:cubicBezTo>
                        <a:pt x="f141" y="f71"/>
                        <a:pt x="f142" y="f71"/>
                        <a:pt x="f143" y="f71"/>
                      </a:cubicBezTo>
                      <a:cubicBezTo>
                        <a:pt x="f144" y="f138"/>
                        <a:pt x="f145" y="f140"/>
                        <a:pt x="f146" y="f73"/>
                      </a:cubicBezTo>
                      <a:cubicBezTo>
                        <a:pt x="f146" y="f147"/>
                        <a:pt x="f146" y="f147"/>
                        <a:pt x="f146" y="f148"/>
                      </a:cubicBezTo>
                      <a:cubicBezTo>
                        <a:pt x="f145" y="f148"/>
                        <a:pt x="f145" y="f148"/>
                        <a:pt x="f75" y="f148"/>
                      </a:cubicBezTo>
                      <a:cubicBezTo>
                        <a:pt x="f149" y="f73"/>
                        <a:pt x="f147" y="f73"/>
                        <a:pt x="f73" y="f148"/>
                      </a:cubicBezTo>
                      <a:cubicBezTo>
                        <a:pt x="f150" y="f151"/>
                        <a:pt x="f73" y="f75"/>
                        <a:pt x="f147" y="f146"/>
                      </a:cubicBezTo>
                      <a:cubicBezTo>
                        <a:pt x="f149" y="f152"/>
                        <a:pt x="f75" y="f153"/>
                        <a:pt x="f152" y="f77"/>
                      </a:cubicBezTo>
                      <a:cubicBezTo>
                        <a:pt x="f152" y="f152"/>
                        <a:pt x="f77" y="f152"/>
                        <a:pt x="f154" y="f152"/>
                      </a:cubicBezTo>
                      <a:cubicBezTo>
                        <a:pt x="f145" y="f137"/>
                        <a:pt x="f75" y="f83"/>
                        <a:pt x="f145" y="f120"/>
                      </a:cubicBezTo>
                      <a:cubicBezTo>
                        <a:pt x="f146" y="f88"/>
                        <a:pt x="f77" y="f105"/>
                        <a:pt x="f141" y="f155"/>
                      </a:cubicBezTo>
                      <a:cubicBezTo>
                        <a:pt x="f143" y="f155"/>
                        <a:pt x="f152" y="f155"/>
                        <a:pt x="f144" y="f156"/>
                      </a:cubicBezTo>
                      <a:cubicBezTo>
                        <a:pt x="f75" y="f157"/>
                        <a:pt x="f73" y="f158"/>
                        <a:pt x="f71" y="f159"/>
                      </a:cubicBezTo>
                      <a:cubicBezTo>
                        <a:pt x="f133" y="f105"/>
                        <a:pt x="f160" y="f159"/>
                        <a:pt x="f161" y="f162"/>
                      </a:cubicBezTo>
                      <a:cubicBezTo>
                        <a:pt x="f163" y="f164"/>
                        <a:pt x="f160" y="f101"/>
                        <a:pt x="f71" y="f165"/>
                      </a:cubicBezTo>
                      <a:cubicBezTo>
                        <a:pt x="f145" y="f166"/>
                        <a:pt x="f143" y="f165"/>
                        <a:pt x="f143" y="f167"/>
                      </a:cubicBezTo>
                      <a:cubicBezTo>
                        <a:pt x="f143" y="f168"/>
                        <a:pt x="f143" y="f164"/>
                        <a:pt x="f142" y="f164"/>
                      </a:cubicBezTo>
                      <a:cubicBezTo>
                        <a:pt x="f137" y="f169"/>
                        <a:pt x="f170" y="f164"/>
                        <a:pt x="f171" y="f95"/>
                      </a:cubicBezTo>
                      <a:cubicBezTo>
                        <a:pt x="f172" y="f173"/>
                        <a:pt x="f170" y="f174"/>
                        <a:pt x="f175" y="f98"/>
                      </a:cubicBezTo>
                      <a:cubicBezTo>
                        <a:pt x="f81" y="f176"/>
                        <a:pt x="f137" y="f101"/>
                        <a:pt x="f139" y="f99"/>
                      </a:cubicBezTo>
                      <a:cubicBezTo>
                        <a:pt x="f77" y="f177"/>
                        <a:pt x="f146" y="f178"/>
                        <a:pt x="f152" y="f179"/>
                      </a:cubicBezTo>
                      <a:cubicBezTo>
                        <a:pt x="f152" y="f180"/>
                        <a:pt x="f77" y="f181"/>
                        <a:pt x="f152" y="f182"/>
                      </a:cubicBezTo>
                      <a:cubicBezTo>
                        <a:pt x="f145" y="f183"/>
                        <a:pt x="f149" y="f184"/>
                        <a:pt x="f73" y="f185"/>
                      </a:cubicBezTo>
                      <a:cubicBezTo>
                        <a:pt x="f186" y="f187"/>
                        <a:pt x="f186" y="f188"/>
                        <a:pt x="f73" y="f188"/>
                      </a:cubicBezTo>
                      <a:cubicBezTo>
                        <a:pt x="f148" y="f189"/>
                        <a:pt x="f151" y="f190"/>
                        <a:pt x="f152" y="f191"/>
                      </a:cubicBezTo>
                      <a:cubicBezTo>
                        <a:pt x="f153" y="f191"/>
                        <a:pt x="f142" y="f192"/>
                        <a:pt x="f141" y="f193"/>
                      </a:cubicBezTo>
                      <a:cubicBezTo>
                        <a:pt x="f137" y="f194"/>
                        <a:pt x="f172" y="f195"/>
                        <a:pt x="f134" y="f196"/>
                      </a:cubicBezTo>
                      <a:cubicBezTo>
                        <a:pt x="f83" y="f197"/>
                        <a:pt x="f125" y="f198"/>
                        <a:pt x="f124" y="f199"/>
                      </a:cubicBezTo>
                      <a:cubicBezTo>
                        <a:pt x="f200" y="f201"/>
                        <a:pt x="f202" y="f203"/>
                        <a:pt x="f84" y="f204"/>
                      </a:cubicBezTo>
                      <a:cubicBezTo>
                        <a:pt x="f205" y="f189"/>
                        <a:pt x="f206" y="f188"/>
                        <a:pt x="f207" y="f208"/>
                      </a:cubicBezTo>
                      <a:cubicBezTo>
                        <a:pt x="f86" y="f185"/>
                        <a:pt x="f209" y="f210"/>
                        <a:pt x="f113" y="f188"/>
                      </a:cubicBezTo>
                      <a:cubicBezTo>
                        <a:pt x="f109" y="f189"/>
                        <a:pt x="f107" y="f211"/>
                        <a:pt x="f157" y="f212"/>
                      </a:cubicBezTo>
                      <a:cubicBezTo>
                        <a:pt x="f213" y="f212"/>
                        <a:pt x="f156" y="f212"/>
                        <a:pt x="f214" y="f211"/>
                      </a:cubicBezTo>
                      <a:cubicBezTo>
                        <a:pt x="f215" y="f191"/>
                        <a:pt x="f168" y="f192"/>
                        <a:pt x="f95" y="f203"/>
                      </a:cubicBezTo>
                      <a:cubicBezTo>
                        <a:pt x="f173" y="f216"/>
                        <a:pt x="f97" y="f194"/>
                        <a:pt x="f174" y="f217"/>
                      </a:cubicBezTo>
                      <a:cubicBezTo>
                        <a:pt x="f98" y="f201"/>
                        <a:pt x="f98" y="f218"/>
                        <a:pt x="f98" y="f196"/>
                      </a:cubicBezTo>
                      <a:cubicBezTo>
                        <a:pt x="f176" y="f219"/>
                        <a:pt x="f165" y="f220"/>
                        <a:pt x="f221" y="f222"/>
                      </a:cubicBezTo>
                      <a:cubicBezTo>
                        <a:pt x="f223" y="f222"/>
                        <a:pt x="f224" y="f219"/>
                        <a:pt x="f179" y="f225"/>
                      </a:cubicBezTo>
                      <a:cubicBezTo>
                        <a:pt x="f226" y="f227"/>
                        <a:pt x="f226" y="f227"/>
                        <a:pt x="f180" y="f227"/>
                      </a:cubicBezTo>
                      <a:cubicBezTo>
                        <a:pt x="f182" y="f199"/>
                        <a:pt x="f228" y="f192"/>
                        <a:pt x="f229" y="f191"/>
                      </a:cubicBezTo>
                      <a:cubicBezTo>
                        <a:pt x="f179" y="f189"/>
                        <a:pt x="f226" y="f230"/>
                        <a:pt x="f229" y="f210"/>
                      </a:cubicBezTo>
                      <a:cubicBezTo>
                        <a:pt x="f229" y="f210"/>
                        <a:pt x="f229" y="f187"/>
                        <a:pt x="f181" y="f185"/>
                      </a:cubicBezTo>
                      <a:cubicBezTo>
                        <a:pt x="f231" y="f185"/>
                        <a:pt x="f182" y="f232"/>
                        <a:pt x="f233" y="f185"/>
                      </a:cubicBezTo>
                      <a:cubicBezTo>
                        <a:pt x="f234" y="f210"/>
                        <a:pt x="f183" y="f235"/>
                        <a:pt x="f236" y="f189"/>
                      </a:cubicBezTo>
                      <a:cubicBezTo>
                        <a:pt x="f234" y="f192"/>
                        <a:pt x="f233" y="f201"/>
                        <a:pt x="f182" y="f198"/>
                      </a:cubicBezTo>
                      <a:cubicBezTo>
                        <a:pt x="f182" y="f237"/>
                        <a:pt x="f238" y="f239"/>
                        <a:pt x="f210" y="f240"/>
                      </a:cubicBezTo>
                      <a:cubicBezTo>
                        <a:pt x="f189" y="f240"/>
                        <a:pt x="f190" y="f239"/>
                        <a:pt x="f203" y="f241"/>
                      </a:cubicBezTo>
                      <a:cubicBezTo>
                        <a:pt x="f216" y="f241"/>
                        <a:pt x="f217" y="f220"/>
                        <a:pt x="f217" y="f237"/>
                      </a:cubicBezTo>
                      <a:cubicBezTo>
                        <a:pt x="f199" y="f199"/>
                        <a:pt x="f194" y="f191"/>
                        <a:pt x="f212" y="f211"/>
                      </a:cubicBezTo>
                      <a:cubicBezTo>
                        <a:pt x="f185" y="f242"/>
                        <a:pt x="f208" y="f210"/>
                        <a:pt x="f185" y="f243"/>
                      </a:cubicBezTo>
                      <a:cubicBezTo>
                        <a:pt x="f185" y="f244"/>
                        <a:pt x="f185" y="f245"/>
                        <a:pt x="f187" y="f236"/>
                      </a:cubicBezTo>
                      <a:cubicBezTo>
                        <a:pt x="f210" y="f182"/>
                        <a:pt x="f188" y="f229"/>
                        <a:pt x="f189" y="f180"/>
                      </a:cubicBezTo>
                      <a:cubicBezTo>
                        <a:pt x="f212" y="f180"/>
                        <a:pt x="f211" y="f226"/>
                        <a:pt x="f190" y="f179"/>
                      </a:cubicBezTo>
                      <a:cubicBezTo>
                        <a:pt x="f192" y="f246"/>
                        <a:pt x="f203" y="f247"/>
                        <a:pt x="f217" y="f248"/>
                      </a:cubicBezTo>
                      <a:cubicBezTo>
                        <a:pt x="f201" y="f166"/>
                        <a:pt x="f201" y="f166"/>
                        <a:pt x="f201" y="f249"/>
                      </a:cubicBezTo>
                      <a:cubicBezTo>
                        <a:pt x="f218" y="f179"/>
                        <a:pt x="f197" y="f228"/>
                        <a:pt x="f237" y="f184"/>
                      </a:cubicBezTo>
                      <a:cubicBezTo>
                        <a:pt x="f250" y="f232"/>
                        <a:pt x="f251" y="f185"/>
                        <a:pt x="f241" y="f252"/>
                      </a:cubicBezTo>
                      <a:cubicBezTo>
                        <a:pt x="f253" y="f244"/>
                        <a:pt x="f254" y="f234"/>
                        <a:pt x="f255" y="f231"/>
                      </a:cubicBezTo>
                      <a:lnTo>
                        <a:pt x="f255" y="f231"/>
                      </a:lnTo>
                      <a:cubicBezTo>
                        <a:pt x="f6" y="f180"/>
                        <a:pt x="f256" y="f176"/>
                        <a:pt x="f256" y="f176"/>
                      </a:cubicBezTo>
                      <a:cubicBezTo>
                        <a:pt x="f257" y="f176"/>
                        <a:pt x="f258" y="f259"/>
                        <a:pt x="f260" y="f261"/>
                      </a:cubicBezTo>
                      <a:cubicBezTo>
                        <a:pt x="f262" y="f263"/>
                        <a:pt x="f262" y="f102"/>
                        <a:pt x="f264" y="f159"/>
                      </a:cubicBezTo>
                      <a:cubicBezTo>
                        <a:pt x="f265" y="f266"/>
                        <a:pt x="f258" y="f109"/>
                        <a:pt x="f267" y="f113"/>
                      </a:cubicBezTo>
                      <a:cubicBezTo>
                        <a:pt x="f268" y="f269"/>
                        <a:pt x="f270" y="f202"/>
                        <a:pt x="f271" y="f272"/>
                      </a:cubicBezTo>
                      <a:cubicBezTo>
                        <a:pt x="f271" y="f273"/>
                        <a:pt x="f270" y="f171"/>
                        <a:pt x="f274" y="f171"/>
                      </a:cubicBezTo>
                      <a:cubicBezTo>
                        <a:pt x="f275" y="f170"/>
                        <a:pt x="f260" y="f137"/>
                        <a:pt x="f276" y="f79"/>
                      </a:cubicBezTo>
                      <a:cubicBezTo>
                        <a:pt x="f262" y="f142"/>
                        <a:pt x="f277" y="f143"/>
                        <a:pt x="f278" y="f143"/>
                      </a:cubicBezTo>
                      <a:cubicBezTo>
                        <a:pt x="f279" y="f141"/>
                        <a:pt x="f280" y="f281"/>
                        <a:pt x="f282" y="f139"/>
                      </a:cubicBezTo>
                      <a:cubicBezTo>
                        <a:pt x="f283" y="f284"/>
                        <a:pt x="f285" y="f139"/>
                        <a:pt x="f286" y="f139"/>
                      </a:cubicBezTo>
                      <a:cubicBezTo>
                        <a:pt x="f287" y="f281"/>
                        <a:pt x="f288" y="f141"/>
                        <a:pt x="f289" y="f142"/>
                      </a:cubicBezTo>
                      <a:cubicBezTo>
                        <a:pt x="f290" y="f153"/>
                        <a:pt x="f291" y="f154"/>
                        <a:pt x="f292" y="f154"/>
                      </a:cubicBezTo>
                      <a:cubicBezTo>
                        <a:pt x="f293" y="f153"/>
                        <a:pt x="f294" y="f77"/>
                        <a:pt x="f295" y="f146"/>
                      </a:cubicBezTo>
                      <a:cubicBezTo>
                        <a:pt x="f295" y="f145"/>
                        <a:pt x="f295" y="f151"/>
                        <a:pt x="f295" y="f149"/>
                      </a:cubicBezTo>
                      <a:cubicBezTo>
                        <a:pt x="f296" y="f73"/>
                        <a:pt x="f297" y="f186"/>
                        <a:pt x="f298" y="f147"/>
                      </a:cubicBezTo>
                      <a:cubicBezTo>
                        <a:pt x="f299" y="f75"/>
                        <a:pt x="f300" y="f77"/>
                        <a:pt x="f301" y="f141"/>
                      </a:cubicBezTo>
                      <a:cubicBezTo>
                        <a:pt x="f302" y="f284"/>
                        <a:pt x="f303" y="f81"/>
                        <a:pt x="f304" y="f134"/>
                      </a:cubicBezTo>
                      <a:cubicBezTo>
                        <a:pt x="f304" y="f134"/>
                        <a:pt x="f305" y="f306"/>
                        <a:pt x="f305" y="f306"/>
                      </a:cubicBezTo>
                      <a:cubicBezTo>
                        <a:pt x="f307" y="f272"/>
                        <a:pt x="f308" y="f130"/>
                        <a:pt x="f309" y="f128"/>
                      </a:cubicBezTo>
                      <a:cubicBezTo>
                        <a:pt x="f310" y="f125"/>
                        <a:pt x="f311" y="f312"/>
                        <a:pt x="f313" y="f124"/>
                      </a:cubicBezTo>
                      <a:cubicBezTo>
                        <a:pt x="f314" y="f202"/>
                        <a:pt x="f315" y="f122"/>
                        <a:pt x="f316" y="f205"/>
                      </a:cubicBezTo>
                      <a:cubicBezTo>
                        <a:pt x="f317" y="f116"/>
                        <a:pt x="f318" y="f86"/>
                        <a:pt x="f319" y="f320"/>
                      </a:cubicBezTo>
                      <a:cubicBezTo>
                        <a:pt x="f321" y="f0"/>
                        <a:pt x="f322" y="f107"/>
                        <a:pt x="f323" y="f159"/>
                      </a:cubicBezTo>
                      <a:cubicBezTo>
                        <a:pt x="f324" y="f263"/>
                        <a:pt x="f325" y="f162"/>
                        <a:pt x="f326" y="f155"/>
                      </a:cubicBezTo>
                      <a:cubicBezTo>
                        <a:pt x="f327" y="f328"/>
                        <a:pt x="f329" y="f167"/>
                        <a:pt x="f330" y="f97"/>
                      </a:cubicBezTo>
                      <a:cubicBezTo>
                        <a:pt x="f331" y="f98"/>
                        <a:pt x="f332" y="f176"/>
                        <a:pt x="f333" y="f177"/>
                      </a:cubicBezTo>
                      <a:cubicBezTo>
                        <a:pt x="f334" y="f249"/>
                        <a:pt x="f335" y="f178"/>
                        <a:pt x="f336" y="f337"/>
                      </a:cubicBezTo>
                      <a:cubicBezTo>
                        <a:pt x="f338" y="f246"/>
                        <a:pt x="f339" y="f223"/>
                        <a:pt x="f340" y="f341"/>
                      </a:cubicBezTo>
                      <a:cubicBezTo>
                        <a:pt x="f342" y="f180"/>
                        <a:pt x="f343" y="f231"/>
                        <a:pt x="f344" y="f228"/>
                      </a:cubicBezTo>
                      <a:cubicBezTo>
                        <a:pt x="f345" y="f245"/>
                        <a:pt x="f346" y="f252"/>
                        <a:pt x="f347" y="f187"/>
                      </a:cubicBezTo>
                      <a:cubicBezTo>
                        <a:pt x="f348" y="f230"/>
                        <a:pt x="f349" y="f211"/>
                        <a:pt x="f350" y="f192"/>
                      </a:cubicBezTo>
                      <a:cubicBezTo>
                        <a:pt x="f351" y="f217"/>
                        <a:pt x="f352" y="f196"/>
                        <a:pt x="f353" y="f225"/>
                      </a:cubicBezTo>
                      <a:cubicBezTo>
                        <a:pt x="f354" y="f355"/>
                        <a:pt x="f356" y="f240"/>
                        <a:pt x="f357" y="f6"/>
                      </a:cubicBezTo>
                      <a:cubicBezTo>
                        <a:pt x="f358" y="f6"/>
                        <a:pt x="f359" y="f6"/>
                        <a:pt x="f360" y="f6"/>
                      </a:cubicBezTo>
                      <a:cubicBezTo>
                        <a:pt x="f361" y="f362"/>
                        <a:pt x="f363" y="f364"/>
                        <a:pt x="f361" y="f365"/>
                      </a:cubicBezTo>
                      <a:cubicBezTo>
                        <a:pt x="f359" y="f254"/>
                        <a:pt x="f360" y="f239"/>
                        <a:pt x="f363" y="f366"/>
                      </a:cubicBezTo>
                      <a:cubicBezTo>
                        <a:pt x="f367" y="f193"/>
                        <a:pt x="f368" y="f243"/>
                        <a:pt x="f369" y="f246"/>
                      </a:cubicBezTo>
                      <a:cubicBezTo>
                        <a:pt x="f370" y="f177"/>
                        <a:pt x="f371" y="f93"/>
                        <a:pt x="f372" y="f373"/>
                      </a:cubicBezTo>
                      <a:cubicBezTo>
                        <a:pt x="f374" y="f162"/>
                        <a:pt x="f375" y="f376"/>
                        <a:pt x="f5" y="f109"/>
                      </a:cubicBezTo>
                      <a:cubicBezTo>
                        <a:pt x="f5" y="f109"/>
                        <a:pt x="f5" y="f111"/>
                        <a:pt x="f5" y="f320"/>
                      </a:cubicBezTo>
                      <a:cubicBezTo>
                        <a:pt x="f377" y="f88"/>
                        <a:pt x="f378" y="f88"/>
                        <a:pt x="f379" y="f88"/>
                      </a:cubicBezTo>
                      <a:cubicBezTo>
                        <a:pt x="f380" y="f113"/>
                        <a:pt x="f371" y="f88"/>
                        <a:pt x="f381" y="f113"/>
                      </a:cubicBezTo>
                      <a:cubicBezTo>
                        <a:pt x="f382" y="f269"/>
                        <a:pt x="f383" y="f202"/>
                        <a:pt x="f384" y="f83"/>
                      </a:cubicBezTo>
                      <a:cubicBezTo>
                        <a:pt x="f385" y="f81"/>
                        <a:pt x="f386" y="f77"/>
                        <a:pt x="f387" y="f73"/>
                      </a:cubicBezTo>
                      <a:cubicBezTo>
                        <a:pt x="f347" y="f150"/>
                        <a:pt x="f388" y="f71"/>
                        <a:pt x="f389" y="f70"/>
                      </a:cubicBezTo>
                      <a:cubicBezTo>
                        <a:pt x="f389" y="f390"/>
                        <a:pt x="f346" y="f390"/>
                        <a:pt x="f391" y="f390"/>
                      </a:cubicBezTo>
                      <a:cubicBezTo>
                        <a:pt x="f392" y="f393"/>
                        <a:pt x="f345" y="f390"/>
                        <a:pt x="f394" y="f133"/>
                      </a:cubicBezTo>
                      <a:cubicBezTo>
                        <a:pt x="f342" y="f395"/>
                        <a:pt x="f396" y="f397"/>
                        <a:pt x="f398" y="f399"/>
                      </a:cubicBezTo>
                      <a:cubicBezTo>
                        <a:pt x="f400" y="f401"/>
                        <a:pt x="f402" y="f403"/>
                        <a:pt x="f404" y="f104"/>
                      </a:cubicBezTo>
                      <a:cubicBezTo>
                        <a:pt x="f324" y="f405"/>
                        <a:pt x="f406" y="f407"/>
                        <a:pt x="f323" y="f57"/>
                      </a:cubicBezTo>
                      <a:cubicBezTo>
                        <a:pt x="f408" y="f100"/>
                        <a:pt x="f409" y="f410"/>
                        <a:pt x="f411" y="f410"/>
                      </a:cubicBezTo>
                      <a:cubicBezTo>
                        <a:pt x="f412" y="f57"/>
                        <a:pt x="f413" y="f55"/>
                        <a:pt x="f414" y="f415"/>
                      </a:cubicBezTo>
                      <a:cubicBezTo>
                        <a:pt x="f416" y="f417"/>
                        <a:pt x="f315" y="f418"/>
                        <a:pt x="f310" y="f49"/>
                      </a:cubicBezTo>
                      <a:cubicBezTo>
                        <a:pt x="f419" y="f420"/>
                        <a:pt x="f421" y="f422"/>
                        <a:pt x="f423" y="f74"/>
                      </a:cubicBezTo>
                      <a:cubicBezTo>
                        <a:pt x="f424" y="f45"/>
                        <a:pt x="f299" y="f72"/>
                        <a:pt x="f425" y="f426"/>
                      </a:cubicBezTo>
                      <a:cubicBezTo>
                        <a:pt x="f427" y="f69"/>
                        <a:pt x="f428" y="f429"/>
                        <a:pt x="f430" y="f426"/>
                      </a:cubicBezTo>
                      <a:cubicBezTo>
                        <a:pt x="f298" y="f1"/>
                        <a:pt x="f431" y="f72"/>
                        <a:pt x="f295" y="f432"/>
                      </a:cubicBezTo>
                      <a:cubicBezTo>
                        <a:pt x="f433" y="f78"/>
                        <a:pt x="f288" y="f434"/>
                        <a:pt x="f435" y="f436"/>
                      </a:cubicBezTo>
                      <a:cubicBezTo>
                        <a:pt x="f283" y="f436"/>
                        <a:pt x="f437" y="f438"/>
                        <a:pt x="f439" y="f438"/>
                      </a:cubicBezTo>
                      <a:cubicBezTo>
                        <a:pt x="f440" y="f420"/>
                        <a:pt x="f279" y="f47"/>
                        <a:pt x="f441" y="f442"/>
                      </a:cubicBezTo>
                      <a:cubicBezTo>
                        <a:pt x="f262" y="f434"/>
                        <a:pt x="f277" y="f80"/>
                        <a:pt x="f278" y="f443"/>
                      </a:cubicBezTo>
                      <a:cubicBezTo>
                        <a:pt x="f278" y="f444"/>
                        <a:pt x="f441" y="f76"/>
                        <a:pt x="f445" y="f444"/>
                      </a:cubicBezTo>
                      <a:cubicBezTo>
                        <a:pt x="f446" y="f444"/>
                        <a:pt x="f447" y="f444"/>
                        <a:pt x="f280" y="f74"/>
                      </a:cubicBezTo>
                      <a:cubicBezTo>
                        <a:pt x="f448" y="f74"/>
                        <a:pt x="f449" y="f432"/>
                        <a:pt x="f439" y="f432"/>
                      </a:cubicBezTo>
                      <a:cubicBezTo>
                        <a:pt x="f285" y="f72"/>
                        <a:pt x="f450" y="f451"/>
                        <a:pt x="f435" y="f452"/>
                      </a:cubicBezTo>
                      <a:cubicBezTo>
                        <a:pt x="f283" y="f67"/>
                        <a:pt x="f439" y="f453"/>
                        <a:pt x="f280" y="f67"/>
                      </a:cubicBezTo>
                      <a:cubicBezTo>
                        <a:pt x="f279" y="f454"/>
                        <a:pt x="f441" y="f455"/>
                        <a:pt x="f456" y="f43"/>
                      </a:cubicBezTo>
                      <a:cubicBezTo>
                        <a:pt x="f276" y="f453"/>
                        <a:pt x="f264" y="f457"/>
                        <a:pt x="f260" y="f457"/>
                      </a:cubicBezTo>
                      <a:cubicBezTo>
                        <a:pt x="f458" y="f457"/>
                        <a:pt x="f458" y="f65"/>
                        <a:pt x="f458" y="f459"/>
                      </a:cubicBezTo>
                      <a:cubicBezTo>
                        <a:pt x="f265" y="f460"/>
                        <a:pt x="f458" y="f461"/>
                        <a:pt x="f462" y="f61"/>
                      </a:cubicBezTo>
                      <a:cubicBezTo>
                        <a:pt x="f274" y="f463"/>
                        <a:pt x="f270" y="f464"/>
                        <a:pt x="f465" y="f461"/>
                      </a:cubicBezTo>
                      <a:cubicBezTo>
                        <a:pt x="f466" y="f459"/>
                        <a:pt x="f467" y="f457"/>
                        <a:pt x="f466" y="f455"/>
                      </a:cubicBezTo>
                      <a:cubicBezTo>
                        <a:pt x="f465" y="f455"/>
                        <a:pt x="f465" y="f454"/>
                        <a:pt x="f465" y="f452"/>
                      </a:cubicBezTo>
                      <a:cubicBezTo>
                        <a:pt x="f256" y="f454"/>
                        <a:pt x="f468" y="f455"/>
                        <a:pt x="f469" y="f67"/>
                      </a:cubicBezTo>
                      <a:cubicBezTo>
                        <a:pt x="f469" y="f67"/>
                        <a:pt x="f470" y="f453"/>
                        <a:pt x="f470" y="f453"/>
                      </a:cubicBezTo>
                      <a:cubicBezTo>
                        <a:pt x="f471" y="f459"/>
                        <a:pt x="f471" y="f460"/>
                        <a:pt x="f472" y="f463"/>
                      </a:cubicBezTo>
                      <a:cubicBezTo>
                        <a:pt x="f473" y="f474"/>
                        <a:pt x="f362" y="f475"/>
                        <a:pt x="f364" y="f476"/>
                      </a:cubicBezTo>
                      <a:cubicBezTo>
                        <a:pt x="f364" y="f477"/>
                        <a:pt x="f365" y="f477"/>
                        <a:pt x="f478" y="f477"/>
                      </a:cubicBezTo>
                      <a:cubicBezTo>
                        <a:pt x="f479" y="f477"/>
                        <a:pt x="f239" y="f48"/>
                        <a:pt x="f355" y="f480"/>
                      </a:cubicBezTo>
                      <a:cubicBezTo>
                        <a:pt x="f196" y="f37"/>
                        <a:pt x="f190" y="f35"/>
                        <a:pt x="f252" y="f34"/>
                      </a:cubicBezTo>
                      <a:cubicBezTo>
                        <a:pt x="f341" y="f481"/>
                        <a:pt x="f95" y="f27"/>
                        <a:pt x="f263" y="f25"/>
                      </a:cubicBezTo>
                      <a:cubicBezTo>
                        <a:pt x="f159" y="f482"/>
                        <a:pt x="f266" y="f26"/>
                        <a:pt x="f0" y="f24"/>
                      </a:cubicBezTo>
                      <a:cubicBezTo>
                        <a:pt x="f0" y="f483"/>
                        <a:pt x="f89" y="f483"/>
                        <a:pt x="f111" y="f483"/>
                      </a:cubicBezTo>
                      <a:cubicBezTo>
                        <a:pt x="f86" y="f24"/>
                        <a:pt x="f206" y="f484"/>
                        <a:pt x="f122" y="f485"/>
                      </a:cubicBezTo>
                      <a:cubicBezTo>
                        <a:pt x="f134" y="f486"/>
                        <a:pt x="f142" y="f487"/>
                        <a:pt x="f147" y="f488"/>
                      </a:cubicBezTo>
                      <a:cubicBezTo>
                        <a:pt x="f489" y="f490"/>
                        <a:pt x="f491" y="f13"/>
                        <a:pt x="f492" y="f493"/>
                      </a:cubicBezTo>
                      <a:cubicBezTo>
                        <a:pt x="f494" y="f495"/>
                        <a:pt x="f114" y="f496"/>
                        <a:pt x="f497" y="f498"/>
                      </a:cubicBezTo>
                      <a:cubicBezTo>
                        <a:pt x="f497" y="f499"/>
                        <a:pt x="f108" y="f499"/>
                        <a:pt x="f60" y="f499"/>
                      </a:cubicBezTo>
                      <a:cubicBezTo>
                        <a:pt x="f58" y="f498"/>
                        <a:pt x="f500" y="f501"/>
                        <a:pt x="f94" y="f16"/>
                      </a:cubicBezTo>
                      <a:cubicBezTo>
                        <a:pt x="f502" y="f503"/>
                        <a:pt x="f85" y="f504"/>
                        <a:pt x="f80" y="f505"/>
                      </a:cubicBezTo>
                      <a:cubicBezTo>
                        <a:pt x="f69" y="f506"/>
                        <a:pt x="f461" y="f9"/>
                        <a:pt x="f507" y="f508"/>
                      </a:cubicBezTo>
                      <a:cubicBezTo>
                        <a:pt x="f50" y="f4"/>
                        <a:pt x="f38" y="f4"/>
                        <a:pt x="f480" y="f508"/>
                      </a:cubicBezTo>
                      <a:cubicBezTo>
                        <a:pt x="f509" y="f510"/>
                        <a:pt x="f511" y="f512"/>
                        <a:pt x="f513" y="f514"/>
                      </a:cubicBezTo>
                      <a:cubicBezTo>
                        <a:pt x="f32" y="f515"/>
                        <a:pt x="f27" y="f516"/>
                        <a:pt x="f482" y="f517"/>
                      </a:cubicBezTo>
                      <a:cubicBezTo>
                        <a:pt x="f518" y="f505"/>
                        <a:pt x="f519" y="f14"/>
                        <a:pt x="f520" y="f521"/>
                      </a:cubicBezTo>
                      <a:cubicBezTo>
                        <a:pt x="f522" y="f523"/>
                        <a:pt x="f524" y="f501"/>
                        <a:pt x="f525" y="f498"/>
                      </a:cubicBezTo>
                      <a:cubicBezTo>
                        <a:pt x="f526" y="f527"/>
                        <a:pt x="f506" y="f528"/>
                        <a:pt x="f529" y="f530"/>
                      </a:cubicBezTo>
                      <a:cubicBezTo>
                        <a:pt x="f9" y="f530"/>
                        <a:pt x="f531" y="f528"/>
                        <a:pt x="f7" y="f528"/>
                      </a:cubicBezTo>
                      <a:cubicBezTo>
                        <a:pt x="f512" y="f528"/>
                        <a:pt x="f510" y="f18"/>
                        <a:pt x="f532" y="f528"/>
                      </a:cubicBezTo>
                      <a:cubicBezTo>
                        <a:pt x="f508" y="f530"/>
                        <a:pt x="f4" y="f522"/>
                        <a:pt x="f4" y="f495"/>
                      </a:cubicBezTo>
                      <a:cubicBezTo>
                        <a:pt x="f508" y="f533"/>
                        <a:pt x="f510" y="f534"/>
                        <a:pt x="f7" y="f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EFFAFF"/>
                    </a:gs>
                    <a:gs pos="100000">
                      <a:srgbClr val="9ADCF6"/>
                    </a:gs>
                  </a:gsLst>
                  <a:path path="circle">
                    <a:fillToRect l="50000" t="70000" r="50000" b="30000"/>
                  </a:path>
                </a:gradFill>
                <a:ln w="9360">
                  <a:solidFill>
                    <a:srgbClr val="3FB3D2"/>
                  </a:solidFill>
                  <a:prstDash val="solid"/>
                  <a:miter/>
                </a:ln>
              </p:spPr>
              <p:txBody>
                <a:bodyPr vert="horz" wrap="square" lIns="104400" tIns="52200" rIns="104400" bIns="52200" anchor="t" anchorCtr="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:endParaRPr lang="ru-RU" sz="1800" b="0" i="0" u="none" strike="noStrike" kern="1200">
                    <a:ln>
                      <a:noFill/>
                    </a:ln>
                    <a:latin typeface="Arial" pitchFamily="18"/>
                    <a:ea typeface="Microsoft YaHei" pitchFamily="2"/>
                    <a:cs typeface="Mangal" pitchFamily="2"/>
                  </a:endParaRPr>
                </a:p>
              </p:txBody>
            </p:sp>
          </p:grpSp>
          <p:sp>
            <p:nvSpPr>
              <p:cNvPr id="8" name="Rectangle 115"/>
              <p:cNvSpPr/>
              <p:nvPr/>
            </p:nvSpPr>
            <p:spPr>
              <a:xfrm>
                <a:off x="0" y="965520"/>
                <a:ext cx="9143640" cy="2880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1600"/>
                  <a:gd name="f4" fmla="*/ f0 1 21600"/>
                  <a:gd name="f5" fmla="*/ f1 1 21600"/>
                  <a:gd name="f6" fmla="+- f3 0 f2"/>
                  <a:gd name="f7" fmla="*/ f6 1 21600"/>
                  <a:gd name="f8" fmla="*/ f2 1 f7"/>
                  <a:gd name="f9" fmla="*/ f3 1 f7"/>
                  <a:gd name="f10" fmla="*/ f8 f4 1"/>
                  <a:gd name="f11" fmla="*/ f9 f4 1"/>
                  <a:gd name="f12" fmla="*/ f9 f5 1"/>
                  <a:gd name="f13" fmla="*/ f8 f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" t="f13" r="f11" b="f12"/>
                <a:pathLst>
                  <a:path w="21600" h="21600">
                    <a:moveTo>
                      <a:pt x="f2" y="f2"/>
                    </a:moveTo>
                    <a:lnTo>
                      <a:pt x="f3" y="f2"/>
                    </a:lnTo>
                    <a:lnTo>
                      <a:pt x="f3" y="f3"/>
                    </a:lnTo>
                    <a:lnTo>
                      <a:pt x="f2" y="f3"/>
                    </a:lnTo>
                    <a:lnTo>
                      <a:pt x="f2" y="f2"/>
                    </a:lnTo>
                    <a:close/>
                  </a:path>
                </a:pathLst>
              </a:custGeom>
              <a:gradFill>
                <a:gsLst>
                  <a:gs pos="0">
                    <a:srgbClr val="EFFAFF"/>
                  </a:gs>
                  <a:gs pos="100000">
                    <a:srgbClr val="9ADCF6"/>
                  </a:gs>
                </a:gsLst>
                <a:path path="circle">
                  <a:fillToRect l="50000" t="70000" r="50000" b="30000"/>
                </a:path>
              </a:gradFill>
              <a:ln w="9360">
                <a:solidFill>
                  <a:srgbClr val="3FB3D2"/>
                </a:solidFill>
                <a:prstDash val="solid"/>
                <a:miter/>
              </a:ln>
            </p:spPr>
            <p:txBody>
              <a:bodyPr vert="horz" wrap="square" lIns="104400" tIns="52200" rIns="104400" bIns="52200" anchor="t" anchorCtr="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ru-RU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</p:grpSp>
        <p:pic>
          <p:nvPicPr>
            <p:cNvPr id="9" name="Рисунок 5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53280" y="145080"/>
              <a:ext cx="498960" cy="546480"/>
            </a:xfrm>
            <a:prstGeom prst="rect">
              <a:avLst/>
            </a:prstGeom>
            <a:gradFill>
              <a:gsLst>
                <a:gs pos="0">
                  <a:srgbClr val="EFFAFF"/>
                </a:gs>
                <a:gs pos="100000">
                  <a:srgbClr val="9ADCF6"/>
                </a:gs>
              </a:gsLst>
              <a:path path="circle">
                <a:fillToRect l="50000" t="70000" r="50000" b="30000"/>
              </a:path>
            </a:gradFill>
            <a:ln w="9360">
              <a:solidFill>
                <a:srgbClr val="3FB3D2"/>
              </a:solidFill>
              <a:prstDash val="solid"/>
              <a:miter/>
            </a:ln>
          </p:spPr>
        </p:pic>
      </p:grpSp>
      <p:sp>
        <p:nvSpPr>
          <p:cNvPr id="10" name="TextBox 16"/>
          <p:cNvSpPr/>
          <p:nvPr/>
        </p:nvSpPr>
        <p:spPr>
          <a:xfrm>
            <a:off x="411840" y="130680"/>
            <a:ext cx="7917840" cy="36936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1" i="0" u="none" strike="noStrike" kern="1200" spc="0" baseline="0">
                <a:ln>
                  <a:noFill/>
                </a:ln>
                <a:solidFill>
                  <a:srgbClr val="17375E"/>
                </a:solidFill>
                <a:latin typeface="Calibri" pitchFamily="18"/>
                <a:ea typeface="Microsoft YaHei" pitchFamily="2"/>
                <a:cs typeface="Mangal" pitchFamily="2"/>
              </a:rPr>
              <a:t> </a:t>
            </a:r>
          </a:p>
        </p:txBody>
      </p:sp>
      <p:sp>
        <p:nvSpPr>
          <p:cNvPr id="11" name="Скругленный прямоугольник 22"/>
          <p:cNvSpPr/>
          <p:nvPr/>
        </p:nvSpPr>
        <p:spPr>
          <a:xfrm>
            <a:off x="462240" y="1165680"/>
            <a:ext cx="8058240" cy="376776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gradFill>
            <a:gsLst>
              <a:gs pos="0">
                <a:srgbClr val="EFFAFF"/>
              </a:gs>
              <a:gs pos="100000">
                <a:srgbClr val="9ADCF6"/>
              </a:gs>
            </a:gsLst>
            <a:path path="circle">
              <a:fillToRect l="50000" t="70000" r="50000" b="30000"/>
            </a:path>
          </a:gradFill>
          <a:ln w="9360">
            <a:solidFill>
              <a:srgbClr val="3FB3D2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/>
          <a:lstStyle/>
          <a:p>
            <a:pPr marL="0" marR="0" lvl="0" indent="450359" algn="just" rtl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SimSun" pitchFamily="2"/>
                <a:cs typeface="Tahoma" pitchFamily="34"/>
              </a:rPr>
              <a:t>При хозяйственной деятельности, связанной с использованием водных объектов, на водопользователей возлагается ряд обязательств, таких как:</a:t>
            </a:r>
            <a:br>
              <a:rPr lang="ru-RU" sz="1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SimSun" pitchFamily="2"/>
                <a:cs typeface="Tahoma" pitchFamily="34"/>
              </a:rPr>
            </a:br>
            <a:r>
              <a:rPr lang="ru-RU" sz="1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SimSun" pitchFamily="2"/>
                <a:cs typeface="Tahoma" pitchFamily="34"/>
              </a:rPr>
              <a:t>- достоверное и своевременное сообщение полной информации о состоянии окружающей среды и природных ресурсов;</a:t>
            </a:r>
            <a:br>
              <a:rPr lang="ru-RU" sz="1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SimSun" pitchFamily="2"/>
                <a:cs typeface="Tahoma" pitchFamily="34"/>
              </a:rPr>
            </a:br>
            <a:r>
              <a:rPr lang="ru-RU" sz="1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SimSun" pitchFamily="2"/>
                <a:cs typeface="Tahoma" pitchFamily="34"/>
              </a:rPr>
              <a:t>- соблюдение водоохранного режима на водосборах водных объектов;</a:t>
            </a:r>
            <a:br>
              <a:rPr lang="ru-RU" sz="1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SimSun" pitchFamily="2"/>
                <a:cs typeface="Tahoma" pitchFamily="34"/>
              </a:rPr>
            </a:br>
            <a:r>
              <a:rPr lang="ru-RU" sz="1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SimSun" pitchFamily="2"/>
                <a:cs typeface="Tahoma" pitchFamily="34"/>
              </a:rPr>
              <a:t>- своевременное и полное выполнение обязанностей по приведению водных объектов, их водоохранных зон и прибрежных полос в состояние, пригодное для пользования;</a:t>
            </a:r>
            <a:br>
              <a:rPr lang="ru-RU" sz="1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SimSun" pitchFamily="2"/>
                <a:cs typeface="Tahoma" pitchFamily="34"/>
              </a:rPr>
            </a:br>
            <a:r>
              <a:rPr lang="ru-RU" sz="1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SimSun" pitchFamily="2"/>
                <a:cs typeface="Tahoma" pitchFamily="34"/>
              </a:rPr>
              <a:t>- забор воды и сброс сточных вод в водные объекты в установленных объемах и соответствии с правилами водопользования;</a:t>
            </a:r>
            <a:br>
              <a:rPr lang="ru-RU" sz="1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SimSun" pitchFamily="2"/>
                <a:cs typeface="Tahoma" pitchFamily="34"/>
              </a:rPr>
            </a:br>
            <a:r>
              <a:rPr lang="ru-RU" sz="1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SimSun" pitchFamily="2"/>
                <a:cs typeface="Tahoma" pitchFamily="34"/>
              </a:rPr>
              <a:t>- прочие обязательства по предотвращению нарушений водоохранного законодательства.</a:t>
            </a:r>
          </a:p>
        </p:txBody>
      </p:sp>
      <p:sp>
        <p:nvSpPr>
          <p:cNvPr id="12" name="Rectangle 1"/>
          <p:cNvSpPr/>
          <p:nvPr/>
        </p:nvSpPr>
        <p:spPr>
          <a:xfrm>
            <a:off x="4479840" y="-302040"/>
            <a:ext cx="183600" cy="60408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1440" tIns="45720" rIns="91440" bIns="45720" anchor="ctr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  <a:t/>
            </a:r>
            <a:br>
              <a:rPr lang="ru-RU" sz="1800" b="0" i="0" u="none" strike="noStrike" kern="1200" spc="0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Microsoft YaHei" pitchFamily="2"/>
                <a:cs typeface="Arial" pitchFamily="34"/>
              </a:rPr>
            </a:br>
            <a:endParaRPr lang="ru-RU" sz="1800" b="0" i="0" u="none" strike="noStrike" kern="1200" spc="0" baseline="0">
              <a:ln>
                <a:noFill/>
              </a:ln>
              <a:solidFill>
                <a:srgbClr val="000000"/>
              </a:solidFill>
              <a:latin typeface="Arial" pitchFamily="34"/>
              <a:ea typeface="Microsoft YaHei" pitchFamily="2"/>
              <a:cs typeface="Arial" pitchFamily="34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быч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бычный 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786</Words>
  <Application>Microsoft Office PowerPoint</Application>
  <PresentationFormat>Экран (16:9)</PresentationFormat>
  <Paragraphs>73</Paragraphs>
  <Slides>13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Обычный</vt:lpstr>
      <vt:lpstr>Обычный 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10</cp:revision>
  <cp:lastPrinted>2019-11-13T08:36:05Z</cp:lastPrinted>
  <dcterms:modified xsi:type="dcterms:W3CDTF">2019-11-13T07:40:26Z</dcterms:modified>
</cp:coreProperties>
</file>