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78" r:id="rId4"/>
    <p:sldId id="281" r:id="rId5"/>
    <p:sldId id="282" r:id="rId6"/>
    <p:sldId id="279" r:id="rId7"/>
    <p:sldId id="283" r:id="rId8"/>
    <p:sldId id="284" r:id="rId9"/>
    <p:sldId id="285" r:id="rId10"/>
    <p:sldId id="288" r:id="rId11"/>
    <p:sldId id="275" r:id="rId12"/>
    <p:sldId id="280" r:id="rId13"/>
    <p:sldId id="287" r:id="rId14"/>
    <p:sldId id="276" r:id="rId15"/>
    <p:sldId id="263" r:id="rId16"/>
    <p:sldId id="268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17442F3-BD9E-4943-8551-41431AE9233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625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46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DB696FD-BDC2-40EB-BDCB-F5CAD717440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9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81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732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7033D4-460A-431A-B6D6-CE5D1A92385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486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38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6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CD95F2-D81B-4948-9CA5-769A74E0D0D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505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199EAAC-994E-4D72-9D49-68212E62C5E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47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78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53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81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78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90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5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1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440" cy="3908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50" name="CustomShape 2"/>
          <p:cNvSpPr/>
          <p:nvPr/>
        </p:nvSpPr>
        <p:spPr>
          <a:xfrm>
            <a:off x="3850560" y="9430200"/>
            <a:ext cx="2944800" cy="49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60E446-9ABF-4AFA-A78E-EF89DB4EF8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48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60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7D6B8-5FA8-43BA-B8DB-38B8B3FBBF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4391F-E740-4F78-8D4B-9D65467C03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60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60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hyperlink" Target="https://rpn.gov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8608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522972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537372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515560" y="174816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9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565524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579924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7"/>
          <p:cNvSpPr/>
          <p:nvPr/>
        </p:nvSpPr>
        <p:spPr>
          <a:xfrm>
            <a:off x="594324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8"/>
          <p:cNvSpPr/>
          <p:nvPr/>
        </p:nvSpPr>
        <p:spPr>
          <a:xfrm>
            <a:off x="608724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19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9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9"/>
          <p:cNvSpPr/>
          <p:nvPr/>
        </p:nvSpPr>
        <p:spPr>
          <a:xfrm>
            <a:off x="6224760" y="174816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10"/>
          <p:cNvSpPr/>
          <p:nvPr/>
        </p:nvSpPr>
        <p:spPr>
          <a:xfrm>
            <a:off x="6368760" y="174816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11"/>
          <p:cNvSpPr/>
          <p:nvPr/>
        </p:nvSpPr>
        <p:spPr>
          <a:xfrm>
            <a:off x="6512400" y="174816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12"/>
          <p:cNvSpPr/>
          <p:nvPr/>
        </p:nvSpPr>
        <p:spPr>
          <a:xfrm>
            <a:off x="6656400" y="174816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6" y="3"/>
                  <a:pt x="19" y="2"/>
                </a:cubicBezTo>
                <a:cubicBezTo>
                  <a:pt x="20" y="1"/>
                  <a:pt x="19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9" y="4"/>
                </a:cubicBezTo>
                <a:cubicBezTo>
                  <a:pt x="9" y="4"/>
                  <a:pt x="9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13"/>
          <p:cNvSpPr/>
          <p:nvPr/>
        </p:nvSpPr>
        <p:spPr>
          <a:xfrm>
            <a:off x="465840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" y="0"/>
                </a:move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14"/>
          <p:cNvSpPr/>
          <p:nvPr/>
        </p:nvSpPr>
        <p:spPr>
          <a:xfrm>
            <a:off x="473040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9" y="0"/>
                </a:moveTo>
                <a:cubicBezTo>
                  <a:pt x="19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5"/>
          <p:cNvSpPr/>
          <p:nvPr/>
        </p:nvSpPr>
        <p:spPr>
          <a:xfrm>
            <a:off x="4448880" y="1625400"/>
            <a:ext cx="96480" cy="16200"/>
          </a:xfrm>
          <a:custGeom>
            <a:avLst/>
            <a:gdLst/>
            <a:ahLst/>
            <a:cxnLst/>
            <a:rect l="l" t="t" r="r" b="b"/>
            <a:pathLst>
              <a:path w="19" h="4">
                <a:moveTo>
                  <a:pt x="10" y="4"/>
                </a:moveTo>
                <a:cubicBezTo>
                  <a:pt x="13" y="4"/>
                  <a:pt x="16" y="3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6"/>
          <p:cNvSpPr/>
          <p:nvPr/>
        </p:nvSpPr>
        <p:spPr>
          <a:xfrm>
            <a:off x="458640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17"/>
          <p:cNvSpPr/>
          <p:nvPr/>
        </p:nvSpPr>
        <p:spPr>
          <a:xfrm>
            <a:off x="473040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8"/>
          <p:cNvSpPr/>
          <p:nvPr/>
        </p:nvSpPr>
        <p:spPr>
          <a:xfrm>
            <a:off x="5157720" y="178848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2"/>
                  <a:pt x="13" y="2"/>
                  <a:pt x="10" y="2"/>
                </a:cubicBezTo>
                <a:cubicBezTo>
                  <a:pt x="7" y="2"/>
                  <a:pt x="5" y="2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19"/>
          <p:cNvSpPr/>
          <p:nvPr/>
        </p:nvSpPr>
        <p:spPr>
          <a:xfrm>
            <a:off x="5301720" y="178848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2"/>
                  <a:pt x="13" y="2"/>
                  <a:pt x="10" y="2"/>
                </a:cubicBezTo>
                <a:cubicBezTo>
                  <a:pt x="7" y="2"/>
                  <a:pt x="5" y="2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0"/>
          <p:cNvSpPr/>
          <p:nvPr/>
        </p:nvSpPr>
        <p:spPr>
          <a:xfrm>
            <a:off x="5443560" y="178848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2" y="2"/>
                  <a:pt x="10" y="2"/>
                </a:cubicBezTo>
                <a:cubicBezTo>
                  <a:pt x="7" y="2"/>
                  <a:pt x="4" y="2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1"/>
          <p:cNvSpPr/>
          <p:nvPr/>
        </p:nvSpPr>
        <p:spPr>
          <a:xfrm>
            <a:off x="5583240" y="178848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2"/>
                  <a:pt x="13" y="2"/>
                  <a:pt x="10" y="2"/>
                </a:cubicBezTo>
                <a:cubicBezTo>
                  <a:pt x="8" y="2"/>
                  <a:pt x="5" y="2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2"/>
          <p:cNvSpPr/>
          <p:nvPr/>
        </p:nvSpPr>
        <p:spPr>
          <a:xfrm>
            <a:off x="5727240" y="178848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2"/>
                  <a:pt x="13" y="2"/>
                  <a:pt x="10" y="2"/>
                </a:cubicBezTo>
                <a:cubicBezTo>
                  <a:pt x="7" y="2"/>
                  <a:pt x="5" y="2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3"/>
          <p:cNvSpPr/>
          <p:nvPr/>
        </p:nvSpPr>
        <p:spPr>
          <a:xfrm>
            <a:off x="5871240" y="178848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2"/>
                  <a:pt x="13" y="2"/>
                  <a:pt x="10" y="2"/>
                </a:cubicBezTo>
                <a:cubicBezTo>
                  <a:pt x="7" y="2"/>
                  <a:pt x="5" y="2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4"/>
          <p:cNvSpPr/>
          <p:nvPr/>
        </p:nvSpPr>
        <p:spPr>
          <a:xfrm>
            <a:off x="6015240" y="178848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2" y="2"/>
                  <a:pt x="10" y="2"/>
                </a:cubicBezTo>
                <a:cubicBezTo>
                  <a:pt x="7" y="2"/>
                  <a:pt x="4" y="2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5"/>
          <p:cNvSpPr/>
          <p:nvPr/>
        </p:nvSpPr>
        <p:spPr>
          <a:xfrm>
            <a:off x="6152760" y="178848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2"/>
                  <a:pt x="13" y="2"/>
                  <a:pt x="10" y="2"/>
                </a:cubicBezTo>
                <a:cubicBezTo>
                  <a:pt x="8" y="2"/>
                  <a:pt x="5" y="2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6"/>
          <p:cNvSpPr/>
          <p:nvPr/>
        </p:nvSpPr>
        <p:spPr>
          <a:xfrm>
            <a:off x="6296760" y="178848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2"/>
                  <a:pt x="13" y="2"/>
                  <a:pt x="10" y="2"/>
                </a:cubicBezTo>
                <a:cubicBezTo>
                  <a:pt x="7" y="2"/>
                  <a:pt x="5" y="2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7"/>
          <p:cNvSpPr/>
          <p:nvPr/>
        </p:nvSpPr>
        <p:spPr>
          <a:xfrm>
            <a:off x="6440760" y="178848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2"/>
                  <a:pt x="13" y="2"/>
                  <a:pt x="10" y="2"/>
                </a:cubicBezTo>
                <a:cubicBezTo>
                  <a:pt x="7" y="2"/>
                  <a:pt x="5" y="2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8"/>
          <p:cNvSpPr/>
          <p:nvPr/>
        </p:nvSpPr>
        <p:spPr>
          <a:xfrm>
            <a:off x="6584400" y="178848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2"/>
                </a:cubicBez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2" y="2"/>
                  <a:pt x="10" y="2"/>
                </a:cubicBezTo>
                <a:cubicBezTo>
                  <a:pt x="7" y="2"/>
                  <a:pt x="4" y="2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9"/>
          <p:cNvSpPr/>
          <p:nvPr/>
        </p:nvSpPr>
        <p:spPr>
          <a:xfrm>
            <a:off x="6722280" y="178848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2"/>
                  <a:pt x="13" y="2"/>
                  <a:pt x="10" y="2"/>
                </a:cubicBezTo>
                <a:cubicBezTo>
                  <a:pt x="8" y="2"/>
                  <a:pt x="5" y="2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30"/>
          <p:cNvSpPr/>
          <p:nvPr/>
        </p:nvSpPr>
        <p:spPr>
          <a:xfrm>
            <a:off x="6793920" y="174816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0" y="2"/>
                </a:moveTo>
                <a:cubicBezTo>
                  <a:pt x="20" y="1"/>
                  <a:pt x="20" y="1"/>
                  <a:pt x="19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2"/>
                </a:cubicBezTo>
                <a:cubicBezTo>
                  <a:pt x="3" y="3"/>
                  <a:pt x="7" y="4"/>
                  <a:pt x="10" y="4"/>
                </a:cubicBezTo>
                <a:cubicBezTo>
                  <a:pt x="14" y="4"/>
                  <a:pt x="17" y="3"/>
                  <a:pt x="20" y="2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31"/>
          <p:cNvSpPr/>
          <p:nvPr/>
        </p:nvSpPr>
        <p:spPr>
          <a:xfrm>
            <a:off x="480240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32"/>
          <p:cNvSpPr/>
          <p:nvPr/>
        </p:nvSpPr>
        <p:spPr>
          <a:xfrm>
            <a:off x="494640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3"/>
          <p:cNvSpPr/>
          <p:nvPr/>
        </p:nvSpPr>
        <p:spPr>
          <a:xfrm>
            <a:off x="508608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34"/>
          <p:cNvSpPr/>
          <p:nvPr/>
        </p:nvSpPr>
        <p:spPr>
          <a:xfrm>
            <a:off x="522972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5"/>
          <p:cNvSpPr/>
          <p:nvPr/>
        </p:nvSpPr>
        <p:spPr>
          <a:xfrm>
            <a:off x="537372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36"/>
          <p:cNvSpPr/>
          <p:nvPr/>
        </p:nvSpPr>
        <p:spPr>
          <a:xfrm>
            <a:off x="551556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37"/>
          <p:cNvSpPr/>
          <p:nvPr/>
        </p:nvSpPr>
        <p:spPr>
          <a:xfrm>
            <a:off x="565524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38"/>
          <p:cNvSpPr/>
          <p:nvPr/>
        </p:nvSpPr>
        <p:spPr>
          <a:xfrm>
            <a:off x="579924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39"/>
          <p:cNvSpPr/>
          <p:nvPr/>
        </p:nvSpPr>
        <p:spPr>
          <a:xfrm>
            <a:off x="594324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40"/>
          <p:cNvSpPr/>
          <p:nvPr/>
        </p:nvSpPr>
        <p:spPr>
          <a:xfrm>
            <a:off x="608724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41"/>
          <p:cNvSpPr/>
          <p:nvPr/>
        </p:nvSpPr>
        <p:spPr>
          <a:xfrm>
            <a:off x="622476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2"/>
          <p:cNvSpPr/>
          <p:nvPr/>
        </p:nvSpPr>
        <p:spPr>
          <a:xfrm>
            <a:off x="636876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43"/>
          <p:cNvSpPr/>
          <p:nvPr/>
        </p:nvSpPr>
        <p:spPr>
          <a:xfrm>
            <a:off x="651240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4"/>
          <p:cNvSpPr/>
          <p:nvPr/>
        </p:nvSpPr>
        <p:spPr>
          <a:xfrm>
            <a:off x="6656400" y="1665720"/>
            <a:ext cx="10080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9" y="4"/>
                  <a:pt x="9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6" y="3"/>
                  <a:pt x="19" y="1"/>
                </a:cubicBezTo>
                <a:cubicBezTo>
                  <a:pt x="20" y="1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45"/>
          <p:cNvSpPr/>
          <p:nvPr/>
        </p:nvSpPr>
        <p:spPr>
          <a:xfrm>
            <a:off x="679392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46"/>
          <p:cNvSpPr/>
          <p:nvPr/>
        </p:nvSpPr>
        <p:spPr>
          <a:xfrm>
            <a:off x="693792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7"/>
          <p:cNvSpPr/>
          <p:nvPr/>
        </p:nvSpPr>
        <p:spPr>
          <a:xfrm>
            <a:off x="7081920" y="1665720"/>
            <a:ext cx="102960" cy="1836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8"/>
          <p:cNvSpPr/>
          <p:nvPr/>
        </p:nvSpPr>
        <p:spPr>
          <a:xfrm>
            <a:off x="7225920" y="1665720"/>
            <a:ext cx="96480" cy="18360"/>
          </a:xfrm>
          <a:custGeom>
            <a:avLst/>
            <a:gdLst/>
            <a:ahLst/>
            <a:cxnLst/>
            <a:rect l="l" t="t" r="r" b="b"/>
            <a:pathLst>
              <a:path w="19" h="4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9" y="4"/>
                </a:cubicBezTo>
                <a:cubicBezTo>
                  <a:pt x="13" y="4"/>
                  <a:pt x="16" y="3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9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9"/>
          <p:cNvSpPr/>
          <p:nvPr/>
        </p:nvSpPr>
        <p:spPr>
          <a:xfrm>
            <a:off x="487440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50"/>
          <p:cNvSpPr/>
          <p:nvPr/>
        </p:nvSpPr>
        <p:spPr>
          <a:xfrm>
            <a:off x="501408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51"/>
          <p:cNvSpPr/>
          <p:nvPr/>
        </p:nvSpPr>
        <p:spPr>
          <a:xfrm>
            <a:off x="515772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2"/>
          <p:cNvSpPr/>
          <p:nvPr/>
        </p:nvSpPr>
        <p:spPr>
          <a:xfrm>
            <a:off x="530172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53"/>
          <p:cNvSpPr/>
          <p:nvPr/>
        </p:nvSpPr>
        <p:spPr>
          <a:xfrm>
            <a:off x="544356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4"/>
          <p:cNvSpPr/>
          <p:nvPr/>
        </p:nvSpPr>
        <p:spPr>
          <a:xfrm>
            <a:off x="558324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5"/>
          <p:cNvSpPr/>
          <p:nvPr/>
        </p:nvSpPr>
        <p:spPr>
          <a:xfrm>
            <a:off x="572724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56"/>
          <p:cNvSpPr/>
          <p:nvPr/>
        </p:nvSpPr>
        <p:spPr>
          <a:xfrm>
            <a:off x="587124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57"/>
          <p:cNvSpPr/>
          <p:nvPr/>
        </p:nvSpPr>
        <p:spPr>
          <a:xfrm>
            <a:off x="601524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58"/>
          <p:cNvSpPr/>
          <p:nvPr/>
        </p:nvSpPr>
        <p:spPr>
          <a:xfrm>
            <a:off x="615276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59"/>
          <p:cNvSpPr/>
          <p:nvPr/>
        </p:nvSpPr>
        <p:spPr>
          <a:xfrm>
            <a:off x="629676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60"/>
          <p:cNvSpPr/>
          <p:nvPr/>
        </p:nvSpPr>
        <p:spPr>
          <a:xfrm>
            <a:off x="644076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61"/>
          <p:cNvSpPr/>
          <p:nvPr/>
        </p:nvSpPr>
        <p:spPr>
          <a:xfrm>
            <a:off x="6584400" y="170784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62"/>
          <p:cNvSpPr/>
          <p:nvPr/>
        </p:nvSpPr>
        <p:spPr>
          <a:xfrm>
            <a:off x="672228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63"/>
          <p:cNvSpPr/>
          <p:nvPr/>
        </p:nvSpPr>
        <p:spPr>
          <a:xfrm>
            <a:off x="686592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64"/>
          <p:cNvSpPr/>
          <p:nvPr/>
        </p:nvSpPr>
        <p:spPr>
          <a:xfrm>
            <a:off x="7009920" y="170784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9" y="1"/>
                </a:moveTo>
                <a:cubicBezTo>
                  <a:pt x="20" y="1"/>
                  <a:pt x="20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5"/>
          <p:cNvSpPr/>
          <p:nvPr/>
        </p:nvSpPr>
        <p:spPr>
          <a:xfrm>
            <a:off x="487440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66"/>
          <p:cNvSpPr/>
          <p:nvPr/>
        </p:nvSpPr>
        <p:spPr>
          <a:xfrm>
            <a:off x="501408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67"/>
          <p:cNvSpPr/>
          <p:nvPr/>
        </p:nvSpPr>
        <p:spPr>
          <a:xfrm>
            <a:off x="515772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68"/>
          <p:cNvSpPr/>
          <p:nvPr/>
        </p:nvSpPr>
        <p:spPr>
          <a:xfrm>
            <a:off x="530172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69"/>
          <p:cNvSpPr/>
          <p:nvPr/>
        </p:nvSpPr>
        <p:spPr>
          <a:xfrm>
            <a:off x="544356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70"/>
          <p:cNvSpPr/>
          <p:nvPr/>
        </p:nvSpPr>
        <p:spPr>
          <a:xfrm>
            <a:off x="558324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71"/>
          <p:cNvSpPr/>
          <p:nvPr/>
        </p:nvSpPr>
        <p:spPr>
          <a:xfrm>
            <a:off x="572724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72"/>
          <p:cNvSpPr/>
          <p:nvPr/>
        </p:nvSpPr>
        <p:spPr>
          <a:xfrm>
            <a:off x="587124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73"/>
          <p:cNvSpPr/>
          <p:nvPr/>
        </p:nvSpPr>
        <p:spPr>
          <a:xfrm>
            <a:off x="601524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74"/>
          <p:cNvSpPr/>
          <p:nvPr/>
        </p:nvSpPr>
        <p:spPr>
          <a:xfrm>
            <a:off x="615276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75"/>
          <p:cNvSpPr/>
          <p:nvPr/>
        </p:nvSpPr>
        <p:spPr>
          <a:xfrm>
            <a:off x="629676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76"/>
          <p:cNvSpPr/>
          <p:nvPr/>
        </p:nvSpPr>
        <p:spPr>
          <a:xfrm>
            <a:off x="644076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77"/>
          <p:cNvSpPr/>
          <p:nvPr/>
        </p:nvSpPr>
        <p:spPr>
          <a:xfrm>
            <a:off x="658440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78"/>
          <p:cNvSpPr/>
          <p:nvPr/>
        </p:nvSpPr>
        <p:spPr>
          <a:xfrm>
            <a:off x="672228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1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79"/>
          <p:cNvSpPr/>
          <p:nvPr/>
        </p:nvSpPr>
        <p:spPr>
          <a:xfrm>
            <a:off x="686592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80"/>
          <p:cNvSpPr/>
          <p:nvPr/>
        </p:nvSpPr>
        <p:spPr>
          <a:xfrm>
            <a:off x="7009920" y="1625400"/>
            <a:ext cx="10296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3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81"/>
          <p:cNvSpPr/>
          <p:nvPr/>
        </p:nvSpPr>
        <p:spPr>
          <a:xfrm>
            <a:off x="7153920" y="1625400"/>
            <a:ext cx="96480" cy="16200"/>
          </a:xfrm>
          <a:custGeom>
            <a:avLst/>
            <a:gdLst/>
            <a:ahLst/>
            <a:cxnLst/>
            <a:rect l="l" t="t" r="r" b="b"/>
            <a:pathLst>
              <a:path w="19" h="4">
                <a:moveTo>
                  <a:pt x="10" y="4"/>
                </a:moveTo>
                <a:cubicBezTo>
                  <a:pt x="13" y="4"/>
                  <a:pt x="16" y="3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7" y="0"/>
                  <a:pt x="17" y="0"/>
                </a:cubicBezTo>
                <a:cubicBezTo>
                  <a:pt x="15" y="1"/>
                  <a:pt x="12" y="2"/>
                  <a:pt x="10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82"/>
          <p:cNvSpPr/>
          <p:nvPr/>
        </p:nvSpPr>
        <p:spPr>
          <a:xfrm>
            <a:off x="729360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4" y="4"/>
                  <a:pt x="17" y="3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6" y="1"/>
                  <a:pt x="13" y="2"/>
                  <a:pt x="10" y="2"/>
                </a:cubicBezTo>
                <a:cubicBezTo>
                  <a:pt x="8" y="2"/>
                  <a:pt x="5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7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83"/>
          <p:cNvSpPr/>
          <p:nvPr/>
        </p:nvSpPr>
        <p:spPr>
          <a:xfrm>
            <a:off x="7437600" y="1625400"/>
            <a:ext cx="100800" cy="16200"/>
          </a:xfrm>
          <a:custGeom>
            <a:avLst/>
            <a:gdLst/>
            <a:ahLst/>
            <a:cxnLst/>
            <a:rect l="l" t="t" r="r" b="b"/>
            <a:pathLst>
              <a:path w="20" h="4">
                <a:moveTo>
                  <a:pt x="10" y="4"/>
                </a:moveTo>
                <a:cubicBezTo>
                  <a:pt x="14" y="4"/>
                  <a:pt x="17" y="3"/>
                  <a:pt x="19" y="1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5" y="1"/>
                  <a:pt x="13" y="2"/>
                  <a:pt x="10" y="2"/>
                </a:cubicBezTo>
                <a:cubicBezTo>
                  <a:pt x="7" y="2"/>
                  <a:pt x="5" y="1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3" y="3"/>
                  <a:pt x="6" y="4"/>
                  <a:pt x="10" y="4"/>
                </a:cubicBezTo>
                <a:close/>
              </a:path>
            </a:pathLst>
          </a:custGeom>
          <a:solidFill>
            <a:srgbClr val="2DBDA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84"/>
          <p:cNvSpPr/>
          <p:nvPr/>
        </p:nvSpPr>
        <p:spPr>
          <a:xfrm>
            <a:off x="-4320" y="1117440"/>
            <a:ext cx="12199680" cy="74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85"/>
          <p:cNvSpPr/>
          <p:nvPr/>
        </p:nvSpPr>
        <p:spPr>
          <a:xfrm>
            <a:off x="-4320" y="1117440"/>
            <a:ext cx="12199680" cy="740160"/>
          </a:xfrm>
          <a:custGeom>
            <a:avLst/>
            <a:gdLst/>
            <a:ahLst/>
            <a:cxnLst/>
            <a:rect l="l" t="t" r="r" b="b"/>
            <a:pathLst>
              <a:path w="3849" h="234">
                <a:moveTo>
                  <a:pt x="3849" y="154"/>
                </a:moveTo>
                <a:cubicBezTo>
                  <a:pt x="3451" y="153"/>
                  <a:pt x="3451" y="153"/>
                  <a:pt x="3451" y="153"/>
                </a:cubicBezTo>
                <a:cubicBezTo>
                  <a:pt x="3445" y="149"/>
                  <a:pt x="3440" y="145"/>
                  <a:pt x="3434" y="141"/>
                </a:cubicBezTo>
                <a:cubicBezTo>
                  <a:pt x="3433" y="140"/>
                  <a:pt x="3432" y="140"/>
                  <a:pt x="3430" y="140"/>
                </a:cubicBezTo>
                <a:cubicBezTo>
                  <a:pt x="3423" y="140"/>
                  <a:pt x="3415" y="140"/>
                  <a:pt x="3407" y="140"/>
                </a:cubicBezTo>
                <a:cubicBezTo>
                  <a:pt x="3403" y="140"/>
                  <a:pt x="3403" y="140"/>
                  <a:pt x="3403" y="140"/>
                </a:cubicBezTo>
                <a:cubicBezTo>
                  <a:pt x="3403" y="127"/>
                  <a:pt x="3403" y="127"/>
                  <a:pt x="3403" y="127"/>
                </a:cubicBezTo>
                <a:cubicBezTo>
                  <a:pt x="3403" y="123"/>
                  <a:pt x="3398" y="119"/>
                  <a:pt x="3392" y="119"/>
                </a:cubicBezTo>
                <a:cubicBezTo>
                  <a:pt x="3384" y="119"/>
                  <a:pt x="3384" y="119"/>
                  <a:pt x="3384" y="119"/>
                </a:cubicBezTo>
                <a:cubicBezTo>
                  <a:pt x="3384" y="118"/>
                  <a:pt x="3384" y="117"/>
                  <a:pt x="3383" y="117"/>
                </a:cubicBezTo>
                <a:cubicBezTo>
                  <a:pt x="3364" y="104"/>
                  <a:pt x="3364" y="104"/>
                  <a:pt x="3364" y="104"/>
                </a:cubicBezTo>
                <a:cubicBezTo>
                  <a:pt x="3364" y="104"/>
                  <a:pt x="3363" y="104"/>
                  <a:pt x="3362" y="104"/>
                </a:cubicBezTo>
                <a:cubicBezTo>
                  <a:pt x="3361" y="105"/>
                  <a:pt x="3360" y="106"/>
                  <a:pt x="3360" y="107"/>
                </a:cubicBezTo>
                <a:cubicBezTo>
                  <a:pt x="3360" y="114"/>
                  <a:pt x="3360" y="114"/>
                  <a:pt x="3360" y="114"/>
                </a:cubicBezTo>
                <a:cubicBezTo>
                  <a:pt x="3346" y="104"/>
                  <a:pt x="3346" y="104"/>
                  <a:pt x="3346" y="104"/>
                </a:cubicBezTo>
                <a:cubicBezTo>
                  <a:pt x="3345" y="104"/>
                  <a:pt x="3344" y="104"/>
                  <a:pt x="3343" y="104"/>
                </a:cubicBezTo>
                <a:cubicBezTo>
                  <a:pt x="3342" y="105"/>
                  <a:pt x="3342" y="106"/>
                  <a:pt x="3342" y="107"/>
                </a:cubicBezTo>
                <a:cubicBezTo>
                  <a:pt x="3342" y="114"/>
                  <a:pt x="3342" y="114"/>
                  <a:pt x="3342" y="114"/>
                </a:cubicBezTo>
                <a:cubicBezTo>
                  <a:pt x="3333" y="108"/>
                  <a:pt x="3333" y="108"/>
                  <a:pt x="3333" y="108"/>
                </a:cubicBezTo>
                <a:cubicBezTo>
                  <a:pt x="3333" y="90"/>
                  <a:pt x="3333" y="90"/>
                  <a:pt x="3333" y="90"/>
                </a:cubicBezTo>
                <a:cubicBezTo>
                  <a:pt x="3333" y="88"/>
                  <a:pt x="3331" y="87"/>
                  <a:pt x="3330" y="87"/>
                </a:cubicBezTo>
                <a:cubicBezTo>
                  <a:pt x="3274" y="87"/>
                  <a:pt x="3274" y="87"/>
                  <a:pt x="3274" y="87"/>
                </a:cubicBezTo>
                <a:cubicBezTo>
                  <a:pt x="3273" y="87"/>
                  <a:pt x="3271" y="88"/>
                  <a:pt x="3271" y="90"/>
                </a:cubicBezTo>
                <a:cubicBezTo>
                  <a:pt x="3271" y="153"/>
                  <a:pt x="3271" y="153"/>
                  <a:pt x="3271" y="153"/>
                </a:cubicBezTo>
                <a:cubicBezTo>
                  <a:pt x="3268" y="153"/>
                  <a:pt x="3268" y="153"/>
                  <a:pt x="3268" y="153"/>
                </a:cubicBezTo>
                <a:cubicBezTo>
                  <a:pt x="3268" y="150"/>
                  <a:pt x="3268" y="150"/>
                  <a:pt x="3268" y="150"/>
                </a:cubicBezTo>
                <a:cubicBezTo>
                  <a:pt x="3268" y="150"/>
                  <a:pt x="3268" y="150"/>
                  <a:pt x="3268" y="149"/>
                </a:cubicBezTo>
                <a:cubicBezTo>
                  <a:pt x="3268" y="112"/>
                  <a:pt x="3268" y="112"/>
                  <a:pt x="3268" y="112"/>
                </a:cubicBezTo>
                <a:cubicBezTo>
                  <a:pt x="3268" y="112"/>
                  <a:pt x="3268" y="112"/>
                  <a:pt x="3268" y="111"/>
                </a:cubicBezTo>
                <a:cubicBezTo>
                  <a:pt x="3268" y="110"/>
                  <a:pt x="3266" y="109"/>
                  <a:pt x="3265" y="109"/>
                </a:cubicBezTo>
                <a:cubicBezTo>
                  <a:pt x="3249" y="109"/>
                  <a:pt x="3249" y="109"/>
                  <a:pt x="3249" y="109"/>
                </a:cubicBezTo>
                <a:cubicBezTo>
                  <a:pt x="3249" y="15"/>
                  <a:pt x="3249" y="15"/>
                  <a:pt x="3249" y="15"/>
                </a:cubicBezTo>
                <a:cubicBezTo>
                  <a:pt x="3249" y="12"/>
                  <a:pt x="3249" y="9"/>
                  <a:pt x="3248" y="7"/>
                </a:cubicBezTo>
                <a:cubicBezTo>
                  <a:pt x="3248" y="6"/>
                  <a:pt x="3248" y="5"/>
                  <a:pt x="3247" y="4"/>
                </a:cubicBezTo>
                <a:cubicBezTo>
                  <a:pt x="3246" y="3"/>
                  <a:pt x="3245" y="2"/>
                  <a:pt x="3244" y="2"/>
                </a:cubicBezTo>
                <a:cubicBezTo>
                  <a:pt x="3242" y="1"/>
                  <a:pt x="3239" y="0"/>
                  <a:pt x="3237" y="0"/>
                </a:cubicBezTo>
                <a:cubicBezTo>
                  <a:pt x="3222" y="0"/>
                  <a:pt x="3222" y="0"/>
                  <a:pt x="3222" y="0"/>
                </a:cubicBezTo>
                <a:cubicBezTo>
                  <a:pt x="3220" y="0"/>
                  <a:pt x="3218" y="1"/>
                  <a:pt x="3216" y="1"/>
                </a:cubicBezTo>
                <a:cubicBezTo>
                  <a:pt x="3215" y="2"/>
                  <a:pt x="3215" y="2"/>
                  <a:pt x="3214" y="2"/>
                </a:cubicBezTo>
                <a:cubicBezTo>
                  <a:pt x="3212" y="4"/>
                  <a:pt x="3211" y="6"/>
                  <a:pt x="3211" y="8"/>
                </a:cubicBezTo>
                <a:cubicBezTo>
                  <a:pt x="3211" y="10"/>
                  <a:pt x="3211" y="10"/>
                  <a:pt x="3211" y="10"/>
                </a:cubicBezTo>
                <a:cubicBezTo>
                  <a:pt x="3211" y="39"/>
                  <a:pt x="3211" y="68"/>
                  <a:pt x="3211" y="96"/>
                </a:cubicBezTo>
                <a:cubicBezTo>
                  <a:pt x="3211" y="109"/>
                  <a:pt x="3211" y="109"/>
                  <a:pt x="3211" y="109"/>
                </a:cubicBezTo>
                <a:cubicBezTo>
                  <a:pt x="3198" y="109"/>
                  <a:pt x="3198" y="109"/>
                  <a:pt x="3198" y="109"/>
                </a:cubicBezTo>
                <a:cubicBezTo>
                  <a:pt x="3198" y="15"/>
                  <a:pt x="3198" y="15"/>
                  <a:pt x="3198" y="15"/>
                </a:cubicBezTo>
                <a:cubicBezTo>
                  <a:pt x="3198" y="12"/>
                  <a:pt x="3198" y="9"/>
                  <a:pt x="3198" y="7"/>
                </a:cubicBezTo>
                <a:cubicBezTo>
                  <a:pt x="3198" y="6"/>
                  <a:pt x="3197" y="5"/>
                  <a:pt x="3196" y="4"/>
                </a:cubicBezTo>
                <a:cubicBezTo>
                  <a:pt x="3196" y="3"/>
                  <a:pt x="3195" y="2"/>
                  <a:pt x="3194" y="2"/>
                </a:cubicBezTo>
                <a:cubicBezTo>
                  <a:pt x="3192" y="1"/>
                  <a:pt x="3189" y="0"/>
                  <a:pt x="3186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70" y="0"/>
                  <a:pt x="3168" y="1"/>
                  <a:pt x="3166" y="1"/>
                </a:cubicBezTo>
                <a:cubicBezTo>
                  <a:pt x="3165" y="2"/>
                  <a:pt x="3164" y="2"/>
                  <a:pt x="3164" y="2"/>
                </a:cubicBezTo>
                <a:cubicBezTo>
                  <a:pt x="3162" y="4"/>
                  <a:pt x="3160" y="6"/>
                  <a:pt x="3160" y="8"/>
                </a:cubicBezTo>
                <a:cubicBezTo>
                  <a:pt x="3160" y="10"/>
                  <a:pt x="3160" y="10"/>
                  <a:pt x="3160" y="10"/>
                </a:cubicBezTo>
                <a:cubicBezTo>
                  <a:pt x="3161" y="39"/>
                  <a:pt x="3161" y="69"/>
                  <a:pt x="3161" y="97"/>
                </a:cubicBezTo>
                <a:cubicBezTo>
                  <a:pt x="3161" y="109"/>
                  <a:pt x="3161" y="109"/>
                  <a:pt x="3161" y="109"/>
                </a:cubicBezTo>
                <a:cubicBezTo>
                  <a:pt x="3158" y="109"/>
                  <a:pt x="3158" y="109"/>
                  <a:pt x="3158" y="109"/>
                </a:cubicBezTo>
                <a:cubicBezTo>
                  <a:pt x="3158" y="97"/>
                  <a:pt x="3158" y="97"/>
                  <a:pt x="3158" y="97"/>
                </a:cubicBezTo>
                <a:cubicBezTo>
                  <a:pt x="3158" y="95"/>
                  <a:pt x="3157" y="94"/>
                  <a:pt x="3155" y="94"/>
                </a:cubicBezTo>
                <a:cubicBezTo>
                  <a:pt x="3067" y="94"/>
                  <a:pt x="3067" y="94"/>
                  <a:pt x="3067" y="94"/>
                </a:cubicBezTo>
                <a:cubicBezTo>
                  <a:pt x="3065" y="94"/>
                  <a:pt x="3064" y="95"/>
                  <a:pt x="3064" y="97"/>
                </a:cubicBezTo>
                <a:cubicBezTo>
                  <a:pt x="3064" y="109"/>
                  <a:pt x="3064" y="109"/>
                  <a:pt x="3064" y="109"/>
                </a:cubicBezTo>
                <a:cubicBezTo>
                  <a:pt x="3055" y="109"/>
                  <a:pt x="3055" y="109"/>
                  <a:pt x="3055" y="109"/>
                </a:cubicBezTo>
                <a:cubicBezTo>
                  <a:pt x="3053" y="109"/>
                  <a:pt x="3052" y="110"/>
                  <a:pt x="3052" y="112"/>
                </a:cubicBezTo>
                <a:cubicBezTo>
                  <a:pt x="3052" y="113"/>
                  <a:pt x="3052" y="113"/>
                  <a:pt x="3052" y="113"/>
                </a:cubicBezTo>
                <a:cubicBezTo>
                  <a:pt x="3044" y="113"/>
                  <a:pt x="3044" y="113"/>
                  <a:pt x="3044" y="113"/>
                </a:cubicBezTo>
                <a:cubicBezTo>
                  <a:pt x="3040" y="102"/>
                  <a:pt x="3029" y="94"/>
                  <a:pt x="3016" y="94"/>
                </a:cubicBezTo>
                <a:cubicBezTo>
                  <a:pt x="3002" y="94"/>
                  <a:pt x="2991" y="102"/>
                  <a:pt x="2987" y="113"/>
                </a:cubicBezTo>
                <a:cubicBezTo>
                  <a:pt x="2985" y="113"/>
                  <a:pt x="2985" y="113"/>
                  <a:pt x="2985" y="113"/>
                </a:cubicBezTo>
                <a:cubicBezTo>
                  <a:pt x="2981" y="102"/>
                  <a:pt x="2969" y="94"/>
                  <a:pt x="2956" y="94"/>
                </a:cubicBezTo>
                <a:cubicBezTo>
                  <a:pt x="2942" y="94"/>
                  <a:pt x="2930" y="103"/>
                  <a:pt x="2927" y="115"/>
                </a:cubicBezTo>
                <a:cubicBezTo>
                  <a:pt x="2913" y="115"/>
                  <a:pt x="2913" y="115"/>
                  <a:pt x="2913" y="115"/>
                </a:cubicBezTo>
                <a:cubicBezTo>
                  <a:pt x="2907" y="115"/>
                  <a:pt x="2903" y="119"/>
                  <a:pt x="2903" y="124"/>
                </a:cubicBezTo>
                <a:cubicBezTo>
                  <a:pt x="2903" y="134"/>
                  <a:pt x="2903" y="134"/>
                  <a:pt x="2903" y="134"/>
                </a:cubicBezTo>
                <a:cubicBezTo>
                  <a:pt x="2895" y="135"/>
                  <a:pt x="2888" y="142"/>
                  <a:pt x="2888" y="151"/>
                </a:cubicBezTo>
                <a:cubicBezTo>
                  <a:pt x="2888" y="153"/>
                  <a:pt x="2888" y="153"/>
                  <a:pt x="2888" y="153"/>
                </a:cubicBezTo>
                <a:cubicBezTo>
                  <a:pt x="2876" y="153"/>
                  <a:pt x="2876" y="153"/>
                  <a:pt x="2876" y="153"/>
                </a:cubicBezTo>
                <a:cubicBezTo>
                  <a:pt x="2876" y="73"/>
                  <a:pt x="2876" y="73"/>
                  <a:pt x="2876" y="73"/>
                </a:cubicBezTo>
                <a:cubicBezTo>
                  <a:pt x="2876" y="73"/>
                  <a:pt x="2875" y="72"/>
                  <a:pt x="2875" y="71"/>
                </a:cubicBezTo>
                <a:cubicBezTo>
                  <a:pt x="2874" y="71"/>
                  <a:pt x="2874" y="71"/>
                  <a:pt x="2873" y="71"/>
                </a:cubicBezTo>
                <a:cubicBezTo>
                  <a:pt x="2864" y="71"/>
                  <a:pt x="2864" y="71"/>
                  <a:pt x="2864" y="71"/>
                </a:cubicBezTo>
                <a:cubicBezTo>
                  <a:pt x="2864" y="67"/>
                  <a:pt x="2864" y="67"/>
                  <a:pt x="2864" y="67"/>
                </a:cubicBezTo>
                <a:cubicBezTo>
                  <a:pt x="2864" y="67"/>
                  <a:pt x="2863" y="66"/>
                  <a:pt x="2863" y="65"/>
                </a:cubicBezTo>
                <a:cubicBezTo>
                  <a:pt x="2862" y="65"/>
                  <a:pt x="2862" y="65"/>
                  <a:pt x="2861" y="65"/>
                </a:cubicBezTo>
                <a:cubicBezTo>
                  <a:pt x="2818" y="64"/>
                  <a:pt x="2818" y="64"/>
                  <a:pt x="2818" y="64"/>
                </a:cubicBezTo>
                <a:cubicBezTo>
                  <a:pt x="2818" y="64"/>
                  <a:pt x="2818" y="64"/>
                  <a:pt x="2818" y="64"/>
                </a:cubicBezTo>
                <a:cubicBezTo>
                  <a:pt x="2816" y="64"/>
                  <a:pt x="2815" y="66"/>
                  <a:pt x="2815" y="67"/>
                </a:cubicBezTo>
                <a:cubicBezTo>
                  <a:pt x="2815" y="70"/>
                  <a:pt x="2815" y="70"/>
                  <a:pt x="2815" y="70"/>
                </a:cubicBezTo>
                <a:cubicBezTo>
                  <a:pt x="2806" y="70"/>
                  <a:pt x="2806" y="70"/>
                  <a:pt x="2806" y="70"/>
                </a:cubicBezTo>
                <a:cubicBezTo>
                  <a:pt x="2806" y="70"/>
                  <a:pt x="2806" y="70"/>
                  <a:pt x="2806" y="70"/>
                </a:cubicBezTo>
                <a:cubicBezTo>
                  <a:pt x="2804" y="70"/>
                  <a:pt x="2803" y="72"/>
                  <a:pt x="2803" y="73"/>
                </a:cubicBezTo>
                <a:cubicBezTo>
                  <a:pt x="2803" y="135"/>
                  <a:pt x="2803" y="135"/>
                  <a:pt x="2803" y="135"/>
                </a:cubicBezTo>
                <a:cubicBezTo>
                  <a:pt x="2785" y="135"/>
                  <a:pt x="2785" y="135"/>
                  <a:pt x="2785" y="135"/>
                </a:cubicBezTo>
                <a:cubicBezTo>
                  <a:pt x="2783" y="135"/>
                  <a:pt x="2782" y="136"/>
                  <a:pt x="2782" y="138"/>
                </a:cubicBezTo>
                <a:cubicBezTo>
                  <a:pt x="2782" y="140"/>
                  <a:pt x="2782" y="140"/>
                  <a:pt x="2782" y="140"/>
                </a:cubicBezTo>
                <a:cubicBezTo>
                  <a:pt x="2779" y="140"/>
                  <a:pt x="2779" y="140"/>
                  <a:pt x="2779" y="140"/>
                </a:cubicBezTo>
                <a:cubicBezTo>
                  <a:pt x="2779" y="117"/>
                  <a:pt x="2779" y="117"/>
                  <a:pt x="2779" y="117"/>
                </a:cubicBezTo>
                <a:cubicBezTo>
                  <a:pt x="2779" y="115"/>
                  <a:pt x="2778" y="114"/>
                  <a:pt x="2776" y="114"/>
                </a:cubicBezTo>
                <a:cubicBezTo>
                  <a:pt x="2766" y="114"/>
                  <a:pt x="2766" y="114"/>
                  <a:pt x="2766" y="114"/>
                </a:cubicBezTo>
                <a:cubicBezTo>
                  <a:pt x="2765" y="114"/>
                  <a:pt x="2764" y="115"/>
                  <a:pt x="2764" y="117"/>
                </a:cubicBezTo>
                <a:cubicBezTo>
                  <a:pt x="2764" y="140"/>
                  <a:pt x="2764" y="140"/>
                  <a:pt x="2764" y="140"/>
                </a:cubicBezTo>
                <a:cubicBezTo>
                  <a:pt x="2761" y="140"/>
                  <a:pt x="2761" y="140"/>
                  <a:pt x="2761" y="140"/>
                </a:cubicBezTo>
                <a:cubicBezTo>
                  <a:pt x="2761" y="112"/>
                  <a:pt x="2761" y="112"/>
                  <a:pt x="2761" y="112"/>
                </a:cubicBezTo>
                <a:cubicBezTo>
                  <a:pt x="2761" y="111"/>
                  <a:pt x="2760" y="110"/>
                  <a:pt x="2759" y="110"/>
                </a:cubicBezTo>
                <a:cubicBezTo>
                  <a:pt x="2730" y="104"/>
                  <a:pt x="2730" y="104"/>
                  <a:pt x="2730" y="104"/>
                </a:cubicBezTo>
                <a:cubicBezTo>
                  <a:pt x="2729" y="104"/>
                  <a:pt x="2729" y="105"/>
                  <a:pt x="2728" y="105"/>
                </a:cubicBezTo>
                <a:cubicBezTo>
                  <a:pt x="2727" y="106"/>
                  <a:pt x="2727" y="106"/>
                  <a:pt x="2727" y="107"/>
                </a:cubicBezTo>
                <a:cubicBezTo>
                  <a:pt x="2727" y="115"/>
                  <a:pt x="2727" y="115"/>
                  <a:pt x="2727" y="115"/>
                </a:cubicBezTo>
                <a:cubicBezTo>
                  <a:pt x="2701" y="120"/>
                  <a:pt x="2701" y="120"/>
                  <a:pt x="2701" y="120"/>
                </a:cubicBezTo>
                <a:cubicBezTo>
                  <a:pt x="2700" y="120"/>
                  <a:pt x="2699" y="121"/>
                  <a:pt x="2699" y="122"/>
                </a:cubicBezTo>
                <a:cubicBezTo>
                  <a:pt x="2699" y="152"/>
                  <a:pt x="2699" y="152"/>
                  <a:pt x="2699" y="152"/>
                </a:cubicBezTo>
                <a:cubicBezTo>
                  <a:pt x="2698" y="152"/>
                  <a:pt x="2698" y="152"/>
                  <a:pt x="2698" y="152"/>
                </a:cubicBezTo>
                <a:cubicBezTo>
                  <a:pt x="2687" y="140"/>
                  <a:pt x="2687" y="140"/>
                  <a:pt x="2687" y="140"/>
                </a:cubicBezTo>
                <a:cubicBezTo>
                  <a:pt x="2687" y="139"/>
                  <a:pt x="2686" y="139"/>
                  <a:pt x="2686" y="139"/>
                </a:cubicBezTo>
                <a:cubicBezTo>
                  <a:pt x="2638" y="125"/>
                  <a:pt x="2638" y="125"/>
                  <a:pt x="2638" y="125"/>
                </a:cubicBezTo>
                <a:cubicBezTo>
                  <a:pt x="2638" y="125"/>
                  <a:pt x="2638" y="125"/>
                  <a:pt x="2637" y="125"/>
                </a:cubicBezTo>
                <a:cubicBezTo>
                  <a:pt x="2636" y="125"/>
                  <a:pt x="2635" y="125"/>
                  <a:pt x="2634" y="125"/>
                </a:cubicBezTo>
                <a:cubicBezTo>
                  <a:pt x="2633" y="126"/>
                  <a:pt x="2632" y="126"/>
                  <a:pt x="2632" y="127"/>
                </a:cubicBezTo>
                <a:cubicBezTo>
                  <a:pt x="2629" y="133"/>
                  <a:pt x="2621" y="137"/>
                  <a:pt x="2615" y="139"/>
                </a:cubicBezTo>
                <a:cubicBezTo>
                  <a:pt x="2604" y="143"/>
                  <a:pt x="2550" y="152"/>
                  <a:pt x="2550" y="152"/>
                </a:cubicBezTo>
                <a:cubicBezTo>
                  <a:pt x="2520" y="152"/>
                  <a:pt x="2520" y="152"/>
                  <a:pt x="2520" y="152"/>
                </a:cubicBezTo>
                <a:cubicBezTo>
                  <a:pt x="2519" y="152"/>
                  <a:pt x="2519" y="152"/>
                  <a:pt x="2519" y="152"/>
                </a:cubicBezTo>
                <a:cubicBezTo>
                  <a:pt x="2519" y="152"/>
                  <a:pt x="2519" y="152"/>
                  <a:pt x="2519" y="152"/>
                </a:cubicBezTo>
                <a:cubicBezTo>
                  <a:pt x="2500" y="152"/>
                  <a:pt x="2500" y="152"/>
                  <a:pt x="2500" y="152"/>
                </a:cubicBezTo>
                <a:cubicBezTo>
                  <a:pt x="2453" y="152"/>
                  <a:pt x="2453" y="152"/>
                  <a:pt x="2453" y="152"/>
                </a:cubicBezTo>
                <a:cubicBezTo>
                  <a:pt x="2449" y="152"/>
                  <a:pt x="2445" y="153"/>
                  <a:pt x="2441" y="153"/>
                </a:cubicBezTo>
                <a:cubicBezTo>
                  <a:pt x="2433" y="154"/>
                  <a:pt x="2426" y="156"/>
                  <a:pt x="2420" y="159"/>
                </a:cubicBezTo>
                <a:cubicBezTo>
                  <a:pt x="2416" y="161"/>
                  <a:pt x="2412" y="164"/>
                  <a:pt x="2408" y="167"/>
                </a:cubicBezTo>
                <a:cubicBezTo>
                  <a:pt x="2407" y="168"/>
                  <a:pt x="2405" y="169"/>
                  <a:pt x="2404" y="170"/>
                </a:cubicBezTo>
                <a:cubicBezTo>
                  <a:pt x="2404" y="170"/>
                  <a:pt x="2404" y="170"/>
                  <a:pt x="2403" y="170"/>
                </a:cubicBezTo>
                <a:cubicBezTo>
                  <a:pt x="2403" y="170"/>
                  <a:pt x="2403" y="170"/>
                  <a:pt x="2403" y="170"/>
                </a:cubicBezTo>
                <a:cubicBezTo>
                  <a:pt x="2400" y="172"/>
                  <a:pt x="2397" y="175"/>
                  <a:pt x="2393" y="176"/>
                </a:cubicBezTo>
                <a:cubicBezTo>
                  <a:pt x="2385" y="179"/>
                  <a:pt x="2377" y="179"/>
                  <a:pt x="2368" y="179"/>
                </a:cubicBezTo>
                <a:cubicBezTo>
                  <a:pt x="2366" y="179"/>
                  <a:pt x="2364" y="179"/>
                  <a:pt x="2361" y="179"/>
                </a:cubicBezTo>
                <a:cubicBezTo>
                  <a:pt x="2344" y="179"/>
                  <a:pt x="2344" y="179"/>
                  <a:pt x="2344" y="179"/>
                </a:cubicBezTo>
                <a:cubicBezTo>
                  <a:pt x="2338" y="179"/>
                  <a:pt x="2333" y="179"/>
                  <a:pt x="2327" y="180"/>
                </a:cubicBezTo>
                <a:cubicBezTo>
                  <a:pt x="2315" y="182"/>
                  <a:pt x="2304" y="188"/>
                  <a:pt x="2297" y="196"/>
                </a:cubicBezTo>
                <a:cubicBezTo>
                  <a:pt x="2292" y="199"/>
                  <a:pt x="2292" y="199"/>
                  <a:pt x="2292" y="199"/>
                </a:cubicBezTo>
                <a:cubicBezTo>
                  <a:pt x="2287" y="201"/>
                  <a:pt x="2287" y="201"/>
                  <a:pt x="2287" y="201"/>
                </a:cubicBezTo>
                <a:cubicBezTo>
                  <a:pt x="2281" y="202"/>
                  <a:pt x="2281" y="202"/>
                  <a:pt x="2281" y="202"/>
                </a:cubicBezTo>
                <a:cubicBezTo>
                  <a:pt x="2280" y="202"/>
                  <a:pt x="2279" y="202"/>
                  <a:pt x="2277" y="202"/>
                </a:cubicBezTo>
                <a:cubicBezTo>
                  <a:pt x="2277" y="202"/>
                  <a:pt x="2276" y="202"/>
                  <a:pt x="2275" y="202"/>
                </a:cubicBezTo>
                <a:cubicBezTo>
                  <a:pt x="2270" y="202"/>
                  <a:pt x="2264" y="202"/>
                  <a:pt x="2259" y="202"/>
                </a:cubicBezTo>
                <a:cubicBezTo>
                  <a:pt x="2255" y="202"/>
                  <a:pt x="2252" y="202"/>
                  <a:pt x="2249" y="202"/>
                </a:cubicBezTo>
                <a:cubicBezTo>
                  <a:pt x="2248" y="202"/>
                  <a:pt x="2246" y="202"/>
                  <a:pt x="2244" y="202"/>
                </a:cubicBezTo>
                <a:cubicBezTo>
                  <a:pt x="2237" y="202"/>
                  <a:pt x="2230" y="202"/>
                  <a:pt x="2222" y="204"/>
                </a:cubicBezTo>
                <a:cubicBezTo>
                  <a:pt x="2211" y="206"/>
                  <a:pt x="2203" y="211"/>
                  <a:pt x="2197" y="215"/>
                </a:cubicBezTo>
                <a:cubicBezTo>
                  <a:pt x="2191" y="220"/>
                  <a:pt x="2185" y="224"/>
                  <a:pt x="2177" y="226"/>
                </a:cubicBezTo>
                <a:cubicBezTo>
                  <a:pt x="2175" y="226"/>
                  <a:pt x="2175" y="226"/>
                  <a:pt x="2175" y="226"/>
                </a:cubicBezTo>
                <a:cubicBezTo>
                  <a:pt x="2174" y="227"/>
                  <a:pt x="2173" y="227"/>
                  <a:pt x="2171" y="227"/>
                </a:cubicBezTo>
                <a:cubicBezTo>
                  <a:pt x="2169" y="227"/>
                  <a:pt x="2169" y="227"/>
                  <a:pt x="2169" y="227"/>
                </a:cubicBezTo>
                <a:cubicBezTo>
                  <a:pt x="2168" y="227"/>
                  <a:pt x="2167" y="228"/>
                  <a:pt x="2165" y="228"/>
                </a:cubicBezTo>
                <a:cubicBezTo>
                  <a:pt x="2162" y="228"/>
                  <a:pt x="2159" y="228"/>
                  <a:pt x="2156" y="228"/>
                </a:cubicBezTo>
                <a:cubicBezTo>
                  <a:pt x="2156" y="228"/>
                  <a:pt x="2156" y="228"/>
                  <a:pt x="2156" y="228"/>
                </a:cubicBezTo>
                <a:cubicBezTo>
                  <a:pt x="2154" y="228"/>
                  <a:pt x="2153" y="228"/>
                  <a:pt x="2151" y="228"/>
                </a:cubicBezTo>
                <a:cubicBezTo>
                  <a:pt x="1891" y="228"/>
                  <a:pt x="1891" y="228"/>
                  <a:pt x="1891" y="228"/>
                </a:cubicBezTo>
                <a:cubicBezTo>
                  <a:pt x="1631" y="228"/>
                  <a:pt x="1631" y="228"/>
                  <a:pt x="1631" y="228"/>
                </a:cubicBezTo>
                <a:cubicBezTo>
                  <a:pt x="1627" y="228"/>
                  <a:pt x="1623" y="228"/>
                  <a:pt x="1618" y="228"/>
                </a:cubicBezTo>
                <a:cubicBezTo>
                  <a:pt x="1617" y="228"/>
                  <a:pt x="1616" y="227"/>
                  <a:pt x="1615" y="227"/>
                </a:cubicBezTo>
                <a:cubicBezTo>
                  <a:pt x="1612" y="227"/>
                  <a:pt x="1612" y="227"/>
                  <a:pt x="1612" y="227"/>
                </a:cubicBezTo>
                <a:cubicBezTo>
                  <a:pt x="1611" y="227"/>
                  <a:pt x="1610" y="227"/>
                  <a:pt x="1609" y="226"/>
                </a:cubicBezTo>
                <a:cubicBezTo>
                  <a:pt x="1606" y="226"/>
                  <a:pt x="1606" y="226"/>
                  <a:pt x="1606" y="226"/>
                </a:cubicBezTo>
                <a:cubicBezTo>
                  <a:pt x="1599" y="224"/>
                  <a:pt x="1593" y="220"/>
                  <a:pt x="1586" y="215"/>
                </a:cubicBezTo>
                <a:cubicBezTo>
                  <a:pt x="1581" y="211"/>
                  <a:pt x="1573" y="206"/>
                  <a:pt x="1561" y="204"/>
                </a:cubicBezTo>
                <a:cubicBezTo>
                  <a:pt x="1554" y="202"/>
                  <a:pt x="1547" y="202"/>
                  <a:pt x="1540" y="202"/>
                </a:cubicBezTo>
                <a:cubicBezTo>
                  <a:pt x="1538" y="202"/>
                  <a:pt x="1536" y="202"/>
                  <a:pt x="1535" y="202"/>
                </a:cubicBezTo>
                <a:cubicBezTo>
                  <a:pt x="1531" y="202"/>
                  <a:pt x="1528" y="202"/>
                  <a:pt x="1525" y="202"/>
                </a:cubicBezTo>
                <a:cubicBezTo>
                  <a:pt x="1520" y="202"/>
                  <a:pt x="1514" y="202"/>
                  <a:pt x="1509" y="202"/>
                </a:cubicBezTo>
                <a:cubicBezTo>
                  <a:pt x="1508" y="202"/>
                  <a:pt x="1507" y="202"/>
                  <a:pt x="1506" y="202"/>
                </a:cubicBezTo>
                <a:cubicBezTo>
                  <a:pt x="1505" y="202"/>
                  <a:pt x="1504" y="202"/>
                  <a:pt x="1503" y="202"/>
                </a:cubicBezTo>
                <a:cubicBezTo>
                  <a:pt x="1497" y="201"/>
                  <a:pt x="1497" y="201"/>
                  <a:pt x="1497" y="201"/>
                </a:cubicBezTo>
                <a:cubicBezTo>
                  <a:pt x="1492" y="199"/>
                  <a:pt x="1492" y="199"/>
                  <a:pt x="1492" y="199"/>
                </a:cubicBezTo>
                <a:cubicBezTo>
                  <a:pt x="1487" y="196"/>
                  <a:pt x="1487" y="196"/>
                  <a:pt x="1487" y="196"/>
                </a:cubicBezTo>
                <a:cubicBezTo>
                  <a:pt x="1480" y="188"/>
                  <a:pt x="1469" y="182"/>
                  <a:pt x="1457" y="180"/>
                </a:cubicBezTo>
                <a:cubicBezTo>
                  <a:pt x="1451" y="179"/>
                  <a:pt x="1446" y="179"/>
                  <a:pt x="1440" y="179"/>
                </a:cubicBezTo>
                <a:cubicBezTo>
                  <a:pt x="1422" y="179"/>
                  <a:pt x="1422" y="179"/>
                  <a:pt x="1422" y="179"/>
                </a:cubicBezTo>
                <a:cubicBezTo>
                  <a:pt x="1420" y="179"/>
                  <a:pt x="1418" y="179"/>
                  <a:pt x="1416" y="179"/>
                </a:cubicBezTo>
                <a:cubicBezTo>
                  <a:pt x="1407" y="179"/>
                  <a:pt x="1398" y="179"/>
                  <a:pt x="1391" y="176"/>
                </a:cubicBezTo>
                <a:cubicBezTo>
                  <a:pt x="1387" y="175"/>
                  <a:pt x="1384" y="172"/>
                  <a:pt x="1380" y="170"/>
                </a:cubicBezTo>
                <a:cubicBezTo>
                  <a:pt x="1380" y="170"/>
                  <a:pt x="1380" y="170"/>
                  <a:pt x="1380" y="170"/>
                </a:cubicBezTo>
                <a:cubicBezTo>
                  <a:pt x="1380" y="170"/>
                  <a:pt x="1380" y="170"/>
                  <a:pt x="1380" y="170"/>
                </a:cubicBezTo>
                <a:cubicBezTo>
                  <a:pt x="1379" y="169"/>
                  <a:pt x="1377" y="168"/>
                  <a:pt x="1376" y="167"/>
                </a:cubicBezTo>
                <a:cubicBezTo>
                  <a:pt x="1372" y="164"/>
                  <a:pt x="1368" y="161"/>
                  <a:pt x="1363" y="159"/>
                </a:cubicBezTo>
                <a:cubicBezTo>
                  <a:pt x="1357" y="156"/>
                  <a:pt x="1351" y="154"/>
                  <a:pt x="1342" y="153"/>
                </a:cubicBezTo>
                <a:cubicBezTo>
                  <a:pt x="1339" y="153"/>
                  <a:pt x="1335" y="152"/>
                  <a:pt x="1331" y="152"/>
                </a:cubicBezTo>
                <a:cubicBezTo>
                  <a:pt x="1255" y="152"/>
                  <a:pt x="1255" y="152"/>
                  <a:pt x="1255" y="152"/>
                </a:cubicBezTo>
                <a:cubicBezTo>
                  <a:pt x="1252" y="126"/>
                  <a:pt x="1252" y="126"/>
                  <a:pt x="1252" y="126"/>
                </a:cubicBezTo>
                <a:cubicBezTo>
                  <a:pt x="1266" y="136"/>
                  <a:pt x="1267" y="135"/>
                  <a:pt x="1269" y="133"/>
                </a:cubicBezTo>
                <a:cubicBezTo>
                  <a:pt x="1269" y="132"/>
                  <a:pt x="1269" y="132"/>
                  <a:pt x="1269" y="131"/>
                </a:cubicBezTo>
                <a:cubicBezTo>
                  <a:pt x="1269" y="129"/>
                  <a:pt x="1268" y="127"/>
                  <a:pt x="1253" y="117"/>
                </a:cubicBezTo>
                <a:cubicBezTo>
                  <a:pt x="1253" y="117"/>
                  <a:pt x="1253" y="117"/>
                  <a:pt x="1253" y="117"/>
                </a:cubicBezTo>
                <a:cubicBezTo>
                  <a:pt x="1260" y="99"/>
                  <a:pt x="1260" y="99"/>
                  <a:pt x="1257" y="98"/>
                </a:cubicBezTo>
                <a:cubicBezTo>
                  <a:pt x="1257" y="97"/>
                  <a:pt x="1256" y="97"/>
                  <a:pt x="1255" y="97"/>
                </a:cubicBezTo>
                <a:cubicBezTo>
                  <a:pt x="1253" y="98"/>
                  <a:pt x="1251" y="100"/>
                  <a:pt x="1244" y="115"/>
                </a:cubicBezTo>
                <a:cubicBezTo>
                  <a:pt x="1244" y="115"/>
                  <a:pt x="1244" y="115"/>
                  <a:pt x="1244" y="116"/>
                </a:cubicBezTo>
                <a:cubicBezTo>
                  <a:pt x="1238" y="116"/>
                  <a:pt x="1234" y="117"/>
                  <a:pt x="1231" y="118"/>
                </a:cubicBezTo>
                <a:cubicBezTo>
                  <a:pt x="1229" y="116"/>
                  <a:pt x="1227" y="114"/>
                  <a:pt x="1227" y="114"/>
                </a:cubicBezTo>
                <a:cubicBezTo>
                  <a:pt x="1227" y="114"/>
                  <a:pt x="1226" y="114"/>
                  <a:pt x="1226" y="114"/>
                </a:cubicBezTo>
                <a:cubicBezTo>
                  <a:pt x="1235" y="96"/>
                  <a:pt x="1234" y="96"/>
                  <a:pt x="1232" y="94"/>
                </a:cubicBezTo>
                <a:cubicBezTo>
                  <a:pt x="1231" y="94"/>
                  <a:pt x="1230" y="94"/>
                  <a:pt x="1229" y="94"/>
                </a:cubicBezTo>
                <a:cubicBezTo>
                  <a:pt x="1228" y="94"/>
                  <a:pt x="1226" y="96"/>
                  <a:pt x="1218" y="112"/>
                </a:cubicBezTo>
                <a:cubicBezTo>
                  <a:pt x="1218" y="112"/>
                  <a:pt x="1218" y="113"/>
                  <a:pt x="1218" y="113"/>
                </a:cubicBezTo>
                <a:cubicBezTo>
                  <a:pt x="1194" y="116"/>
                  <a:pt x="1194" y="116"/>
                  <a:pt x="1194" y="119"/>
                </a:cubicBezTo>
                <a:cubicBezTo>
                  <a:pt x="1194" y="120"/>
                  <a:pt x="1194" y="121"/>
                  <a:pt x="1195" y="122"/>
                </a:cubicBezTo>
                <a:cubicBezTo>
                  <a:pt x="1196" y="123"/>
                  <a:pt x="1199" y="123"/>
                  <a:pt x="1217" y="121"/>
                </a:cubicBezTo>
                <a:cubicBezTo>
                  <a:pt x="1216" y="134"/>
                  <a:pt x="1216" y="134"/>
                  <a:pt x="1216" y="134"/>
                </a:cubicBezTo>
                <a:cubicBezTo>
                  <a:pt x="1216" y="134"/>
                  <a:pt x="1216" y="135"/>
                  <a:pt x="1216" y="135"/>
                </a:cubicBezTo>
                <a:cubicBezTo>
                  <a:pt x="1216" y="136"/>
                  <a:pt x="1216" y="136"/>
                  <a:pt x="1216" y="136"/>
                </a:cubicBezTo>
                <a:cubicBezTo>
                  <a:pt x="1215" y="152"/>
                  <a:pt x="1215" y="152"/>
                  <a:pt x="1215" y="152"/>
                </a:cubicBezTo>
                <a:cubicBezTo>
                  <a:pt x="1188" y="152"/>
                  <a:pt x="1188" y="152"/>
                  <a:pt x="1188" y="152"/>
                </a:cubicBezTo>
                <a:cubicBezTo>
                  <a:pt x="1188" y="126"/>
                  <a:pt x="1188" y="126"/>
                  <a:pt x="1188" y="126"/>
                </a:cubicBezTo>
                <a:cubicBezTo>
                  <a:pt x="1188" y="125"/>
                  <a:pt x="1187" y="125"/>
                  <a:pt x="1187" y="124"/>
                </a:cubicBezTo>
                <a:cubicBezTo>
                  <a:pt x="1186" y="124"/>
                  <a:pt x="1186" y="123"/>
                  <a:pt x="1185" y="123"/>
                </a:cubicBezTo>
                <a:cubicBezTo>
                  <a:pt x="1158" y="123"/>
                  <a:pt x="1158" y="123"/>
                  <a:pt x="1158" y="123"/>
                </a:cubicBezTo>
                <a:cubicBezTo>
                  <a:pt x="1158" y="117"/>
                  <a:pt x="1158" y="117"/>
                  <a:pt x="1158" y="117"/>
                </a:cubicBezTo>
                <a:cubicBezTo>
                  <a:pt x="1158" y="117"/>
                  <a:pt x="1158" y="116"/>
                  <a:pt x="1158" y="115"/>
                </a:cubicBezTo>
                <a:cubicBezTo>
                  <a:pt x="1157" y="115"/>
                  <a:pt x="1156" y="114"/>
                  <a:pt x="1156" y="114"/>
                </a:cubicBezTo>
                <a:cubicBezTo>
                  <a:pt x="1049" y="114"/>
                  <a:pt x="1049" y="114"/>
                  <a:pt x="1049" y="114"/>
                </a:cubicBezTo>
                <a:cubicBezTo>
                  <a:pt x="1049" y="114"/>
                  <a:pt x="1049" y="114"/>
                  <a:pt x="1049" y="114"/>
                </a:cubicBezTo>
                <a:cubicBezTo>
                  <a:pt x="1048" y="114"/>
                  <a:pt x="1046" y="116"/>
                  <a:pt x="1046" y="117"/>
                </a:cubicBezTo>
                <a:cubicBezTo>
                  <a:pt x="1046" y="123"/>
                  <a:pt x="1046" y="123"/>
                  <a:pt x="1046" y="123"/>
                </a:cubicBezTo>
                <a:cubicBezTo>
                  <a:pt x="1020" y="123"/>
                  <a:pt x="1020" y="123"/>
                  <a:pt x="1020" y="123"/>
                </a:cubicBezTo>
                <a:cubicBezTo>
                  <a:pt x="1020" y="123"/>
                  <a:pt x="1020" y="123"/>
                  <a:pt x="1020" y="123"/>
                </a:cubicBezTo>
                <a:cubicBezTo>
                  <a:pt x="1018" y="123"/>
                  <a:pt x="1017" y="124"/>
                  <a:pt x="1017" y="126"/>
                </a:cubicBezTo>
                <a:cubicBezTo>
                  <a:pt x="1017" y="152"/>
                  <a:pt x="1017" y="152"/>
                  <a:pt x="1017" y="152"/>
                </a:cubicBezTo>
                <a:cubicBezTo>
                  <a:pt x="1011" y="152"/>
                  <a:pt x="1011" y="152"/>
                  <a:pt x="1011" y="152"/>
                </a:cubicBezTo>
                <a:cubicBezTo>
                  <a:pt x="1011" y="88"/>
                  <a:pt x="1011" y="88"/>
                  <a:pt x="1011" y="88"/>
                </a:cubicBezTo>
                <a:cubicBezTo>
                  <a:pt x="1011" y="87"/>
                  <a:pt x="1011" y="86"/>
                  <a:pt x="1010" y="85"/>
                </a:cubicBezTo>
                <a:cubicBezTo>
                  <a:pt x="975" y="68"/>
                  <a:pt x="975" y="68"/>
                  <a:pt x="975" y="68"/>
                </a:cubicBezTo>
                <a:cubicBezTo>
                  <a:pt x="974" y="68"/>
                  <a:pt x="973" y="68"/>
                  <a:pt x="973" y="68"/>
                </a:cubicBezTo>
                <a:cubicBezTo>
                  <a:pt x="938" y="85"/>
                  <a:pt x="938" y="85"/>
                  <a:pt x="938" y="85"/>
                </a:cubicBezTo>
                <a:cubicBezTo>
                  <a:pt x="937" y="86"/>
                  <a:pt x="936" y="87"/>
                  <a:pt x="936" y="88"/>
                </a:cubicBezTo>
                <a:cubicBezTo>
                  <a:pt x="936" y="153"/>
                  <a:pt x="936" y="153"/>
                  <a:pt x="936" y="153"/>
                </a:cubicBezTo>
                <a:cubicBezTo>
                  <a:pt x="929" y="153"/>
                  <a:pt x="929" y="153"/>
                  <a:pt x="929" y="153"/>
                </a:cubicBezTo>
                <a:cubicBezTo>
                  <a:pt x="929" y="112"/>
                  <a:pt x="929" y="112"/>
                  <a:pt x="929" y="112"/>
                </a:cubicBezTo>
                <a:cubicBezTo>
                  <a:pt x="929" y="111"/>
                  <a:pt x="928" y="110"/>
                  <a:pt x="927" y="110"/>
                </a:cubicBezTo>
                <a:cubicBezTo>
                  <a:pt x="927" y="109"/>
                  <a:pt x="926" y="109"/>
                  <a:pt x="925" y="109"/>
                </a:cubicBezTo>
                <a:cubicBezTo>
                  <a:pt x="855" y="128"/>
                  <a:pt x="855" y="128"/>
                  <a:pt x="855" y="128"/>
                </a:cubicBezTo>
                <a:cubicBezTo>
                  <a:pt x="852" y="121"/>
                  <a:pt x="845" y="116"/>
                  <a:pt x="836" y="116"/>
                </a:cubicBezTo>
                <a:cubicBezTo>
                  <a:pt x="821" y="116"/>
                  <a:pt x="821" y="116"/>
                  <a:pt x="821" y="116"/>
                </a:cubicBezTo>
                <a:cubicBezTo>
                  <a:pt x="821" y="110"/>
                  <a:pt x="821" y="110"/>
                  <a:pt x="821" y="110"/>
                </a:cubicBezTo>
                <a:cubicBezTo>
                  <a:pt x="821" y="109"/>
                  <a:pt x="819" y="108"/>
                  <a:pt x="818" y="108"/>
                </a:cubicBezTo>
                <a:cubicBezTo>
                  <a:pt x="817" y="108"/>
                  <a:pt x="817" y="108"/>
                  <a:pt x="817" y="108"/>
                </a:cubicBezTo>
                <a:cubicBezTo>
                  <a:pt x="817" y="102"/>
                  <a:pt x="817" y="102"/>
                  <a:pt x="817" y="102"/>
                </a:cubicBezTo>
                <a:cubicBezTo>
                  <a:pt x="817" y="100"/>
                  <a:pt x="816" y="99"/>
                  <a:pt x="814" y="99"/>
                </a:cubicBezTo>
                <a:cubicBezTo>
                  <a:pt x="814" y="99"/>
                  <a:pt x="814" y="99"/>
                  <a:pt x="814" y="99"/>
                </a:cubicBezTo>
                <a:cubicBezTo>
                  <a:pt x="814" y="91"/>
                  <a:pt x="814" y="91"/>
                  <a:pt x="814" y="91"/>
                </a:cubicBezTo>
                <a:cubicBezTo>
                  <a:pt x="814" y="89"/>
                  <a:pt x="813" y="88"/>
                  <a:pt x="811" y="88"/>
                </a:cubicBezTo>
                <a:cubicBezTo>
                  <a:pt x="811" y="88"/>
                  <a:pt x="811" y="88"/>
                  <a:pt x="811" y="88"/>
                </a:cubicBezTo>
                <a:cubicBezTo>
                  <a:pt x="810" y="82"/>
                  <a:pt x="804" y="77"/>
                  <a:pt x="798" y="77"/>
                </a:cubicBezTo>
                <a:cubicBezTo>
                  <a:pt x="791" y="77"/>
                  <a:pt x="785" y="82"/>
                  <a:pt x="784" y="88"/>
                </a:cubicBezTo>
                <a:cubicBezTo>
                  <a:pt x="784" y="88"/>
                  <a:pt x="784" y="88"/>
                  <a:pt x="784" y="88"/>
                </a:cubicBezTo>
                <a:cubicBezTo>
                  <a:pt x="782" y="88"/>
                  <a:pt x="781" y="89"/>
                  <a:pt x="781" y="91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99"/>
                  <a:pt x="778" y="100"/>
                  <a:pt x="778" y="102"/>
                </a:cubicBezTo>
                <a:cubicBezTo>
                  <a:pt x="778" y="108"/>
                  <a:pt x="778" y="108"/>
                  <a:pt x="778" y="108"/>
                </a:cubicBezTo>
                <a:cubicBezTo>
                  <a:pt x="777" y="108"/>
                  <a:pt x="777" y="108"/>
                  <a:pt x="777" y="108"/>
                </a:cubicBezTo>
                <a:cubicBezTo>
                  <a:pt x="776" y="108"/>
                  <a:pt x="774" y="109"/>
                  <a:pt x="774" y="110"/>
                </a:cubicBezTo>
                <a:cubicBezTo>
                  <a:pt x="774" y="113"/>
                  <a:pt x="774" y="113"/>
                  <a:pt x="774" y="113"/>
                </a:cubicBezTo>
                <a:cubicBezTo>
                  <a:pt x="759" y="113"/>
                  <a:pt x="759" y="113"/>
                  <a:pt x="759" y="113"/>
                </a:cubicBezTo>
                <a:cubicBezTo>
                  <a:pt x="759" y="111"/>
                  <a:pt x="759" y="111"/>
                  <a:pt x="759" y="111"/>
                </a:cubicBezTo>
                <a:cubicBezTo>
                  <a:pt x="759" y="105"/>
                  <a:pt x="753" y="100"/>
                  <a:pt x="746" y="100"/>
                </a:cubicBezTo>
                <a:cubicBezTo>
                  <a:pt x="709" y="100"/>
                  <a:pt x="709" y="100"/>
                  <a:pt x="709" y="100"/>
                </a:cubicBezTo>
                <a:cubicBezTo>
                  <a:pt x="709" y="88"/>
                  <a:pt x="709" y="88"/>
                  <a:pt x="709" y="88"/>
                </a:cubicBezTo>
                <a:cubicBezTo>
                  <a:pt x="709" y="87"/>
                  <a:pt x="708" y="85"/>
                  <a:pt x="706" y="85"/>
                </a:cubicBezTo>
                <a:cubicBezTo>
                  <a:pt x="691" y="85"/>
                  <a:pt x="691" y="85"/>
                  <a:pt x="691" y="85"/>
                </a:cubicBezTo>
                <a:cubicBezTo>
                  <a:pt x="690" y="85"/>
                  <a:pt x="688" y="87"/>
                  <a:pt x="688" y="88"/>
                </a:cubicBezTo>
                <a:cubicBezTo>
                  <a:pt x="688" y="96"/>
                  <a:pt x="688" y="96"/>
                  <a:pt x="688" y="96"/>
                </a:cubicBezTo>
                <a:cubicBezTo>
                  <a:pt x="687" y="78"/>
                  <a:pt x="687" y="78"/>
                  <a:pt x="687" y="78"/>
                </a:cubicBezTo>
                <a:cubicBezTo>
                  <a:pt x="687" y="76"/>
                  <a:pt x="686" y="75"/>
                  <a:pt x="685" y="75"/>
                </a:cubicBezTo>
                <a:cubicBezTo>
                  <a:pt x="670" y="75"/>
                  <a:pt x="670" y="75"/>
                  <a:pt x="670" y="75"/>
                </a:cubicBezTo>
                <a:cubicBezTo>
                  <a:pt x="668" y="75"/>
                  <a:pt x="667" y="76"/>
                  <a:pt x="667" y="78"/>
                </a:cubicBezTo>
                <a:cubicBezTo>
                  <a:pt x="665" y="130"/>
                  <a:pt x="665" y="130"/>
                  <a:pt x="665" y="130"/>
                </a:cubicBezTo>
                <a:cubicBezTo>
                  <a:pt x="660" y="130"/>
                  <a:pt x="660" y="130"/>
                  <a:pt x="660" y="130"/>
                </a:cubicBezTo>
                <a:cubicBezTo>
                  <a:pt x="659" y="130"/>
                  <a:pt x="658" y="132"/>
                  <a:pt x="658" y="133"/>
                </a:cubicBezTo>
                <a:cubicBezTo>
                  <a:pt x="658" y="153"/>
                  <a:pt x="658" y="153"/>
                  <a:pt x="658" y="153"/>
                </a:cubicBezTo>
                <a:cubicBezTo>
                  <a:pt x="653" y="153"/>
                  <a:pt x="653" y="153"/>
                  <a:pt x="653" y="153"/>
                </a:cubicBezTo>
                <a:cubicBezTo>
                  <a:pt x="653" y="86"/>
                  <a:pt x="653" y="86"/>
                  <a:pt x="653" y="86"/>
                </a:cubicBezTo>
                <a:cubicBezTo>
                  <a:pt x="653" y="84"/>
                  <a:pt x="652" y="83"/>
                  <a:pt x="651" y="83"/>
                </a:cubicBezTo>
                <a:cubicBezTo>
                  <a:pt x="645" y="83"/>
                  <a:pt x="645" y="83"/>
                  <a:pt x="645" y="83"/>
                </a:cubicBezTo>
                <a:cubicBezTo>
                  <a:pt x="645" y="79"/>
                  <a:pt x="645" y="79"/>
                  <a:pt x="645" y="79"/>
                </a:cubicBezTo>
                <a:cubicBezTo>
                  <a:pt x="645" y="78"/>
                  <a:pt x="643" y="77"/>
                  <a:pt x="642" y="77"/>
                </a:cubicBezTo>
                <a:cubicBezTo>
                  <a:pt x="610" y="77"/>
                  <a:pt x="610" y="77"/>
                  <a:pt x="610" y="77"/>
                </a:cubicBezTo>
                <a:cubicBezTo>
                  <a:pt x="610" y="77"/>
                  <a:pt x="610" y="77"/>
                  <a:pt x="610" y="77"/>
                </a:cubicBezTo>
                <a:cubicBezTo>
                  <a:pt x="609" y="77"/>
                  <a:pt x="608" y="77"/>
                  <a:pt x="608" y="77"/>
                </a:cubicBezTo>
                <a:cubicBezTo>
                  <a:pt x="607" y="78"/>
                  <a:pt x="607" y="79"/>
                  <a:pt x="607" y="79"/>
                </a:cubicBezTo>
                <a:cubicBezTo>
                  <a:pt x="607" y="83"/>
                  <a:pt x="607" y="83"/>
                  <a:pt x="607" y="83"/>
                </a:cubicBezTo>
                <a:cubicBezTo>
                  <a:pt x="601" y="83"/>
                  <a:pt x="601" y="83"/>
                  <a:pt x="601" y="83"/>
                </a:cubicBezTo>
                <a:cubicBezTo>
                  <a:pt x="599" y="83"/>
                  <a:pt x="598" y="84"/>
                  <a:pt x="598" y="86"/>
                </a:cubicBezTo>
                <a:cubicBezTo>
                  <a:pt x="598" y="153"/>
                  <a:pt x="598" y="153"/>
                  <a:pt x="598" y="153"/>
                </a:cubicBezTo>
                <a:cubicBezTo>
                  <a:pt x="594" y="153"/>
                  <a:pt x="594" y="153"/>
                  <a:pt x="594" y="153"/>
                </a:cubicBezTo>
                <a:cubicBezTo>
                  <a:pt x="593" y="152"/>
                  <a:pt x="592" y="151"/>
                  <a:pt x="591" y="151"/>
                </a:cubicBezTo>
                <a:cubicBezTo>
                  <a:pt x="588" y="151"/>
                  <a:pt x="588" y="151"/>
                  <a:pt x="588" y="151"/>
                </a:cubicBezTo>
                <a:cubicBezTo>
                  <a:pt x="588" y="126"/>
                  <a:pt x="588" y="126"/>
                  <a:pt x="588" y="126"/>
                </a:cubicBezTo>
                <a:cubicBezTo>
                  <a:pt x="588" y="125"/>
                  <a:pt x="586" y="124"/>
                  <a:pt x="585" y="124"/>
                </a:cubicBezTo>
                <a:cubicBezTo>
                  <a:pt x="578" y="124"/>
                  <a:pt x="578" y="124"/>
                  <a:pt x="578" y="124"/>
                </a:cubicBezTo>
                <a:cubicBezTo>
                  <a:pt x="576" y="124"/>
                  <a:pt x="575" y="125"/>
                  <a:pt x="575" y="126"/>
                </a:cubicBezTo>
                <a:cubicBezTo>
                  <a:pt x="575" y="151"/>
                  <a:pt x="575" y="151"/>
                  <a:pt x="575" y="151"/>
                </a:cubicBezTo>
                <a:cubicBezTo>
                  <a:pt x="574" y="151"/>
                  <a:pt x="574" y="151"/>
                  <a:pt x="574" y="151"/>
                </a:cubicBezTo>
                <a:cubicBezTo>
                  <a:pt x="574" y="122"/>
                  <a:pt x="574" y="122"/>
                  <a:pt x="574" y="122"/>
                </a:cubicBezTo>
                <a:cubicBezTo>
                  <a:pt x="574" y="121"/>
                  <a:pt x="574" y="119"/>
                  <a:pt x="572" y="119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1" y="114"/>
                  <a:pt x="550" y="114"/>
                  <a:pt x="549" y="114"/>
                </a:cubicBezTo>
                <a:cubicBezTo>
                  <a:pt x="548" y="115"/>
                  <a:pt x="548" y="116"/>
                  <a:pt x="548" y="117"/>
                </a:cubicBezTo>
                <a:cubicBezTo>
                  <a:pt x="548" y="125"/>
                  <a:pt x="548" y="125"/>
                  <a:pt x="548" y="125"/>
                </a:cubicBezTo>
                <a:cubicBezTo>
                  <a:pt x="529" y="130"/>
                  <a:pt x="529" y="130"/>
                  <a:pt x="529" y="130"/>
                </a:cubicBezTo>
                <a:cubicBezTo>
                  <a:pt x="528" y="130"/>
                  <a:pt x="527" y="131"/>
                  <a:pt x="527" y="133"/>
                </a:cubicBezTo>
                <a:cubicBezTo>
                  <a:pt x="527" y="145"/>
                  <a:pt x="527" y="145"/>
                  <a:pt x="527" y="145"/>
                </a:cubicBezTo>
                <a:cubicBezTo>
                  <a:pt x="517" y="137"/>
                  <a:pt x="517" y="137"/>
                  <a:pt x="517" y="137"/>
                </a:cubicBezTo>
                <a:cubicBezTo>
                  <a:pt x="514" y="136"/>
                  <a:pt x="514" y="136"/>
                  <a:pt x="514" y="136"/>
                </a:cubicBezTo>
                <a:cubicBezTo>
                  <a:pt x="512" y="135"/>
                  <a:pt x="510" y="134"/>
                  <a:pt x="508" y="132"/>
                </a:cubicBezTo>
                <a:cubicBezTo>
                  <a:pt x="508" y="132"/>
                  <a:pt x="507" y="132"/>
                  <a:pt x="507" y="132"/>
                </a:cubicBezTo>
                <a:cubicBezTo>
                  <a:pt x="495" y="129"/>
                  <a:pt x="495" y="129"/>
                  <a:pt x="495" y="129"/>
                </a:cubicBezTo>
                <a:cubicBezTo>
                  <a:pt x="494" y="127"/>
                  <a:pt x="492" y="125"/>
                  <a:pt x="491" y="124"/>
                </a:cubicBezTo>
                <a:cubicBezTo>
                  <a:pt x="488" y="120"/>
                  <a:pt x="488" y="120"/>
                  <a:pt x="488" y="120"/>
                </a:cubicBezTo>
                <a:cubicBezTo>
                  <a:pt x="487" y="120"/>
                  <a:pt x="487" y="120"/>
                  <a:pt x="487" y="120"/>
                </a:cubicBezTo>
                <a:cubicBezTo>
                  <a:pt x="477" y="115"/>
                  <a:pt x="477" y="115"/>
                  <a:pt x="477" y="115"/>
                </a:cubicBezTo>
                <a:cubicBezTo>
                  <a:pt x="476" y="115"/>
                  <a:pt x="475" y="115"/>
                  <a:pt x="474" y="116"/>
                </a:cubicBezTo>
                <a:cubicBezTo>
                  <a:pt x="466" y="123"/>
                  <a:pt x="466" y="123"/>
                  <a:pt x="466" y="123"/>
                </a:cubicBezTo>
                <a:cubicBezTo>
                  <a:pt x="456" y="126"/>
                  <a:pt x="456" y="126"/>
                  <a:pt x="456" y="126"/>
                </a:cubicBezTo>
                <a:cubicBezTo>
                  <a:pt x="454" y="123"/>
                  <a:pt x="454" y="123"/>
                  <a:pt x="454" y="123"/>
                </a:cubicBezTo>
                <a:cubicBezTo>
                  <a:pt x="454" y="122"/>
                  <a:pt x="453" y="122"/>
                  <a:pt x="452" y="122"/>
                </a:cubicBezTo>
                <a:cubicBezTo>
                  <a:pt x="451" y="122"/>
                  <a:pt x="451" y="122"/>
                  <a:pt x="450" y="123"/>
                </a:cubicBezTo>
                <a:cubicBezTo>
                  <a:pt x="440" y="133"/>
                  <a:pt x="440" y="133"/>
                  <a:pt x="440" y="133"/>
                </a:cubicBezTo>
                <a:cubicBezTo>
                  <a:pt x="435" y="134"/>
                  <a:pt x="435" y="134"/>
                  <a:pt x="435" y="134"/>
                </a:cubicBezTo>
                <a:cubicBezTo>
                  <a:pt x="434" y="134"/>
                  <a:pt x="434" y="135"/>
                  <a:pt x="434" y="135"/>
                </a:cubicBezTo>
                <a:cubicBezTo>
                  <a:pt x="420" y="147"/>
                  <a:pt x="420" y="147"/>
                  <a:pt x="420" y="147"/>
                </a:cubicBezTo>
                <a:cubicBezTo>
                  <a:pt x="414" y="148"/>
                  <a:pt x="414" y="148"/>
                  <a:pt x="414" y="148"/>
                </a:cubicBezTo>
                <a:cubicBezTo>
                  <a:pt x="410" y="149"/>
                  <a:pt x="405" y="149"/>
                  <a:pt x="401" y="150"/>
                </a:cubicBezTo>
                <a:cubicBezTo>
                  <a:pt x="389" y="153"/>
                  <a:pt x="389" y="153"/>
                  <a:pt x="389" y="15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0"/>
                  <a:pt x="0" y="160"/>
                  <a:pt x="0" y="160"/>
                </a:cubicBezTo>
                <a:cubicBezTo>
                  <a:pt x="390" y="159"/>
                  <a:pt x="390" y="159"/>
                  <a:pt x="390" y="159"/>
                </a:cubicBezTo>
                <a:cubicBezTo>
                  <a:pt x="390" y="159"/>
                  <a:pt x="390" y="159"/>
                  <a:pt x="390" y="159"/>
                </a:cubicBezTo>
                <a:cubicBezTo>
                  <a:pt x="402" y="156"/>
                  <a:pt x="402" y="156"/>
                  <a:pt x="402" y="156"/>
                </a:cubicBezTo>
                <a:cubicBezTo>
                  <a:pt x="406" y="155"/>
                  <a:pt x="411" y="154"/>
                  <a:pt x="415" y="153"/>
                </a:cubicBezTo>
                <a:cubicBezTo>
                  <a:pt x="422" y="152"/>
                  <a:pt x="422" y="152"/>
                  <a:pt x="422" y="152"/>
                </a:cubicBezTo>
                <a:cubicBezTo>
                  <a:pt x="422" y="152"/>
                  <a:pt x="423" y="152"/>
                  <a:pt x="423" y="152"/>
                </a:cubicBezTo>
                <a:cubicBezTo>
                  <a:pt x="437" y="139"/>
                  <a:pt x="437" y="139"/>
                  <a:pt x="437" y="139"/>
                </a:cubicBezTo>
                <a:cubicBezTo>
                  <a:pt x="442" y="138"/>
                  <a:pt x="442" y="138"/>
                  <a:pt x="442" y="138"/>
                </a:cubicBezTo>
                <a:cubicBezTo>
                  <a:pt x="442" y="138"/>
                  <a:pt x="443" y="137"/>
                  <a:pt x="443" y="137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53" y="131"/>
                  <a:pt x="453" y="131"/>
                  <a:pt x="453" y="131"/>
                </a:cubicBezTo>
                <a:cubicBezTo>
                  <a:pt x="454" y="132"/>
                  <a:pt x="455" y="132"/>
                  <a:pt x="456" y="132"/>
                </a:cubicBezTo>
                <a:cubicBezTo>
                  <a:pt x="468" y="128"/>
                  <a:pt x="468" y="128"/>
                  <a:pt x="468" y="128"/>
                </a:cubicBezTo>
                <a:cubicBezTo>
                  <a:pt x="468" y="128"/>
                  <a:pt x="468" y="128"/>
                  <a:pt x="469" y="128"/>
                </a:cubicBezTo>
                <a:cubicBezTo>
                  <a:pt x="476" y="121"/>
                  <a:pt x="476" y="121"/>
                  <a:pt x="476" y="121"/>
                </a:cubicBezTo>
                <a:cubicBezTo>
                  <a:pt x="484" y="125"/>
                  <a:pt x="484" y="125"/>
                  <a:pt x="484" y="125"/>
                </a:cubicBezTo>
                <a:cubicBezTo>
                  <a:pt x="486" y="127"/>
                  <a:pt x="486" y="127"/>
                  <a:pt x="486" y="127"/>
                </a:cubicBezTo>
                <a:cubicBezTo>
                  <a:pt x="488" y="129"/>
                  <a:pt x="490" y="131"/>
                  <a:pt x="492" y="133"/>
                </a:cubicBezTo>
                <a:cubicBezTo>
                  <a:pt x="492" y="134"/>
                  <a:pt x="493" y="134"/>
                  <a:pt x="493" y="134"/>
                </a:cubicBezTo>
                <a:cubicBezTo>
                  <a:pt x="505" y="137"/>
                  <a:pt x="505" y="137"/>
                  <a:pt x="505" y="137"/>
                </a:cubicBezTo>
                <a:cubicBezTo>
                  <a:pt x="507" y="139"/>
                  <a:pt x="509" y="140"/>
                  <a:pt x="511" y="141"/>
                </a:cubicBezTo>
                <a:cubicBezTo>
                  <a:pt x="514" y="142"/>
                  <a:pt x="514" y="142"/>
                  <a:pt x="514" y="142"/>
                </a:cubicBezTo>
                <a:cubicBezTo>
                  <a:pt x="526" y="151"/>
                  <a:pt x="526" y="151"/>
                  <a:pt x="526" y="151"/>
                </a:cubicBezTo>
                <a:cubicBezTo>
                  <a:pt x="528" y="153"/>
                  <a:pt x="528" y="153"/>
                  <a:pt x="528" y="153"/>
                </a:cubicBezTo>
                <a:cubicBezTo>
                  <a:pt x="529" y="153"/>
                  <a:pt x="530" y="154"/>
                  <a:pt x="531" y="153"/>
                </a:cubicBezTo>
                <a:cubicBezTo>
                  <a:pt x="532" y="153"/>
                  <a:pt x="533" y="152"/>
                  <a:pt x="533" y="150"/>
                </a:cubicBezTo>
                <a:cubicBezTo>
                  <a:pt x="533" y="135"/>
                  <a:pt x="533" y="135"/>
                  <a:pt x="533" y="135"/>
                </a:cubicBezTo>
                <a:cubicBezTo>
                  <a:pt x="552" y="130"/>
                  <a:pt x="552" y="130"/>
                  <a:pt x="552" y="130"/>
                </a:cubicBezTo>
                <a:cubicBezTo>
                  <a:pt x="553" y="130"/>
                  <a:pt x="554" y="128"/>
                  <a:pt x="554" y="127"/>
                </a:cubicBezTo>
                <a:cubicBezTo>
                  <a:pt x="554" y="120"/>
                  <a:pt x="554" y="120"/>
                  <a:pt x="554" y="120"/>
                </a:cubicBezTo>
                <a:cubicBezTo>
                  <a:pt x="569" y="124"/>
                  <a:pt x="569" y="124"/>
                  <a:pt x="569" y="124"/>
                </a:cubicBezTo>
                <a:cubicBezTo>
                  <a:pt x="569" y="154"/>
                  <a:pt x="569" y="154"/>
                  <a:pt x="569" y="154"/>
                </a:cubicBezTo>
                <a:cubicBezTo>
                  <a:pt x="569" y="155"/>
                  <a:pt x="570" y="157"/>
                  <a:pt x="572" y="157"/>
                </a:cubicBezTo>
                <a:cubicBezTo>
                  <a:pt x="578" y="157"/>
                  <a:pt x="578" y="157"/>
                  <a:pt x="578" y="157"/>
                </a:cubicBezTo>
                <a:cubicBezTo>
                  <a:pt x="579" y="157"/>
                  <a:pt x="581" y="155"/>
                  <a:pt x="581" y="154"/>
                </a:cubicBezTo>
                <a:cubicBezTo>
                  <a:pt x="581" y="129"/>
                  <a:pt x="581" y="129"/>
                  <a:pt x="581" y="129"/>
                </a:cubicBezTo>
                <a:cubicBezTo>
                  <a:pt x="582" y="129"/>
                  <a:pt x="582" y="129"/>
                  <a:pt x="582" y="129"/>
                </a:cubicBezTo>
                <a:cubicBezTo>
                  <a:pt x="582" y="154"/>
                  <a:pt x="582" y="154"/>
                  <a:pt x="582" y="154"/>
                </a:cubicBezTo>
                <a:cubicBezTo>
                  <a:pt x="582" y="155"/>
                  <a:pt x="583" y="157"/>
                  <a:pt x="585" y="157"/>
                </a:cubicBezTo>
                <a:cubicBezTo>
                  <a:pt x="588" y="157"/>
                  <a:pt x="588" y="157"/>
                  <a:pt x="588" y="157"/>
                </a:cubicBezTo>
                <a:cubicBezTo>
                  <a:pt x="588" y="157"/>
                  <a:pt x="589" y="158"/>
                  <a:pt x="589" y="158"/>
                </a:cubicBezTo>
                <a:cubicBezTo>
                  <a:pt x="589" y="158"/>
                  <a:pt x="590" y="159"/>
                  <a:pt x="591" y="159"/>
                </a:cubicBezTo>
                <a:cubicBezTo>
                  <a:pt x="591" y="159"/>
                  <a:pt x="591" y="159"/>
                  <a:pt x="591" y="159"/>
                </a:cubicBezTo>
                <a:cubicBezTo>
                  <a:pt x="601" y="159"/>
                  <a:pt x="601" y="159"/>
                  <a:pt x="601" y="159"/>
                </a:cubicBezTo>
                <a:cubicBezTo>
                  <a:pt x="602" y="159"/>
                  <a:pt x="604" y="157"/>
                  <a:pt x="604" y="156"/>
                </a:cubicBezTo>
                <a:cubicBezTo>
                  <a:pt x="604" y="89"/>
                  <a:pt x="604" y="89"/>
                  <a:pt x="604" y="89"/>
                </a:cubicBezTo>
                <a:cubicBezTo>
                  <a:pt x="610" y="89"/>
                  <a:pt x="610" y="89"/>
                  <a:pt x="610" y="89"/>
                </a:cubicBezTo>
                <a:cubicBezTo>
                  <a:pt x="610" y="89"/>
                  <a:pt x="610" y="89"/>
                  <a:pt x="610" y="89"/>
                </a:cubicBezTo>
                <a:cubicBezTo>
                  <a:pt x="611" y="89"/>
                  <a:pt x="613" y="87"/>
                  <a:pt x="613" y="86"/>
                </a:cubicBezTo>
                <a:cubicBezTo>
                  <a:pt x="613" y="82"/>
                  <a:pt x="613" y="82"/>
                  <a:pt x="613" y="82"/>
                </a:cubicBezTo>
                <a:cubicBezTo>
                  <a:pt x="639" y="82"/>
                  <a:pt x="639" y="82"/>
                  <a:pt x="639" y="82"/>
                </a:cubicBezTo>
                <a:cubicBezTo>
                  <a:pt x="639" y="86"/>
                  <a:pt x="639" y="86"/>
                  <a:pt x="639" y="86"/>
                </a:cubicBezTo>
                <a:cubicBezTo>
                  <a:pt x="639" y="87"/>
                  <a:pt x="640" y="89"/>
                  <a:pt x="642" y="89"/>
                </a:cubicBezTo>
                <a:cubicBezTo>
                  <a:pt x="648" y="89"/>
                  <a:pt x="648" y="89"/>
                  <a:pt x="648" y="89"/>
                </a:cubicBezTo>
                <a:cubicBezTo>
                  <a:pt x="648" y="156"/>
                  <a:pt x="648" y="156"/>
                  <a:pt x="648" y="156"/>
                </a:cubicBezTo>
                <a:cubicBezTo>
                  <a:pt x="648" y="156"/>
                  <a:pt x="648" y="157"/>
                  <a:pt x="648" y="158"/>
                </a:cubicBezTo>
                <a:cubicBezTo>
                  <a:pt x="649" y="158"/>
                  <a:pt x="650" y="159"/>
                  <a:pt x="650" y="159"/>
                </a:cubicBezTo>
                <a:cubicBezTo>
                  <a:pt x="660" y="159"/>
                  <a:pt x="660" y="159"/>
                  <a:pt x="660" y="159"/>
                </a:cubicBezTo>
                <a:cubicBezTo>
                  <a:pt x="662" y="159"/>
                  <a:pt x="663" y="157"/>
                  <a:pt x="663" y="156"/>
                </a:cubicBezTo>
                <a:cubicBezTo>
                  <a:pt x="663" y="136"/>
                  <a:pt x="663" y="136"/>
                  <a:pt x="663" y="136"/>
                </a:cubicBezTo>
                <a:cubicBezTo>
                  <a:pt x="668" y="136"/>
                  <a:pt x="668" y="136"/>
                  <a:pt x="668" y="136"/>
                </a:cubicBezTo>
                <a:cubicBezTo>
                  <a:pt x="669" y="136"/>
                  <a:pt x="671" y="135"/>
                  <a:pt x="671" y="133"/>
                </a:cubicBezTo>
                <a:cubicBezTo>
                  <a:pt x="673" y="81"/>
                  <a:pt x="673" y="81"/>
                  <a:pt x="673" y="81"/>
                </a:cubicBezTo>
                <a:cubicBezTo>
                  <a:pt x="682" y="81"/>
                  <a:pt x="682" y="81"/>
                  <a:pt x="682" y="81"/>
                </a:cubicBezTo>
                <a:cubicBezTo>
                  <a:pt x="684" y="133"/>
                  <a:pt x="684" y="133"/>
                  <a:pt x="684" y="133"/>
                </a:cubicBezTo>
                <a:cubicBezTo>
                  <a:pt x="684" y="135"/>
                  <a:pt x="685" y="136"/>
                  <a:pt x="687" y="136"/>
                </a:cubicBezTo>
                <a:cubicBezTo>
                  <a:pt x="689" y="136"/>
                  <a:pt x="689" y="136"/>
                  <a:pt x="689" y="136"/>
                </a:cubicBezTo>
                <a:cubicBezTo>
                  <a:pt x="691" y="136"/>
                  <a:pt x="692" y="135"/>
                  <a:pt x="692" y="133"/>
                </a:cubicBezTo>
                <a:cubicBezTo>
                  <a:pt x="694" y="91"/>
                  <a:pt x="694" y="91"/>
                  <a:pt x="694" y="91"/>
                </a:cubicBezTo>
                <a:cubicBezTo>
                  <a:pt x="703" y="91"/>
                  <a:pt x="703" y="91"/>
                  <a:pt x="703" y="91"/>
                </a:cubicBezTo>
                <a:cubicBezTo>
                  <a:pt x="704" y="103"/>
                  <a:pt x="704" y="103"/>
                  <a:pt x="704" y="103"/>
                </a:cubicBezTo>
                <a:cubicBezTo>
                  <a:pt x="704" y="103"/>
                  <a:pt x="704" y="103"/>
                  <a:pt x="704" y="104"/>
                </a:cubicBezTo>
                <a:cubicBezTo>
                  <a:pt x="704" y="104"/>
                  <a:pt x="704" y="104"/>
                  <a:pt x="704" y="104"/>
                </a:cubicBezTo>
                <a:cubicBezTo>
                  <a:pt x="705" y="133"/>
                  <a:pt x="705" y="133"/>
                  <a:pt x="705" y="133"/>
                </a:cubicBezTo>
                <a:cubicBezTo>
                  <a:pt x="705" y="135"/>
                  <a:pt x="707" y="136"/>
                  <a:pt x="708" y="136"/>
                </a:cubicBezTo>
                <a:cubicBezTo>
                  <a:pt x="711" y="136"/>
                  <a:pt x="711" y="136"/>
                  <a:pt x="711" y="136"/>
                </a:cubicBezTo>
                <a:cubicBezTo>
                  <a:pt x="712" y="136"/>
                  <a:pt x="712" y="136"/>
                  <a:pt x="712" y="136"/>
                </a:cubicBezTo>
                <a:cubicBezTo>
                  <a:pt x="712" y="136"/>
                  <a:pt x="713" y="136"/>
                  <a:pt x="713" y="136"/>
                </a:cubicBezTo>
                <a:cubicBezTo>
                  <a:pt x="754" y="136"/>
                  <a:pt x="754" y="136"/>
                  <a:pt x="754" y="136"/>
                </a:cubicBezTo>
                <a:cubicBezTo>
                  <a:pt x="754" y="136"/>
                  <a:pt x="755" y="136"/>
                  <a:pt x="755" y="136"/>
                </a:cubicBezTo>
                <a:cubicBezTo>
                  <a:pt x="755" y="136"/>
                  <a:pt x="756" y="136"/>
                  <a:pt x="756" y="136"/>
                </a:cubicBezTo>
                <a:cubicBezTo>
                  <a:pt x="769" y="136"/>
                  <a:pt x="769" y="136"/>
                  <a:pt x="769" y="136"/>
                </a:cubicBezTo>
                <a:cubicBezTo>
                  <a:pt x="769" y="156"/>
                  <a:pt x="769" y="156"/>
                  <a:pt x="769" y="156"/>
                </a:cubicBezTo>
                <a:cubicBezTo>
                  <a:pt x="769" y="156"/>
                  <a:pt x="769" y="157"/>
                  <a:pt x="770" y="158"/>
                </a:cubicBezTo>
                <a:cubicBezTo>
                  <a:pt x="770" y="158"/>
                  <a:pt x="771" y="158"/>
                  <a:pt x="772" y="158"/>
                </a:cubicBezTo>
                <a:cubicBezTo>
                  <a:pt x="772" y="158"/>
                  <a:pt x="772" y="158"/>
                  <a:pt x="772" y="158"/>
                </a:cubicBezTo>
                <a:cubicBezTo>
                  <a:pt x="777" y="158"/>
                  <a:pt x="777" y="158"/>
                  <a:pt x="777" y="158"/>
                </a:cubicBezTo>
                <a:cubicBezTo>
                  <a:pt x="779" y="158"/>
                  <a:pt x="780" y="157"/>
                  <a:pt x="780" y="156"/>
                </a:cubicBezTo>
                <a:cubicBezTo>
                  <a:pt x="780" y="118"/>
                  <a:pt x="780" y="118"/>
                  <a:pt x="780" y="118"/>
                </a:cubicBezTo>
                <a:cubicBezTo>
                  <a:pt x="780" y="118"/>
                  <a:pt x="780" y="117"/>
                  <a:pt x="780" y="117"/>
                </a:cubicBezTo>
                <a:cubicBezTo>
                  <a:pt x="780" y="117"/>
                  <a:pt x="780" y="117"/>
                  <a:pt x="780" y="116"/>
                </a:cubicBezTo>
                <a:cubicBezTo>
                  <a:pt x="780" y="113"/>
                  <a:pt x="780" y="113"/>
                  <a:pt x="780" y="113"/>
                </a:cubicBezTo>
                <a:cubicBezTo>
                  <a:pt x="781" y="113"/>
                  <a:pt x="781" y="113"/>
                  <a:pt x="781" y="113"/>
                </a:cubicBezTo>
                <a:cubicBezTo>
                  <a:pt x="782" y="113"/>
                  <a:pt x="783" y="112"/>
                  <a:pt x="783" y="110"/>
                </a:cubicBezTo>
                <a:cubicBezTo>
                  <a:pt x="783" y="105"/>
                  <a:pt x="783" y="105"/>
                  <a:pt x="783" y="105"/>
                </a:cubicBezTo>
                <a:cubicBezTo>
                  <a:pt x="784" y="105"/>
                  <a:pt x="784" y="105"/>
                  <a:pt x="784" y="105"/>
                </a:cubicBezTo>
                <a:cubicBezTo>
                  <a:pt x="785" y="105"/>
                  <a:pt x="787" y="104"/>
                  <a:pt x="787" y="102"/>
                </a:cubicBezTo>
                <a:cubicBezTo>
                  <a:pt x="787" y="94"/>
                  <a:pt x="787" y="94"/>
                  <a:pt x="787" y="94"/>
                </a:cubicBezTo>
                <a:cubicBezTo>
                  <a:pt x="787" y="94"/>
                  <a:pt x="787" y="94"/>
                  <a:pt x="787" y="94"/>
                </a:cubicBezTo>
                <a:cubicBezTo>
                  <a:pt x="788" y="94"/>
                  <a:pt x="790" y="92"/>
                  <a:pt x="790" y="91"/>
                </a:cubicBezTo>
                <a:cubicBezTo>
                  <a:pt x="790" y="90"/>
                  <a:pt x="790" y="90"/>
                  <a:pt x="790" y="90"/>
                </a:cubicBezTo>
                <a:cubicBezTo>
                  <a:pt x="790" y="86"/>
                  <a:pt x="793" y="83"/>
                  <a:pt x="798" y="83"/>
                </a:cubicBezTo>
                <a:cubicBezTo>
                  <a:pt x="802" y="83"/>
                  <a:pt x="806" y="86"/>
                  <a:pt x="806" y="90"/>
                </a:cubicBezTo>
                <a:cubicBezTo>
                  <a:pt x="806" y="91"/>
                  <a:pt x="806" y="91"/>
                  <a:pt x="806" y="91"/>
                </a:cubicBezTo>
                <a:cubicBezTo>
                  <a:pt x="806" y="92"/>
                  <a:pt x="807" y="94"/>
                  <a:pt x="808" y="94"/>
                </a:cubicBezTo>
                <a:cubicBezTo>
                  <a:pt x="809" y="102"/>
                  <a:pt x="809" y="102"/>
                  <a:pt x="809" y="102"/>
                </a:cubicBezTo>
                <a:cubicBezTo>
                  <a:pt x="809" y="104"/>
                  <a:pt x="810" y="105"/>
                  <a:pt x="811" y="105"/>
                </a:cubicBezTo>
                <a:cubicBezTo>
                  <a:pt x="812" y="105"/>
                  <a:pt x="812" y="105"/>
                  <a:pt x="812" y="105"/>
                </a:cubicBezTo>
                <a:cubicBezTo>
                  <a:pt x="812" y="110"/>
                  <a:pt x="812" y="110"/>
                  <a:pt x="812" y="110"/>
                </a:cubicBezTo>
                <a:cubicBezTo>
                  <a:pt x="812" y="112"/>
                  <a:pt x="813" y="113"/>
                  <a:pt x="814" y="113"/>
                </a:cubicBezTo>
                <a:cubicBezTo>
                  <a:pt x="815" y="113"/>
                  <a:pt x="815" y="113"/>
                  <a:pt x="815" y="113"/>
                </a:cubicBezTo>
                <a:cubicBezTo>
                  <a:pt x="815" y="119"/>
                  <a:pt x="815" y="119"/>
                  <a:pt x="815" y="119"/>
                </a:cubicBezTo>
                <a:cubicBezTo>
                  <a:pt x="815" y="120"/>
                  <a:pt x="815" y="120"/>
                  <a:pt x="815" y="120"/>
                </a:cubicBezTo>
                <a:cubicBezTo>
                  <a:pt x="815" y="120"/>
                  <a:pt x="815" y="121"/>
                  <a:pt x="815" y="121"/>
                </a:cubicBezTo>
                <a:cubicBezTo>
                  <a:pt x="815" y="156"/>
                  <a:pt x="815" y="156"/>
                  <a:pt x="815" y="156"/>
                </a:cubicBezTo>
                <a:cubicBezTo>
                  <a:pt x="815" y="156"/>
                  <a:pt x="815" y="157"/>
                  <a:pt x="816" y="158"/>
                </a:cubicBezTo>
                <a:cubicBezTo>
                  <a:pt x="816" y="158"/>
                  <a:pt x="817" y="158"/>
                  <a:pt x="818" y="158"/>
                </a:cubicBezTo>
                <a:cubicBezTo>
                  <a:pt x="834" y="158"/>
                  <a:pt x="834" y="158"/>
                  <a:pt x="834" y="158"/>
                </a:cubicBezTo>
                <a:cubicBezTo>
                  <a:pt x="836" y="158"/>
                  <a:pt x="837" y="157"/>
                  <a:pt x="837" y="156"/>
                </a:cubicBezTo>
                <a:cubicBezTo>
                  <a:pt x="837" y="139"/>
                  <a:pt x="837" y="139"/>
                  <a:pt x="837" y="139"/>
                </a:cubicBezTo>
                <a:cubicBezTo>
                  <a:pt x="852" y="135"/>
                  <a:pt x="852" y="135"/>
                  <a:pt x="852" y="135"/>
                </a:cubicBezTo>
                <a:cubicBezTo>
                  <a:pt x="853" y="135"/>
                  <a:pt x="853" y="134"/>
                  <a:pt x="853" y="134"/>
                </a:cubicBezTo>
                <a:cubicBezTo>
                  <a:pt x="853" y="134"/>
                  <a:pt x="854" y="134"/>
                  <a:pt x="854" y="134"/>
                </a:cubicBezTo>
                <a:cubicBezTo>
                  <a:pt x="923" y="116"/>
                  <a:pt x="923" y="116"/>
                  <a:pt x="923" y="116"/>
                </a:cubicBezTo>
                <a:cubicBezTo>
                  <a:pt x="923" y="155"/>
                  <a:pt x="923" y="155"/>
                  <a:pt x="923" y="155"/>
                </a:cubicBezTo>
                <a:cubicBezTo>
                  <a:pt x="923" y="156"/>
                  <a:pt x="923" y="157"/>
                  <a:pt x="924" y="157"/>
                </a:cubicBezTo>
                <a:cubicBezTo>
                  <a:pt x="924" y="158"/>
                  <a:pt x="925" y="158"/>
                  <a:pt x="926" y="158"/>
                </a:cubicBezTo>
                <a:cubicBezTo>
                  <a:pt x="926" y="158"/>
                  <a:pt x="926" y="158"/>
                  <a:pt x="926" y="158"/>
                </a:cubicBezTo>
                <a:cubicBezTo>
                  <a:pt x="939" y="158"/>
                  <a:pt x="939" y="158"/>
                  <a:pt x="939" y="158"/>
                </a:cubicBezTo>
                <a:cubicBezTo>
                  <a:pt x="940" y="158"/>
                  <a:pt x="942" y="157"/>
                  <a:pt x="942" y="155"/>
                </a:cubicBezTo>
                <a:cubicBezTo>
                  <a:pt x="942" y="90"/>
                  <a:pt x="942" y="90"/>
                  <a:pt x="942" y="90"/>
                </a:cubicBezTo>
                <a:cubicBezTo>
                  <a:pt x="974" y="74"/>
                  <a:pt x="974" y="74"/>
                  <a:pt x="974" y="74"/>
                </a:cubicBezTo>
                <a:cubicBezTo>
                  <a:pt x="1006" y="90"/>
                  <a:pt x="1006" y="90"/>
                  <a:pt x="1006" y="90"/>
                </a:cubicBezTo>
                <a:cubicBezTo>
                  <a:pt x="1006" y="155"/>
                  <a:pt x="1006" y="155"/>
                  <a:pt x="1006" y="155"/>
                </a:cubicBezTo>
                <a:cubicBezTo>
                  <a:pt x="1006" y="157"/>
                  <a:pt x="1007" y="158"/>
                  <a:pt x="1009" y="158"/>
                </a:cubicBezTo>
                <a:cubicBezTo>
                  <a:pt x="1020" y="158"/>
                  <a:pt x="1020" y="158"/>
                  <a:pt x="1020" y="158"/>
                </a:cubicBezTo>
                <a:cubicBezTo>
                  <a:pt x="1021" y="158"/>
                  <a:pt x="1022" y="157"/>
                  <a:pt x="1022" y="155"/>
                </a:cubicBezTo>
                <a:cubicBezTo>
                  <a:pt x="1023" y="129"/>
                  <a:pt x="1023" y="129"/>
                  <a:pt x="1023" y="129"/>
                </a:cubicBezTo>
                <a:cubicBezTo>
                  <a:pt x="1049" y="129"/>
                  <a:pt x="1049" y="129"/>
                  <a:pt x="1049" y="129"/>
                </a:cubicBezTo>
                <a:cubicBezTo>
                  <a:pt x="1049" y="129"/>
                  <a:pt x="1049" y="129"/>
                  <a:pt x="1049" y="129"/>
                </a:cubicBezTo>
                <a:cubicBezTo>
                  <a:pt x="1051" y="129"/>
                  <a:pt x="1052" y="128"/>
                  <a:pt x="1052" y="126"/>
                </a:cubicBezTo>
                <a:cubicBezTo>
                  <a:pt x="1052" y="120"/>
                  <a:pt x="1052" y="120"/>
                  <a:pt x="1052" y="120"/>
                </a:cubicBezTo>
                <a:cubicBezTo>
                  <a:pt x="1153" y="120"/>
                  <a:pt x="1153" y="120"/>
                  <a:pt x="1153" y="120"/>
                </a:cubicBezTo>
                <a:cubicBezTo>
                  <a:pt x="1153" y="126"/>
                  <a:pt x="1153" y="126"/>
                  <a:pt x="1153" y="126"/>
                </a:cubicBezTo>
                <a:cubicBezTo>
                  <a:pt x="1153" y="127"/>
                  <a:pt x="1153" y="128"/>
                  <a:pt x="1154" y="128"/>
                </a:cubicBezTo>
                <a:cubicBezTo>
                  <a:pt x="1154" y="129"/>
                  <a:pt x="1155" y="129"/>
                  <a:pt x="1156" y="129"/>
                </a:cubicBezTo>
                <a:cubicBezTo>
                  <a:pt x="1182" y="129"/>
                  <a:pt x="1182" y="129"/>
                  <a:pt x="1182" y="129"/>
                </a:cubicBezTo>
                <a:cubicBezTo>
                  <a:pt x="1182" y="155"/>
                  <a:pt x="1182" y="155"/>
                  <a:pt x="1182" y="155"/>
                </a:cubicBezTo>
                <a:cubicBezTo>
                  <a:pt x="1182" y="156"/>
                  <a:pt x="1182" y="157"/>
                  <a:pt x="1183" y="157"/>
                </a:cubicBezTo>
                <a:cubicBezTo>
                  <a:pt x="1183" y="158"/>
                  <a:pt x="1184" y="158"/>
                  <a:pt x="1185" y="158"/>
                </a:cubicBezTo>
                <a:cubicBezTo>
                  <a:pt x="1217" y="158"/>
                  <a:pt x="1217" y="158"/>
                  <a:pt x="1217" y="158"/>
                </a:cubicBezTo>
                <a:cubicBezTo>
                  <a:pt x="1219" y="158"/>
                  <a:pt x="1220" y="157"/>
                  <a:pt x="1220" y="155"/>
                </a:cubicBezTo>
                <a:cubicBezTo>
                  <a:pt x="1220" y="153"/>
                  <a:pt x="1220" y="153"/>
                  <a:pt x="1220" y="153"/>
                </a:cubicBezTo>
                <a:cubicBezTo>
                  <a:pt x="1221" y="155"/>
                  <a:pt x="1221" y="155"/>
                  <a:pt x="1221" y="155"/>
                </a:cubicBezTo>
                <a:cubicBezTo>
                  <a:pt x="1221" y="157"/>
                  <a:pt x="1222" y="158"/>
                  <a:pt x="1223" y="158"/>
                </a:cubicBezTo>
                <a:cubicBezTo>
                  <a:pt x="1233" y="158"/>
                  <a:pt x="1233" y="158"/>
                  <a:pt x="1233" y="158"/>
                </a:cubicBezTo>
                <a:cubicBezTo>
                  <a:pt x="1234" y="158"/>
                  <a:pt x="1235" y="158"/>
                  <a:pt x="1235" y="157"/>
                </a:cubicBezTo>
                <a:cubicBezTo>
                  <a:pt x="1236" y="158"/>
                  <a:pt x="1236" y="158"/>
                  <a:pt x="1237" y="158"/>
                </a:cubicBezTo>
                <a:cubicBezTo>
                  <a:pt x="1247" y="158"/>
                  <a:pt x="1247" y="158"/>
                  <a:pt x="1247" y="158"/>
                </a:cubicBezTo>
                <a:cubicBezTo>
                  <a:pt x="1248" y="158"/>
                  <a:pt x="1248" y="158"/>
                  <a:pt x="1249" y="157"/>
                </a:cubicBezTo>
                <a:cubicBezTo>
                  <a:pt x="1249" y="157"/>
                  <a:pt x="1250" y="156"/>
                  <a:pt x="1250" y="155"/>
                </a:cubicBezTo>
                <a:cubicBezTo>
                  <a:pt x="1250" y="156"/>
                  <a:pt x="1250" y="156"/>
                  <a:pt x="1250" y="156"/>
                </a:cubicBezTo>
                <a:cubicBezTo>
                  <a:pt x="1250" y="157"/>
                  <a:pt x="1251" y="158"/>
                  <a:pt x="1252" y="158"/>
                </a:cubicBezTo>
                <a:cubicBezTo>
                  <a:pt x="1331" y="158"/>
                  <a:pt x="1331" y="158"/>
                  <a:pt x="1331" y="158"/>
                </a:cubicBezTo>
                <a:cubicBezTo>
                  <a:pt x="1335" y="158"/>
                  <a:pt x="1339" y="158"/>
                  <a:pt x="1342" y="159"/>
                </a:cubicBezTo>
                <a:cubicBezTo>
                  <a:pt x="1349" y="159"/>
                  <a:pt x="1355" y="161"/>
                  <a:pt x="1361" y="164"/>
                </a:cubicBezTo>
                <a:cubicBezTo>
                  <a:pt x="1365" y="166"/>
                  <a:pt x="1369" y="169"/>
                  <a:pt x="1372" y="171"/>
                </a:cubicBezTo>
                <a:cubicBezTo>
                  <a:pt x="1374" y="172"/>
                  <a:pt x="1375" y="173"/>
                  <a:pt x="1377" y="174"/>
                </a:cubicBezTo>
                <a:cubicBezTo>
                  <a:pt x="1377" y="174"/>
                  <a:pt x="1377" y="175"/>
                  <a:pt x="1377" y="175"/>
                </a:cubicBezTo>
                <a:cubicBezTo>
                  <a:pt x="1381" y="177"/>
                  <a:pt x="1385" y="180"/>
                  <a:pt x="1389" y="181"/>
                </a:cubicBezTo>
                <a:cubicBezTo>
                  <a:pt x="1397" y="185"/>
                  <a:pt x="1407" y="185"/>
                  <a:pt x="1416" y="185"/>
                </a:cubicBezTo>
                <a:cubicBezTo>
                  <a:pt x="1418" y="185"/>
                  <a:pt x="1420" y="185"/>
                  <a:pt x="1422" y="185"/>
                </a:cubicBezTo>
                <a:cubicBezTo>
                  <a:pt x="1440" y="185"/>
                  <a:pt x="1440" y="185"/>
                  <a:pt x="1440" y="185"/>
                </a:cubicBezTo>
                <a:cubicBezTo>
                  <a:pt x="1445" y="185"/>
                  <a:pt x="1451" y="185"/>
                  <a:pt x="1456" y="186"/>
                </a:cubicBezTo>
                <a:cubicBezTo>
                  <a:pt x="1467" y="187"/>
                  <a:pt x="1477" y="193"/>
                  <a:pt x="1483" y="200"/>
                </a:cubicBezTo>
                <a:cubicBezTo>
                  <a:pt x="1484" y="200"/>
                  <a:pt x="1484" y="200"/>
                  <a:pt x="1484" y="200"/>
                </a:cubicBezTo>
                <a:cubicBezTo>
                  <a:pt x="1490" y="204"/>
                  <a:pt x="1490" y="204"/>
                  <a:pt x="1490" y="204"/>
                </a:cubicBezTo>
                <a:cubicBezTo>
                  <a:pt x="1496" y="206"/>
                  <a:pt x="1496" y="206"/>
                  <a:pt x="1496" y="206"/>
                </a:cubicBezTo>
                <a:cubicBezTo>
                  <a:pt x="1502" y="207"/>
                  <a:pt x="1502" y="207"/>
                  <a:pt x="1502" y="207"/>
                </a:cubicBezTo>
                <a:cubicBezTo>
                  <a:pt x="1503" y="208"/>
                  <a:pt x="1504" y="208"/>
                  <a:pt x="1506" y="208"/>
                </a:cubicBezTo>
                <a:cubicBezTo>
                  <a:pt x="1507" y="208"/>
                  <a:pt x="1508" y="208"/>
                  <a:pt x="1508" y="208"/>
                </a:cubicBezTo>
                <a:cubicBezTo>
                  <a:pt x="1514" y="208"/>
                  <a:pt x="1520" y="208"/>
                  <a:pt x="1525" y="208"/>
                </a:cubicBezTo>
                <a:cubicBezTo>
                  <a:pt x="1528" y="208"/>
                  <a:pt x="1531" y="208"/>
                  <a:pt x="1534" y="208"/>
                </a:cubicBezTo>
                <a:cubicBezTo>
                  <a:pt x="1536" y="208"/>
                  <a:pt x="1538" y="208"/>
                  <a:pt x="1540" y="208"/>
                </a:cubicBezTo>
                <a:cubicBezTo>
                  <a:pt x="1547" y="208"/>
                  <a:pt x="1554" y="208"/>
                  <a:pt x="1560" y="209"/>
                </a:cubicBezTo>
                <a:cubicBezTo>
                  <a:pt x="1568" y="211"/>
                  <a:pt x="1576" y="214"/>
                  <a:pt x="1583" y="219"/>
                </a:cubicBezTo>
                <a:cubicBezTo>
                  <a:pt x="1590" y="225"/>
                  <a:pt x="1597" y="229"/>
                  <a:pt x="1605" y="231"/>
                </a:cubicBezTo>
                <a:cubicBezTo>
                  <a:pt x="1607" y="232"/>
                  <a:pt x="1607" y="232"/>
                  <a:pt x="1607" y="232"/>
                </a:cubicBezTo>
                <a:cubicBezTo>
                  <a:pt x="1609" y="232"/>
                  <a:pt x="1610" y="232"/>
                  <a:pt x="1612" y="233"/>
                </a:cubicBezTo>
                <a:cubicBezTo>
                  <a:pt x="1614" y="233"/>
                  <a:pt x="1614" y="233"/>
                  <a:pt x="1614" y="233"/>
                </a:cubicBezTo>
                <a:cubicBezTo>
                  <a:pt x="1615" y="233"/>
                  <a:pt x="1617" y="233"/>
                  <a:pt x="1618" y="233"/>
                </a:cubicBezTo>
                <a:cubicBezTo>
                  <a:pt x="1622" y="233"/>
                  <a:pt x="1627" y="234"/>
                  <a:pt x="1631" y="234"/>
                </a:cubicBezTo>
                <a:cubicBezTo>
                  <a:pt x="1891" y="234"/>
                  <a:pt x="1891" y="234"/>
                  <a:pt x="1891" y="234"/>
                </a:cubicBezTo>
                <a:cubicBezTo>
                  <a:pt x="2088" y="234"/>
                  <a:pt x="2088" y="234"/>
                  <a:pt x="2088" y="234"/>
                </a:cubicBezTo>
                <a:cubicBezTo>
                  <a:pt x="2088" y="234"/>
                  <a:pt x="2088" y="234"/>
                  <a:pt x="2088" y="234"/>
                </a:cubicBezTo>
                <a:cubicBezTo>
                  <a:pt x="2153" y="234"/>
                  <a:pt x="2153" y="234"/>
                  <a:pt x="2153" y="234"/>
                </a:cubicBezTo>
                <a:cubicBezTo>
                  <a:pt x="2157" y="234"/>
                  <a:pt x="2161" y="233"/>
                  <a:pt x="2166" y="233"/>
                </a:cubicBezTo>
                <a:cubicBezTo>
                  <a:pt x="2167" y="233"/>
                  <a:pt x="2169" y="233"/>
                  <a:pt x="2170" y="233"/>
                </a:cubicBezTo>
                <a:cubicBezTo>
                  <a:pt x="2172" y="233"/>
                  <a:pt x="2172" y="233"/>
                  <a:pt x="2172" y="233"/>
                </a:cubicBezTo>
                <a:cubicBezTo>
                  <a:pt x="2174" y="232"/>
                  <a:pt x="2175" y="232"/>
                  <a:pt x="2176" y="232"/>
                </a:cubicBezTo>
                <a:cubicBezTo>
                  <a:pt x="2179" y="231"/>
                  <a:pt x="2179" y="231"/>
                  <a:pt x="2179" y="231"/>
                </a:cubicBezTo>
                <a:cubicBezTo>
                  <a:pt x="2187" y="229"/>
                  <a:pt x="2194" y="225"/>
                  <a:pt x="2201" y="219"/>
                </a:cubicBezTo>
                <a:cubicBezTo>
                  <a:pt x="2207" y="214"/>
                  <a:pt x="2216" y="211"/>
                  <a:pt x="2223" y="209"/>
                </a:cubicBezTo>
                <a:cubicBezTo>
                  <a:pt x="2230" y="208"/>
                  <a:pt x="2237" y="208"/>
                  <a:pt x="2244" y="208"/>
                </a:cubicBezTo>
                <a:cubicBezTo>
                  <a:pt x="2246" y="208"/>
                  <a:pt x="2248" y="208"/>
                  <a:pt x="2249" y="208"/>
                </a:cubicBezTo>
                <a:cubicBezTo>
                  <a:pt x="2252" y="208"/>
                  <a:pt x="2255" y="208"/>
                  <a:pt x="2259" y="208"/>
                </a:cubicBezTo>
                <a:cubicBezTo>
                  <a:pt x="2264" y="208"/>
                  <a:pt x="2270" y="208"/>
                  <a:pt x="2275" y="208"/>
                </a:cubicBezTo>
                <a:cubicBezTo>
                  <a:pt x="2276" y="208"/>
                  <a:pt x="2277" y="208"/>
                  <a:pt x="2278" y="208"/>
                </a:cubicBezTo>
                <a:cubicBezTo>
                  <a:pt x="2279" y="208"/>
                  <a:pt x="2281" y="208"/>
                  <a:pt x="2282" y="207"/>
                </a:cubicBezTo>
                <a:cubicBezTo>
                  <a:pt x="2288" y="206"/>
                  <a:pt x="2288" y="206"/>
                  <a:pt x="2288" y="206"/>
                </a:cubicBezTo>
                <a:cubicBezTo>
                  <a:pt x="2294" y="204"/>
                  <a:pt x="2294" y="204"/>
                  <a:pt x="2294" y="204"/>
                </a:cubicBezTo>
                <a:cubicBezTo>
                  <a:pt x="2300" y="200"/>
                  <a:pt x="2300" y="200"/>
                  <a:pt x="2300" y="200"/>
                </a:cubicBezTo>
                <a:cubicBezTo>
                  <a:pt x="2300" y="200"/>
                  <a:pt x="2300" y="200"/>
                  <a:pt x="2300" y="200"/>
                </a:cubicBezTo>
                <a:cubicBezTo>
                  <a:pt x="2307" y="193"/>
                  <a:pt x="2317" y="187"/>
                  <a:pt x="2328" y="186"/>
                </a:cubicBezTo>
                <a:cubicBezTo>
                  <a:pt x="2333" y="185"/>
                  <a:pt x="2339" y="185"/>
                  <a:pt x="2344" y="185"/>
                </a:cubicBezTo>
                <a:cubicBezTo>
                  <a:pt x="2362" y="185"/>
                  <a:pt x="2362" y="185"/>
                  <a:pt x="2362" y="185"/>
                </a:cubicBezTo>
                <a:cubicBezTo>
                  <a:pt x="2364" y="185"/>
                  <a:pt x="2366" y="185"/>
                  <a:pt x="2368" y="185"/>
                </a:cubicBezTo>
                <a:cubicBezTo>
                  <a:pt x="2377" y="185"/>
                  <a:pt x="2387" y="185"/>
                  <a:pt x="2395" y="181"/>
                </a:cubicBezTo>
                <a:cubicBezTo>
                  <a:pt x="2399" y="180"/>
                  <a:pt x="2403" y="177"/>
                  <a:pt x="2407" y="175"/>
                </a:cubicBezTo>
                <a:cubicBezTo>
                  <a:pt x="2407" y="175"/>
                  <a:pt x="2407" y="174"/>
                  <a:pt x="2407" y="174"/>
                </a:cubicBezTo>
                <a:cubicBezTo>
                  <a:pt x="2408" y="173"/>
                  <a:pt x="2410" y="172"/>
                  <a:pt x="2411" y="171"/>
                </a:cubicBezTo>
                <a:cubicBezTo>
                  <a:pt x="2415" y="169"/>
                  <a:pt x="2419" y="166"/>
                  <a:pt x="2423" y="164"/>
                </a:cubicBezTo>
                <a:cubicBezTo>
                  <a:pt x="2428" y="161"/>
                  <a:pt x="2435" y="160"/>
                  <a:pt x="2442" y="159"/>
                </a:cubicBezTo>
                <a:cubicBezTo>
                  <a:pt x="2445" y="158"/>
                  <a:pt x="2449" y="158"/>
                  <a:pt x="2453" y="158"/>
                </a:cubicBezTo>
                <a:cubicBezTo>
                  <a:pt x="2510" y="158"/>
                  <a:pt x="2510" y="158"/>
                  <a:pt x="2510" y="158"/>
                </a:cubicBezTo>
                <a:cubicBezTo>
                  <a:pt x="2510" y="158"/>
                  <a:pt x="2510" y="158"/>
                  <a:pt x="2510" y="158"/>
                </a:cubicBezTo>
                <a:cubicBezTo>
                  <a:pt x="2541" y="158"/>
                  <a:pt x="2541" y="158"/>
                  <a:pt x="2541" y="158"/>
                </a:cubicBezTo>
                <a:cubicBezTo>
                  <a:pt x="2541" y="158"/>
                  <a:pt x="2541" y="158"/>
                  <a:pt x="2541" y="158"/>
                </a:cubicBezTo>
                <a:cubicBezTo>
                  <a:pt x="2550" y="158"/>
                  <a:pt x="2550" y="158"/>
                  <a:pt x="2550" y="158"/>
                </a:cubicBezTo>
                <a:cubicBezTo>
                  <a:pt x="2552" y="158"/>
                  <a:pt x="2605" y="149"/>
                  <a:pt x="2617" y="144"/>
                </a:cubicBezTo>
                <a:cubicBezTo>
                  <a:pt x="2624" y="142"/>
                  <a:pt x="2633" y="138"/>
                  <a:pt x="2636" y="131"/>
                </a:cubicBezTo>
                <a:cubicBezTo>
                  <a:pt x="2637" y="131"/>
                  <a:pt x="2637" y="130"/>
                  <a:pt x="2637" y="130"/>
                </a:cubicBezTo>
                <a:cubicBezTo>
                  <a:pt x="2683" y="144"/>
                  <a:pt x="2683" y="144"/>
                  <a:pt x="2683" y="144"/>
                </a:cubicBezTo>
                <a:cubicBezTo>
                  <a:pt x="2695" y="157"/>
                  <a:pt x="2695" y="157"/>
                  <a:pt x="2695" y="157"/>
                </a:cubicBezTo>
                <a:cubicBezTo>
                  <a:pt x="2695" y="158"/>
                  <a:pt x="2696" y="158"/>
                  <a:pt x="2697" y="158"/>
                </a:cubicBezTo>
                <a:cubicBezTo>
                  <a:pt x="2702" y="158"/>
                  <a:pt x="2702" y="158"/>
                  <a:pt x="2702" y="158"/>
                </a:cubicBezTo>
                <a:cubicBezTo>
                  <a:pt x="2703" y="158"/>
                  <a:pt x="2704" y="157"/>
                  <a:pt x="2704" y="155"/>
                </a:cubicBezTo>
                <a:cubicBezTo>
                  <a:pt x="2704" y="125"/>
                  <a:pt x="2704" y="125"/>
                  <a:pt x="2704" y="125"/>
                </a:cubicBezTo>
                <a:cubicBezTo>
                  <a:pt x="2730" y="120"/>
                  <a:pt x="2730" y="120"/>
                  <a:pt x="2730" y="120"/>
                </a:cubicBezTo>
                <a:cubicBezTo>
                  <a:pt x="2732" y="120"/>
                  <a:pt x="2733" y="119"/>
                  <a:pt x="2733" y="117"/>
                </a:cubicBezTo>
                <a:cubicBezTo>
                  <a:pt x="2733" y="111"/>
                  <a:pt x="2733" y="111"/>
                  <a:pt x="2733" y="111"/>
                </a:cubicBezTo>
                <a:cubicBezTo>
                  <a:pt x="2755" y="115"/>
                  <a:pt x="2755" y="115"/>
                  <a:pt x="2755" y="115"/>
                </a:cubicBezTo>
                <a:cubicBezTo>
                  <a:pt x="2755" y="143"/>
                  <a:pt x="2755" y="143"/>
                  <a:pt x="2755" y="143"/>
                </a:cubicBezTo>
                <a:cubicBezTo>
                  <a:pt x="2755" y="144"/>
                  <a:pt x="2756" y="146"/>
                  <a:pt x="2758" y="146"/>
                </a:cubicBezTo>
                <a:cubicBezTo>
                  <a:pt x="2766" y="146"/>
                  <a:pt x="2766" y="146"/>
                  <a:pt x="2766" y="146"/>
                </a:cubicBezTo>
                <a:cubicBezTo>
                  <a:pt x="2768" y="146"/>
                  <a:pt x="2769" y="144"/>
                  <a:pt x="2769" y="143"/>
                </a:cubicBezTo>
                <a:cubicBezTo>
                  <a:pt x="2769" y="119"/>
                  <a:pt x="2769" y="119"/>
                  <a:pt x="2769" y="119"/>
                </a:cubicBezTo>
                <a:cubicBezTo>
                  <a:pt x="2773" y="119"/>
                  <a:pt x="2773" y="119"/>
                  <a:pt x="2773" y="119"/>
                </a:cubicBezTo>
                <a:cubicBezTo>
                  <a:pt x="2773" y="143"/>
                  <a:pt x="2773" y="143"/>
                  <a:pt x="2773" y="143"/>
                </a:cubicBezTo>
                <a:cubicBezTo>
                  <a:pt x="2773" y="144"/>
                  <a:pt x="2774" y="146"/>
                  <a:pt x="2776" y="146"/>
                </a:cubicBezTo>
                <a:cubicBezTo>
                  <a:pt x="2785" y="146"/>
                  <a:pt x="2785" y="146"/>
                  <a:pt x="2785" y="146"/>
                </a:cubicBezTo>
                <a:cubicBezTo>
                  <a:pt x="2786" y="146"/>
                  <a:pt x="2788" y="144"/>
                  <a:pt x="2788" y="143"/>
                </a:cubicBezTo>
                <a:cubicBezTo>
                  <a:pt x="2788" y="140"/>
                  <a:pt x="2788" y="140"/>
                  <a:pt x="2788" y="140"/>
                </a:cubicBezTo>
                <a:cubicBezTo>
                  <a:pt x="2805" y="140"/>
                  <a:pt x="2805" y="140"/>
                  <a:pt x="2805" y="140"/>
                </a:cubicBezTo>
                <a:cubicBezTo>
                  <a:pt x="2807" y="140"/>
                  <a:pt x="2808" y="139"/>
                  <a:pt x="2808" y="138"/>
                </a:cubicBezTo>
                <a:cubicBezTo>
                  <a:pt x="2808" y="76"/>
                  <a:pt x="2808" y="76"/>
                  <a:pt x="2808" y="76"/>
                </a:cubicBezTo>
                <a:cubicBezTo>
                  <a:pt x="2817" y="76"/>
                  <a:pt x="2817" y="76"/>
                  <a:pt x="2817" y="76"/>
                </a:cubicBezTo>
                <a:cubicBezTo>
                  <a:pt x="2818" y="76"/>
                  <a:pt x="2818" y="76"/>
                  <a:pt x="2818" y="76"/>
                </a:cubicBezTo>
                <a:cubicBezTo>
                  <a:pt x="2819" y="76"/>
                  <a:pt x="2820" y="75"/>
                  <a:pt x="2820" y="73"/>
                </a:cubicBezTo>
                <a:cubicBezTo>
                  <a:pt x="2820" y="70"/>
                  <a:pt x="2820" y="70"/>
                  <a:pt x="2820" y="70"/>
                </a:cubicBezTo>
                <a:cubicBezTo>
                  <a:pt x="2858" y="70"/>
                  <a:pt x="2858" y="70"/>
                  <a:pt x="2858" y="70"/>
                </a:cubicBezTo>
                <a:cubicBezTo>
                  <a:pt x="2858" y="73"/>
                  <a:pt x="2858" y="73"/>
                  <a:pt x="2858" y="73"/>
                </a:cubicBezTo>
                <a:cubicBezTo>
                  <a:pt x="2858" y="75"/>
                  <a:pt x="2859" y="76"/>
                  <a:pt x="2861" y="76"/>
                </a:cubicBezTo>
                <a:cubicBezTo>
                  <a:pt x="2870" y="76"/>
                  <a:pt x="2870" y="76"/>
                  <a:pt x="2870" y="76"/>
                </a:cubicBezTo>
                <a:cubicBezTo>
                  <a:pt x="2870" y="155"/>
                  <a:pt x="2870" y="155"/>
                  <a:pt x="2870" y="155"/>
                </a:cubicBezTo>
                <a:cubicBezTo>
                  <a:pt x="2870" y="156"/>
                  <a:pt x="2870" y="157"/>
                  <a:pt x="2871" y="157"/>
                </a:cubicBezTo>
                <a:cubicBezTo>
                  <a:pt x="2871" y="158"/>
                  <a:pt x="2872" y="158"/>
                  <a:pt x="2873" y="158"/>
                </a:cubicBezTo>
                <a:cubicBezTo>
                  <a:pt x="2891" y="158"/>
                  <a:pt x="2891" y="158"/>
                  <a:pt x="2891" y="158"/>
                </a:cubicBezTo>
                <a:cubicBezTo>
                  <a:pt x="2891" y="158"/>
                  <a:pt x="2891" y="158"/>
                  <a:pt x="2891" y="158"/>
                </a:cubicBezTo>
                <a:cubicBezTo>
                  <a:pt x="2892" y="158"/>
                  <a:pt x="2893" y="158"/>
                  <a:pt x="2893" y="157"/>
                </a:cubicBezTo>
                <a:cubicBezTo>
                  <a:pt x="2894" y="157"/>
                  <a:pt x="2894" y="156"/>
                  <a:pt x="2894" y="155"/>
                </a:cubicBezTo>
                <a:cubicBezTo>
                  <a:pt x="2894" y="151"/>
                  <a:pt x="2894" y="151"/>
                  <a:pt x="2894" y="151"/>
                </a:cubicBezTo>
                <a:cubicBezTo>
                  <a:pt x="2894" y="145"/>
                  <a:pt x="2899" y="139"/>
                  <a:pt x="2906" y="139"/>
                </a:cubicBezTo>
                <a:cubicBezTo>
                  <a:pt x="2907" y="139"/>
                  <a:pt x="2907" y="139"/>
                  <a:pt x="2907" y="139"/>
                </a:cubicBezTo>
                <a:cubicBezTo>
                  <a:pt x="2908" y="139"/>
                  <a:pt x="2908" y="139"/>
                  <a:pt x="2909" y="139"/>
                </a:cubicBezTo>
                <a:cubicBezTo>
                  <a:pt x="2915" y="139"/>
                  <a:pt x="2921" y="144"/>
                  <a:pt x="2921" y="151"/>
                </a:cubicBezTo>
                <a:cubicBezTo>
                  <a:pt x="2921" y="155"/>
                  <a:pt x="2921" y="155"/>
                  <a:pt x="2921" y="155"/>
                </a:cubicBezTo>
                <a:cubicBezTo>
                  <a:pt x="2921" y="157"/>
                  <a:pt x="2922" y="158"/>
                  <a:pt x="2924" y="158"/>
                </a:cubicBezTo>
                <a:cubicBezTo>
                  <a:pt x="2929" y="158"/>
                  <a:pt x="2929" y="158"/>
                  <a:pt x="2929" y="158"/>
                </a:cubicBezTo>
                <a:cubicBezTo>
                  <a:pt x="2929" y="158"/>
                  <a:pt x="2929" y="158"/>
                  <a:pt x="2929" y="158"/>
                </a:cubicBezTo>
                <a:cubicBezTo>
                  <a:pt x="2930" y="158"/>
                  <a:pt x="2931" y="158"/>
                  <a:pt x="2931" y="157"/>
                </a:cubicBezTo>
                <a:cubicBezTo>
                  <a:pt x="2932" y="157"/>
                  <a:pt x="2932" y="156"/>
                  <a:pt x="2932" y="155"/>
                </a:cubicBezTo>
                <a:cubicBezTo>
                  <a:pt x="2932" y="124"/>
                  <a:pt x="2932" y="124"/>
                  <a:pt x="2932" y="124"/>
                </a:cubicBezTo>
                <a:cubicBezTo>
                  <a:pt x="2932" y="123"/>
                  <a:pt x="2932" y="122"/>
                  <a:pt x="2932" y="121"/>
                </a:cubicBezTo>
                <a:cubicBezTo>
                  <a:pt x="2932" y="121"/>
                  <a:pt x="2932" y="120"/>
                  <a:pt x="2932" y="120"/>
                </a:cubicBezTo>
                <a:cubicBezTo>
                  <a:pt x="2932" y="120"/>
                  <a:pt x="2932" y="120"/>
                  <a:pt x="2932" y="119"/>
                </a:cubicBezTo>
                <a:cubicBezTo>
                  <a:pt x="2932" y="119"/>
                  <a:pt x="2932" y="119"/>
                  <a:pt x="2932" y="118"/>
                </a:cubicBezTo>
                <a:cubicBezTo>
                  <a:pt x="2934" y="108"/>
                  <a:pt x="2944" y="100"/>
                  <a:pt x="2956" y="100"/>
                </a:cubicBezTo>
                <a:cubicBezTo>
                  <a:pt x="2967" y="100"/>
                  <a:pt x="2977" y="107"/>
                  <a:pt x="2980" y="116"/>
                </a:cubicBezTo>
                <a:cubicBezTo>
                  <a:pt x="2980" y="117"/>
                  <a:pt x="2980" y="117"/>
                  <a:pt x="2980" y="117"/>
                </a:cubicBezTo>
                <a:cubicBezTo>
                  <a:pt x="2980" y="118"/>
                  <a:pt x="2980" y="118"/>
                  <a:pt x="2980" y="119"/>
                </a:cubicBezTo>
                <a:cubicBezTo>
                  <a:pt x="2980" y="119"/>
                  <a:pt x="2980" y="119"/>
                  <a:pt x="2980" y="119"/>
                </a:cubicBezTo>
                <a:cubicBezTo>
                  <a:pt x="2980" y="120"/>
                  <a:pt x="2980" y="120"/>
                  <a:pt x="2980" y="121"/>
                </a:cubicBezTo>
                <a:cubicBezTo>
                  <a:pt x="2980" y="122"/>
                  <a:pt x="2980" y="123"/>
                  <a:pt x="2980" y="125"/>
                </a:cubicBezTo>
                <a:cubicBezTo>
                  <a:pt x="2980" y="156"/>
                  <a:pt x="2980" y="156"/>
                  <a:pt x="2980" y="156"/>
                </a:cubicBezTo>
                <a:cubicBezTo>
                  <a:pt x="2980" y="157"/>
                  <a:pt x="2981" y="158"/>
                  <a:pt x="2983" y="158"/>
                </a:cubicBezTo>
                <a:cubicBezTo>
                  <a:pt x="2989" y="158"/>
                  <a:pt x="2989" y="158"/>
                  <a:pt x="2989" y="158"/>
                </a:cubicBezTo>
                <a:cubicBezTo>
                  <a:pt x="2990" y="158"/>
                  <a:pt x="2990" y="158"/>
                  <a:pt x="2991" y="158"/>
                </a:cubicBezTo>
                <a:cubicBezTo>
                  <a:pt x="2991" y="157"/>
                  <a:pt x="2992" y="156"/>
                  <a:pt x="2992" y="156"/>
                </a:cubicBezTo>
                <a:cubicBezTo>
                  <a:pt x="2992" y="124"/>
                  <a:pt x="2992" y="124"/>
                  <a:pt x="2992" y="124"/>
                </a:cubicBezTo>
                <a:cubicBezTo>
                  <a:pt x="2992" y="123"/>
                  <a:pt x="2991" y="122"/>
                  <a:pt x="2991" y="121"/>
                </a:cubicBezTo>
                <a:cubicBezTo>
                  <a:pt x="2991" y="120"/>
                  <a:pt x="2991" y="120"/>
                  <a:pt x="2991" y="119"/>
                </a:cubicBezTo>
                <a:cubicBezTo>
                  <a:pt x="2992" y="119"/>
                  <a:pt x="2992" y="119"/>
                  <a:pt x="2992" y="119"/>
                </a:cubicBezTo>
                <a:cubicBezTo>
                  <a:pt x="2992" y="118"/>
                  <a:pt x="2992" y="118"/>
                  <a:pt x="2991" y="117"/>
                </a:cubicBezTo>
                <a:cubicBezTo>
                  <a:pt x="2992" y="117"/>
                  <a:pt x="2992" y="117"/>
                  <a:pt x="2992" y="116"/>
                </a:cubicBezTo>
                <a:cubicBezTo>
                  <a:pt x="2994" y="107"/>
                  <a:pt x="3004" y="100"/>
                  <a:pt x="3016" y="100"/>
                </a:cubicBezTo>
                <a:cubicBezTo>
                  <a:pt x="3027" y="100"/>
                  <a:pt x="3037" y="107"/>
                  <a:pt x="3039" y="116"/>
                </a:cubicBezTo>
                <a:cubicBezTo>
                  <a:pt x="3039" y="117"/>
                  <a:pt x="3039" y="117"/>
                  <a:pt x="3040" y="117"/>
                </a:cubicBezTo>
                <a:cubicBezTo>
                  <a:pt x="3040" y="118"/>
                  <a:pt x="3039" y="118"/>
                  <a:pt x="3040" y="119"/>
                </a:cubicBezTo>
                <a:cubicBezTo>
                  <a:pt x="3040" y="120"/>
                  <a:pt x="3040" y="120"/>
                  <a:pt x="3040" y="120"/>
                </a:cubicBezTo>
                <a:cubicBezTo>
                  <a:pt x="3040" y="120"/>
                  <a:pt x="3040" y="120"/>
                  <a:pt x="3040" y="121"/>
                </a:cubicBezTo>
                <a:cubicBezTo>
                  <a:pt x="3040" y="122"/>
                  <a:pt x="3040" y="123"/>
                  <a:pt x="3039" y="124"/>
                </a:cubicBezTo>
                <a:cubicBezTo>
                  <a:pt x="3039" y="125"/>
                  <a:pt x="3039" y="125"/>
                  <a:pt x="3039" y="125"/>
                </a:cubicBezTo>
                <a:cubicBezTo>
                  <a:pt x="3039" y="156"/>
                  <a:pt x="3039" y="156"/>
                  <a:pt x="3039" y="156"/>
                </a:cubicBezTo>
                <a:cubicBezTo>
                  <a:pt x="3039" y="157"/>
                  <a:pt x="3041" y="158"/>
                  <a:pt x="3042" y="158"/>
                </a:cubicBezTo>
                <a:cubicBezTo>
                  <a:pt x="3055" y="158"/>
                  <a:pt x="3055" y="158"/>
                  <a:pt x="3055" y="158"/>
                </a:cubicBezTo>
                <a:cubicBezTo>
                  <a:pt x="3055" y="158"/>
                  <a:pt x="3055" y="158"/>
                  <a:pt x="3055" y="158"/>
                </a:cubicBezTo>
                <a:cubicBezTo>
                  <a:pt x="3055" y="158"/>
                  <a:pt x="3056" y="158"/>
                  <a:pt x="3057" y="158"/>
                </a:cubicBezTo>
                <a:cubicBezTo>
                  <a:pt x="3057" y="157"/>
                  <a:pt x="3058" y="156"/>
                  <a:pt x="3058" y="156"/>
                </a:cubicBezTo>
                <a:cubicBezTo>
                  <a:pt x="3058" y="118"/>
                  <a:pt x="3058" y="118"/>
                  <a:pt x="3058" y="118"/>
                </a:cubicBezTo>
                <a:cubicBezTo>
                  <a:pt x="3058" y="118"/>
                  <a:pt x="3057" y="117"/>
                  <a:pt x="3057" y="117"/>
                </a:cubicBezTo>
                <a:cubicBezTo>
                  <a:pt x="3057" y="117"/>
                  <a:pt x="3058" y="116"/>
                  <a:pt x="3058" y="116"/>
                </a:cubicBezTo>
                <a:cubicBezTo>
                  <a:pt x="3058" y="114"/>
                  <a:pt x="3058" y="114"/>
                  <a:pt x="3058" y="114"/>
                </a:cubicBezTo>
                <a:cubicBezTo>
                  <a:pt x="3067" y="114"/>
                  <a:pt x="3067" y="114"/>
                  <a:pt x="3067" y="114"/>
                </a:cubicBezTo>
                <a:cubicBezTo>
                  <a:pt x="3068" y="114"/>
                  <a:pt x="3069" y="113"/>
                  <a:pt x="3069" y="112"/>
                </a:cubicBezTo>
                <a:cubicBezTo>
                  <a:pt x="3069" y="100"/>
                  <a:pt x="3069" y="100"/>
                  <a:pt x="3069" y="100"/>
                </a:cubicBezTo>
                <a:cubicBezTo>
                  <a:pt x="3075" y="100"/>
                  <a:pt x="3075" y="100"/>
                  <a:pt x="3075" y="100"/>
                </a:cubicBezTo>
                <a:cubicBezTo>
                  <a:pt x="3074" y="100"/>
                  <a:pt x="3073" y="101"/>
                  <a:pt x="3073" y="102"/>
                </a:cubicBezTo>
                <a:cubicBezTo>
                  <a:pt x="3073" y="111"/>
                  <a:pt x="3073" y="111"/>
                  <a:pt x="3073" y="111"/>
                </a:cubicBezTo>
                <a:cubicBezTo>
                  <a:pt x="3073" y="112"/>
                  <a:pt x="3075" y="114"/>
                  <a:pt x="3076" y="114"/>
                </a:cubicBezTo>
                <a:cubicBezTo>
                  <a:pt x="3083" y="114"/>
                  <a:pt x="3083" y="114"/>
                  <a:pt x="3083" y="114"/>
                </a:cubicBezTo>
                <a:cubicBezTo>
                  <a:pt x="3085" y="114"/>
                  <a:pt x="3086" y="112"/>
                  <a:pt x="3086" y="111"/>
                </a:cubicBezTo>
                <a:cubicBezTo>
                  <a:pt x="3086" y="102"/>
                  <a:pt x="3086" y="102"/>
                  <a:pt x="3086" y="102"/>
                </a:cubicBezTo>
                <a:cubicBezTo>
                  <a:pt x="3086" y="101"/>
                  <a:pt x="3086" y="100"/>
                  <a:pt x="3085" y="100"/>
                </a:cubicBezTo>
                <a:cubicBezTo>
                  <a:pt x="3095" y="100"/>
                  <a:pt x="3095" y="100"/>
                  <a:pt x="3095" y="100"/>
                </a:cubicBezTo>
                <a:cubicBezTo>
                  <a:pt x="3094" y="100"/>
                  <a:pt x="3093" y="101"/>
                  <a:pt x="3093" y="102"/>
                </a:cubicBezTo>
                <a:cubicBezTo>
                  <a:pt x="3093" y="111"/>
                  <a:pt x="3093" y="111"/>
                  <a:pt x="3093" y="111"/>
                </a:cubicBezTo>
                <a:cubicBezTo>
                  <a:pt x="3093" y="112"/>
                  <a:pt x="3095" y="114"/>
                  <a:pt x="3096" y="114"/>
                </a:cubicBezTo>
                <a:cubicBezTo>
                  <a:pt x="3103" y="114"/>
                  <a:pt x="3103" y="114"/>
                  <a:pt x="3103" y="114"/>
                </a:cubicBezTo>
                <a:cubicBezTo>
                  <a:pt x="3105" y="114"/>
                  <a:pt x="3106" y="112"/>
                  <a:pt x="3106" y="111"/>
                </a:cubicBezTo>
                <a:cubicBezTo>
                  <a:pt x="3106" y="102"/>
                  <a:pt x="3106" y="102"/>
                  <a:pt x="3106" y="102"/>
                </a:cubicBezTo>
                <a:cubicBezTo>
                  <a:pt x="3106" y="101"/>
                  <a:pt x="3105" y="100"/>
                  <a:pt x="3105" y="100"/>
                </a:cubicBezTo>
                <a:cubicBezTo>
                  <a:pt x="3115" y="100"/>
                  <a:pt x="3115" y="100"/>
                  <a:pt x="3115" y="100"/>
                </a:cubicBezTo>
                <a:cubicBezTo>
                  <a:pt x="3114" y="100"/>
                  <a:pt x="3113" y="101"/>
                  <a:pt x="3113" y="102"/>
                </a:cubicBezTo>
                <a:cubicBezTo>
                  <a:pt x="3113" y="111"/>
                  <a:pt x="3113" y="111"/>
                  <a:pt x="3113" y="111"/>
                </a:cubicBezTo>
                <a:cubicBezTo>
                  <a:pt x="3113" y="112"/>
                  <a:pt x="3115" y="114"/>
                  <a:pt x="3116" y="114"/>
                </a:cubicBezTo>
                <a:cubicBezTo>
                  <a:pt x="3123" y="114"/>
                  <a:pt x="3123" y="114"/>
                  <a:pt x="3123" y="114"/>
                </a:cubicBezTo>
                <a:cubicBezTo>
                  <a:pt x="3125" y="114"/>
                  <a:pt x="3126" y="112"/>
                  <a:pt x="3126" y="111"/>
                </a:cubicBezTo>
                <a:cubicBezTo>
                  <a:pt x="3126" y="102"/>
                  <a:pt x="3126" y="102"/>
                  <a:pt x="3126" y="102"/>
                </a:cubicBezTo>
                <a:cubicBezTo>
                  <a:pt x="3126" y="101"/>
                  <a:pt x="3125" y="100"/>
                  <a:pt x="3125" y="100"/>
                </a:cubicBezTo>
                <a:cubicBezTo>
                  <a:pt x="3134" y="100"/>
                  <a:pt x="3134" y="100"/>
                  <a:pt x="3134" y="100"/>
                </a:cubicBezTo>
                <a:cubicBezTo>
                  <a:pt x="3134" y="100"/>
                  <a:pt x="3133" y="101"/>
                  <a:pt x="3133" y="102"/>
                </a:cubicBezTo>
                <a:cubicBezTo>
                  <a:pt x="3133" y="111"/>
                  <a:pt x="3133" y="111"/>
                  <a:pt x="3133" y="111"/>
                </a:cubicBezTo>
                <a:cubicBezTo>
                  <a:pt x="3133" y="112"/>
                  <a:pt x="3135" y="114"/>
                  <a:pt x="3136" y="114"/>
                </a:cubicBezTo>
                <a:cubicBezTo>
                  <a:pt x="3143" y="114"/>
                  <a:pt x="3143" y="114"/>
                  <a:pt x="3143" y="114"/>
                </a:cubicBezTo>
                <a:cubicBezTo>
                  <a:pt x="3145" y="114"/>
                  <a:pt x="3146" y="112"/>
                  <a:pt x="3146" y="111"/>
                </a:cubicBezTo>
                <a:cubicBezTo>
                  <a:pt x="3146" y="102"/>
                  <a:pt x="3146" y="102"/>
                  <a:pt x="3146" y="102"/>
                </a:cubicBezTo>
                <a:cubicBezTo>
                  <a:pt x="3146" y="101"/>
                  <a:pt x="3146" y="100"/>
                  <a:pt x="3145" y="100"/>
                </a:cubicBezTo>
                <a:cubicBezTo>
                  <a:pt x="3152" y="100"/>
                  <a:pt x="3152" y="100"/>
                  <a:pt x="3152" y="100"/>
                </a:cubicBezTo>
                <a:cubicBezTo>
                  <a:pt x="3152" y="112"/>
                  <a:pt x="3152" y="112"/>
                  <a:pt x="3152" y="112"/>
                </a:cubicBezTo>
                <a:cubicBezTo>
                  <a:pt x="3152" y="113"/>
                  <a:pt x="3153" y="114"/>
                  <a:pt x="3155" y="114"/>
                </a:cubicBezTo>
                <a:cubicBezTo>
                  <a:pt x="3163" y="114"/>
                  <a:pt x="3163" y="114"/>
                  <a:pt x="3163" y="114"/>
                </a:cubicBezTo>
                <a:cubicBezTo>
                  <a:pt x="3165" y="114"/>
                  <a:pt x="3166" y="113"/>
                  <a:pt x="3166" y="112"/>
                </a:cubicBezTo>
                <a:cubicBezTo>
                  <a:pt x="3166" y="97"/>
                  <a:pt x="3166" y="97"/>
                  <a:pt x="3166" y="97"/>
                </a:cubicBezTo>
                <a:cubicBezTo>
                  <a:pt x="3166" y="69"/>
                  <a:pt x="3166" y="39"/>
                  <a:pt x="3166" y="10"/>
                </a:cubicBezTo>
                <a:cubicBezTo>
                  <a:pt x="3166" y="8"/>
                  <a:pt x="3166" y="8"/>
                  <a:pt x="3166" y="8"/>
                </a:cubicBezTo>
                <a:cubicBezTo>
                  <a:pt x="3166" y="8"/>
                  <a:pt x="3166" y="8"/>
                  <a:pt x="3167" y="7"/>
                </a:cubicBezTo>
                <a:cubicBezTo>
                  <a:pt x="3167" y="7"/>
                  <a:pt x="3167" y="7"/>
                  <a:pt x="3168" y="7"/>
                </a:cubicBezTo>
                <a:cubicBezTo>
                  <a:pt x="3169" y="6"/>
                  <a:pt x="3170" y="6"/>
                  <a:pt x="3172" y="6"/>
                </a:cubicBezTo>
                <a:cubicBezTo>
                  <a:pt x="3186" y="6"/>
                  <a:pt x="3186" y="6"/>
                  <a:pt x="3186" y="6"/>
                </a:cubicBezTo>
                <a:cubicBezTo>
                  <a:pt x="3188" y="6"/>
                  <a:pt x="3190" y="6"/>
                  <a:pt x="3191" y="7"/>
                </a:cubicBezTo>
                <a:cubicBezTo>
                  <a:pt x="3191" y="7"/>
                  <a:pt x="3192" y="7"/>
                  <a:pt x="3192" y="8"/>
                </a:cubicBezTo>
                <a:cubicBezTo>
                  <a:pt x="3192" y="8"/>
                  <a:pt x="3192" y="8"/>
                  <a:pt x="3192" y="8"/>
                </a:cubicBezTo>
                <a:cubicBezTo>
                  <a:pt x="3193" y="10"/>
                  <a:pt x="3193" y="12"/>
                  <a:pt x="3193" y="15"/>
                </a:cubicBezTo>
                <a:cubicBezTo>
                  <a:pt x="3193" y="112"/>
                  <a:pt x="3193" y="112"/>
                  <a:pt x="3193" y="112"/>
                </a:cubicBezTo>
                <a:cubicBezTo>
                  <a:pt x="3193" y="113"/>
                  <a:pt x="3194" y="114"/>
                  <a:pt x="3195" y="114"/>
                </a:cubicBezTo>
                <a:cubicBezTo>
                  <a:pt x="3214" y="114"/>
                  <a:pt x="3214" y="114"/>
                  <a:pt x="3214" y="114"/>
                </a:cubicBezTo>
                <a:cubicBezTo>
                  <a:pt x="3215" y="114"/>
                  <a:pt x="3217" y="113"/>
                  <a:pt x="3217" y="112"/>
                </a:cubicBezTo>
                <a:cubicBezTo>
                  <a:pt x="3217" y="96"/>
                  <a:pt x="3217" y="96"/>
                  <a:pt x="3217" y="96"/>
                </a:cubicBezTo>
                <a:cubicBezTo>
                  <a:pt x="3217" y="68"/>
                  <a:pt x="3217" y="39"/>
                  <a:pt x="3216" y="10"/>
                </a:cubicBezTo>
                <a:cubicBezTo>
                  <a:pt x="3216" y="8"/>
                  <a:pt x="3216" y="8"/>
                  <a:pt x="3216" y="8"/>
                </a:cubicBezTo>
                <a:cubicBezTo>
                  <a:pt x="3216" y="8"/>
                  <a:pt x="3217" y="8"/>
                  <a:pt x="3217" y="7"/>
                </a:cubicBezTo>
                <a:cubicBezTo>
                  <a:pt x="3217" y="7"/>
                  <a:pt x="3218" y="7"/>
                  <a:pt x="3218" y="7"/>
                </a:cubicBezTo>
                <a:cubicBezTo>
                  <a:pt x="3219" y="6"/>
                  <a:pt x="3221" y="6"/>
                  <a:pt x="3222" y="6"/>
                </a:cubicBezTo>
                <a:cubicBezTo>
                  <a:pt x="3237" y="6"/>
                  <a:pt x="3237" y="6"/>
                  <a:pt x="3237" y="6"/>
                </a:cubicBezTo>
                <a:cubicBezTo>
                  <a:pt x="3239" y="6"/>
                  <a:pt x="3240" y="6"/>
                  <a:pt x="3242" y="7"/>
                </a:cubicBezTo>
                <a:cubicBezTo>
                  <a:pt x="3242" y="7"/>
                  <a:pt x="3242" y="7"/>
                  <a:pt x="3243" y="8"/>
                </a:cubicBezTo>
                <a:cubicBezTo>
                  <a:pt x="3243" y="8"/>
                  <a:pt x="3243" y="8"/>
                  <a:pt x="3243" y="8"/>
                </a:cubicBezTo>
                <a:cubicBezTo>
                  <a:pt x="3243" y="10"/>
                  <a:pt x="3243" y="12"/>
                  <a:pt x="3243" y="15"/>
                </a:cubicBezTo>
                <a:cubicBezTo>
                  <a:pt x="3243" y="112"/>
                  <a:pt x="3243" y="112"/>
                  <a:pt x="3243" y="112"/>
                </a:cubicBezTo>
                <a:cubicBezTo>
                  <a:pt x="3243" y="113"/>
                  <a:pt x="3244" y="114"/>
                  <a:pt x="3246" y="114"/>
                </a:cubicBezTo>
                <a:cubicBezTo>
                  <a:pt x="3262" y="114"/>
                  <a:pt x="3262" y="114"/>
                  <a:pt x="3262" y="114"/>
                </a:cubicBezTo>
                <a:cubicBezTo>
                  <a:pt x="3262" y="149"/>
                  <a:pt x="3262" y="149"/>
                  <a:pt x="3262" y="149"/>
                </a:cubicBezTo>
                <a:cubicBezTo>
                  <a:pt x="3262" y="149"/>
                  <a:pt x="3262" y="149"/>
                  <a:pt x="3262" y="149"/>
                </a:cubicBezTo>
                <a:cubicBezTo>
                  <a:pt x="3262" y="156"/>
                  <a:pt x="3262" y="156"/>
                  <a:pt x="3262" y="156"/>
                </a:cubicBezTo>
                <a:cubicBezTo>
                  <a:pt x="3262" y="158"/>
                  <a:pt x="3263" y="159"/>
                  <a:pt x="3265" y="159"/>
                </a:cubicBezTo>
                <a:cubicBezTo>
                  <a:pt x="3274" y="159"/>
                  <a:pt x="3274" y="159"/>
                  <a:pt x="3274" y="159"/>
                </a:cubicBezTo>
                <a:cubicBezTo>
                  <a:pt x="3274" y="159"/>
                  <a:pt x="3274" y="159"/>
                  <a:pt x="3274" y="159"/>
                </a:cubicBezTo>
                <a:cubicBezTo>
                  <a:pt x="3275" y="159"/>
                  <a:pt x="3276" y="158"/>
                  <a:pt x="3276" y="158"/>
                </a:cubicBezTo>
                <a:cubicBezTo>
                  <a:pt x="3277" y="157"/>
                  <a:pt x="3277" y="157"/>
                  <a:pt x="3277" y="156"/>
                </a:cubicBezTo>
                <a:cubicBezTo>
                  <a:pt x="3277" y="92"/>
                  <a:pt x="3277" y="92"/>
                  <a:pt x="3277" y="92"/>
                </a:cubicBezTo>
                <a:cubicBezTo>
                  <a:pt x="3327" y="92"/>
                  <a:pt x="3327" y="92"/>
                  <a:pt x="3327" y="92"/>
                </a:cubicBezTo>
                <a:cubicBezTo>
                  <a:pt x="3327" y="109"/>
                  <a:pt x="3327" y="109"/>
                  <a:pt x="3327" y="109"/>
                </a:cubicBezTo>
                <a:cubicBezTo>
                  <a:pt x="3327" y="110"/>
                  <a:pt x="3327" y="111"/>
                  <a:pt x="3328" y="112"/>
                </a:cubicBezTo>
                <a:cubicBezTo>
                  <a:pt x="3343" y="121"/>
                  <a:pt x="3343" y="121"/>
                  <a:pt x="3343" y="121"/>
                </a:cubicBezTo>
                <a:cubicBezTo>
                  <a:pt x="3344" y="122"/>
                  <a:pt x="3345" y="122"/>
                  <a:pt x="3346" y="122"/>
                </a:cubicBezTo>
                <a:cubicBezTo>
                  <a:pt x="3347" y="121"/>
                  <a:pt x="3347" y="120"/>
                  <a:pt x="3347" y="119"/>
                </a:cubicBezTo>
                <a:cubicBezTo>
                  <a:pt x="3347" y="112"/>
                  <a:pt x="3347" y="112"/>
                  <a:pt x="3347" y="112"/>
                </a:cubicBezTo>
                <a:cubicBezTo>
                  <a:pt x="3361" y="121"/>
                  <a:pt x="3361" y="121"/>
                  <a:pt x="3361" y="121"/>
                </a:cubicBezTo>
                <a:cubicBezTo>
                  <a:pt x="3362" y="122"/>
                  <a:pt x="3363" y="122"/>
                  <a:pt x="3364" y="122"/>
                </a:cubicBezTo>
                <a:cubicBezTo>
                  <a:pt x="3365" y="121"/>
                  <a:pt x="3366" y="120"/>
                  <a:pt x="3366" y="119"/>
                </a:cubicBezTo>
                <a:cubicBezTo>
                  <a:pt x="3366" y="112"/>
                  <a:pt x="3366" y="112"/>
                  <a:pt x="3366" y="112"/>
                </a:cubicBezTo>
                <a:cubicBezTo>
                  <a:pt x="3378" y="121"/>
                  <a:pt x="3378" y="121"/>
                  <a:pt x="3378" y="121"/>
                </a:cubicBezTo>
                <a:cubicBezTo>
                  <a:pt x="3378" y="122"/>
                  <a:pt x="3378" y="122"/>
                  <a:pt x="3378" y="122"/>
                </a:cubicBezTo>
                <a:cubicBezTo>
                  <a:pt x="3378" y="122"/>
                  <a:pt x="3379" y="122"/>
                  <a:pt x="3379" y="123"/>
                </a:cubicBezTo>
                <a:cubicBezTo>
                  <a:pt x="3379" y="123"/>
                  <a:pt x="3378" y="123"/>
                  <a:pt x="3378" y="124"/>
                </a:cubicBezTo>
                <a:cubicBezTo>
                  <a:pt x="3378" y="133"/>
                  <a:pt x="3378" y="133"/>
                  <a:pt x="3378" y="133"/>
                </a:cubicBezTo>
                <a:cubicBezTo>
                  <a:pt x="3378" y="134"/>
                  <a:pt x="3380" y="136"/>
                  <a:pt x="3381" y="136"/>
                </a:cubicBezTo>
                <a:cubicBezTo>
                  <a:pt x="3387" y="136"/>
                  <a:pt x="3387" y="136"/>
                  <a:pt x="3387" y="136"/>
                </a:cubicBezTo>
                <a:cubicBezTo>
                  <a:pt x="3387" y="142"/>
                  <a:pt x="3387" y="142"/>
                  <a:pt x="3387" y="142"/>
                </a:cubicBezTo>
                <a:cubicBezTo>
                  <a:pt x="3387" y="143"/>
                  <a:pt x="3387" y="144"/>
                  <a:pt x="3388" y="144"/>
                </a:cubicBezTo>
                <a:cubicBezTo>
                  <a:pt x="3388" y="145"/>
                  <a:pt x="3389" y="145"/>
                  <a:pt x="3390" y="145"/>
                </a:cubicBezTo>
                <a:cubicBezTo>
                  <a:pt x="3390" y="145"/>
                  <a:pt x="3390" y="145"/>
                  <a:pt x="3390" y="145"/>
                </a:cubicBezTo>
                <a:cubicBezTo>
                  <a:pt x="3397" y="145"/>
                  <a:pt x="3397" y="145"/>
                  <a:pt x="3397" y="145"/>
                </a:cubicBezTo>
                <a:cubicBezTo>
                  <a:pt x="3398" y="145"/>
                  <a:pt x="3398" y="145"/>
                  <a:pt x="3399" y="145"/>
                </a:cubicBezTo>
                <a:cubicBezTo>
                  <a:pt x="3399" y="145"/>
                  <a:pt x="3400" y="145"/>
                  <a:pt x="3400" y="145"/>
                </a:cubicBezTo>
                <a:cubicBezTo>
                  <a:pt x="3407" y="145"/>
                  <a:pt x="3407" y="145"/>
                  <a:pt x="3407" y="145"/>
                </a:cubicBezTo>
                <a:cubicBezTo>
                  <a:pt x="3415" y="145"/>
                  <a:pt x="3423" y="145"/>
                  <a:pt x="3431" y="145"/>
                </a:cubicBezTo>
                <a:cubicBezTo>
                  <a:pt x="3436" y="149"/>
                  <a:pt x="3442" y="154"/>
                  <a:pt x="3448" y="158"/>
                </a:cubicBezTo>
                <a:cubicBezTo>
                  <a:pt x="3449" y="159"/>
                  <a:pt x="3449" y="159"/>
                  <a:pt x="3450" y="159"/>
                </a:cubicBezTo>
                <a:cubicBezTo>
                  <a:pt x="3849" y="160"/>
                  <a:pt x="3849" y="160"/>
                  <a:pt x="3849" y="160"/>
                </a:cubicBezTo>
                <a:lnTo>
                  <a:pt x="3849" y="154"/>
                </a:lnTo>
                <a:close/>
                <a:moveTo>
                  <a:pt x="751" y="130"/>
                </a:moveTo>
                <a:cubicBezTo>
                  <a:pt x="716" y="130"/>
                  <a:pt x="716" y="130"/>
                  <a:pt x="716" y="130"/>
                </a:cubicBezTo>
                <a:cubicBezTo>
                  <a:pt x="716" y="129"/>
                  <a:pt x="716" y="129"/>
                  <a:pt x="716" y="129"/>
                </a:cubicBezTo>
                <a:cubicBezTo>
                  <a:pt x="732" y="129"/>
                  <a:pt x="732" y="129"/>
                  <a:pt x="732" y="129"/>
                </a:cubicBezTo>
                <a:cubicBezTo>
                  <a:pt x="733" y="129"/>
                  <a:pt x="734" y="127"/>
                  <a:pt x="734" y="126"/>
                </a:cubicBezTo>
                <a:cubicBezTo>
                  <a:pt x="734" y="121"/>
                  <a:pt x="734" y="121"/>
                  <a:pt x="734" y="121"/>
                </a:cubicBezTo>
                <a:cubicBezTo>
                  <a:pt x="751" y="121"/>
                  <a:pt x="751" y="121"/>
                  <a:pt x="751" y="121"/>
                </a:cubicBezTo>
                <a:lnTo>
                  <a:pt x="751" y="130"/>
                </a:lnTo>
                <a:close/>
                <a:moveTo>
                  <a:pt x="751" y="113"/>
                </a:moveTo>
                <a:cubicBezTo>
                  <a:pt x="730" y="113"/>
                  <a:pt x="730" y="113"/>
                  <a:pt x="730" y="113"/>
                </a:cubicBezTo>
                <a:cubicBezTo>
                  <a:pt x="728" y="113"/>
                  <a:pt x="727" y="115"/>
                  <a:pt x="727" y="116"/>
                </a:cubicBezTo>
                <a:cubicBezTo>
                  <a:pt x="727" y="121"/>
                  <a:pt x="727" y="121"/>
                  <a:pt x="727" y="121"/>
                </a:cubicBezTo>
                <a:cubicBezTo>
                  <a:pt x="711" y="121"/>
                  <a:pt x="711" y="121"/>
                  <a:pt x="711" y="121"/>
                </a:cubicBezTo>
                <a:cubicBezTo>
                  <a:pt x="711" y="121"/>
                  <a:pt x="711" y="121"/>
                  <a:pt x="710" y="121"/>
                </a:cubicBezTo>
                <a:cubicBezTo>
                  <a:pt x="710" y="107"/>
                  <a:pt x="710" y="107"/>
                  <a:pt x="710" y="107"/>
                </a:cubicBezTo>
                <a:cubicBezTo>
                  <a:pt x="746" y="107"/>
                  <a:pt x="746" y="107"/>
                  <a:pt x="746" y="107"/>
                </a:cubicBezTo>
                <a:cubicBezTo>
                  <a:pt x="749" y="107"/>
                  <a:pt x="751" y="109"/>
                  <a:pt x="751" y="111"/>
                </a:cubicBezTo>
                <a:lnTo>
                  <a:pt x="751" y="113"/>
                </a:lnTo>
                <a:close/>
                <a:moveTo>
                  <a:pt x="774" y="132"/>
                </a:moveTo>
                <a:cubicBezTo>
                  <a:pt x="774" y="131"/>
                  <a:pt x="773" y="130"/>
                  <a:pt x="772" y="130"/>
                </a:cubicBezTo>
                <a:cubicBezTo>
                  <a:pt x="759" y="130"/>
                  <a:pt x="759" y="130"/>
                  <a:pt x="759" y="130"/>
                </a:cubicBezTo>
                <a:cubicBezTo>
                  <a:pt x="759" y="121"/>
                  <a:pt x="759" y="121"/>
                  <a:pt x="759" y="121"/>
                </a:cubicBezTo>
                <a:cubicBezTo>
                  <a:pt x="774" y="121"/>
                  <a:pt x="774" y="121"/>
                  <a:pt x="774" y="121"/>
                </a:cubicBezTo>
                <a:lnTo>
                  <a:pt x="774" y="132"/>
                </a:lnTo>
                <a:close/>
                <a:moveTo>
                  <a:pt x="834" y="134"/>
                </a:moveTo>
                <a:cubicBezTo>
                  <a:pt x="832" y="134"/>
                  <a:pt x="832" y="135"/>
                  <a:pt x="832" y="136"/>
                </a:cubicBezTo>
                <a:cubicBezTo>
                  <a:pt x="831" y="153"/>
                  <a:pt x="831" y="153"/>
                  <a:pt x="831" y="153"/>
                </a:cubicBezTo>
                <a:cubicBezTo>
                  <a:pt x="821" y="153"/>
                  <a:pt x="821" y="153"/>
                  <a:pt x="821" y="153"/>
                </a:cubicBezTo>
                <a:cubicBezTo>
                  <a:pt x="821" y="124"/>
                  <a:pt x="821" y="124"/>
                  <a:pt x="821" y="124"/>
                </a:cubicBezTo>
                <a:cubicBezTo>
                  <a:pt x="836" y="124"/>
                  <a:pt x="836" y="124"/>
                  <a:pt x="836" y="124"/>
                </a:cubicBezTo>
                <a:cubicBezTo>
                  <a:pt x="841" y="124"/>
                  <a:pt x="846" y="126"/>
                  <a:pt x="848" y="130"/>
                </a:cubicBezTo>
                <a:lnTo>
                  <a:pt x="834" y="134"/>
                </a:lnTo>
                <a:close/>
                <a:moveTo>
                  <a:pt x="1229" y="152"/>
                </a:moveTo>
                <a:cubicBezTo>
                  <a:pt x="1229" y="152"/>
                  <a:pt x="1229" y="152"/>
                  <a:pt x="1229" y="152"/>
                </a:cubicBezTo>
                <a:cubicBezTo>
                  <a:pt x="1226" y="152"/>
                  <a:pt x="1226" y="152"/>
                  <a:pt x="1226" y="152"/>
                </a:cubicBezTo>
                <a:cubicBezTo>
                  <a:pt x="1225" y="138"/>
                  <a:pt x="1225" y="138"/>
                  <a:pt x="1225" y="138"/>
                </a:cubicBezTo>
                <a:cubicBezTo>
                  <a:pt x="1227" y="138"/>
                  <a:pt x="1229" y="138"/>
                  <a:pt x="1231" y="137"/>
                </a:cubicBezTo>
                <a:cubicBezTo>
                  <a:pt x="1231" y="152"/>
                  <a:pt x="1231" y="152"/>
                  <a:pt x="1231" y="152"/>
                </a:cubicBezTo>
                <a:lnTo>
                  <a:pt x="1229" y="152"/>
                </a:lnTo>
                <a:close/>
                <a:moveTo>
                  <a:pt x="1231" y="130"/>
                </a:moveTo>
                <a:cubicBezTo>
                  <a:pt x="1231" y="130"/>
                  <a:pt x="1231" y="130"/>
                  <a:pt x="1231" y="130"/>
                </a:cubicBezTo>
                <a:cubicBezTo>
                  <a:pt x="1229" y="130"/>
                  <a:pt x="1227" y="131"/>
                  <a:pt x="1225" y="131"/>
                </a:cubicBezTo>
                <a:cubicBezTo>
                  <a:pt x="1225" y="125"/>
                  <a:pt x="1225" y="125"/>
                  <a:pt x="1225" y="125"/>
                </a:cubicBezTo>
                <a:cubicBezTo>
                  <a:pt x="1226" y="125"/>
                  <a:pt x="1227" y="125"/>
                  <a:pt x="1228" y="125"/>
                </a:cubicBezTo>
                <a:cubicBezTo>
                  <a:pt x="1230" y="126"/>
                  <a:pt x="1231" y="127"/>
                  <a:pt x="1232" y="128"/>
                </a:cubicBezTo>
                <a:cubicBezTo>
                  <a:pt x="1231" y="129"/>
                  <a:pt x="1231" y="130"/>
                  <a:pt x="1231" y="130"/>
                </a:cubicBezTo>
                <a:close/>
                <a:moveTo>
                  <a:pt x="1243" y="131"/>
                </a:moveTo>
                <a:cubicBezTo>
                  <a:pt x="1243" y="130"/>
                  <a:pt x="1244" y="129"/>
                  <a:pt x="1243" y="128"/>
                </a:cubicBezTo>
                <a:cubicBezTo>
                  <a:pt x="1243" y="127"/>
                  <a:pt x="1242" y="126"/>
                  <a:pt x="1241" y="125"/>
                </a:cubicBezTo>
                <a:cubicBezTo>
                  <a:pt x="1241" y="125"/>
                  <a:pt x="1241" y="124"/>
                  <a:pt x="1241" y="124"/>
                </a:cubicBezTo>
                <a:cubicBezTo>
                  <a:pt x="1242" y="124"/>
                  <a:pt x="1243" y="124"/>
                  <a:pt x="1244" y="124"/>
                </a:cubicBezTo>
                <a:cubicBezTo>
                  <a:pt x="1244" y="135"/>
                  <a:pt x="1244" y="135"/>
                  <a:pt x="1244" y="135"/>
                </a:cubicBezTo>
                <a:cubicBezTo>
                  <a:pt x="1243" y="134"/>
                  <a:pt x="1241" y="133"/>
                  <a:pt x="1239" y="132"/>
                </a:cubicBezTo>
                <a:cubicBezTo>
                  <a:pt x="1241" y="132"/>
                  <a:pt x="1242" y="132"/>
                  <a:pt x="1243" y="131"/>
                </a:cubicBezTo>
                <a:close/>
                <a:moveTo>
                  <a:pt x="1239" y="152"/>
                </a:moveTo>
                <a:cubicBezTo>
                  <a:pt x="1238" y="140"/>
                  <a:pt x="1238" y="140"/>
                  <a:pt x="1238" y="140"/>
                </a:cubicBezTo>
                <a:cubicBezTo>
                  <a:pt x="1241" y="141"/>
                  <a:pt x="1243" y="143"/>
                  <a:pt x="1244" y="143"/>
                </a:cubicBezTo>
                <a:cubicBezTo>
                  <a:pt x="1244" y="152"/>
                  <a:pt x="1244" y="152"/>
                  <a:pt x="1244" y="152"/>
                </a:cubicBezTo>
                <a:lnTo>
                  <a:pt x="1239" y="152"/>
                </a:lnTo>
                <a:close/>
                <a:moveTo>
                  <a:pt x="2927" y="153"/>
                </a:moveTo>
                <a:cubicBezTo>
                  <a:pt x="2926" y="153"/>
                  <a:pt x="2926" y="153"/>
                  <a:pt x="2926" y="153"/>
                </a:cubicBezTo>
                <a:cubicBezTo>
                  <a:pt x="2926" y="151"/>
                  <a:pt x="2926" y="151"/>
                  <a:pt x="2926" y="151"/>
                </a:cubicBezTo>
                <a:cubicBezTo>
                  <a:pt x="2926" y="142"/>
                  <a:pt x="2920" y="135"/>
                  <a:pt x="2912" y="134"/>
                </a:cubicBezTo>
                <a:cubicBezTo>
                  <a:pt x="2912" y="124"/>
                  <a:pt x="2912" y="124"/>
                  <a:pt x="2912" y="124"/>
                </a:cubicBezTo>
                <a:cubicBezTo>
                  <a:pt x="2912" y="123"/>
                  <a:pt x="2912" y="123"/>
                  <a:pt x="2913" y="123"/>
                </a:cubicBezTo>
                <a:cubicBezTo>
                  <a:pt x="2926" y="123"/>
                  <a:pt x="2926" y="123"/>
                  <a:pt x="2926" y="123"/>
                </a:cubicBezTo>
                <a:cubicBezTo>
                  <a:pt x="2926" y="124"/>
                  <a:pt x="2927" y="124"/>
                  <a:pt x="2927" y="125"/>
                </a:cubicBezTo>
                <a:lnTo>
                  <a:pt x="2927" y="153"/>
                </a:lnTo>
                <a:close/>
                <a:moveTo>
                  <a:pt x="2986" y="153"/>
                </a:moveTo>
                <a:cubicBezTo>
                  <a:pt x="2985" y="153"/>
                  <a:pt x="2985" y="153"/>
                  <a:pt x="2985" y="153"/>
                </a:cubicBezTo>
                <a:cubicBezTo>
                  <a:pt x="2985" y="126"/>
                  <a:pt x="2985" y="126"/>
                  <a:pt x="2985" y="126"/>
                </a:cubicBezTo>
                <a:cubicBezTo>
                  <a:pt x="2986" y="125"/>
                  <a:pt x="2986" y="124"/>
                  <a:pt x="2986" y="123"/>
                </a:cubicBezTo>
                <a:cubicBezTo>
                  <a:pt x="2986" y="124"/>
                  <a:pt x="2986" y="124"/>
                  <a:pt x="2986" y="125"/>
                </a:cubicBezTo>
                <a:lnTo>
                  <a:pt x="2986" y="153"/>
                </a:lnTo>
                <a:close/>
                <a:moveTo>
                  <a:pt x="3052" y="153"/>
                </a:moveTo>
                <a:cubicBezTo>
                  <a:pt x="3045" y="153"/>
                  <a:pt x="3045" y="153"/>
                  <a:pt x="3045" y="153"/>
                </a:cubicBezTo>
                <a:cubicBezTo>
                  <a:pt x="3045" y="125"/>
                  <a:pt x="3045" y="125"/>
                  <a:pt x="3045" y="125"/>
                </a:cubicBezTo>
                <a:cubicBezTo>
                  <a:pt x="3045" y="124"/>
                  <a:pt x="3045" y="123"/>
                  <a:pt x="3045" y="121"/>
                </a:cubicBezTo>
                <a:cubicBezTo>
                  <a:pt x="3052" y="121"/>
                  <a:pt x="3052" y="121"/>
                  <a:pt x="3052" y="121"/>
                </a:cubicBezTo>
                <a:lnTo>
                  <a:pt x="3052" y="153"/>
                </a:lnTo>
                <a:close/>
                <a:moveTo>
                  <a:pt x="3141" y="108"/>
                </a:moveTo>
                <a:cubicBezTo>
                  <a:pt x="3139" y="108"/>
                  <a:pt x="3139" y="108"/>
                  <a:pt x="3139" y="108"/>
                </a:cubicBezTo>
                <a:cubicBezTo>
                  <a:pt x="3139" y="105"/>
                  <a:pt x="3139" y="105"/>
                  <a:pt x="3139" y="105"/>
                </a:cubicBezTo>
                <a:cubicBezTo>
                  <a:pt x="3141" y="105"/>
                  <a:pt x="3141" y="105"/>
                  <a:pt x="3141" y="105"/>
                </a:cubicBezTo>
                <a:lnTo>
                  <a:pt x="3141" y="108"/>
                </a:lnTo>
                <a:close/>
                <a:moveTo>
                  <a:pt x="3394" y="140"/>
                </a:moveTo>
                <a:cubicBezTo>
                  <a:pt x="3392" y="140"/>
                  <a:pt x="3392" y="140"/>
                  <a:pt x="3392" y="140"/>
                </a:cubicBezTo>
                <a:cubicBezTo>
                  <a:pt x="3392" y="133"/>
                  <a:pt x="3392" y="133"/>
                  <a:pt x="3392" y="133"/>
                </a:cubicBezTo>
                <a:cubicBezTo>
                  <a:pt x="3392" y="131"/>
                  <a:pt x="3391" y="130"/>
                  <a:pt x="3390" y="130"/>
                </a:cubicBezTo>
                <a:cubicBezTo>
                  <a:pt x="3384" y="130"/>
                  <a:pt x="3384" y="130"/>
                  <a:pt x="3384" y="130"/>
                </a:cubicBezTo>
                <a:cubicBezTo>
                  <a:pt x="3384" y="127"/>
                  <a:pt x="3384" y="127"/>
                  <a:pt x="3384" y="127"/>
                </a:cubicBezTo>
                <a:cubicBezTo>
                  <a:pt x="3392" y="127"/>
                  <a:pt x="3392" y="127"/>
                  <a:pt x="3392" y="127"/>
                </a:cubicBezTo>
                <a:cubicBezTo>
                  <a:pt x="3393" y="127"/>
                  <a:pt x="3394" y="127"/>
                  <a:pt x="3394" y="127"/>
                </a:cubicBezTo>
                <a:lnTo>
                  <a:pt x="3394" y="140"/>
                </a:lnTo>
                <a:close/>
              </a:path>
            </a:pathLst>
          </a:custGeom>
          <a:solidFill>
            <a:srgbClr val="9BBEB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86"/>
          <p:cNvSpPr/>
          <p:nvPr/>
        </p:nvSpPr>
        <p:spPr>
          <a:xfrm>
            <a:off x="1216971" y="541260"/>
            <a:ext cx="4386960" cy="44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r>
              <a:rPr lang="ru-RU" sz="1069" b="1" strike="noStrike" spc="-9" dirty="0">
                <a:solidFill>
                  <a:srgbClr val="808080"/>
                </a:solidFill>
                <a:latin typeface="Arial Narrow"/>
                <a:ea typeface="DejaVu Sans"/>
              </a:rPr>
              <a:t>Федеральная служба по надзору </a:t>
            </a:r>
            <a:endParaRPr lang="ru-RU" sz="1069" b="0" strike="noStrike" spc="-1" dirty="0">
              <a:latin typeface="Arial"/>
            </a:endParaRPr>
          </a:p>
          <a:p>
            <a:r>
              <a:rPr lang="ru-RU" sz="1069" b="1" strike="noStrike" spc="35" dirty="0">
                <a:solidFill>
                  <a:srgbClr val="808080"/>
                </a:solidFill>
                <a:latin typeface="Arial Narrow"/>
                <a:ea typeface="DejaVu Sans"/>
              </a:rPr>
              <a:t>в сфере природопользования</a:t>
            </a:r>
            <a:endParaRPr lang="ru-RU" sz="1069" b="0" strike="noStrike" spc="-1" dirty="0">
              <a:latin typeface="Arial"/>
            </a:endParaRPr>
          </a:p>
        </p:txBody>
      </p:sp>
      <p:sp>
        <p:nvSpPr>
          <p:cNvPr id="167" name="CustomShape 87"/>
          <p:cNvSpPr/>
          <p:nvPr/>
        </p:nvSpPr>
        <p:spPr>
          <a:xfrm>
            <a:off x="1219680" y="302760"/>
            <a:ext cx="2178720" cy="3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60840" rIns="122040" bIns="60840"/>
          <a:lstStyle/>
          <a:p>
            <a:pPr>
              <a:lnSpc>
                <a:spcPct val="100000"/>
              </a:lnSpc>
            </a:pPr>
            <a:r>
              <a:rPr lang="ru-RU" sz="1739" b="1" strike="noStrike" spc="-1">
                <a:solidFill>
                  <a:srgbClr val="808080"/>
                </a:solidFill>
                <a:latin typeface="Arial Narrow"/>
                <a:ea typeface="DejaVu Sans"/>
              </a:rPr>
              <a:t>РОСПРИРОДНАДЗОР</a:t>
            </a:r>
            <a:endParaRPr lang="ru-RU" sz="1739" b="0" strike="noStrike" spc="-1">
              <a:latin typeface="Arial"/>
            </a:endParaRPr>
          </a:p>
        </p:txBody>
      </p:sp>
      <p:pic>
        <p:nvPicPr>
          <p:cNvPr id="168" name="Picture 110"/>
          <p:cNvPicPr/>
          <p:nvPr/>
        </p:nvPicPr>
        <p:blipFill>
          <a:blip r:embed="rId3"/>
          <a:stretch/>
        </p:blipFill>
        <p:spPr>
          <a:xfrm>
            <a:off x="599400" y="290520"/>
            <a:ext cx="559440" cy="601200"/>
          </a:xfrm>
          <a:prstGeom prst="rect">
            <a:avLst/>
          </a:prstGeom>
          <a:ln w="9360">
            <a:noFill/>
          </a:ln>
        </p:spPr>
      </p:pic>
      <p:sp>
        <p:nvSpPr>
          <p:cNvPr id="169" name="CustomShape 88"/>
          <p:cNvSpPr/>
          <p:nvPr/>
        </p:nvSpPr>
        <p:spPr>
          <a:xfrm>
            <a:off x="1465380" y="3004560"/>
            <a:ext cx="8768520" cy="182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/>
          <a:lstStyle/>
          <a:p>
            <a:r>
              <a:rPr lang="ru-RU" sz="2800" b="1" strike="noStrike" spc="-1" dirty="0">
                <a:solidFill>
                  <a:srgbClr val="4B78C3"/>
                </a:solidFill>
                <a:latin typeface="Arial Narrow"/>
                <a:ea typeface="DejaVu Sans"/>
              </a:rPr>
              <a:t>Тема: Правоприменительная практика контрольно-надзорной деятельности Дальневосточного межрегионального управления Росприроднадзора </a:t>
            </a:r>
            <a:endParaRPr lang="ru-RU" sz="2800" b="0" strike="noStrike" spc="-1" dirty="0">
              <a:latin typeface="Arial"/>
            </a:endParaRPr>
          </a:p>
          <a:p>
            <a:r>
              <a:rPr lang="ru-RU" sz="2800" b="1" strike="noStrike" spc="-1" dirty="0">
                <a:solidFill>
                  <a:srgbClr val="4B78C3"/>
                </a:solidFill>
                <a:latin typeface="Arial Narrow"/>
                <a:ea typeface="DejaVu Sans"/>
              </a:rPr>
              <a:t>за </a:t>
            </a:r>
            <a:r>
              <a:rPr lang="ru-RU" sz="2800" b="1" strike="noStrike" spc="-1" dirty="0" smtClean="0">
                <a:solidFill>
                  <a:srgbClr val="4B78C3"/>
                </a:solidFill>
                <a:latin typeface="Arial Narrow"/>
                <a:ea typeface="DejaVu Sans"/>
              </a:rPr>
              <a:t>истекший период 2021 </a:t>
            </a:r>
            <a:r>
              <a:rPr lang="ru-RU" sz="2800" b="1" strike="noStrike" spc="-1" dirty="0">
                <a:solidFill>
                  <a:srgbClr val="4B78C3"/>
                </a:solidFill>
                <a:latin typeface="Arial Narrow"/>
                <a:ea typeface="DejaVu Sans"/>
              </a:rPr>
              <a:t>года.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70" name="CustomShape 89"/>
          <p:cNvSpPr/>
          <p:nvPr/>
        </p:nvSpPr>
        <p:spPr>
          <a:xfrm>
            <a:off x="1395000" y="2961000"/>
            <a:ext cx="45000" cy="1458000"/>
          </a:xfrm>
          <a:prstGeom prst="rect">
            <a:avLst/>
          </a:prstGeom>
          <a:solidFill>
            <a:srgbClr val="4A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90"/>
          <p:cNvSpPr/>
          <p:nvPr/>
        </p:nvSpPr>
        <p:spPr>
          <a:xfrm>
            <a:off x="1395000" y="2390040"/>
            <a:ext cx="45000" cy="705240"/>
          </a:xfrm>
          <a:prstGeom prst="rect">
            <a:avLst/>
          </a:prstGeom>
          <a:solidFill>
            <a:srgbClr val="2E9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91"/>
          <p:cNvSpPr/>
          <p:nvPr/>
        </p:nvSpPr>
        <p:spPr>
          <a:xfrm>
            <a:off x="1631160" y="2394360"/>
            <a:ext cx="44586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94" dirty="0">
                <a:solidFill>
                  <a:srgbClr val="2E9271"/>
                </a:solidFill>
                <a:latin typeface="Arial Narrow"/>
                <a:ea typeface="DejaVu Sans"/>
              </a:rPr>
              <a:t>Публичные обсуждения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73" name="CustomShape 92"/>
          <p:cNvSpPr/>
          <p:nvPr/>
        </p:nvSpPr>
        <p:spPr>
          <a:xfrm>
            <a:off x="1395000" y="4780080"/>
            <a:ext cx="35280" cy="611280"/>
          </a:xfrm>
          <a:prstGeom prst="rect">
            <a:avLst/>
          </a:prstGeom>
          <a:solidFill>
            <a:srgbClr val="7DA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93"/>
          <p:cNvSpPr/>
          <p:nvPr/>
        </p:nvSpPr>
        <p:spPr>
          <a:xfrm>
            <a:off x="1601820" y="5166000"/>
            <a:ext cx="9071640" cy="7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100" b="1" strike="noStrike" spc="-26" dirty="0">
                <a:solidFill>
                  <a:srgbClr val="4D7877"/>
                </a:solidFill>
                <a:latin typeface="Arial Narrow"/>
                <a:ea typeface="Arial Unicode MS"/>
              </a:rPr>
              <a:t>Исполняющий обязанности Руководителя </a:t>
            </a:r>
            <a:endParaRPr lang="ru-RU" sz="2100" b="0" strike="noStrike" spc="-1" dirty="0">
              <a:latin typeface="Arial"/>
            </a:endParaRPr>
          </a:p>
          <a:p>
            <a:r>
              <a:rPr lang="ru-RU" sz="2200" b="1" strike="noStrike" spc="-1" dirty="0">
                <a:solidFill>
                  <a:srgbClr val="000000"/>
                </a:solidFill>
                <a:latin typeface="Arial Narrow"/>
                <a:ea typeface="Arial Unicode MS"/>
              </a:rPr>
              <a:t>ШАБАЛИН ИВАН ПАВЛОВИЧ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75" name="CustomShape 94"/>
          <p:cNvSpPr/>
          <p:nvPr/>
        </p:nvSpPr>
        <p:spPr>
          <a:xfrm rot="5400000">
            <a:off x="5407200" y="1369080"/>
            <a:ext cx="13680" cy="10835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77" name="CustomShape 96"/>
          <p:cNvSpPr/>
          <p:nvPr/>
        </p:nvSpPr>
        <p:spPr>
          <a:xfrm>
            <a:off x="7533000" y="650700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C6D8D3"/>
                </a:solidFill>
                <a:latin typeface="Arial Narrow"/>
                <a:ea typeface="DejaVu Sans"/>
              </a:rPr>
              <a:t>Место мероприятия - дата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10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60" y="406764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13454362" y="969088"/>
            <a:ext cx="644616" cy="1363403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657482" y="297000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07760" y="45601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3" y="276156"/>
            <a:ext cx="5181036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Самоконтроль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Прямоугольник 366"/>
          <p:cNvSpPr/>
          <p:nvPr/>
        </p:nvSpPr>
        <p:spPr>
          <a:xfrm>
            <a:off x="504284" y="1659240"/>
            <a:ext cx="4974771" cy="64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Росприроднадзора (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rpn.gov.ru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«Перечни обязательных требований»)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Прямоугольник 359"/>
          <p:cNvSpPr/>
          <p:nvPr/>
        </p:nvSpPr>
        <p:spPr>
          <a:xfrm>
            <a:off x="615264" y="3551670"/>
            <a:ext cx="4974771" cy="64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Самоконтроль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6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2" name="Стрелка вправо 361"/>
          <p:cNvSpPr/>
          <p:nvPr/>
        </p:nvSpPr>
        <p:spPr>
          <a:xfrm rot="5400000">
            <a:off x="2811752" y="2194547"/>
            <a:ext cx="517140" cy="31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Стрелка вправо 362"/>
          <p:cNvSpPr/>
          <p:nvPr/>
        </p:nvSpPr>
        <p:spPr>
          <a:xfrm rot="5400000">
            <a:off x="2811752" y="3125504"/>
            <a:ext cx="517140" cy="31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Стрелка вправо 363"/>
          <p:cNvSpPr/>
          <p:nvPr/>
        </p:nvSpPr>
        <p:spPr>
          <a:xfrm rot="5400000">
            <a:off x="2800952" y="4067108"/>
            <a:ext cx="517140" cy="31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Стрелка вправо 391"/>
          <p:cNvSpPr/>
          <p:nvPr/>
        </p:nvSpPr>
        <p:spPr>
          <a:xfrm rot="5400000">
            <a:off x="2798252" y="5066555"/>
            <a:ext cx="517140" cy="31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рямоугольник 392"/>
          <p:cNvSpPr/>
          <p:nvPr/>
        </p:nvSpPr>
        <p:spPr>
          <a:xfrm>
            <a:off x="573404" y="5521372"/>
            <a:ext cx="4974771" cy="64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нарушений по результатам проверки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мер административного воздействия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504284" y="2587382"/>
            <a:ext cx="4974771" cy="64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нормативных правовых актов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Прямоугольник 365"/>
          <p:cNvSpPr/>
          <p:nvPr/>
        </p:nvSpPr>
        <p:spPr>
          <a:xfrm>
            <a:off x="582936" y="4531408"/>
            <a:ext cx="4974771" cy="64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нарушений до проведения проверки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80" y="966457"/>
            <a:ext cx="6274775" cy="44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5737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11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60" y="406764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13454362" y="969088"/>
            <a:ext cx="644616" cy="1363403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657482" y="297000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07760" y="45601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3" y="276156"/>
            <a:ext cx="5181036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Изменения в План КНМ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Прямоугольник 366"/>
          <p:cNvSpPr/>
          <p:nvPr/>
        </p:nvSpPr>
        <p:spPr>
          <a:xfrm>
            <a:off x="1519324" y="957856"/>
            <a:ext cx="8634836" cy="939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Постановление Правительства РФ от 31 декабря 2020 г. N 2428 "О порядке формирования плана проведения плановых контрольных (надзорных) мероприятий на очередной календарный год, его согласования с органами прокуратуры, включения в него и исключения из него контрольных (надзорных) мероприятий в течение года"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1035000" y="2236680"/>
            <a:ext cx="10160156" cy="4406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</a:rPr>
              <a:t>в ежегодные </a:t>
            </a:r>
            <a:r>
              <a:rPr lang="ru-RU" sz="1400" i="1" dirty="0">
                <a:solidFill>
                  <a:schemeClr val="tx1"/>
                </a:solidFill>
              </a:rPr>
              <a:t>планы не включаются контрольные (надзорные) мероприятия по видам государственного контроля (</a:t>
            </a:r>
            <a:r>
              <a:rPr lang="ru-RU" sz="1400" i="1" dirty="0" smtClean="0">
                <a:solidFill>
                  <a:schemeClr val="tx1"/>
                </a:solidFill>
              </a:rPr>
              <a:t>надзора) по </a:t>
            </a:r>
            <a:r>
              <a:rPr lang="ru-RU" sz="1400" i="1" dirty="0">
                <a:solidFill>
                  <a:schemeClr val="tx1"/>
                </a:solidFill>
              </a:rPr>
              <a:t>которым федеральным законом о виде контроля, положением о виде федерального государственного контроля (</a:t>
            </a:r>
            <a:r>
              <a:rPr lang="ru-RU" sz="1400" i="1" dirty="0" smtClean="0">
                <a:solidFill>
                  <a:schemeClr val="tx1"/>
                </a:solidFill>
              </a:rPr>
              <a:t>надзора) установлено</a:t>
            </a:r>
            <a:r>
              <a:rPr lang="ru-RU" sz="1400" i="1" dirty="0">
                <a:solidFill>
                  <a:schemeClr val="tx1"/>
                </a:solidFill>
              </a:rPr>
              <a:t>, что плановые контрольные (надзорные) мероприятия в рамках вида государственного контроля (надзора), муниципального контроля не </a:t>
            </a:r>
            <a:r>
              <a:rPr lang="ru-RU" sz="1400" i="1" dirty="0" smtClean="0">
                <a:solidFill>
                  <a:schemeClr val="tx1"/>
                </a:solidFill>
              </a:rPr>
              <a:t>проводятся;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400" i="1" dirty="0">
                <a:solidFill>
                  <a:schemeClr val="tx1"/>
                </a:solidFill>
              </a:rPr>
              <a:t>и согласование ежегодного плана происходит в электронной форме – посредством единого реестра контрольных (надзорных) </a:t>
            </a:r>
            <a:r>
              <a:rPr lang="ru-RU" sz="1400" i="1" dirty="0" smtClean="0">
                <a:solidFill>
                  <a:schemeClr val="tx1"/>
                </a:solidFill>
              </a:rPr>
              <a:t>мероприятий;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</a:rPr>
              <a:t>включение контрольного (надзорного) мероприятия в ежегодный план в связи с отнесением к категории чрезвычайно высокого риска объекта контроля при соблюдении установленной федеральным законом о виде контроля, положением о виде контроля периодичности проведения плановых контрольных (надзорных) мероприятий.</a:t>
            </a:r>
            <a:endParaRPr lang="ru-RU" sz="1400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6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0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526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2"/>
          <p:cNvSpPr txBox="1">
            <a:spLocks noChangeArrowheads="1"/>
          </p:cNvSpPr>
          <p:nvPr/>
        </p:nvSpPr>
        <p:spPr bwMode="auto">
          <a:xfrm>
            <a:off x="1349375" y="280988"/>
            <a:ext cx="10407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7" tIns="66039" rIns="132077" bIns="6603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738"/>
              </a:lnSpc>
            </a:pPr>
            <a:r>
              <a:rPr lang="ru-RU" altLang="ru-RU" sz="2000" b="1">
                <a:solidFill>
                  <a:srgbClr val="558ED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Объекты негативного воздействия на окружающую среду и их актуализация</a:t>
            </a:r>
          </a:p>
        </p:txBody>
      </p:sp>
      <p:grpSp>
        <p:nvGrpSpPr>
          <p:cNvPr id="14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88"/>
            </a:p>
          </p:txBody>
        </p:sp>
      </p:grpSp>
      <p:pic>
        <p:nvPicPr>
          <p:cNvPr id="2355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7313"/>
            <a:ext cx="5953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400" y="0"/>
            <a:ext cx="609600" cy="209550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lIns="104255" tIns="52128" rIns="104255" bIns="52128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F4FEB6C-AAF4-4F46-8C6A-6CAB92AA8CF8}" type="slidenum">
              <a:rPr lang="ru-RU" sz="933">
                <a:solidFill>
                  <a:schemeClr val="bg1"/>
                </a:solidFill>
                <a:latin typeface="Arial Narrow" panose="020B060602020203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9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558" name="Группа 190"/>
          <p:cNvGrpSpPr>
            <a:grpSpLocks/>
          </p:cNvGrpSpPr>
          <p:nvPr/>
        </p:nvGrpSpPr>
        <p:grpSpPr bwMode="auto">
          <a:xfrm>
            <a:off x="-4763" y="6684963"/>
            <a:ext cx="12226926" cy="195262"/>
            <a:chOff x="538" y="6658717"/>
            <a:chExt cx="12226299" cy="194923"/>
          </a:xfrm>
        </p:grpSpPr>
        <p:sp>
          <p:nvSpPr>
            <p:cNvPr id="23578" name="Прямоугольник 191"/>
            <p:cNvSpPr>
              <a:spLocks noChangeArrowheads="1"/>
            </p:cNvSpPr>
            <p:nvPr/>
          </p:nvSpPr>
          <p:spPr bwMode="auto">
            <a:xfrm rot="5400000">
              <a:off x="5375338" y="1366516"/>
              <a:ext cx="14400" cy="10764000"/>
            </a:xfrm>
            <a:prstGeom prst="rect">
              <a:avLst/>
            </a:prstGeom>
            <a:solidFill>
              <a:srgbClr val="A1B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9" tIns="45719" rIns="91439" bIns="4571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 sz="2400"/>
            </a:p>
          </p:txBody>
        </p:sp>
        <p:sp>
          <p:nvSpPr>
            <p:cNvPr id="23579" name="Прямоугольник 202"/>
            <p:cNvSpPr>
              <a:spLocks noChangeArrowheads="1"/>
            </p:cNvSpPr>
            <p:nvPr/>
          </p:nvSpPr>
          <p:spPr bwMode="auto">
            <a:xfrm>
              <a:off x="7567752" y="6658717"/>
              <a:ext cx="4659085" cy="1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9" tIns="45719" rIns="91439" bIns="45719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ts val="800"/>
                </a:lnSpc>
                <a:buClr>
                  <a:schemeClr val="accent1"/>
                </a:buClr>
                <a:buSzPct val="100000"/>
              </a:pPr>
              <a:r>
                <a:rPr lang="ru-RU" altLang="ru-RU" sz="1200" dirty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г. Владивосток– </a:t>
              </a:r>
              <a:r>
                <a:rPr lang="ru-RU" altLang="ru-RU" sz="1200" dirty="0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23.09.2021</a:t>
              </a:r>
              <a:endParaRPr lang="ru-RU" altLang="ru-RU" sz="12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92"/>
          <p:cNvGrpSpPr/>
          <p:nvPr/>
        </p:nvGrpSpPr>
        <p:grpSpPr>
          <a:xfrm>
            <a:off x="911576" y="756097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6" name="Прямоугольник 175"/>
          <p:cNvSpPr/>
          <p:nvPr/>
        </p:nvSpPr>
        <p:spPr>
          <a:xfrm>
            <a:off x="2154238" y="3117850"/>
            <a:ext cx="2862262" cy="1055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Объект НВОС не поставлен на </a:t>
            </a:r>
            <a:r>
              <a:rPr lang="ru-RU" dirty="0" err="1">
                <a:solidFill>
                  <a:schemeClr val="tx1"/>
                </a:solidFill>
                <a:latin typeface="Arial Narrow" pitchFamily="34" charset="0"/>
              </a:rPr>
              <a:t>госучет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8177442" y="4268411"/>
            <a:ext cx="3462338" cy="1055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ст.8.46 КоАП РФ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(от 30 тыс.руб. до 100 тыс.руб.).</a:t>
            </a:r>
          </a:p>
        </p:txBody>
      </p:sp>
      <p:sp>
        <p:nvSpPr>
          <p:cNvPr id="179" name="Стрелка вправо 178"/>
          <p:cNvSpPr/>
          <p:nvPr/>
        </p:nvSpPr>
        <p:spPr>
          <a:xfrm>
            <a:off x="6169891" y="4704512"/>
            <a:ext cx="1262063" cy="29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0" name="Freeform 370"/>
          <p:cNvSpPr>
            <a:spLocks/>
          </p:cNvSpPr>
          <p:nvPr/>
        </p:nvSpPr>
        <p:spPr bwMode="auto">
          <a:xfrm>
            <a:off x="7760448" y="4692332"/>
            <a:ext cx="349250" cy="280987"/>
          </a:xfrm>
          <a:custGeom>
            <a:avLst/>
            <a:gdLst>
              <a:gd name="T0" fmla="*/ 1014 w 1019"/>
              <a:gd name="T1" fmla="*/ 285 h 779"/>
              <a:gd name="T2" fmla="*/ 825 w 1019"/>
              <a:gd name="T3" fmla="*/ 11 h 779"/>
              <a:gd name="T4" fmla="*/ 800 w 1019"/>
              <a:gd name="T5" fmla="*/ 6 h 779"/>
              <a:gd name="T6" fmla="*/ 261 w 1019"/>
              <a:gd name="T7" fmla="*/ 376 h 779"/>
              <a:gd name="T8" fmla="*/ 258 w 1019"/>
              <a:gd name="T9" fmla="*/ 379 h 779"/>
              <a:gd name="T10" fmla="*/ 124 w 1019"/>
              <a:gd name="T11" fmla="*/ 471 h 779"/>
              <a:gd name="T12" fmla="*/ 117 w 1019"/>
              <a:gd name="T13" fmla="*/ 481 h 779"/>
              <a:gd name="T14" fmla="*/ 59 w 1019"/>
              <a:gd name="T15" fmla="*/ 629 h 779"/>
              <a:gd name="T16" fmla="*/ 0 w 1019"/>
              <a:gd name="T17" fmla="*/ 779 h 779"/>
              <a:gd name="T18" fmla="*/ 160 w 1019"/>
              <a:gd name="T19" fmla="*/ 778 h 779"/>
              <a:gd name="T20" fmla="*/ 321 w 1019"/>
              <a:gd name="T21" fmla="*/ 778 h 779"/>
              <a:gd name="T22" fmla="*/ 321 w 1019"/>
              <a:gd name="T23" fmla="*/ 778 h 779"/>
              <a:gd name="T24" fmla="*/ 332 w 1019"/>
              <a:gd name="T25" fmla="*/ 775 h 779"/>
              <a:gd name="T26" fmla="*/ 872 w 1019"/>
              <a:gd name="T27" fmla="*/ 404 h 779"/>
              <a:gd name="T28" fmla="*/ 875 w 1019"/>
              <a:gd name="T29" fmla="*/ 402 h 779"/>
              <a:gd name="T30" fmla="*/ 1009 w 1019"/>
              <a:gd name="T31" fmla="*/ 310 h 779"/>
              <a:gd name="T32" fmla="*/ 1014 w 1019"/>
              <a:gd name="T33" fmla="*/ 285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9" h="779">
                <a:moveTo>
                  <a:pt x="1014" y="285"/>
                </a:moveTo>
                <a:lnTo>
                  <a:pt x="825" y="11"/>
                </a:lnTo>
                <a:cubicBezTo>
                  <a:pt x="820" y="3"/>
                  <a:pt x="809" y="0"/>
                  <a:pt x="800" y="6"/>
                </a:cubicBezTo>
                <a:lnTo>
                  <a:pt x="261" y="376"/>
                </a:lnTo>
                <a:cubicBezTo>
                  <a:pt x="260" y="377"/>
                  <a:pt x="259" y="378"/>
                  <a:pt x="258" y="379"/>
                </a:cubicBezTo>
                <a:lnTo>
                  <a:pt x="124" y="471"/>
                </a:lnTo>
                <a:cubicBezTo>
                  <a:pt x="120" y="474"/>
                  <a:pt x="118" y="477"/>
                  <a:pt x="117" y="481"/>
                </a:cubicBezTo>
                <a:lnTo>
                  <a:pt x="59" y="629"/>
                </a:lnTo>
                <a:lnTo>
                  <a:pt x="0" y="779"/>
                </a:lnTo>
                <a:lnTo>
                  <a:pt x="160" y="778"/>
                </a:lnTo>
                <a:lnTo>
                  <a:pt x="321" y="778"/>
                </a:lnTo>
                <a:lnTo>
                  <a:pt x="321" y="778"/>
                </a:lnTo>
                <a:cubicBezTo>
                  <a:pt x="325" y="778"/>
                  <a:pt x="329" y="777"/>
                  <a:pt x="332" y="775"/>
                </a:cubicBezTo>
                <a:lnTo>
                  <a:pt x="872" y="404"/>
                </a:lnTo>
                <a:cubicBezTo>
                  <a:pt x="873" y="403"/>
                  <a:pt x="874" y="403"/>
                  <a:pt x="875" y="402"/>
                </a:cubicBezTo>
                <a:lnTo>
                  <a:pt x="1009" y="310"/>
                </a:lnTo>
                <a:cubicBezTo>
                  <a:pt x="1017" y="304"/>
                  <a:pt x="1019" y="293"/>
                  <a:pt x="1014" y="28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1" name="Freeform 371"/>
          <p:cNvSpPr>
            <a:spLocks noEditPoints="1"/>
          </p:cNvSpPr>
          <p:nvPr/>
        </p:nvSpPr>
        <p:spPr bwMode="auto">
          <a:xfrm>
            <a:off x="7617573" y="4530407"/>
            <a:ext cx="411163" cy="587375"/>
          </a:xfrm>
          <a:custGeom>
            <a:avLst/>
            <a:gdLst>
              <a:gd name="T0" fmla="*/ 135 w 1072"/>
              <a:gd name="T1" fmla="*/ 449 h 1400"/>
              <a:gd name="T2" fmla="*/ 983 w 1072"/>
              <a:gd name="T3" fmla="*/ 449 h 1400"/>
              <a:gd name="T4" fmla="*/ 1072 w 1072"/>
              <a:gd name="T5" fmla="*/ 387 h 1400"/>
              <a:gd name="T6" fmla="*/ 1072 w 1072"/>
              <a:gd name="T7" fmla="*/ 97 h 1400"/>
              <a:gd name="T8" fmla="*/ 977 w 1072"/>
              <a:gd name="T9" fmla="*/ 0 h 1400"/>
              <a:gd name="T10" fmla="*/ 452 w 1072"/>
              <a:gd name="T11" fmla="*/ 0 h 1400"/>
              <a:gd name="T12" fmla="*/ 96 w 1072"/>
              <a:gd name="T13" fmla="*/ 0 h 1400"/>
              <a:gd name="T14" fmla="*/ 96 w 1072"/>
              <a:gd name="T15" fmla="*/ 0 h 1400"/>
              <a:gd name="T16" fmla="*/ 33 w 1072"/>
              <a:gd name="T17" fmla="*/ 24 h 1400"/>
              <a:gd name="T18" fmla="*/ 0 w 1072"/>
              <a:gd name="T19" fmla="*/ 97 h 1400"/>
              <a:gd name="T20" fmla="*/ 0 w 1072"/>
              <a:gd name="T21" fmla="*/ 97 h 1400"/>
              <a:gd name="T22" fmla="*/ 0 w 1072"/>
              <a:gd name="T23" fmla="*/ 857 h 1400"/>
              <a:gd name="T24" fmla="*/ 0 w 1072"/>
              <a:gd name="T25" fmla="*/ 1303 h 1400"/>
              <a:gd name="T26" fmla="*/ 96 w 1072"/>
              <a:gd name="T27" fmla="*/ 1400 h 1400"/>
              <a:gd name="T28" fmla="*/ 621 w 1072"/>
              <a:gd name="T29" fmla="*/ 1400 h 1400"/>
              <a:gd name="T30" fmla="*/ 977 w 1072"/>
              <a:gd name="T31" fmla="*/ 1400 h 1400"/>
              <a:gd name="T32" fmla="*/ 977 w 1072"/>
              <a:gd name="T33" fmla="*/ 1400 h 1400"/>
              <a:gd name="T34" fmla="*/ 1039 w 1072"/>
              <a:gd name="T35" fmla="*/ 1376 h 1400"/>
              <a:gd name="T36" fmla="*/ 1072 w 1072"/>
              <a:gd name="T37" fmla="*/ 1303 h 1400"/>
              <a:gd name="T38" fmla="*/ 1072 w 1072"/>
              <a:gd name="T39" fmla="*/ 1303 h 1400"/>
              <a:gd name="T40" fmla="*/ 1072 w 1072"/>
              <a:gd name="T41" fmla="*/ 977 h 1400"/>
              <a:gd name="T42" fmla="*/ 765 w 1072"/>
              <a:gd name="T43" fmla="*/ 1188 h 1400"/>
              <a:gd name="T44" fmla="*/ 740 w 1072"/>
              <a:gd name="T45" fmla="*/ 1197 h 1400"/>
              <a:gd name="T46" fmla="*/ 738 w 1072"/>
              <a:gd name="T47" fmla="*/ 1197 h 1400"/>
              <a:gd name="T48" fmla="*/ 738 w 1072"/>
              <a:gd name="T49" fmla="*/ 1198 h 1400"/>
              <a:gd name="T50" fmla="*/ 444 w 1072"/>
              <a:gd name="T51" fmla="*/ 1198 h 1400"/>
              <a:gd name="T52" fmla="*/ 365 w 1072"/>
              <a:gd name="T53" fmla="*/ 1199 h 1400"/>
              <a:gd name="T54" fmla="*/ 365 w 1072"/>
              <a:gd name="T55" fmla="*/ 1199 h 1400"/>
              <a:gd name="T56" fmla="*/ 135 w 1072"/>
              <a:gd name="T57" fmla="*/ 1199 h 1400"/>
              <a:gd name="T58" fmla="*/ 135 w 1072"/>
              <a:gd name="T59" fmla="*/ 1198 h 1400"/>
              <a:gd name="T60" fmla="*/ 135 w 1072"/>
              <a:gd name="T61" fmla="*/ 1133 h 1400"/>
              <a:gd name="T62" fmla="*/ 135 w 1072"/>
              <a:gd name="T63" fmla="*/ 1133 h 1400"/>
              <a:gd name="T64" fmla="*/ 344 w 1072"/>
              <a:gd name="T65" fmla="*/ 1133 h 1400"/>
              <a:gd name="T66" fmla="*/ 385 w 1072"/>
              <a:gd name="T67" fmla="*/ 1030 h 1400"/>
              <a:gd name="T68" fmla="*/ 135 w 1072"/>
              <a:gd name="T69" fmla="*/ 1030 h 1400"/>
              <a:gd name="T70" fmla="*/ 135 w 1072"/>
              <a:gd name="T71" fmla="*/ 1029 h 1400"/>
              <a:gd name="T72" fmla="*/ 135 w 1072"/>
              <a:gd name="T73" fmla="*/ 964 h 1400"/>
              <a:gd name="T74" fmla="*/ 135 w 1072"/>
              <a:gd name="T75" fmla="*/ 963 h 1400"/>
              <a:gd name="T76" fmla="*/ 411 w 1072"/>
              <a:gd name="T77" fmla="*/ 963 h 1400"/>
              <a:gd name="T78" fmla="*/ 453 w 1072"/>
              <a:gd name="T79" fmla="*/ 856 h 1400"/>
              <a:gd name="T80" fmla="*/ 135 w 1072"/>
              <a:gd name="T81" fmla="*/ 856 h 1400"/>
              <a:gd name="T82" fmla="*/ 135 w 1072"/>
              <a:gd name="T83" fmla="*/ 790 h 1400"/>
              <a:gd name="T84" fmla="*/ 486 w 1072"/>
              <a:gd name="T85" fmla="*/ 790 h 1400"/>
              <a:gd name="T86" fmla="*/ 490 w 1072"/>
              <a:gd name="T87" fmla="*/ 787 h 1400"/>
              <a:gd name="T88" fmla="*/ 635 w 1072"/>
              <a:gd name="T89" fmla="*/ 687 h 1400"/>
              <a:gd name="T90" fmla="*/ 635 w 1072"/>
              <a:gd name="T91" fmla="*/ 687 h 1400"/>
              <a:gd name="T92" fmla="*/ 635 w 1072"/>
              <a:gd name="T93" fmla="*/ 687 h 1400"/>
              <a:gd name="T94" fmla="*/ 135 w 1072"/>
              <a:gd name="T95" fmla="*/ 687 h 1400"/>
              <a:gd name="T96" fmla="*/ 135 w 1072"/>
              <a:gd name="T97" fmla="*/ 687 h 1400"/>
              <a:gd name="T98" fmla="*/ 135 w 1072"/>
              <a:gd name="T99" fmla="*/ 621 h 1400"/>
              <a:gd name="T100" fmla="*/ 135 w 1072"/>
              <a:gd name="T101" fmla="*/ 621 h 1400"/>
              <a:gd name="T102" fmla="*/ 731 w 1072"/>
              <a:gd name="T103" fmla="*/ 621 h 1400"/>
              <a:gd name="T104" fmla="*/ 887 w 1072"/>
              <a:gd name="T105" fmla="*/ 514 h 1400"/>
              <a:gd name="T106" fmla="*/ 135 w 1072"/>
              <a:gd name="T107" fmla="*/ 514 h 1400"/>
              <a:gd name="T108" fmla="*/ 135 w 1072"/>
              <a:gd name="T109" fmla="*/ 449 h 1400"/>
              <a:gd name="T110" fmla="*/ 135 w 1072"/>
              <a:gd name="T111" fmla="*/ 165 h 1400"/>
              <a:gd name="T112" fmla="*/ 135 w 1072"/>
              <a:gd name="T113" fmla="*/ 165 h 1400"/>
              <a:gd name="T114" fmla="*/ 472 w 1072"/>
              <a:gd name="T115" fmla="*/ 165 h 1400"/>
              <a:gd name="T116" fmla="*/ 472 w 1072"/>
              <a:gd name="T117" fmla="*/ 230 h 1400"/>
              <a:gd name="T118" fmla="*/ 135 w 1072"/>
              <a:gd name="T119" fmla="*/ 230 h 1400"/>
              <a:gd name="T120" fmla="*/ 135 w 1072"/>
              <a:gd name="T121" fmla="*/ 165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2" h="1400">
                <a:moveTo>
                  <a:pt x="135" y="449"/>
                </a:moveTo>
                <a:lnTo>
                  <a:pt x="983" y="449"/>
                </a:lnTo>
                <a:lnTo>
                  <a:pt x="1072" y="387"/>
                </a:lnTo>
                <a:lnTo>
                  <a:pt x="1072" y="97"/>
                </a:lnTo>
                <a:cubicBezTo>
                  <a:pt x="1072" y="43"/>
                  <a:pt x="1029" y="0"/>
                  <a:pt x="977" y="0"/>
                </a:cubicBezTo>
                <a:lnTo>
                  <a:pt x="452" y="0"/>
                </a:lnTo>
                <a:lnTo>
                  <a:pt x="96" y="0"/>
                </a:lnTo>
                <a:lnTo>
                  <a:pt x="96" y="0"/>
                </a:lnTo>
                <a:cubicBezTo>
                  <a:pt x="72" y="0"/>
                  <a:pt x="50" y="9"/>
                  <a:pt x="33" y="24"/>
                </a:cubicBezTo>
                <a:cubicBezTo>
                  <a:pt x="13" y="42"/>
                  <a:pt x="0" y="68"/>
                  <a:pt x="0" y="97"/>
                </a:cubicBezTo>
                <a:lnTo>
                  <a:pt x="0" y="97"/>
                </a:lnTo>
                <a:lnTo>
                  <a:pt x="0" y="857"/>
                </a:lnTo>
                <a:lnTo>
                  <a:pt x="0" y="1303"/>
                </a:lnTo>
                <a:cubicBezTo>
                  <a:pt x="0" y="1356"/>
                  <a:pt x="43" y="1400"/>
                  <a:pt x="96" y="1400"/>
                </a:cubicBezTo>
                <a:lnTo>
                  <a:pt x="621" y="1400"/>
                </a:lnTo>
                <a:lnTo>
                  <a:pt x="977" y="1400"/>
                </a:lnTo>
                <a:lnTo>
                  <a:pt x="977" y="1400"/>
                </a:lnTo>
                <a:cubicBezTo>
                  <a:pt x="1001" y="1400"/>
                  <a:pt x="1023" y="1391"/>
                  <a:pt x="1039" y="1376"/>
                </a:cubicBezTo>
                <a:cubicBezTo>
                  <a:pt x="1060" y="1358"/>
                  <a:pt x="1072" y="1332"/>
                  <a:pt x="1072" y="1303"/>
                </a:cubicBezTo>
                <a:lnTo>
                  <a:pt x="1072" y="1303"/>
                </a:lnTo>
                <a:lnTo>
                  <a:pt x="1072" y="977"/>
                </a:lnTo>
                <a:lnTo>
                  <a:pt x="765" y="1188"/>
                </a:lnTo>
                <a:cubicBezTo>
                  <a:pt x="757" y="1193"/>
                  <a:pt x="749" y="1196"/>
                  <a:pt x="740" y="1197"/>
                </a:cubicBezTo>
                <a:cubicBezTo>
                  <a:pt x="739" y="1197"/>
                  <a:pt x="738" y="1197"/>
                  <a:pt x="738" y="1197"/>
                </a:cubicBezTo>
                <a:lnTo>
                  <a:pt x="738" y="1198"/>
                </a:lnTo>
                <a:lnTo>
                  <a:pt x="444" y="1198"/>
                </a:lnTo>
                <a:lnTo>
                  <a:pt x="365" y="1199"/>
                </a:lnTo>
                <a:lnTo>
                  <a:pt x="365" y="1199"/>
                </a:lnTo>
                <a:lnTo>
                  <a:pt x="135" y="1199"/>
                </a:lnTo>
                <a:lnTo>
                  <a:pt x="135" y="1198"/>
                </a:lnTo>
                <a:lnTo>
                  <a:pt x="135" y="1133"/>
                </a:lnTo>
                <a:lnTo>
                  <a:pt x="135" y="1133"/>
                </a:lnTo>
                <a:lnTo>
                  <a:pt x="344" y="1133"/>
                </a:lnTo>
                <a:lnTo>
                  <a:pt x="385" y="1030"/>
                </a:lnTo>
                <a:lnTo>
                  <a:pt x="135" y="1030"/>
                </a:lnTo>
                <a:lnTo>
                  <a:pt x="135" y="1029"/>
                </a:lnTo>
                <a:lnTo>
                  <a:pt x="135" y="964"/>
                </a:lnTo>
                <a:lnTo>
                  <a:pt x="135" y="963"/>
                </a:lnTo>
                <a:lnTo>
                  <a:pt x="411" y="963"/>
                </a:lnTo>
                <a:lnTo>
                  <a:pt x="453" y="856"/>
                </a:lnTo>
                <a:lnTo>
                  <a:pt x="135" y="856"/>
                </a:lnTo>
                <a:lnTo>
                  <a:pt x="135" y="790"/>
                </a:lnTo>
                <a:lnTo>
                  <a:pt x="486" y="790"/>
                </a:lnTo>
                <a:cubicBezTo>
                  <a:pt x="487" y="789"/>
                  <a:pt x="488" y="788"/>
                  <a:pt x="490" y="787"/>
                </a:cubicBezTo>
                <a:lnTo>
                  <a:pt x="635" y="687"/>
                </a:lnTo>
                <a:lnTo>
                  <a:pt x="635" y="687"/>
                </a:lnTo>
                <a:lnTo>
                  <a:pt x="635" y="687"/>
                </a:lnTo>
                <a:lnTo>
                  <a:pt x="135" y="687"/>
                </a:lnTo>
                <a:lnTo>
                  <a:pt x="135" y="687"/>
                </a:lnTo>
                <a:lnTo>
                  <a:pt x="135" y="621"/>
                </a:lnTo>
                <a:lnTo>
                  <a:pt x="135" y="621"/>
                </a:lnTo>
                <a:lnTo>
                  <a:pt x="731" y="621"/>
                </a:lnTo>
                <a:lnTo>
                  <a:pt x="887" y="514"/>
                </a:lnTo>
                <a:lnTo>
                  <a:pt x="135" y="514"/>
                </a:lnTo>
                <a:lnTo>
                  <a:pt x="135" y="449"/>
                </a:lnTo>
                <a:close/>
                <a:moveTo>
                  <a:pt x="135" y="165"/>
                </a:moveTo>
                <a:lnTo>
                  <a:pt x="135" y="165"/>
                </a:lnTo>
                <a:lnTo>
                  <a:pt x="472" y="165"/>
                </a:lnTo>
                <a:lnTo>
                  <a:pt x="472" y="230"/>
                </a:lnTo>
                <a:lnTo>
                  <a:pt x="135" y="230"/>
                </a:lnTo>
                <a:lnTo>
                  <a:pt x="135" y="1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2" name="Freeform 848"/>
          <p:cNvSpPr>
            <a:spLocks noEditPoints="1"/>
          </p:cNvSpPr>
          <p:nvPr/>
        </p:nvSpPr>
        <p:spPr bwMode="auto">
          <a:xfrm>
            <a:off x="1576388" y="3378200"/>
            <a:ext cx="598487" cy="311150"/>
          </a:xfrm>
          <a:custGeom>
            <a:avLst/>
            <a:gdLst>
              <a:gd name="T0" fmla="*/ 0 w 804"/>
              <a:gd name="T1" fmla="*/ 546 h 675"/>
              <a:gd name="T2" fmla="*/ 10 w 804"/>
              <a:gd name="T3" fmla="*/ 444 h 675"/>
              <a:gd name="T4" fmla="*/ 39 w 804"/>
              <a:gd name="T5" fmla="*/ 282 h 675"/>
              <a:gd name="T6" fmla="*/ 226 w 804"/>
              <a:gd name="T7" fmla="*/ 137 h 675"/>
              <a:gd name="T8" fmla="*/ 488 w 804"/>
              <a:gd name="T9" fmla="*/ 0 h 675"/>
              <a:gd name="T10" fmla="*/ 671 w 804"/>
              <a:gd name="T11" fmla="*/ 82 h 675"/>
              <a:gd name="T12" fmla="*/ 671 w 804"/>
              <a:gd name="T13" fmla="*/ 342 h 675"/>
              <a:gd name="T14" fmla="*/ 591 w 804"/>
              <a:gd name="T15" fmla="*/ 398 h 675"/>
              <a:gd name="T16" fmla="*/ 436 w 804"/>
              <a:gd name="T17" fmla="*/ 573 h 675"/>
              <a:gd name="T18" fmla="*/ 265 w 804"/>
              <a:gd name="T19" fmla="*/ 674 h 675"/>
              <a:gd name="T20" fmla="*/ 134 w 804"/>
              <a:gd name="T21" fmla="*/ 675 h 675"/>
              <a:gd name="T22" fmla="*/ 181 w 804"/>
              <a:gd name="T23" fmla="*/ 169 h 675"/>
              <a:gd name="T24" fmla="*/ 90 w 804"/>
              <a:gd name="T25" fmla="*/ 335 h 675"/>
              <a:gd name="T26" fmla="*/ 86 w 804"/>
              <a:gd name="T27" fmla="*/ 357 h 675"/>
              <a:gd name="T28" fmla="*/ 55 w 804"/>
              <a:gd name="T29" fmla="*/ 482 h 675"/>
              <a:gd name="T30" fmla="*/ 53 w 804"/>
              <a:gd name="T31" fmla="*/ 499 h 675"/>
              <a:gd name="T32" fmla="*/ 134 w 804"/>
              <a:gd name="T33" fmla="*/ 636 h 675"/>
              <a:gd name="T34" fmla="*/ 200 w 804"/>
              <a:gd name="T35" fmla="*/ 611 h 675"/>
              <a:gd name="T36" fmla="*/ 265 w 804"/>
              <a:gd name="T37" fmla="*/ 634 h 675"/>
              <a:gd name="T38" fmla="*/ 359 w 804"/>
              <a:gd name="T39" fmla="*/ 513 h 675"/>
              <a:gd name="T40" fmla="*/ 436 w 804"/>
              <a:gd name="T41" fmla="*/ 534 h 675"/>
              <a:gd name="T42" fmla="*/ 550 w 804"/>
              <a:gd name="T43" fmla="*/ 393 h 675"/>
              <a:gd name="T44" fmla="*/ 560 w 804"/>
              <a:gd name="T45" fmla="*/ 371 h 675"/>
              <a:gd name="T46" fmla="*/ 611 w 804"/>
              <a:gd name="T47" fmla="*/ 285 h 675"/>
              <a:gd name="T48" fmla="*/ 671 w 804"/>
              <a:gd name="T49" fmla="*/ 302 h 675"/>
              <a:gd name="T50" fmla="*/ 671 w 804"/>
              <a:gd name="T51" fmla="*/ 122 h 675"/>
              <a:gd name="T52" fmla="*/ 608 w 804"/>
              <a:gd name="T53" fmla="*/ 142 h 675"/>
              <a:gd name="T54" fmla="*/ 488 w 804"/>
              <a:gd name="T55" fmla="*/ 40 h 675"/>
              <a:gd name="T56" fmla="*/ 379 w 804"/>
              <a:gd name="T57" fmla="*/ 108 h 675"/>
              <a:gd name="T58" fmla="*/ 346 w 804"/>
              <a:gd name="T59" fmla="*/ 104 h 675"/>
              <a:gd name="T60" fmla="*/ 249 w 804"/>
              <a:gd name="T61" fmla="*/ 193 h 675"/>
              <a:gd name="T62" fmla="*/ 181 w 804"/>
              <a:gd name="T63" fmla="*/ 169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4" h="675">
                <a:moveTo>
                  <a:pt x="134" y="675"/>
                </a:moveTo>
                <a:cubicBezTo>
                  <a:pt x="60" y="675"/>
                  <a:pt x="0" y="617"/>
                  <a:pt x="0" y="546"/>
                </a:cubicBezTo>
                <a:cubicBezTo>
                  <a:pt x="0" y="525"/>
                  <a:pt x="5" y="504"/>
                  <a:pt x="15" y="486"/>
                </a:cubicBezTo>
                <a:cubicBezTo>
                  <a:pt x="12" y="472"/>
                  <a:pt x="10" y="458"/>
                  <a:pt x="10" y="444"/>
                </a:cubicBezTo>
                <a:cubicBezTo>
                  <a:pt x="10" y="405"/>
                  <a:pt x="24" y="367"/>
                  <a:pt x="49" y="339"/>
                </a:cubicBezTo>
                <a:cubicBezTo>
                  <a:pt x="43" y="321"/>
                  <a:pt x="39" y="302"/>
                  <a:pt x="39" y="282"/>
                </a:cubicBezTo>
                <a:cubicBezTo>
                  <a:pt x="39" y="198"/>
                  <a:pt x="103" y="129"/>
                  <a:pt x="181" y="129"/>
                </a:cubicBezTo>
                <a:cubicBezTo>
                  <a:pt x="196" y="129"/>
                  <a:pt x="212" y="132"/>
                  <a:pt x="226" y="137"/>
                </a:cubicBezTo>
                <a:cubicBezTo>
                  <a:pt x="250" y="90"/>
                  <a:pt x="304" y="59"/>
                  <a:pt x="360" y="65"/>
                </a:cubicBezTo>
                <a:cubicBezTo>
                  <a:pt x="389" y="25"/>
                  <a:pt x="437" y="0"/>
                  <a:pt x="488" y="0"/>
                </a:cubicBezTo>
                <a:cubicBezTo>
                  <a:pt x="550" y="0"/>
                  <a:pt x="605" y="35"/>
                  <a:pt x="631" y="88"/>
                </a:cubicBezTo>
                <a:cubicBezTo>
                  <a:pt x="644" y="84"/>
                  <a:pt x="657" y="82"/>
                  <a:pt x="671" y="82"/>
                </a:cubicBezTo>
                <a:cubicBezTo>
                  <a:pt x="744" y="82"/>
                  <a:pt x="804" y="141"/>
                  <a:pt x="804" y="212"/>
                </a:cubicBezTo>
                <a:cubicBezTo>
                  <a:pt x="804" y="284"/>
                  <a:pt x="744" y="342"/>
                  <a:pt x="671" y="342"/>
                </a:cubicBezTo>
                <a:cubicBezTo>
                  <a:pt x="660" y="342"/>
                  <a:pt x="649" y="341"/>
                  <a:pt x="638" y="338"/>
                </a:cubicBezTo>
                <a:cubicBezTo>
                  <a:pt x="629" y="362"/>
                  <a:pt x="613" y="383"/>
                  <a:pt x="591" y="398"/>
                </a:cubicBezTo>
                <a:cubicBezTo>
                  <a:pt x="592" y="405"/>
                  <a:pt x="593" y="413"/>
                  <a:pt x="593" y="421"/>
                </a:cubicBezTo>
                <a:cubicBezTo>
                  <a:pt x="593" y="505"/>
                  <a:pt x="522" y="573"/>
                  <a:pt x="436" y="573"/>
                </a:cubicBezTo>
                <a:cubicBezTo>
                  <a:pt x="422" y="573"/>
                  <a:pt x="409" y="572"/>
                  <a:pt x="396" y="568"/>
                </a:cubicBezTo>
                <a:cubicBezTo>
                  <a:pt x="384" y="628"/>
                  <a:pt x="330" y="674"/>
                  <a:pt x="265" y="674"/>
                </a:cubicBezTo>
                <a:cubicBezTo>
                  <a:pt x="242" y="674"/>
                  <a:pt x="220" y="668"/>
                  <a:pt x="201" y="658"/>
                </a:cubicBezTo>
                <a:cubicBezTo>
                  <a:pt x="180" y="669"/>
                  <a:pt x="157" y="675"/>
                  <a:pt x="134" y="675"/>
                </a:cubicBezTo>
                <a:close/>
                <a:moveTo>
                  <a:pt x="181" y="169"/>
                </a:moveTo>
                <a:lnTo>
                  <a:pt x="181" y="169"/>
                </a:lnTo>
                <a:cubicBezTo>
                  <a:pt x="125" y="169"/>
                  <a:pt x="79" y="220"/>
                  <a:pt x="79" y="282"/>
                </a:cubicBezTo>
                <a:cubicBezTo>
                  <a:pt x="79" y="301"/>
                  <a:pt x="83" y="318"/>
                  <a:pt x="90" y="335"/>
                </a:cubicBezTo>
                <a:lnTo>
                  <a:pt x="97" y="348"/>
                </a:lnTo>
                <a:lnTo>
                  <a:pt x="86" y="357"/>
                </a:lnTo>
                <a:cubicBezTo>
                  <a:pt x="63" y="379"/>
                  <a:pt x="49" y="411"/>
                  <a:pt x="49" y="444"/>
                </a:cubicBezTo>
                <a:cubicBezTo>
                  <a:pt x="49" y="457"/>
                  <a:pt x="51" y="470"/>
                  <a:pt x="55" y="482"/>
                </a:cubicBezTo>
                <a:lnTo>
                  <a:pt x="58" y="491"/>
                </a:lnTo>
                <a:lnTo>
                  <a:pt x="53" y="499"/>
                </a:lnTo>
                <a:cubicBezTo>
                  <a:pt x="44" y="513"/>
                  <a:pt x="39" y="529"/>
                  <a:pt x="39" y="546"/>
                </a:cubicBezTo>
                <a:cubicBezTo>
                  <a:pt x="39" y="595"/>
                  <a:pt x="82" y="636"/>
                  <a:pt x="134" y="636"/>
                </a:cubicBezTo>
                <a:cubicBezTo>
                  <a:pt x="154" y="636"/>
                  <a:pt x="173" y="630"/>
                  <a:pt x="189" y="618"/>
                </a:cubicBezTo>
                <a:lnTo>
                  <a:pt x="200" y="611"/>
                </a:lnTo>
                <a:lnTo>
                  <a:pt x="211" y="618"/>
                </a:lnTo>
                <a:cubicBezTo>
                  <a:pt x="227" y="629"/>
                  <a:pt x="245" y="634"/>
                  <a:pt x="265" y="634"/>
                </a:cubicBezTo>
                <a:cubicBezTo>
                  <a:pt x="316" y="634"/>
                  <a:pt x="359" y="594"/>
                  <a:pt x="359" y="544"/>
                </a:cubicBezTo>
                <a:lnTo>
                  <a:pt x="359" y="513"/>
                </a:lnTo>
                <a:lnTo>
                  <a:pt x="386" y="523"/>
                </a:lnTo>
                <a:cubicBezTo>
                  <a:pt x="402" y="530"/>
                  <a:pt x="419" y="534"/>
                  <a:pt x="436" y="534"/>
                </a:cubicBezTo>
                <a:cubicBezTo>
                  <a:pt x="501" y="534"/>
                  <a:pt x="553" y="483"/>
                  <a:pt x="553" y="421"/>
                </a:cubicBezTo>
                <a:cubicBezTo>
                  <a:pt x="553" y="411"/>
                  <a:pt x="552" y="402"/>
                  <a:pt x="550" y="393"/>
                </a:cubicBezTo>
                <a:lnTo>
                  <a:pt x="546" y="378"/>
                </a:lnTo>
                <a:lnTo>
                  <a:pt x="560" y="371"/>
                </a:lnTo>
                <a:cubicBezTo>
                  <a:pt x="584" y="358"/>
                  <a:pt x="601" y="335"/>
                  <a:pt x="606" y="309"/>
                </a:cubicBezTo>
                <a:lnTo>
                  <a:pt x="611" y="285"/>
                </a:lnTo>
                <a:lnTo>
                  <a:pt x="633" y="295"/>
                </a:lnTo>
                <a:cubicBezTo>
                  <a:pt x="645" y="300"/>
                  <a:pt x="658" y="302"/>
                  <a:pt x="671" y="302"/>
                </a:cubicBezTo>
                <a:cubicBezTo>
                  <a:pt x="723" y="302"/>
                  <a:pt x="765" y="262"/>
                  <a:pt x="765" y="212"/>
                </a:cubicBezTo>
                <a:cubicBezTo>
                  <a:pt x="765" y="162"/>
                  <a:pt x="723" y="122"/>
                  <a:pt x="671" y="122"/>
                </a:cubicBezTo>
                <a:cubicBezTo>
                  <a:pt x="656" y="122"/>
                  <a:pt x="642" y="125"/>
                  <a:pt x="628" y="132"/>
                </a:cubicBezTo>
                <a:lnTo>
                  <a:pt x="608" y="142"/>
                </a:lnTo>
                <a:lnTo>
                  <a:pt x="601" y="120"/>
                </a:lnTo>
                <a:cubicBezTo>
                  <a:pt x="586" y="72"/>
                  <a:pt x="540" y="40"/>
                  <a:pt x="488" y="40"/>
                </a:cubicBezTo>
                <a:cubicBezTo>
                  <a:pt x="446" y="40"/>
                  <a:pt x="407" y="61"/>
                  <a:pt x="386" y="96"/>
                </a:cubicBezTo>
                <a:lnTo>
                  <a:pt x="379" y="108"/>
                </a:lnTo>
                <a:lnTo>
                  <a:pt x="365" y="105"/>
                </a:lnTo>
                <a:cubicBezTo>
                  <a:pt x="359" y="104"/>
                  <a:pt x="353" y="104"/>
                  <a:pt x="346" y="104"/>
                </a:cubicBezTo>
                <a:cubicBezTo>
                  <a:pt x="304" y="104"/>
                  <a:pt x="267" y="131"/>
                  <a:pt x="256" y="169"/>
                </a:cubicBezTo>
                <a:lnTo>
                  <a:pt x="249" y="193"/>
                </a:lnTo>
                <a:lnTo>
                  <a:pt x="227" y="181"/>
                </a:lnTo>
                <a:cubicBezTo>
                  <a:pt x="213" y="173"/>
                  <a:pt x="197" y="169"/>
                  <a:pt x="181" y="1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3" name="Freeform 849"/>
          <p:cNvSpPr>
            <a:spLocks noEditPoints="1"/>
          </p:cNvSpPr>
          <p:nvPr/>
        </p:nvSpPr>
        <p:spPr bwMode="auto">
          <a:xfrm>
            <a:off x="1543050" y="3508375"/>
            <a:ext cx="687388" cy="352425"/>
          </a:xfrm>
          <a:custGeom>
            <a:avLst/>
            <a:gdLst>
              <a:gd name="T0" fmla="*/ 919 w 919"/>
              <a:gd name="T1" fmla="*/ 27 h 765"/>
              <a:gd name="T2" fmla="*/ 842 w 919"/>
              <a:gd name="T3" fmla="*/ 0 h 765"/>
              <a:gd name="T4" fmla="*/ 765 w 919"/>
              <a:gd name="T5" fmla="*/ 27 h 765"/>
              <a:gd name="T6" fmla="*/ 766 w 919"/>
              <a:gd name="T7" fmla="*/ 28 h 765"/>
              <a:gd name="T8" fmla="*/ 765 w 919"/>
              <a:gd name="T9" fmla="*/ 28 h 765"/>
              <a:gd name="T10" fmla="*/ 765 w 919"/>
              <a:gd name="T11" fmla="*/ 482 h 765"/>
              <a:gd name="T12" fmla="*/ 748 w 919"/>
              <a:gd name="T13" fmla="*/ 482 h 765"/>
              <a:gd name="T14" fmla="*/ 748 w 919"/>
              <a:gd name="T15" fmla="*/ 476 h 765"/>
              <a:gd name="T16" fmla="*/ 666 w 919"/>
              <a:gd name="T17" fmla="*/ 414 h 765"/>
              <a:gd name="T18" fmla="*/ 666 w 919"/>
              <a:gd name="T19" fmla="*/ 482 h 765"/>
              <a:gd name="T20" fmla="*/ 648 w 919"/>
              <a:gd name="T21" fmla="*/ 482 h 765"/>
              <a:gd name="T22" fmla="*/ 648 w 919"/>
              <a:gd name="T23" fmla="*/ 476 h 765"/>
              <a:gd name="T24" fmla="*/ 566 w 919"/>
              <a:gd name="T25" fmla="*/ 414 h 765"/>
              <a:gd name="T26" fmla="*/ 566 w 919"/>
              <a:gd name="T27" fmla="*/ 482 h 765"/>
              <a:gd name="T28" fmla="*/ 548 w 919"/>
              <a:gd name="T29" fmla="*/ 482 h 765"/>
              <a:gd name="T30" fmla="*/ 548 w 919"/>
              <a:gd name="T31" fmla="*/ 476 h 765"/>
              <a:gd name="T32" fmla="*/ 466 w 919"/>
              <a:gd name="T33" fmla="*/ 414 h 765"/>
              <a:gd name="T34" fmla="*/ 466 w 919"/>
              <a:gd name="T35" fmla="*/ 482 h 765"/>
              <a:gd name="T36" fmla="*/ 457 w 919"/>
              <a:gd name="T37" fmla="*/ 482 h 765"/>
              <a:gd name="T38" fmla="*/ 432 w 919"/>
              <a:gd name="T39" fmla="*/ 136 h 765"/>
              <a:gd name="T40" fmla="*/ 431 w 919"/>
              <a:gd name="T41" fmla="*/ 137 h 765"/>
              <a:gd name="T42" fmla="*/ 431 w 919"/>
              <a:gd name="T43" fmla="*/ 132 h 765"/>
              <a:gd name="T44" fmla="*/ 259 w 919"/>
              <a:gd name="T45" fmla="*/ 100 h 765"/>
              <a:gd name="T46" fmla="*/ 87 w 919"/>
              <a:gd name="T47" fmla="*/ 132 h 765"/>
              <a:gd name="T48" fmla="*/ 87 w 919"/>
              <a:gd name="T49" fmla="*/ 136 h 765"/>
              <a:gd name="T50" fmla="*/ 87 w 919"/>
              <a:gd name="T51" fmla="*/ 136 h 765"/>
              <a:gd name="T52" fmla="*/ 48 w 919"/>
              <a:gd name="T53" fmla="*/ 528 h 765"/>
              <a:gd name="T54" fmla="*/ 33 w 919"/>
              <a:gd name="T55" fmla="*/ 765 h 765"/>
              <a:gd name="T56" fmla="*/ 765 w 919"/>
              <a:gd name="T57" fmla="*/ 765 h 765"/>
              <a:gd name="T58" fmla="*/ 837 w 919"/>
              <a:gd name="T59" fmla="*/ 765 h 765"/>
              <a:gd name="T60" fmla="*/ 919 w 919"/>
              <a:gd name="T61" fmla="*/ 765 h 765"/>
              <a:gd name="T62" fmla="*/ 919 w 919"/>
              <a:gd name="T63" fmla="*/ 28 h 765"/>
              <a:gd name="T64" fmla="*/ 919 w 919"/>
              <a:gd name="T65" fmla="*/ 28 h 765"/>
              <a:gd name="T66" fmla="*/ 919 w 919"/>
              <a:gd name="T67" fmla="*/ 27 h 765"/>
              <a:gd name="T68" fmla="*/ 259 w 919"/>
              <a:gd name="T69" fmla="*/ 139 h 765"/>
              <a:gd name="T70" fmla="*/ 259 w 919"/>
              <a:gd name="T71" fmla="*/ 139 h 765"/>
              <a:gd name="T72" fmla="*/ 134 w 919"/>
              <a:gd name="T73" fmla="*/ 132 h 765"/>
              <a:gd name="T74" fmla="*/ 259 w 919"/>
              <a:gd name="T75" fmla="*/ 125 h 765"/>
              <a:gd name="T76" fmla="*/ 384 w 919"/>
              <a:gd name="T77" fmla="*/ 132 h 765"/>
              <a:gd name="T78" fmla="*/ 259 w 919"/>
              <a:gd name="T79" fmla="*/ 139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9" h="765">
                <a:moveTo>
                  <a:pt x="919" y="27"/>
                </a:moveTo>
                <a:cubicBezTo>
                  <a:pt x="919" y="12"/>
                  <a:pt x="885" y="0"/>
                  <a:pt x="842" y="0"/>
                </a:cubicBezTo>
                <a:cubicBezTo>
                  <a:pt x="800" y="0"/>
                  <a:pt x="765" y="12"/>
                  <a:pt x="765" y="27"/>
                </a:cubicBezTo>
                <a:cubicBezTo>
                  <a:pt x="765" y="27"/>
                  <a:pt x="766" y="28"/>
                  <a:pt x="766" y="28"/>
                </a:cubicBezTo>
                <a:lnTo>
                  <a:pt x="765" y="28"/>
                </a:lnTo>
                <a:lnTo>
                  <a:pt x="765" y="482"/>
                </a:lnTo>
                <a:lnTo>
                  <a:pt x="748" y="482"/>
                </a:lnTo>
                <a:lnTo>
                  <a:pt x="748" y="476"/>
                </a:lnTo>
                <a:lnTo>
                  <a:pt x="666" y="414"/>
                </a:lnTo>
                <a:lnTo>
                  <a:pt x="666" y="482"/>
                </a:lnTo>
                <a:lnTo>
                  <a:pt x="648" y="482"/>
                </a:lnTo>
                <a:lnTo>
                  <a:pt x="648" y="476"/>
                </a:lnTo>
                <a:lnTo>
                  <a:pt x="566" y="414"/>
                </a:lnTo>
                <a:lnTo>
                  <a:pt x="566" y="482"/>
                </a:lnTo>
                <a:lnTo>
                  <a:pt x="548" y="482"/>
                </a:lnTo>
                <a:lnTo>
                  <a:pt x="548" y="476"/>
                </a:lnTo>
                <a:lnTo>
                  <a:pt x="466" y="414"/>
                </a:lnTo>
                <a:lnTo>
                  <a:pt x="466" y="482"/>
                </a:lnTo>
                <a:lnTo>
                  <a:pt x="457" y="482"/>
                </a:lnTo>
                <a:cubicBezTo>
                  <a:pt x="396" y="261"/>
                  <a:pt x="432" y="136"/>
                  <a:pt x="432" y="136"/>
                </a:cubicBezTo>
                <a:cubicBezTo>
                  <a:pt x="432" y="136"/>
                  <a:pt x="431" y="137"/>
                  <a:pt x="431" y="137"/>
                </a:cubicBezTo>
                <a:cubicBezTo>
                  <a:pt x="431" y="135"/>
                  <a:pt x="431" y="134"/>
                  <a:pt x="431" y="132"/>
                </a:cubicBezTo>
                <a:cubicBezTo>
                  <a:pt x="431" y="123"/>
                  <a:pt x="431" y="100"/>
                  <a:pt x="259" y="100"/>
                </a:cubicBezTo>
                <a:cubicBezTo>
                  <a:pt x="87" y="100"/>
                  <a:pt x="87" y="123"/>
                  <a:pt x="87" y="132"/>
                </a:cubicBezTo>
                <a:cubicBezTo>
                  <a:pt x="87" y="133"/>
                  <a:pt x="87" y="135"/>
                  <a:pt x="87" y="136"/>
                </a:cubicBezTo>
                <a:lnTo>
                  <a:pt x="87" y="136"/>
                </a:lnTo>
                <a:cubicBezTo>
                  <a:pt x="87" y="136"/>
                  <a:pt x="128" y="279"/>
                  <a:pt x="48" y="528"/>
                </a:cubicBezTo>
                <a:cubicBezTo>
                  <a:pt x="0" y="684"/>
                  <a:pt x="24" y="748"/>
                  <a:pt x="33" y="765"/>
                </a:cubicBezTo>
                <a:lnTo>
                  <a:pt x="765" y="765"/>
                </a:lnTo>
                <a:lnTo>
                  <a:pt x="837" y="765"/>
                </a:lnTo>
                <a:lnTo>
                  <a:pt x="919" y="765"/>
                </a:lnTo>
                <a:lnTo>
                  <a:pt x="919" y="28"/>
                </a:lnTo>
                <a:lnTo>
                  <a:pt x="919" y="28"/>
                </a:lnTo>
                <a:cubicBezTo>
                  <a:pt x="919" y="28"/>
                  <a:pt x="919" y="27"/>
                  <a:pt x="919" y="27"/>
                </a:cubicBezTo>
                <a:close/>
                <a:moveTo>
                  <a:pt x="259" y="139"/>
                </a:moveTo>
                <a:lnTo>
                  <a:pt x="259" y="139"/>
                </a:lnTo>
                <a:cubicBezTo>
                  <a:pt x="204" y="139"/>
                  <a:pt x="161" y="136"/>
                  <a:pt x="134" y="132"/>
                </a:cubicBezTo>
                <a:cubicBezTo>
                  <a:pt x="161" y="128"/>
                  <a:pt x="204" y="125"/>
                  <a:pt x="259" y="125"/>
                </a:cubicBezTo>
                <a:cubicBezTo>
                  <a:pt x="314" y="125"/>
                  <a:pt x="357" y="128"/>
                  <a:pt x="384" y="132"/>
                </a:cubicBezTo>
                <a:cubicBezTo>
                  <a:pt x="357" y="136"/>
                  <a:pt x="314" y="139"/>
                  <a:pt x="259" y="1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7" name="Freeform 1285"/>
          <p:cNvSpPr>
            <a:spLocks noEditPoints="1"/>
          </p:cNvSpPr>
          <p:nvPr/>
        </p:nvSpPr>
        <p:spPr bwMode="auto">
          <a:xfrm>
            <a:off x="6305550" y="1647825"/>
            <a:ext cx="512763" cy="403225"/>
          </a:xfrm>
          <a:custGeom>
            <a:avLst/>
            <a:gdLst>
              <a:gd name="T0" fmla="*/ 646 w 786"/>
              <a:gd name="T1" fmla="*/ 140 h 787"/>
              <a:gd name="T2" fmla="*/ 140 w 786"/>
              <a:gd name="T3" fmla="*/ 140 h 787"/>
              <a:gd name="T4" fmla="*/ 140 w 786"/>
              <a:gd name="T5" fmla="*/ 647 h 787"/>
              <a:gd name="T6" fmla="*/ 646 w 786"/>
              <a:gd name="T7" fmla="*/ 647 h 787"/>
              <a:gd name="T8" fmla="*/ 646 w 786"/>
              <a:gd name="T9" fmla="*/ 140 h 787"/>
              <a:gd name="T10" fmla="*/ 543 w 786"/>
              <a:gd name="T11" fmla="*/ 482 h 787"/>
              <a:gd name="T12" fmla="*/ 543 w 786"/>
              <a:gd name="T13" fmla="*/ 482 h 787"/>
              <a:gd name="T14" fmla="*/ 514 w 786"/>
              <a:gd name="T15" fmla="*/ 524 h 787"/>
              <a:gd name="T16" fmla="*/ 489 w 786"/>
              <a:gd name="T17" fmla="*/ 560 h 787"/>
              <a:gd name="T18" fmla="*/ 443 w 786"/>
              <a:gd name="T19" fmla="*/ 627 h 787"/>
              <a:gd name="T20" fmla="*/ 416 w 786"/>
              <a:gd name="T21" fmla="*/ 648 h 787"/>
              <a:gd name="T22" fmla="*/ 385 w 786"/>
              <a:gd name="T23" fmla="*/ 656 h 787"/>
              <a:gd name="T24" fmla="*/ 355 w 786"/>
              <a:gd name="T25" fmla="*/ 656 h 787"/>
              <a:gd name="T26" fmla="*/ 325 w 786"/>
              <a:gd name="T27" fmla="*/ 648 h 787"/>
              <a:gd name="T28" fmla="*/ 298 w 786"/>
              <a:gd name="T29" fmla="*/ 627 h 787"/>
              <a:gd name="T30" fmla="*/ 256 w 786"/>
              <a:gd name="T31" fmla="*/ 567 h 787"/>
              <a:gd name="T32" fmla="*/ 231 w 786"/>
              <a:gd name="T33" fmla="*/ 531 h 787"/>
              <a:gd name="T34" fmla="*/ 108 w 786"/>
              <a:gd name="T35" fmla="*/ 353 h 787"/>
              <a:gd name="T36" fmla="*/ 103 w 786"/>
              <a:gd name="T37" fmla="*/ 327 h 787"/>
              <a:gd name="T38" fmla="*/ 117 w 786"/>
              <a:gd name="T39" fmla="*/ 305 h 787"/>
              <a:gd name="T40" fmla="*/ 146 w 786"/>
              <a:gd name="T41" fmla="*/ 285 h 787"/>
              <a:gd name="T42" fmla="*/ 195 w 786"/>
              <a:gd name="T43" fmla="*/ 294 h 787"/>
              <a:gd name="T44" fmla="*/ 317 w 786"/>
              <a:gd name="T45" fmla="*/ 471 h 787"/>
              <a:gd name="T46" fmla="*/ 318 w 786"/>
              <a:gd name="T47" fmla="*/ 471 h 787"/>
              <a:gd name="T48" fmla="*/ 353 w 786"/>
              <a:gd name="T49" fmla="*/ 523 h 787"/>
              <a:gd name="T50" fmla="*/ 371 w 786"/>
              <a:gd name="T51" fmla="*/ 529 h 787"/>
              <a:gd name="T52" fmla="*/ 386 w 786"/>
              <a:gd name="T53" fmla="*/ 525 h 787"/>
              <a:gd name="T54" fmla="*/ 397 w 786"/>
              <a:gd name="T55" fmla="*/ 509 h 787"/>
              <a:gd name="T56" fmla="*/ 397 w 786"/>
              <a:gd name="T57" fmla="*/ 509 h 787"/>
              <a:gd name="T58" fmla="*/ 397 w 786"/>
              <a:gd name="T59" fmla="*/ 509 h 787"/>
              <a:gd name="T60" fmla="*/ 457 w 786"/>
              <a:gd name="T61" fmla="*/ 423 h 787"/>
              <a:gd name="T62" fmla="*/ 457 w 786"/>
              <a:gd name="T63" fmla="*/ 423 h 787"/>
              <a:gd name="T64" fmla="*/ 580 w 786"/>
              <a:gd name="T65" fmla="*/ 245 h 787"/>
              <a:gd name="T66" fmla="*/ 628 w 786"/>
              <a:gd name="T67" fmla="*/ 236 h 787"/>
              <a:gd name="T68" fmla="*/ 657 w 786"/>
              <a:gd name="T69" fmla="*/ 256 h 787"/>
              <a:gd name="T70" fmla="*/ 671 w 786"/>
              <a:gd name="T71" fmla="*/ 279 h 787"/>
              <a:gd name="T72" fmla="*/ 666 w 786"/>
              <a:gd name="T73" fmla="*/ 305 h 787"/>
              <a:gd name="T74" fmla="*/ 543 w 786"/>
              <a:gd name="T75" fmla="*/ 482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6" h="787">
                <a:moveTo>
                  <a:pt x="646" y="140"/>
                </a:moveTo>
                <a:cubicBezTo>
                  <a:pt x="506" y="1"/>
                  <a:pt x="280" y="0"/>
                  <a:pt x="140" y="140"/>
                </a:cubicBezTo>
                <a:cubicBezTo>
                  <a:pt x="0" y="280"/>
                  <a:pt x="0" y="507"/>
                  <a:pt x="140" y="647"/>
                </a:cubicBezTo>
                <a:cubicBezTo>
                  <a:pt x="280" y="787"/>
                  <a:pt x="506" y="787"/>
                  <a:pt x="646" y="647"/>
                </a:cubicBezTo>
                <a:cubicBezTo>
                  <a:pt x="786" y="507"/>
                  <a:pt x="786" y="280"/>
                  <a:pt x="646" y="140"/>
                </a:cubicBezTo>
                <a:close/>
                <a:moveTo>
                  <a:pt x="543" y="482"/>
                </a:moveTo>
                <a:lnTo>
                  <a:pt x="543" y="482"/>
                </a:lnTo>
                <a:lnTo>
                  <a:pt x="514" y="524"/>
                </a:lnTo>
                <a:lnTo>
                  <a:pt x="489" y="560"/>
                </a:lnTo>
                <a:lnTo>
                  <a:pt x="443" y="627"/>
                </a:lnTo>
                <a:cubicBezTo>
                  <a:pt x="437" y="635"/>
                  <a:pt x="428" y="642"/>
                  <a:pt x="416" y="648"/>
                </a:cubicBezTo>
                <a:cubicBezTo>
                  <a:pt x="406" y="653"/>
                  <a:pt x="395" y="655"/>
                  <a:pt x="385" y="656"/>
                </a:cubicBezTo>
                <a:lnTo>
                  <a:pt x="355" y="656"/>
                </a:lnTo>
                <a:cubicBezTo>
                  <a:pt x="346" y="655"/>
                  <a:pt x="335" y="653"/>
                  <a:pt x="325" y="648"/>
                </a:cubicBezTo>
                <a:cubicBezTo>
                  <a:pt x="313" y="642"/>
                  <a:pt x="304" y="635"/>
                  <a:pt x="298" y="627"/>
                </a:cubicBezTo>
                <a:lnTo>
                  <a:pt x="256" y="567"/>
                </a:lnTo>
                <a:lnTo>
                  <a:pt x="231" y="531"/>
                </a:lnTo>
                <a:lnTo>
                  <a:pt x="108" y="353"/>
                </a:lnTo>
                <a:cubicBezTo>
                  <a:pt x="103" y="346"/>
                  <a:pt x="101" y="336"/>
                  <a:pt x="103" y="327"/>
                </a:cubicBezTo>
                <a:cubicBezTo>
                  <a:pt x="105" y="318"/>
                  <a:pt x="110" y="310"/>
                  <a:pt x="117" y="305"/>
                </a:cubicBezTo>
                <a:lnTo>
                  <a:pt x="146" y="285"/>
                </a:lnTo>
                <a:cubicBezTo>
                  <a:pt x="162" y="274"/>
                  <a:pt x="184" y="278"/>
                  <a:pt x="195" y="294"/>
                </a:cubicBezTo>
                <a:lnTo>
                  <a:pt x="317" y="471"/>
                </a:lnTo>
                <a:lnTo>
                  <a:pt x="318" y="471"/>
                </a:lnTo>
                <a:lnTo>
                  <a:pt x="353" y="523"/>
                </a:lnTo>
                <a:cubicBezTo>
                  <a:pt x="356" y="525"/>
                  <a:pt x="361" y="528"/>
                  <a:pt x="371" y="529"/>
                </a:cubicBezTo>
                <a:cubicBezTo>
                  <a:pt x="379" y="528"/>
                  <a:pt x="384" y="526"/>
                  <a:pt x="386" y="525"/>
                </a:cubicBezTo>
                <a:lnTo>
                  <a:pt x="397" y="509"/>
                </a:lnTo>
                <a:lnTo>
                  <a:pt x="397" y="509"/>
                </a:lnTo>
                <a:lnTo>
                  <a:pt x="397" y="509"/>
                </a:lnTo>
                <a:lnTo>
                  <a:pt x="457" y="423"/>
                </a:lnTo>
                <a:lnTo>
                  <a:pt x="457" y="423"/>
                </a:lnTo>
                <a:lnTo>
                  <a:pt x="580" y="245"/>
                </a:lnTo>
                <a:cubicBezTo>
                  <a:pt x="591" y="229"/>
                  <a:pt x="612" y="225"/>
                  <a:pt x="628" y="236"/>
                </a:cubicBezTo>
                <a:lnTo>
                  <a:pt x="657" y="256"/>
                </a:lnTo>
                <a:cubicBezTo>
                  <a:pt x="665" y="261"/>
                  <a:pt x="670" y="270"/>
                  <a:pt x="671" y="279"/>
                </a:cubicBezTo>
                <a:cubicBezTo>
                  <a:pt x="673" y="288"/>
                  <a:pt x="671" y="297"/>
                  <a:pt x="666" y="305"/>
                </a:cubicBezTo>
                <a:lnTo>
                  <a:pt x="543" y="4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" name="Freeform 1288"/>
          <p:cNvSpPr>
            <a:spLocks noEditPoints="1"/>
          </p:cNvSpPr>
          <p:nvPr/>
        </p:nvSpPr>
        <p:spPr bwMode="auto">
          <a:xfrm>
            <a:off x="6340475" y="1677988"/>
            <a:ext cx="700088" cy="719137"/>
          </a:xfrm>
          <a:custGeom>
            <a:avLst/>
            <a:gdLst>
              <a:gd name="T0" fmla="*/ 973 w 1069"/>
              <a:gd name="T1" fmla="*/ 0 h 1396"/>
              <a:gd name="T2" fmla="*/ 531 w 1069"/>
              <a:gd name="T3" fmla="*/ 0 h 1396"/>
              <a:gd name="T4" fmla="*/ 637 w 1069"/>
              <a:gd name="T5" fmla="*/ 268 h 1396"/>
              <a:gd name="T6" fmla="*/ 246 w 1069"/>
              <a:gd name="T7" fmla="*/ 659 h 1396"/>
              <a:gd name="T8" fmla="*/ 0 w 1069"/>
              <a:gd name="T9" fmla="*/ 572 h 1396"/>
              <a:gd name="T10" fmla="*/ 0 w 1069"/>
              <a:gd name="T11" fmla="*/ 1099 h 1396"/>
              <a:gd name="T12" fmla="*/ 0 w 1069"/>
              <a:gd name="T13" fmla="*/ 1241 h 1396"/>
              <a:gd name="T14" fmla="*/ 0 w 1069"/>
              <a:gd name="T15" fmla="*/ 1299 h 1396"/>
              <a:gd name="T16" fmla="*/ 96 w 1069"/>
              <a:gd name="T17" fmla="*/ 1396 h 1396"/>
              <a:gd name="T18" fmla="*/ 973 w 1069"/>
              <a:gd name="T19" fmla="*/ 1396 h 1396"/>
              <a:gd name="T20" fmla="*/ 1068 w 1069"/>
              <a:gd name="T21" fmla="*/ 1306 h 1396"/>
              <a:gd name="T22" fmla="*/ 1068 w 1069"/>
              <a:gd name="T23" fmla="*/ 1276 h 1396"/>
              <a:gd name="T24" fmla="*/ 1069 w 1069"/>
              <a:gd name="T25" fmla="*/ 1276 h 1396"/>
              <a:gd name="T26" fmla="*/ 1069 w 1069"/>
              <a:gd name="T27" fmla="*/ 1273 h 1396"/>
              <a:gd name="T28" fmla="*/ 1069 w 1069"/>
              <a:gd name="T29" fmla="*/ 1245 h 1396"/>
              <a:gd name="T30" fmla="*/ 1069 w 1069"/>
              <a:gd name="T31" fmla="*/ 493 h 1396"/>
              <a:gd name="T32" fmla="*/ 1069 w 1069"/>
              <a:gd name="T33" fmla="*/ 463 h 1396"/>
              <a:gd name="T34" fmla="*/ 1069 w 1069"/>
              <a:gd name="T35" fmla="*/ 441 h 1396"/>
              <a:gd name="T36" fmla="*/ 1069 w 1069"/>
              <a:gd name="T37" fmla="*/ 397 h 1396"/>
              <a:gd name="T38" fmla="*/ 1069 w 1069"/>
              <a:gd name="T39" fmla="*/ 97 h 1396"/>
              <a:gd name="T40" fmla="*/ 973 w 1069"/>
              <a:gd name="T41" fmla="*/ 0 h 1396"/>
              <a:gd name="T42" fmla="*/ 737 w 1069"/>
              <a:gd name="T43" fmla="*/ 198 h 1396"/>
              <a:gd name="T44" fmla="*/ 737 w 1069"/>
              <a:gd name="T45" fmla="*/ 198 h 1396"/>
              <a:gd name="T46" fmla="*/ 938 w 1069"/>
              <a:gd name="T47" fmla="*/ 198 h 1396"/>
              <a:gd name="T48" fmla="*/ 938 w 1069"/>
              <a:gd name="T49" fmla="*/ 260 h 1396"/>
              <a:gd name="T50" fmla="*/ 737 w 1069"/>
              <a:gd name="T51" fmla="*/ 260 h 1396"/>
              <a:gd name="T52" fmla="*/ 737 w 1069"/>
              <a:gd name="T53" fmla="*/ 198 h 1396"/>
              <a:gd name="T54" fmla="*/ 737 w 1069"/>
              <a:gd name="T55" fmla="*/ 375 h 1396"/>
              <a:gd name="T56" fmla="*/ 737 w 1069"/>
              <a:gd name="T57" fmla="*/ 375 h 1396"/>
              <a:gd name="T58" fmla="*/ 938 w 1069"/>
              <a:gd name="T59" fmla="*/ 375 h 1396"/>
              <a:gd name="T60" fmla="*/ 938 w 1069"/>
              <a:gd name="T61" fmla="*/ 436 h 1396"/>
              <a:gd name="T62" fmla="*/ 737 w 1069"/>
              <a:gd name="T63" fmla="*/ 436 h 1396"/>
              <a:gd name="T64" fmla="*/ 737 w 1069"/>
              <a:gd name="T65" fmla="*/ 375 h 1396"/>
              <a:gd name="T66" fmla="*/ 664 w 1069"/>
              <a:gd name="T67" fmla="*/ 1189 h 1396"/>
              <a:gd name="T68" fmla="*/ 664 w 1069"/>
              <a:gd name="T69" fmla="*/ 1189 h 1396"/>
              <a:gd name="T70" fmla="*/ 116 w 1069"/>
              <a:gd name="T71" fmla="*/ 1189 h 1396"/>
              <a:gd name="T72" fmla="*/ 116 w 1069"/>
              <a:gd name="T73" fmla="*/ 1127 h 1396"/>
              <a:gd name="T74" fmla="*/ 664 w 1069"/>
              <a:gd name="T75" fmla="*/ 1127 h 1396"/>
              <a:gd name="T76" fmla="*/ 664 w 1069"/>
              <a:gd name="T77" fmla="*/ 1189 h 1396"/>
              <a:gd name="T78" fmla="*/ 664 w 1069"/>
              <a:gd name="T79" fmla="*/ 1007 h 1396"/>
              <a:gd name="T80" fmla="*/ 664 w 1069"/>
              <a:gd name="T81" fmla="*/ 1007 h 1396"/>
              <a:gd name="T82" fmla="*/ 116 w 1069"/>
              <a:gd name="T83" fmla="*/ 1007 h 1396"/>
              <a:gd name="T84" fmla="*/ 116 w 1069"/>
              <a:gd name="T85" fmla="*/ 945 h 1396"/>
              <a:gd name="T86" fmla="*/ 664 w 1069"/>
              <a:gd name="T87" fmla="*/ 945 h 1396"/>
              <a:gd name="T88" fmla="*/ 664 w 1069"/>
              <a:gd name="T89" fmla="*/ 1007 h 1396"/>
              <a:gd name="T90" fmla="*/ 664 w 1069"/>
              <a:gd name="T91" fmla="*/ 824 h 1396"/>
              <a:gd name="T92" fmla="*/ 664 w 1069"/>
              <a:gd name="T93" fmla="*/ 824 h 1396"/>
              <a:gd name="T94" fmla="*/ 116 w 1069"/>
              <a:gd name="T95" fmla="*/ 824 h 1396"/>
              <a:gd name="T96" fmla="*/ 116 w 1069"/>
              <a:gd name="T97" fmla="*/ 763 h 1396"/>
              <a:gd name="T98" fmla="*/ 664 w 1069"/>
              <a:gd name="T99" fmla="*/ 763 h 1396"/>
              <a:gd name="T100" fmla="*/ 664 w 1069"/>
              <a:gd name="T101" fmla="*/ 824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9" h="1396">
                <a:moveTo>
                  <a:pt x="973" y="0"/>
                </a:moveTo>
                <a:lnTo>
                  <a:pt x="531" y="0"/>
                </a:lnTo>
                <a:cubicBezTo>
                  <a:pt x="597" y="70"/>
                  <a:pt x="637" y="164"/>
                  <a:pt x="637" y="268"/>
                </a:cubicBezTo>
                <a:cubicBezTo>
                  <a:pt x="637" y="484"/>
                  <a:pt x="462" y="659"/>
                  <a:pt x="246" y="659"/>
                </a:cubicBezTo>
                <a:cubicBezTo>
                  <a:pt x="153" y="659"/>
                  <a:pt x="67" y="626"/>
                  <a:pt x="0" y="572"/>
                </a:cubicBezTo>
                <a:lnTo>
                  <a:pt x="0" y="1099"/>
                </a:lnTo>
                <a:lnTo>
                  <a:pt x="0" y="1241"/>
                </a:lnTo>
                <a:lnTo>
                  <a:pt x="0" y="1299"/>
                </a:lnTo>
                <a:cubicBezTo>
                  <a:pt x="0" y="1352"/>
                  <a:pt x="43" y="1396"/>
                  <a:pt x="96" y="1396"/>
                </a:cubicBezTo>
                <a:lnTo>
                  <a:pt x="973" y="1396"/>
                </a:lnTo>
                <a:cubicBezTo>
                  <a:pt x="1023" y="1396"/>
                  <a:pt x="1064" y="1356"/>
                  <a:pt x="1068" y="1306"/>
                </a:cubicBezTo>
                <a:lnTo>
                  <a:pt x="1068" y="1276"/>
                </a:lnTo>
                <a:lnTo>
                  <a:pt x="1069" y="1276"/>
                </a:lnTo>
                <a:lnTo>
                  <a:pt x="1069" y="1273"/>
                </a:lnTo>
                <a:lnTo>
                  <a:pt x="1069" y="1245"/>
                </a:lnTo>
                <a:lnTo>
                  <a:pt x="1069" y="493"/>
                </a:lnTo>
                <a:lnTo>
                  <a:pt x="1069" y="463"/>
                </a:lnTo>
                <a:lnTo>
                  <a:pt x="1069" y="441"/>
                </a:lnTo>
                <a:lnTo>
                  <a:pt x="1069" y="397"/>
                </a:lnTo>
                <a:lnTo>
                  <a:pt x="1069" y="97"/>
                </a:lnTo>
                <a:cubicBezTo>
                  <a:pt x="1069" y="44"/>
                  <a:pt x="1026" y="0"/>
                  <a:pt x="973" y="0"/>
                </a:cubicBezTo>
                <a:close/>
                <a:moveTo>
                  <a:pt x="737" y="198"/>
                </a:moveTo>
                <a:lnTo>
                  <a:pt x="737" y="198"/>
                </a:lnTo>
                <a:lnTo>
                  <a:pt x="938" y="198"/>
                </a:lnTo>
                <a:lnTo>
                  <a:pt x="938" y="260"/>
                </a:lnTo>
                <a:lnTo>
                  <a:pt x="737" y="260"/>
                </a:lnTo>
                <a:lnTo>
                  <a:pt x="737" y="198"/>
                </a:lnTo>
                <a:close/>
                <a:moveTo>
                  <a:pt x="737" y="375"/>
                </a:moveTo>
                <a:lnTo>
                  <a:pt x="737" y="375"/>
                </a:lnTo>
                <a:lnTo>
                  <a:pt x="938" y="375"/>
                </a:lnTo>
                <a:lnTo>
                  <a:pt x="938" y="436"/>
                </a:lnTo>
                <a:lnTo>
                  <a:pt x="737" y="436"/>
                </a:lnTo>
                <a:lnTo>
                  <a:pt x="737" y="375"/>
                </a:lnTo>
                <a:close/>
                <a:moveTo>
                  <a:pt x="664" y="1189"/>
                </a:moveTo>
                <a:lnTo>
                  <a:pt x="664" y="1189"/>
                </a:lnTo>
                <a:lnTo>
                  <a:pt x="116" y="1189"/>
                </a:lnTo>
                <a:lnTo>
                  <a:pt x="116" y="1127"/>
                </a:lnTo>
                <a:lnTo>
                  <a:pt x="664" y="1127"/>
                </a:lnTo>
                <a:lnTo>
                  <a:pt x="664" y="1189"/>
                </a:lnTo>
                <a:close/>
                <a:moveTo>
                  <a:pt x="664" y="1007"/>
                </a:moveTo>
                <a:lnTo>
                  <a:pt x="664" y="1007"/>
                </a:lnTo>
                <a:lnTo>
                  <a:pt x="116" y="1007"/>
                </a:lnTo>
                <a:lnTo>
                  <a:pt x="116" y="945"/>
                </a:lnTo>
                <a:lnTo>
                  <a:pt x="664" y="945"/>
                </a:lnTo>
                <a:lnTo>
                  <a:pt x="664" y="1007"/>
                </a:lnTo>
                <a:close/>
                <a:moveTo>
                  <a:pt x="664" y="824"/>
                </a:moveTo>
                <a:lnTo>
                  <a:pt x="664" y="824"/>
                </a:lnTo>
                <a:lnTo>
                  <a:pt x="116" y="824"/>
                </a:lnTo>
                <a:lnTo>
                  <a:pt x="116" y="763"/>
                </a:lnTo>
                <a:lnTo>
                  <a:pt x="664" y="763"/>
                </a:lnTo>
                <a:lnTo>
                  <a:pt x="664" y="8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5" name="Freeform 1256"/>
          <p:cNvSpPr>
            <a:spLocks noEditPoints="1"/>
          </p:cNvSpPr>
          <p:nvPr/>
        </p:nvSpPr>
        <p:spPr bwMode="auto">
          <a:xfrm>
            <a:off x="1831975" y="1560513"/>
            <a:ext cx="493713" cy="576262"/>
          </a:xfrm>
          <a:custGeom>
            <a:avLst/>
            <a:gdLst>
              <a:gd name="T0" fmla="*/ 571 w 1072"/>
              <a:gd name="T1" fmla="*/ 0 h 1400"/>
              <a:gd name="T2" fmla="*/ 562 w 1072"/>
              <a:gd name="T3" fmla="*/ 38 h 1400"/>
              <a:gd name="T4" fmla="*/ 556 w 1072"/>
              <a:gd name="T5" fmla="*/ 82 h 1400"/>
              <a:gd name="T6" fmla="*/ 555 w 1072"/>
              <a:gd name="T7" fmla="*/ 91 h 1400"/>
              <a:gd name="T8" fmla="*/ 536 w 1072"/>
              <a:gd name="T9" fmla="*/ 141 h 1400"/>
              <a:gd name="T10" fmla="*/ 535 w 1072"/>
              <a:gd name="T11" fmla="*/ 171 h 1400"/>
              <a:gd name="T12" fmla="*/ 512 w 1072"/>
              <a:gd name="T13" fmla="*/ 184 h 1400"/>
              <a:gd name="T14" fmla="*/ 501 w 1072"/>
              <a:gd name="T15" fmla="*/ 209 h 1400"/>
              <a:gd name="T16" fmla="*/ 475 w 1072"/>
              <a:gd name="T17" fmla="*/ 231 h 1400"/>
              <a:gd name="T18" fmla="*/ 448 w 1072"/>
              <a:gd name="T19" fmla="*/ 255 h 1400"/>
              <a:gd name="T20" fmla="*/ 440 w 1072"/>
              <a:gd name="T21" fmla="*/ 261 h 1400"/>
              <a:gd name="T22" fmla="*/ 448 w 1072"/>
              <a:gd name="T23" fmla="*/ 267 h 1400"/>
              <a:gd name="T24" fmla="*/ 431 w 1072"/>
              <a:gd name="T25" fmla="*/ 276 h 1400"/>
              <a:gd name="T26" fmla="*/ 393 w 1072"/>
              <a:gd name="T27" fmla="*/ 278 h 1400"/>
              <a:gd name="T28" fmla="*/ 373 w 1072"/>
              <a:gd name="T29" fmla="*/ 296 h 1400"/>
              <a:gd name="T30" fmla="*/ 359 w 1072"/>
              <a:gd name="T31" fmla="*/ 300 h 1400"/>
              <a:gd name="T32" fmla="*/ 338 w 1072"/>
              <a:gd name="T33" fmla="*/ 349 h 1400"/>
              <a:gd name="T34" fmla="*/ 373 w 1072"/>
              <a:gd name="T35" fmla="*/ 434 h 1400"/>
              <a:gd name="T36" fmla="*/ 380 w 1072"/>
              <a:gd name="T37" fmla="*/ 469 h 1400"/>
              <a:gd name="T38" fmla="*/ 291 w 1072"/>
              <a:gd name="T39" fmla="*/ 567 h 1400"/>
              <a:gd name="T40" fmla="*/ 252 w 1072"/>
              <a:gd name="T41" fmla="*/ 553 h 1400"/>
              <a:gd name="T42" fmla="*/ 175 w 1072"/>
              <a:gd name="T43" fmla="*/ 571 h 1400"/>
              <a:gd name="T44" fmla="*/ 129 w 1072"/>
              <a:gd name="T45" fmla="*/ 571 h 1400"/>
              <a:gd name="T46" fmla="*/ 52 w 1072"/>
              <a:gd name="T47" fmla="*/ 553 h 1400"/>
              <a:gd name="T48" fmla="*/ 12 w 1072"/>
              <a:gd name="T49" fmla="*/ 567 h 1400"/>
              <a:gd name="T50" fmla="*/ 0 w 1072"/>
              <a:gd name="T51" fmla="*/ 858 h 1400"/>
              <a:gd name="T52" fmla="*/ 95 w 1072"/>
              <a:gd name="T53" fmla="*/ 1400 h 1400"/>
              <a:gd name="T54" fmla="*/ 976 w 1072"/>
              <a:gd name="T55" fmla="*/ 1400 h 1400"/>
              <a:gd name="T56" fmla="*/ 1039 w 1072"/>
              <a:gd name="T57" fmla="*/ 1376 h 1400"/>
              <a:gd name="T58" fmla="*/ 1072 w 1072"/>
              <a:gd name="T59" fmla="*/ 1303 h 1400"/>
              <a:gd name="T60" fmla="*/ 1072 w 1072"/>
              <a:gd name="T61" fmla="*/ 977 h 1400"/>
              <a:gd name="T62" fmla="*/ 1072 w 1072"/>
              <a:gd name="T63" fmla="*/ 361 h 1400"/>
              <a:gd name="T64" fmla="*/ 976 w 1072"/>
              <a:gd name="T65" fmla="*/ 0 h 1400"/>
              <a:gd name="T66" fmla="*/ 493 w 1072"/>
              <a:gd name="T67" fmla="*/ 340 h 1400"/>
              <a:gd name="T68" fmla="*/ 925 w 1072"/>
              <a:gd name="T69" fmla="*/ 406 h 1400"/>
              <a:gd name="T70" fmla="*/ 493 w 1072"/>
              <a:gd name="T71" fmla="*/ 340 h 1400"/>
              <a:gd name="T72" fmla="*/ 942 w 1072"/>
              <a:gd name="T73" fmla="*/ 1236 h 1400"/>
              <a:gd name="T74" fmla="*/ 129 w 1072"/>
              <a:gd name="T75" fmla="*/ 1170 h 1400"/>
              <a:gd name="T76" fmla="*/ 942 w 1072"/>
              <a:gd name="T77" fmla="*/ 1236 h 1400"/>
              <a:gd name="T78" fmla="*/ 942 w 1072"/>
              <a:gd name="T79" fmla="*/ 1064 h 1400"/>
              <a:gd name="T80" fmla="*/ 129 w 1072"/>
              <a:gd name="T81" fmla="*/ 998 h 1400"/>
              <a:gd name="T82" fmla="*/ 942 w 1072"/>
              <a:gd name="T83" fmla="*/ 1064 h 1400"/>
              <a:gd name="T84" fmla="*/ 942 w 1072"/>
              <a:gd name="T85" fmla="*/ 892 h 1400"/>
              <a:gd name="T86" fmla="*/ 129 w 1072"/>
              <a:gd name="T87" fmla="*/ 826 h 1400"/>
              <a:gd name="T88" fmla="*/ 942 w 1072"/>
              <a:gd name="T89" fmla="*/ 892 h 1400"/>
              <a:gd name="T90" fmla="*/ 942 w 1072"/>
              <a:gd name="T91" fmla="*/ 720 h 1400"/>
              <a:gd name="T92" fmla="*/ 129 w 1072"/>
              <a:gd name="T93" fmla="*/ 654 h 1400"/>
              <a:gd name="T94" fmla="*/ 942 w 1072"/>
              <a:gd name="T95" fmla="*/ 72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72" h="1400">
                <a:moveTo>
                  <a:pt x="976" y="0"/>
                </a:moveTo>
                <a:lnTo>
                  <a:pt x="571" y="0"/>
                </a:lnTo>
                <a:lnTo>
                  <a:pt x="568" y="18"/>
                </a:lnTo>
                <a:cubicBezTo>
                  <a:pt x="568" y="25"/>
                  <a:pt x="566" y="32"/>
                  <a:pt x="562" y="38"/>
                </a:cubicBezTo>
                <a:cubicBezTo>
                  <a:pt x="561" y="40"/>
                  <a:pt x="559" y="42"/>
                  <a:pt x="558" y="45"/>
                </a:cubicBezTo>
                <a:cubicBezTo>
                  <a:pt x="563" y="56"/>
                  <a:pt x="563" y="70"/>
                  <a:pt x="556" y="82"/>
                </a:cubicBezTo>
                <a:cubicBezTo>
                  <a:pt x="555" y="84"/>
                  <a:pt x="553" y="86"/>
                  <a:pt x="552" y="87"/>
                </a:cubicBezTo>
                <a:lnTo>
                  <a:pt x="555" y="91"/>
                </a:lnTo>
                <a:lnTo>
                  <a:pt x="555" y="104"/>
                </a:lnTo>
                <a:cubicBezTo>
                  <a:pt x="555" y="120"/>
                  <a:pt x="547" y="132"/>
                  <a:pt x="536" y="141"/>
                </a:cubicBezTo>
                <a:cubicBezTo>
                  <a:pt x="536" y="145"/>
                  <a:pt x="537" y="149"/>
                  <a:pt x="536" y="153"/>
                </a:cubicBezTo>
                <a:lnTo>
                  <a:pt x="535" y="171"/>
                </a:lnTo>
                <a:lnTo>
                  <a:pt x="519" y="180"/>
                </a:lnTo>
                <a:cubicBezTo>
                  <a:pt x="517" y="181"/>
                  <a:pt x="515" y="183"/>
                  <a:pt x="512" y="184"/>
                </a:cubicBezTo>
                <a:cubicBezTo>
                  <a:pt x="512" y="190"/>
                  <a:pt x="510" y="195"/>
                  <a:pt x="507" y="200"/>
                </a:cubicBezTo>
                <a:lnTo>
                  <a:pt x="501" y="209"/>
                </a:lnTo>
                <a:cubicBezTo>
                  <a:pt x="497" y="214"/>
                  <a:pt x="489" y="221"/>
                  <a:pt x="477" y="224"/>
                </a:cubicBezTo>
                <a:cubicBezTo>
                  <a:pt x="476" y="226"/>
                  <a:pt x="476" y="228"/>
                  <a:pt x="475" y="231"/>
                </a:cubicBezTo>
                <a:lnTo>
                  <a:pt x="469" y="251"/>
                </a:lnTo>
                <a:lnTo>
                  <a:pt x="448" y="255"/>
                </a:lnTo>
                <a:cubicBezTo>
                  <a:pt x="446" y="255"/>
                  <a:pt x="444" y="255"/>
                  <a:pt x="443" y="256"/>
                </a:cubicBezTo>
                <a:cubicBezTo>
                  <a:pt x="442" y="257"/>
                  <a:pt x="441" y="259"/>
                  <a:pt x="440" y="261"/>
                </a:cubicBezTo>
                <a:lnTo>
                  <a:pt x="438" y="264"/>
                </a:lnTo>
                <a:lnTo>
                  <a:pt x="448" y="267"/>
                </a:lnTo>
                <a:lnTo>
                  <a:pt x="436" y="269"/>
                </a:lnTo>
                <a:lnTo>
                  <a:pt x="431" y="276"/>
                </a:lnTo>
                <a:lnTo>
                  <a:pt x="406" y="279"/>
                </a:lnTo>
                <a:cubicBezTo>
                  <a:pt x="401" y="279"/>
                  <a:pt x="397" y="278"/>
                  <a:pt x="393" y="278"/>
                </a:cubicBezTo>
                <a:cubicBezTo>
                  <a:pt x="391" y="280"/>
                  <a:pt x="388" y="283"/>
                  <a:pt x="386" y="285"/>
                </a:cubicBezTo>
                <a:lnTo>
                  <a:pt x="373" y="296"/>
                </a:lnTo>
                <a:lnTo>
                  <a:pt x="360" y="294"/>
                </a:lnTo>
                <a:cubicBezTo>
                  <a:pt x="360" y="296"/>
                  <a:pt x="359" y="298"/>
                  <a:pt x="359" y="300"/>
                </a:cubicBezTo>
                <a:lnTo>
                  <a:pt x="365" y="299"/>
                </a:lnTo>
                <a:lnTo>
                  <a:pt x="338" y="349"/>
                </a:lnTo>
                <a:lnTo>
                  <a:pt x="342" y="352"/>
                </a:lnTo>
                <a:cubicBezTo>
                  <a:pt x="371" y="369"/>
                  <a:pt x="381" y="408"/>
                  <a:pt x="37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379" y="449"/>
                  <a:pt x="380" y="462"/>
                  <a:pt x="380" y="469"/>
                </a:cubicBezTo>
                <a:cubicBezTo>
                  <a:pt x="380" y="496"/>
                  <a:pt x="366" y="522"/>
                  <a:pt x="341" y="537"/>
                </a:cubicBezTo>
                <a:lnTo>
                  <a:pt x="291" y="567"/>
                </a:lnTo>
                <a:lnTo>
                  <a:pt x="288" y="554"/>
                </a:lnTo>
                <a:cubicBezTo>
                  <a:pt x="273" y="558"/>
                  <a:pt x="262" y="556"/>
                  <a:pt x="252" y="553"/>
                </a:cubicBezTo>
                <a:cubicBezTo>
                  <a:pt x="236" y="563"/>
                  <a:pt x="215" y="566"/>
                  <a:pt x="195" y="561"/>
                </a:cubicBezTo>
                <a:cubicBezTo>
                  <a:pt x="189" y="566"/>
                  <a:pt x="182" y="569"/>
                  <a:pt x="175" y="571"/>
                </a:cubicBezTo>
                <a:cubicBezTo>
                  <a:pt x="169" y="573"/>
                  <a:pt x="161" y="574"/>
                  <a:pt x="152" y="574"/>
                </a:cubicBezTo>
                <a:cubicBezTo>
                  <a:pt x="143" y="574"/>
                  <a:pt x="135" y="573"/>
                  <a:pt x="129" y="571"/>
                </a:cubicBezTo>
                <a:cubicBezTo>
                  <a:pt x="122" y="569"/>
                  <a:pt x="115" y="566"/>
                  <a:pt x="108" y="561"/>
                </a:cubicBezTo>
                <a:cubicBezTo>
                  <a:pt x="89" y="566"/>
                  <a:pt x="69" y="563"/>
                  <a:pt x="52" y="553"/>
                </a:cubicBezTo>
                <a:cubicBezTo>
                  <a:pt x="41" y="556"/>
                  <a:pt x="28" y="557"/>
                  <a:pt x="15" y="554"/>
                </a:cubicBezTo>
                <a:lnTo>
                  <a:pt x="12" y="567"/>
                </a:lnTo>
                <a:lnTo>
                  <a:pt x="0" y="559"/>
                </a:lnTo>
                <a:lnTo>
                  <a:pt x="0" y="858"/>
                </a:lnTo>
                <a:lnTo>
                  <a:pt x="0" y="1303"/>
                </a:lnTo>
                <a:cubicBezTo>
                  <a:pt x="0" y="1357"/>
                  <a:pt x="43" y="1400"/>
                  <a:pt x="95" y="1400"/>
                </a:cubicBezTo>
                <a:lnTo>
                  <a:pt x="620" y="1400"/>
                </a:lnTo>
                <a:lnTo>
                  <a:pt x="976" y="1400"/>
                </a:lnTo>
                <a:lnTo>
                  <a:pt x="976" y="1400"/>
                </a:lnTo>
                <a:cubicBezTo>
                  <a:pt x="1000" y="1400"/>
                  <a:pt x="1022" y="1391"/>
                  <a:pt x="1039" y="1376"/>
                </a:cubicBezTo>
                <a:cubicBezTo>
                  <a:pt x="1059" y="1359"/>
                  <a:pt x="1072" y="1332"/>
                  <a:pt x="1072" y="1303"/>
                </a:cubicBezTo>
                <a:lnTo>
                  <a:pt x="1072" y="1303"/>
                </a:lnTo>
                <a:lnTo>
                  <a:pt x="1072" y="1278"/>
                </a:lnTo>
                <a:lnTo>
                  <a:pt x="1072" y="977"/>
                </a:lnTo>
                <a:lnTo>
                  <a:pt x="1072" y="387"/>
                </a:lnTo>
                <a:lnTo>
                  <a:pt x="1072" y="361"/>
                </a:lnTo>
                <a:lnTo>
                  <a:pt x="1072" y="97"/>
                </a:lnTo>
                <a:cubicBezTo>
                  <a:pt x="1072" y="44"/>
                  <a:pt x="1029" y="0"/>
                  <a:pt x="976" y="0"/>
                </a:cubicBezTo>
                <a:close/>
                <a:moveTo>
                  <a:pt x="493" y="340"/>
                </a:moveTo>
                <a:lnTo>
                  <a:pt x="493" y="340"/>
                </a:lnTo>
                <a:lnTo>
                  <a:pt x="925" y="340"/>
                </a:lnTo>
                <a:lnTo>
                  <a:pt x="925" y="406"/>
                </a:lnTo>
                <a:lnTo>
                  <a:pt x="493" y="406"/>
                </a:lnTo>
                <a:lnTo>
                  <a:pt x="493" y="340"/>
                </a:lnTo>
                <a:close/>
                <a:moveTo>
                  <a:pt x="942" y="1236"/>
                </a:moveTo>
                <a:lnTo>
                  <a:pt x="942" y="1236"/>
                </a:lnTo>
                <a:lnTo>
                  <a:pt x="129" y="1236"/>
                </a:lnTo>
                <a:lnTo>
                  <a:pt x="129" y="1170"/>
                </a:lnTo>
                <a:lnTo>
                  <a:pt x="942" y="1170"/>
                </a:lnTo>
                <a:lnTo>
                  <a:pt x="942" y="1236"/>
                </a:lnTo>
                <a:close/>
                <a:moveTo>
                  <a:pt x="942" y="1064"/>
                </a:moveTo>
                <a:lnTo>
                  <a:pt x="942" y="1064"/>
                </a:lnTo>
                <a:lnTo>
                  <a:pt x="129" y="1064"/>
                </a:lnTo>
                <a:lnTo>
                  <a:pt x="129" y="998"/>
                </a:lnTo>
                <a:lnTo>
                  <a:pt x="942" y="998"/>
                </a:lnTo>
                <a:lnTo>
                  <a:pt x="942" y="1064"/>
                </a:lnTo>
                <a:close/>
                <a:moveTo>
                  <a:pt x="942" y="892"/>
                </a:moveTo>
                <a:lnTo>
                  <a:pt x="942" y="892"/>
                </a:lnTo>
                <a:lnTo>
                  <a:pt x="129" y="892"/>
                </a:lnTo>
                <a:lnTo>
                  <a:pt x="129" y="826"/>
                </a:lnTo>
                <a:lnTo>
                  <a:pt x="942" y="826"/>
                </a:lnTo>
                <a:lnTo>
                  <a:pt x="942" y="892"/>
                </a:lnTo>
                <a:close/>
                <a:moveTo>
                  <a:pt x="942" y="720"/>
                </a:moveTo>
                <a:lnTo>
                  <a:pt x="942" y="720"/>
                </a:lnTo>
                <a:lnTo>
                  <a:pt x="129" y="720"/>
                </a:lnTo>
                <a:lnTo>
                  <a:pt x="129" y="654"/>
                </a:lnTo>
                <a:lnTo>
                  <a:pt x="942" y="654"/>
                </a:lnTo>
                <a:lnTo>
                  <a:pt x="942" y="7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6" name="Freeform 1257"/>
          <p:cNvSpPr>
            <a:spLocks noEditPoints="1"/>
          </p:cNvSpPr>
          <p:nvPr/>
        </p:nvSpPr>
        <p:spPr bwMode="auto">
          <a:xfrm>
            <a:off x="1758950" y="1473200"/>
            <a:ext cx="350838" cy="338138"/>
          </a:xfrm>
          <a:custGeom>
            <a:avLst/>
            <a:gdLst>
              <a:gd name="T0" fmla="*/ 287 w 762"/>
              <a:gd name="T1" fmla="*/ 792 h 821"/>
              <a:gd name="T2" fmla="*/ 416 w 762"/>
              <a:gd name="T3" fmla="*/ 802 h 821"/>
              <a:gd name="T4" fmla="*/ 529 w 762"/>
              <a:gd name="T5" fmla="*/ 785 h 821"/>
              <a:gd name="T6" fmla="*/ 557 w 762"/>
              <a:gd name="T7" fmla="*/ 719 h 821"/>
              <a:gd name="T8" fmla="*/ 506 w 762"/>
              <a:gd name="T9" fmla="*/ 666 h 821"/>
              <a:gd name="T10" fmla="*/ 477 w 762"/>
              <a:gd name="T11" fmla="*/ 630 h 821"/>
              <a:gd name="T12" fmla="*/ 520 w 762"/>
              <a:gd name="T13" fmla="*/ 599 h 821"/>
              <a:gd name="T14" fmla="*/ 531 w 762"/>
              <a:gd name="T15" fmla="*/ 590 h 821"/>
              <a:gd name="T16" fmla="*/ 533 w 762"/>
              <a:gd name="T17" fmla="*/ 587 h 821"/>
              <a:gd name="T18" fmla="*/ 551 w 762"/>
              <a:gd name="T19" fmla="*/ 575 h 821"/>
              <a:gd name="T20" fmla="*/ 548 w 762"/>
              <a:gd name="T21" fmla="*/ 536 h 821"/>
              <a:gd name="T22" fmla="*/ 611 w 762"/>
              <a:gd name="T23" fmla="*/ 515 h 821"/>
              <a:gd name="T24" fmla="*/ 705 w 762"/>
              <a:gd name="T25" fmla="*/ 467 h 821"/>
              <a:gd name="T26" fmla="*/ 754 w 762"/>
              <a:gd name="T27" fmla="*/ 342 h 821"/>
              <a:gd name="T28" fmla="*/ 720 w 762"/>
              <a:gd name="T29" fmla="*/ 251 h 821"/>
              <a:gd name="T30" fmla="*/ 699 w 762"/>
              <a:gd name="T31" fmla="*/ 128 h 821"/>
              <a:gd name="T32" fmla="*/ 523 w 762"/>
              <a:gd name="T33" fmla="*/ 335 h 821"/>
              <a:gd name="T34" fmla="*/ 467 w 762"/>
              <a:gd name="T35" fmla="*/ 344 h 821"/>
              <a:gd name="T36" fmla="*/ 492 w 762"/>
              <a:gd name="T37" fmla="*/ 248 h 821"/>
              <a:gd name="T38" fmla="*/ 561 w 762"/>
              <a:gd name="T39" fmla="*/ 243 h 821"/>
              <a:gd name="T40" fmla="*/ 537 w 762"/>
              <a:gd name="T41" fmla="*/ 182 h 821"/>
              <a:gd name="T42" fmla="*/ 594 w 762"/>
              <a:gd name="T43" fmla="*/ 170 h 821"/>
              <a:gd name="T44" fmla="*/ 641 w 762"/>
              <a:gd name="T45" fmla="*/ 186 h 821"/>
              <a:gd name="T46" fmla="*/ 570 w 762"/>
              <a:gd name="T47" fmla="*/ 88 h 821"/>
              <a:gd name="T48" fmla="*/ 513 w 762"/>
              <a:gd name="T49" fmla="*/ 131 h 821"/>
              <a:gd name="T50" fmla="*/ 510 w 762"/>
              <a:gd name="T51" fmla="*/ 89 h 821"/>
              <a:gd name="T52" fmla="*/ 496 w 762"/>
              <a:gd name="T53" fmla="*/ 130 h 821"/>
              <a:gd name="T54" fmla="*/ 431 w 762"/>
              <a:gd name="T55" fmla="*/ 114 h 821"/>
              <a:gd name="T56" fmla="*/ 400 w 762"/>
              <a:gd name="T57" fmla="*/ 8 h 821"/>
              <a:gd name="T58" fmla="*/ 361 w 762"/>
              <a:gd name="T59" fmla="*/ 8 h 821"/>
              <a:gd name="T60" fmla="*/ 331 w 762"/>
              <a:gd name="T61" fmla="*/ 113 h 821"/>
              <a:gd name="T62" fmla="*/ 266 w 762"/>
              <a:gd name="T63" fmla="*/ 129 h 821"/>
              <a:gd name="T64" fmla="*/ 252 w 762"/>
              <a:gd name="T65" fmla="*/ 88 h 821"/>
              <a:gd name="T66" fmla="*/ 249 w 762"/>
              <a:gd name="T67" fmla="*/ 130 h 821"/>
              <a:gd name="T68" fmla="*/ 192 w 762"/>
              <a:gd name="T69" fmla="*/ 87 h 821"/>
              <a:gd name="T70" fmla="*/ 121 w 762"/>
              <a:gd name="T71" fmla="*/ 185 h 821"/>
              <a:gd name="T72" fmla="*/ 167 w 762"/>
              <a:gd name="T73" fmla="*/ 170 h 821"/>
              <a:gd name="T74" fmla="*/ 224 w 762"/>
              <a:gd name="T75" fmla="*/ 181 h 821"/>
              <a:gd name="T76" fmla="*/ 200 w 762"/>
              <a:gd name="T77" fmla="*/ 242 h 821"/>
              <a:gd name="T78" fmla="*/ 270 w 762"/>
              <a:gd name="T79" fmla="*/ 247 h 821"/>
              <a:gd name="T80" fmla="*/ 278 w 762"/>
              <a:gd name="T81" fmla="*/ 323 h 821"/>
              <a:gd name="T82" fmla="*/ 260 w 762"/>
              <a:gd name="T83" fmla="*/ 361 h 821"/>
              <a:gd name="T84" fmla="*/ 135 w 762"/>
              <a:gd name="T85" fmla="*/ 223 h 821"/>
              <a:gd name="T86" fmla="*/ 22 w 762"/>
              <a:gd name="T87" fmla="*/ 198 h 821"/>
              <a:gd name="T88" fmla="*/ 1 w 762"/>
              <a:gd name="T89" fmla="*/ 301 h 821"/>
              <a:gd name="T90" fmla="*/ 32 w 762"/>
              <a:gd name="T91" fmla="*/ 431 h 821"/>
              <a:gd name="T92" fmla="*/ 128 w 762"/>
              <a:gd name="T93" fmla="*/ 483 h 821"/>
              <a:gd name="T94" fmla="*/ 215 w 762"/>
              <a:gd name="T95" fmla="*/ 529 h 821"/>
              <a:gd name="T96" fmla="*/ 211 w 762"/>
              <a:gd name="T97" fmla="*/ 560 h 821"/>
              <a:gd name="T98" fmla="*/ 225 w 762"/>
              <a:gd name="T99" fmla="*/ 584 h 821"/>
              <a:gd name="T100" fmla="*/ 230 w 762"/>
              <a:gd name="T101" fmla="*/ 589 h 821"/>
              <a:gd name="T102" fmla="*/ 238 w 762"/>
              <a:gd name="T103" fmla="*/ 598 h 821"/>
              <a:gd name="T104" fmla="*/ 290 w 762"/>
              <a:gd name="T105" fmla="*/ 626 h 821"/>
              <a:gd name="T106" fmla="*/ 239 w 762"/>
              <a:gd name="T107" fmla="*/ 641 h 821"/>
              <a:gd name="T108" fmla="*/ 208 w 762"/>
              <a:gd name="T109" fmla="*/ 663 h 821"/>
              <a:gd name="T110" fmla="*/ 533 w 762"/>
              <a:gd name="T111" fmla="*/ 582 h 821"/>
              <a:gd name="T112" fmla="*/ 503 w 762"/>
              <a:gd name="T113" fmla="*/ 579 h 821"/>
              <a:gd name="T114" fmla="*/ 503 w 762"/>
              <a:gd name="T115" fmla="*/ 579 h 821"/>
              <a:gd name="T116" fmla="*/ 437 w 762"/>
              <a:gd name="T117" fmla="*/ 189 h 821"/>
              <a:gd name="T118" fmla="*/ 381 w 762"/>
              <a:gd name="T119" fmla="*/ 295 h 821"/>
              <a:gd name="T120" fmla="*/ 349 w 762"/>
              <a:gd name="T121" fmla="*/ 170 h 821"/>
              <a:gd name="T122" fmla="*/ 228 w 762"/>
              <a:gd name="T123" fmla="*/ 582 h 821"/>
              <a:gd name="T124" fmla="*/ 262 w 762"/>
              <a:gd name="T125" fmla="*/ 586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2" h="821">
                <a:moveTo>
                  <a:pt x="219" y="784"/>
                </a:moveTo>
                <a:cubicBezTo>
                  <a:pt x="221" y="775"/>
                  <a:pt x="223" y="769"/>
                  <a:pt x="226" y="765"/>
                </a:cubicBezTo>
                <a:cubicBezTo>
                  <a:pt x="226" y="771"/>
                  <a:pt x="228" y="778"/>
                  <a:pt x="232" y="785"/>
                </a:cubicBezTo>
                <a:lnTo>
                  <a:pt x="232" y="785"/>
                </a:lnTo>
                <a:cubicBezTo>
                  <a:pt x="241" y="796"/>
                  <a:pt x="251" y="802"/>
                  <a:pt x="260" y="802"/>
                </a:cubicBezTo>
                <a:cubicBezTo>
                  <a:pt x="270" y="802"/>
                  <a:pt x="278" y="797"/>
                  <a:pt x="286" y="793"/>
                </a:cubicBezTo>
                <a:cubicBezTo>
                  <a:pt x="286" y="793"/>
                  <a:pt x="286" y="793"/>
                  <a:pt x="287" y="792"/>
                </a:cubicBezTo>
                <a:cubicBezTo>
                  <a:pt x="287" y="793"/>
                  <a:pt x="287" y="793"/>
                  <a:pt x="287" y="793"/>
                </a:cubicBezTo>
                <a:cubicBezTo>
                  <a:pt x="296" y="804"/>
                  <a:pt x="307" y="810"/>
                  <a:pt x="320" y="810"/>
                </a:cubicBezTo>
                <a:lnTo>
                  <a:pt x="320" y="810"/>
                </a:lnTo>
                <a:cubicBezTo>
                  <a:pt x="329" y="810"/>
                  <a:pt x="338" y="806"/>
                  <a:pt x="346" y="802"/>
                </a:cubicBezTo>
                <a:cubicBezTo>
                  <a:pt x="351" y="809"/>
                  <a:pt x="358" y="816"/>
                  <a:pt x="369" y="819"/>
                </a:cubicBezTo>
                <a:cubicBezTo>
                  <a:pt x="374" y="821"/>
                  <a:pt x="388" y="821"/>
                  <a:pt x="393" y="819"/>
                </a:cubicBezTo>
                <a:cubicBezTo>
                  <a:pt x="404" y="816"/>
                  <a:pt x="411" y="809"/>
                  <a:pt x="416" y="802"/>
                </a:cubicBezTo>
                <a:cubicBezTo>
                  <a:pt x="423" y="806"/>
                  <a:pt x="432" y="810"/>
                  <a:pt x="442" y="810"/>
                </a:cubicBezTo>
                <a:lnTo>
                  <a:pt x="442" y="810"/>
                </a:lnTo>
                <a:cubicBezTo>
                  <a:pt x="455" y="810"/>
                  <a:pt x="466" y="804"/>
                  <a:pt x="475" y="793"/>
                </a:cubicBezTo>
                <a:cubicBezTo>
                  <a:pt x="475" y="793"/>
                  <a:pt x="475" y="793"/>
                  <a:pt x="475" y="792"/>
                </a:cubicBezTo>
                <a:cubicBezTo>
                  <a:pt x="475" y="793"/>
                  <a:pt x="476" y="793"/>
                  <a:pt x="476" y="793"/>
                </a:cubicBezTo>
                <a:cubicBezTo>
                  <a:pt x="484" y="797"/>
                  <a:pt x="492" y="802"/>
                  <a:pt x="501" y="802"/>
                </a:cubicBezTo>
                <a:cubicBezTo>
                  <a:pt x="511" y="802"/>
                  <a:pt x="520" y="796"/>
                  <a:pt x="529" y="785"/>
                </a:cubicBezTo>
                <a:lnTo>
                  <a:pt x="530" y="785"/>
                </a:lnTo>
                <a:cubicBezTo>
                  <a:pt x="534" y="778"/>
                  <a:pt x="535" y="771"/>
                  <a:pt x="536" y="765"/>
                </a:cubicBezTo>
                <a:cubicBezTo>
                  <a:pt x="538" y="769"/>
                  <a:pt x="541" y="775"/>
                  <a:pt x="543" y="784"/>
                </a:cubicBezTo>
                <a:lnTo>
                  <a:pt x="545" y="793"/>
                </a:lnTo>
                <a:lnTo>
                  <a:pt x="552" y="788"/>
                </a:lnTo>
                <a:cubicBezTo>
                  <a:pt x="566" y="780"/>
                  <a:pt x="574" y="766"/>
                  <a:pt x="574" y="751"/>
                </a:cubicBezTo>
                <a:cubicBezTo>
                  <a:pt x="573" y="735"/>
                  <a:pt x="569" y="726"/>
                  <a:pt x="557" y="719"/>
                </a:cubicBezTo>
                <a:cubicBezTo>
                  <a:pt x="561" y="716"/>
                  <a:pt x="565" y="712"/>
                  <a:pt x="568" y="704"/>
                </a:cubicBezTo>
                <a:cubicBezTo>
                  <a:pt x="572" y="692"/>
                  <a:pt x="566" y="671"/>
                  <a:pt x="553" y="663"/>
                </a:cubicBezTo>
                <a:lnTo>
                  <a:pt x="544" y="658"/>
                </a:lnTo>
                <a:lnTo>
                  <a:pt x="544" y="669"/>
                </a:lnTo>
                <a:cubicBezTo>
                  <a:pt x="545" y="677"/>
                  <a:pt x="542" y="682"/>
                  <a:pt x="537" y="684"/>
                </a:cubicBezTo>
                <a:cubicBezTo>
                  <a:pt x="536" y="684"/>
                  <a:pt x="535" y="684"/>
                  <a:pt x="534" y="684"/>
                </a:cubicBezTo>
                <a:cubicBezTo>
                  <a:pt x="527" y="684"/>
                  <a:pt x="517" y="676"/>
                  <a:pt x="506" y="666"/>
                </a:cubicBezTo>
                <a:cubicBezTo>
                  <a:pt x="504" y="665"/>
                  <a:pt x="502" y="663"/>
                  <a:pt x="500" y="661"/>
                </a:cubicBezTo>
                <a:cubicBezTo>
                  <a:pt x="512" y="656"/>
                  <a:pt x="519" y="646"/>
                  <a:pt x="522" y="641"/>
                </a:cubicBezTo>
                <a:lnTo>
                  <a:pt x="528" y="629"/>
                </a:lnTo>
                <a:lnTo>
                  <a:pt x="516" y="632"/>
                </a:lnTo>
                <a:cubicBezTo>
                  <a:pt x="510" y="633"/>
                  <a:pt x="501" y="635"/>
                  <a:pt x="493" y="635"/>
                </a:cubicBezTo>
                <a:cubicBezTo>
                  <a:pt x="486" y="635"/>
                  <a:pt x="481" y="634"/>
                  <a:pt x="478" y="631"/>
                </a:cubicBezTo>
                <a:lnTo>
                  <a:pt x="477" y="630"/>
                </a:lnTo>
                <a:lnTo>
                  <a:pt x="477" y="630"/>
                </a:lnTo>
                <a:cubicBezTo>
                  <a:pt x="475" y="629"/>
                  <a:pt x="473" y="628"/>
                  <a:pt x="471" y="626"/>
                </a:cubicBezTo>
                <a:cubicBezTo>
                  <a:pt x="480" y="615"/>
                  <a:pt x="488" y="604"/>
                  <a:pt x="495" y="592"/>
                </a:cubicBezTo>
                <a:lnTo>
                  <a:pt x="497" y="593"/>
                </a:lnTo>
                <a:cubicBezTo>
                  <a:pt x="500" y="597"/>
                  <a:pt x="504" y="598"/>
                  <a:pt x="508" y="598"/>
                </a:cubicBezTo>
                <a:cubicBezTo>
                  <a:pt x="510" y="598"/>
                  <a:pt x="511" y="598"/>
                  <a:pt x="513" y="597"/>
                </a:cubicBezTo>
                <a:cubicBezTo>
                  <a:pt x="516" y="599"/>
                  <a:pt x="518" y="599"/>
                  <a:pt x="520" y="599"/>
                </a:cubicBezTo>
                <a:cubicBezTo>
                  <a:pt x="521" y="599"/>
                  <a:pt x="521" y="599"/>
                  <a:pt x="521" y="599"/>
                </a:cubicBezTo>
                <a:cubicBezTo>
                  <a:pt x="522" y="599"/>
                  <a:pt x="523" y="598"/>
                  <a:pt x="523" y="598"/>
                </a:cubicBezTo>
                <a:lnTo>
                  <a:pt x="524" y="598"/>
                </a:lnTo>
                <a:cubicBezTo>
                  <a:pt x="526" y="597"/>
                  <a:pt x="528" y="595"/>
                  <a:pt x="530" y="592"/>
                </a:cubicBezTo>
                <a:lnTo>
                  <a:pt x="530" y="592"/>
                </a:lnTo>
                <a:lnTo>
                  <a:pt x="530" y="591"/>
                </a:lnTo>
                <a:cubicBezTo>
                  <a:pt x="530" y="591"/>
                  <a:pt x="531" y="590"/>
                  <a:pt x="531" y="590"/>
                </a:cubicBezTo>
                <a:lnTo>
                  <a:pt x="531" y="590"/>
                </a:lnTo>
                <a:lnTo>
                  <a:pt x="531" y="589"/>
                </a:lnTo>
                <a:cubicBezTo>
                  <a:pt x="532" y="589"/>
                  <a:pt x="532" y="589"/>
                  <a:pt x="532" y="588"/>
                </a:cubicBezTo>
                <a:lnTo>
                  <a:pt x="533" y="588"/>
                </a:lnTo>
                <a:cubicBezTo>
                  <a:pt x="533" y="588"/>
                  <a:pt x="533" y="588"/>
                  <a:pt x="533" y="588"/>
                </a:cubicBezTo>
                <a:cubicBezTo>
                  <a:pt x="533" y="588"/>
                  <a:pt x="533" y="588"/>
                  <a:pt x="533" y="588"/>
                </a:cubicBezTo>
                <a:cubicBezTo>
                  <a:pt x="533" y="587"/>
                  <a:pt x="533" y="587"/>
                  <a:pt x="533" y="587"/>
                </a:cubicBezTo>
                <a:lnTo>
                  <a:pt x="536" y="587"/>
                </a:lnTo>
                <a:lnTo>
                  <a:pt x="537" y="584"/>
                </a:lnTo>
                <a:cubicBezTo>
                  <a:pt x="537" y="584"/>
                  <a:pt x="537" y="583"/>
                  <a:pt x="537" y="583"/>
                </a:cubicBezTo>
                <a:lnTo>
                  <a:pt x="538" y="583"/>
                </a:lnTo>
                <a:cubicBezTo>
                  <a:pt x="538" y="583"/>
                  <a:pt x="538" y="583"/>
                  <a:pt x="539" y="583"/>
                </a:cubicBezTo>
                <a:cubicBezTo>
                  <a:pt x="539" y="582"/>
                  <a:pt x="539" y="582"/>
                  <a:pt x="539" y="582"/>
                </a:cubicBezTo>
                <a:cubicBezTo>
                  <a:pt x="542" y="581"/>
                  <a:pt x="549" y="577"/>
                  <a:pt x="551" y="575"/>
                </a:cubicBezTo>
                <a:cubicBezTo>
                  <a:pt x="555" y="572"/>
                  <a:pt x="556" y="566"/>
                  <a:pt x="553" y="562"/>
                </a:cubicBezTo>
                <a:cubicBezTo>
                  <a:pt x="552" y="561"/>
                  <a:pt x="552" y="561"/>
                  <a:pt x="551" y="560"/>
                </a:cubicBezTo>
                <a:cubicBezTo>
                  <a:pt x="552" y="558"/>
                  <a:pt x="553" y="556"/>
                  <a:pt x="552" y="552"/>
                </a:cubicBezTo>
                <a:cubicBezTo>
                  <a:pt x="551" y="550"/>
                  <a:pt x="550" y="548"/>
                  <a:pt x="549" y="547"/>
                </a:cubicBezTo>
                <a:cubicBezTo>
                  <a:pt x="549" y="547"/>
                  <a:pt x="550" y="546"/>
                  <a:pt x="550" y="545"/>
                </a:cubicBezTo>
                <a:cubicBezTo>
                  <a:pt x="551" y="543"/>
                  <a:pt x="551" y="539"/>
                  <a:pt x="549" y="536"/>
                </a:cubicBezTo>
                <a:lnTo>
                  <a:pt x="548" y="536"/>
                </a:lnTo>
                <a:cubicBezTo>
                  <a:pt x="546" y="534"/>
                  <a:pt x="544" y="532"/>
                  <a:pt x="542" y="531"/>
                </a:cubicBezTo>
                <a:cubicBezTo>
                  <a:pt x="543" y="531"/>
                  <a:pt x="545" y="531"/>
                  <a:pt x="546" y="529"/>
                </a:cubicBezTo>
                <a:cubicBezTo>
                  <a:pt x="562" y="520"/>
                  <a:pt x="558" y="500"/>
                  <a:pt x="555" y="485"/>
                </a:cubicBezTo>
                <a:cubicBezTo>
                  <a:pt x="559" y="500"/>
                  <a:pt x="561" y="515"/>
                  <a:pt x="570" y="526"/>
                </a:cubicBezTo>
                <a:cubicBezTo>
                  <a:pt x="574" y="533"/>
                  <a:pt x="584" y="538"/>
                  <a:pt x="592" y="539"/>
                </a:cubicBezTo>
                <a:cubicBezTo>
                  <a:pt x="603" y="530"/>
                  <a:pt x="601" y="507"/>
                  <a:pt x="595" y="491"/>
                </a:cubicBezTo>
                <a:cubicBezTo>
                  <a:pt x="599" y="500"/>
                  <a:pt x="605" y="508"/>
                  <a:pt x="611" y="515"/>
                </a:cubicBezTo>
                <a:cubicBezTo>
                  <a:pt x="617" y="523"/>
                  <a:pt x="629" y="526"/>
                  <a:pt x="638" y="525"/>
                </a:cubicBezTo>
                <a:cubicBezTo>
                  <a:pt x="650" y="505"/>
                  <a:pt x="642" y="494"/>
                  <a:pt x="634" y="483"/>
                </a:cubicBezTo>
                <a:cubicBezTo>
                  <a:pt x="635" y="484"/>
                  <a:pt x="636" y="485"/>
                  <a:pt x="637" y="486"/>
                </a:cubicBezTo>
                <a:cubicBezTo>
                  <a:pt x="652" y="504"/>
                  <a:pt x="661" y="503"/>
                  <a:pt x="670" y="501"/>
                </a:cubicBezTo>
                <a:cubicBezTo>
                  <a:pt x="677" y="481"/>
                  <a:pt x="666" y="472"/>
                  <a:pt x="662" y="462"/>
                </a:cubicBezTo>
                <a:lnTo>
                  <a:pt x="674" y="470"/>
                </a:lnTo>
                <a:cubicBezTo>
                  <a:pt x="686" y="474"/>
                  <a:pt x="699" y="473"/>
                  <a:pt x="705" y="467"/>
                </a:cubicBezTo>
                <a:cubicBezTo>
                  <a:pt x="709" y="456"/>
                  <a:pt x="701" y="446"/>
                  <a:pt x="698" y="441"/>
                </a:cubicBezTo>
                <a:cubicBezTo>
                  <a:pt x="703" y="442"/>
                  <a:pt x="721" y="437"/>
                  <a:pt x="730" y="431"/>
                </a:cubicBezTo>
                <a:cubicBezTo>
                  <a:pt x="731" y="421"/>
                  <a:pt x="717" y="409"/>
                  <a:pt x="712" y="405"/>
                </a:cubicBezTo>
                <a:cubicBezTo>
                  <a:pt x="725" y="405"/>
                  <a:pt x="749" y="397"/>
                  <a:pt x="749" y="385"/>
                </a:cubicBezTo>
                <a:cubicBezTo>
                  <a:pt x="743" y="378"/>
                  <a:pt x="729" y="375"/>
                  <a:pt x="720" y="370"/>
                </a:cubicBezTo>
                <a:cubicBezTo>
                  <a:pt x="726" y="368"/>
                  <a:pt x="752" y="353"/>
                  <a:pt x="754" y="346"/>
                </a:cubicBezTo>
                <a:cubicBezTo>
                  <a:pt x="755" y="345"/>
                  <a:pt x="756" y="343"/>
                  <a:pt x="754" y="342"/>
                </a:cubicBezTo>
                <a:cubicBezTo>
                  <a:pt x="749" y="335"/>
                  <a:pt x="726" y="332"/>
                  <a:pt x="721" y="333"/>
                </a:cubicBezTo>
                <a:cubicBezTo>
                  <a:pt x="742" y="326"/>
                  <a:pt x="750" y="318"/>
                  <a:pt x="761" y="301"/>
                </a:cubicBezTo>
                <a:cubicBezTo>
                  <a:pt x="762" y="300"/>
                  <a:pt x="761" y="298"/>
                  <a:pt x="761" y="297"/>
                </a:cubicBezTo>
                <a:cubicBezTo>
                  <a:pt x="752" y="291"/>
                  <a:pt x="728" y="295"/>
                  <a:pt x="716" y="297"/>
                </a:cubicBezTo>
                <a:cubicBezTo>
                  <a:pt x="731" y="284"/>
                  <a:pt x="751" y="271"/>
                  <a:pt x="753" y="248"/>
                </a:cubicBezTo>
                <a:cubicBezTo>
                  <a:pt x="752" y="247"/>
                  <a:pt x="753" y="245"/>
                  <a:pt x="752" y="245"/>
                </a:cubicBezTo>
                <a:cubicBezTo>
                  <a:pt x="741" y="245"/>
                  <a:pt x="730" y="248"/>
                  <a:pt x="720" y="251"/>
                </a:cubicBezTo>
                <a:lnTo>
                  <a:pt x="719" y="250"/>
                </a:lnTo>
                <a:cubicBezTo>
                  <a:pt x="729" y="233"/>
                  <a:pt x="737" y="217"/>
                  <a:pt x="740" y="198"/>
                </a:cubicBezTo>
                <a:cubicBezTo>
                  <a:pt x="739" y="196"/>
                  <a:pt x="742" y="188"/>
                  <a:pt x="738" y="187"/>
                </a:cubicBezTo>
                <a:cubicBezTo>
                  <a:pt x="733" y="185"/>
                  <a:pt x="728" y="188"/>
                  <a:pt x="724" y="191"/>
                </a:cubicBezTo>
                <a:lnTo>
                  <a:pt x="693" y="216"/>
                </a:lnTo>
                <a:cubicBezTo>
                  <a:pt x="703" y="203"/>
                  <a:pt x="710" y="176"/>
                  <a:pt x="713" y="165"/>
                </a:cubicBezTo>
                <a:cubicBezTo>
                  <a:pt x="714" y="156"/>
                  <a:pt x="714" y="127"/>
                  <a:pt x="699" y="128"/>
                </a:cubicBezTo>
                <a:cubicBezTo>
                  <a:pt x="680" y="158"/>
                  <a:pt x="657" y="199"/>
                  <a:pt x="631" y="225"/>
                </a:cubicBezTo>
                <a:cubicBezTo>
                  <a:pt x="629" y="225"/>
                  <a:pt x="629" y="223"/>
                  <a:pt x="627" y="223"/>
                </a:cubicBezTo>
                <a:cubicBezTo>
                  <a:pt x="623" y="229"/>
                  <a:pt x="601" y="262"/>
                  <a:pt x="593" y="264"/>
                </a:cubicBezTo>
                <a:lnTo>
                  <a:pt x="589" y="257"/>
                </a:lnTo>
                <a:cubicBezTo>
                  <a:pt x="585" y="263"/>
                  <a:pt x="580" y="269"/>
                  <a:pt x="573" y="274"/>
                </a:cubicBezTo>
                <a:lnTo>
                  <a:pt x="539" y="305"/>
                </a:lnTo>
                <a:cubicBezTo>
                  <a:pt x="530" y="314"/>
                  <a:pt x="523" y="323"/>
                  <a:pt x="523" y="335"/>
                </a:cubicBezTo>
                <a:cubicBezTo>
                  <a:pt x="523" y="335"/>
                  <a:pt x="525" y="356"/>
                  <a:pt x="514" y="362"/>
                </a:cubicBezTo>
                <a:cubicBezTo>
                  <a:pt x="506" y="366"/>
                  <a:pt x="502" y="362"/>
                  <a:pt x="501" y="361"/>
                </a:cubicBezTo>
                <a:cubicBezTo>
                  <a:pt x="501" y="361"/>
                  <a:pt x="501" y="360"/>
                  <a:pt x="501" y="360"/>
                </a:cubicBezTo>
                <a:cubicBezTo>
                  <a:pt x="501" y="354"/>
                  <a:pt x="502" y="348"/>
                  <a:pt x="498" y="343"/>
                </a:cubicBezTo>
                <a:lnTo>
                  <a:pt x="497" y="343"/>
                </a:lnTo>
                <a:lnTo>
                  <a:pt x="490" y="351"/>
                </a:lnTo>
                <a:cubicBezTo>
                  <a:pt x="485" y="354"/>
                  <a:pt x="465" y="353"/>
                  <a:pt x="467" y="344"/>
                </a:cubicBezTo>
                <a:cubicBezTo>
                  <a:pt x="478" y="344"/>
                  <a:pt x="484" y="334"/>
                  <a:pt x="484" y="323"/>
                </a:cubicBezTo>
                <a:cubicBezTo>
                  <a:pt x="484" y="323"/>
                  <a:pt x="483" y="322"/>
                  <a:pt x="482" y="321"/>
                </a:cubicBezTo>
                <a:cubicBezTo>
                  <a:pt x="479" y="326"/>
                  <a:pt x="473" y="326"/>
                  <a:pt x="467" y="326"/>
                </a:cubicBezTo>
                <a:cubicBezTo>
                  <a:pt x="462" y="325"/>
                  <a:pt x="459" y="320"/>
                  <a:pt x="456" y="316"/>
                </a:cubicBezTo>
                <a:cubicBezTo>
                  <a:pt x="450" y="302"/>
                  <a:pt x="450" y="288"/>
                  <a:pt x="456" y="274"/>
                </a:cubicBezTo>
                <a:lnTo>
                  <a:pt x="473" y="251"/>
                </a:lnTo>
                <a:cubicBezTo>
                  <a:pt x="479" y="247"/>
                  <a:pt x="485" y="250"/>
                  <a:pt x="492" y="248"/>
                </a:cubicBezTo>
                <a:cubicBezTo>
                  <a:pt x="503" y="245"/>
                  <a:pt x="516" y="244"/>
                  <a:pt x="524" y="253"/>
                </a:cubicBezTo>
                <a:cubicBezTo>
                  <a:pt x="526" y="256"/>
                  <a:pt x="529" y="260"/>
                  <a:pt x="528" y="265"/>
                </a:cubicBezTo>
                <a:cubicBezTo>
                  <a:pt x="536" y="266"/>
                  <a:pt x="536" y="254"/>
                  <a:pt x="538" y="250"/>
                </a:cubicBezTo>
                <a:cubicBezTo>
                  <a:pt x="543" y="251"/>
                  <a:pt x="548" y="255"/>
                  <a:pt x="554" y="255"/>
                </a:cubicBezTo>
                <a:cubicBezTo>
                  <a:pt x="567" y="258"/>
                  <a:pt x="589" y="251"/>
                  <a:pt x="589" y="235"/>
                </a:cubicBezTo>
                <a:lnTo>
                  <a:pt x="587" y="234"/>
                </a:lnTo>
                <a:cubicBezTo>
                  <a:pt x="582" y="242"/>
                  <a:pt x="571" y="243"/>
                  <a:pt x="561" y="243"/>
                </a:cubicBezTo>
                <a:lnTo>
                  <a:pt x="547" y="238"/>
                </a:lnTo>
                <a:cubicBezTo>
                  <a:pt x="543" y="236"/>
                  <a:pt x="531" y="233"/>
                  <a:pt x="529" y="229"/>
                </a:cubicBezTo>
                <a:lnTo>
                  <a:pt x="529" y="228"/>
                </a:lnTo>
                <a:cubicBezTo>
                  <a:pt x="538" y="222"/>
                  <a:pt x="556" y="227"/>
                  <a:pt x="562" y="236"/>
                </a:cubicBezTo>
                <a:cubicBezTo>
                  <a:pt x="575" y="229"/>
                  <a:pt x="575" y="205"/>
                  <a:pt x="564" y="195"/>
                </a:cubicBezTo>
                <a:cubicBezTo>
                  <a:pt x="559" y="192"/>
                  <a:pt x="549" y="187"/>
                  <a:pt x="543" y="188"/>
                </a:cubicBezTo>
                <a:cubicBezTo>
                  <a:pt x="542" y="186"/>
                  <a:pt x="540" y="184"/>
                  <a:pt x="537" y="182"/>
                </a:cubicBezTo>
                <a:cubicBezTo>
                  <a:pt x="535" y="181"/>
                  <a:pt x="534" y="182"/>
                  <a:pt x="532" y="179"/>
                </a:cubicBezTo>
                <a:lnTo>
                  <a:pt x="532" y="178"/>
                </a:lnTo>
                <a:cubicBezTo>
                  <a:pt x="542" y="175"/>
                  <a:pt x="553" y="177"/>
                  <a:pt x="561" y="171"/>
                </a:cubicBezTo>
                <a:cubicBezTo>
                  <a:pt x="578" y="159"/>
                  <a:pt x="581" y="133"/>
                  <a:pt x="574" y="115"/>
                </a:cubicBezTo>
                <a:cubicBezTo>
                  <a:pt x="574" y="113"/>
                  <a:pt x="574" y="112"/>
                  <a:pt x="575" y="110"/>
                </a:cubicBezTo>
                <a:cubicBezTo>
                  <a:pt x="585" y="112"/>
                  <a:pt x="598" y="120"/>
                  <a:pt x="607" y="126"/>
                </a:cubicBezTo>
                <a:cubicBezTo>
                  <a:pt x="613" y="144"/>
                  <a:pt x="588" y="156"/>
                  <a:pt x="594" y="170"/>
                </a:cubicBezTo>
                <a:cubicBezTo>
                  <a:pt x="594" y="173"/>
                  <a:pt x="599" y="179"/>
                  <a:pt x="601" y="181"/>
                </a:cubicBezTo>
                <a:cubicBezTo>
                  <a:pt x="609" y="191"/>
                  <a:pt x="606" y="195"/>
                  <a:pt x="602" y="205"/>
                </a:cubicBezTo>
                <a:cubicBezTo>
                  <a:pt x="605" y="208"/>
                  <a:pt x="609" y="205"/>
                  <a:pt x="612" y="204"/>
                </a:cubicBezTo>
                <a:cubicBezTo>
                  <a:pt x="616" y="201"/>
                  <a:pt x="620" y="197"/>
                  <a:pt x="622" y="191"/>
                </a:cubicBezTo>
                <a:cubicBezTo>
                  <a:pt x="625" y="186"/>
                  <a:pt x="618" y="180"/>
                  <a:pt x="619" y="175"/>
                </a:cubicBezTo>
                <a:cubicBezTo>
                  <a:pt x="625" y="179"/>
                  <a:pt x="632" y="178"/>
                  <a:pt x="639" y="178"/>
                </a:cubicBezTo>
                <a:cubicBezTo>
                  <a:pt x="642" y="179"/>
                  <a:pt x="640" y="183"/>
                  <a:pt x="641" y="186"/>
                </a:cubicBezTo>
                <a:cubicBezTo>
                  <a:pt x="644" y="188"/>
                  <a:pt x="648" y="184"/>
                  <a:pt x="650" y="183"/>
                </a:cubicBezTo>
                <a:cubicBezTo>
                  <a:pt x="659" y="174"/>
                  <a:pt x="655" y="162"/>
                  <a:pt x="643" y="159"/>
                </a:cubicBezTo>
                <a:cubicBezTo>
                  <a:pt x="641" y="159"/>
                  <a:pt x="626" y="165"/>
                  <a:pt x="628" y="158"/>
                </a:cubicBezTo>
                <a:cubicBezTo>
                  <a:pt x="632" y="147"/>
                  <a:pt x="650" y="144"/>
                  <a:pt x="644" y="128"/>
                </a:cubicBezTo>
                <a:cubicBezTo>
                  <a:pt x="643" y="127"/>
                  <a:pt x="643" y="125"/>
                  <a:pt x="642" y="124"/>
                </a:cubicBezTo>
                <a:cubicBezTo>
                  <a:pt x="621" y="114"/>
                  <a:pt x="604" y="100"/>
                  <a:pt x="587" y="84"/>
                </a:cubicBezTo>
                <a:cubicBezTo>
                  <a:pt x="581" y="82"/>
                  <a:pt x="575" y="87"/>
                  <a:pt x="570" y="88"/>
                </a:cubicBezTo>
                <a:cubicBezTo>
                  <a:pt x="561" y="91"/>
                  <a:pt x="553" y="94"/>
                  <a:pt x="551" y="103"/>
                </a:cubicBezTo>
                <a:cubicBezTo>
                  <a:pt x="545" y="123"/>
                  <a:pt x="561" y="140"/>
                  <a:pt x="557" y="160"/>
                </a:cubicBezTo>
                <a:cubicBezTo>
                  <a:pt x="550" y="168"/>
                  <a:pt x="541" y="171"/>
                  <a:pt x="530" y="174"/>
                </a:cubicBezTo>
                <a:cubicBezTo>
                  <a:pt x="529" y="174"/>
                  <a:pt x="529" y="173"/>
                  <a:pt x="528" y="172"/>
                </a:cubicBezTo>
                <a:cubicBezTo>
                  <a:pt x="530" y="161"/>
                  <a:pt x="541" y="146"/>
                  <a:pt x="534" y="134"/>
                </a:cubicBezTo>
                <a:cubicBezTo>
                  <a:pt x="532" y="128"/>
                  <a:pt x="513" y="117"/>
                  <a:pt x="513" y="130"/>
                </a:cubicBezTo>
                <a:lnTo>
                  <a:pt x="513" y="131"/>
                </a:lnTo>
                <a:lnTo>
                  <a:pt x="511" y="130"/>
                </a:lnTo>
                <a:cubicBezTo>
                  <a:pt x="512" y="124"/>
                  <a:pt x="509" y="119"/>
                  <a:pt x="509" y="113"/>
                </a:cubicBezTo>
                <a:cubicBezTo>
                  <a:pt x="509" y="111"/>
                  <a:pt x="510" y="109"/>
                  <a:pt x="508" y="106"/>
                </a:cubicBezTo>
                <a:cubicBezTo>
                  <a:pt x="510" y="104"/>
                  <a:pt x="512" y="107"/>
                  <a:pt x="513" y="107"/>
                </a:cubicBezTo>
                <a:cubicBezTo>
                  <a:pt x="516" y="104"/>
                  <a:pt x="514" y="99"/>
                  <a:pt x="515" y="95"/>
                </a:cubicBezTo>
                <a:cubicBezTo>
                  <a:pt x="512" y="94"/>
                  <a:pt x="511" y="96"/>
                  <a:pt x="509" y="96"/>
                </a:cubicBezTo>
                <a:cubicBezTo>
                  <a:pt x="507" y="94"/>
                  <a:pt x="511" y="92"/>
                  <a:pt x="510" y="89"/>
                </a:cubicBezTo>
                <a:lnTo>
                  <a:pt x="497" y="90"/>
                </a:lnTo>
                <a:cubicBezTo>
                  <a:pt x="497" y="92"/>
                  <a:pt x="500" y="94"/>
                  <a:pt x="498" y="96"/>
                </a:cubicBezTo>
                <a:cubicBezTo>
                  <a:pt x="497" y="96"/>
                  <a:pt x="495" y="95"/>
                  <a:pt x="493" y="94"/>
                </a:cubicBezTo>
                <a:cubicBezTo>
                  <a:pt x="492" y="97"/>
                  <a:pt x="493" y="102"/>
                  <a:pt x="493" y="106"/>
                </a:cubicBezTo>
                <a:cubicBezTo>
                  <a:pt x="494" y="109"/>
                  <a:pt x="497" y="104"/>
                  <a:pt x="499" y="107"/>
                </a:cubicBezTo>
                <a:cubicBezTo>
                  <a:pt x="497" y="108"/>
                  <a:pt x="499" y="117"/>
                  <a:pt x="499" y="120"/>
                </a:cubicBezTo>
                <a:cubicBezTo>
                  <a:pt x="493" y="123"/>
                  <a:pt x="499" y="125"/>
                  <a:pt x="496" y="130"/>
                </a:cubicBezTo>
                <a:cubicBezTo>
                  <a:pt x="491" y="130"/>
                  <a:pt x="495" y="126"/>
                  <a:pt x="493" y="124"/>
                </a:cubicBezTo>
                <a:cubicBezTo>
                  <a:pt x="490" y="120"/>
                  <a:pt x="487" y="122"/>
                  <a:pt x="483" y="122"/>
                </a:cubicBezTo>
                <a:cubicBezTo>
                  <a:pt x="463" y="126"/>
                  <a:pt x="470" y="151"/>
                  <a:pt x="474" y="167"/>
                </a:cubicBezTo>
                <a:cubicBezTo>
                  <a:pt x="474" y="170"/>
                  <a:pt x="473" y="172"/>
                  <a:pt x="473" y="174"/>
                </a:cubicBezTo>
                <a:cubicBezTo>
                  <a:pt x="473" y="173"/>
                  <a:pt x="471" y="173"/>
                  <a:pt x="469" y="172"/>
                </a:cubicBezTo>
                <a:cubicBezTo>
                  <a:pt x="466" y="163"/>
                  <a:pt x="444" y="152"/>
                  <a:pt x="424" y="139"/>
                </a:cubicBezTo>
                <a:cubicBezTo>
                  <a:pt x="420" y="132"/>
                  <a:pt x="427" y="122"/>
                  <a:pt x="431" y="114"/>
                </a:cubicBezTo>
                <a:cubicBezTo>
                  <a:pt x="440" y="100"/>
                  <a:pt x="450" y="83"/>
                  <a:pt x="438" y="68"/>
                </a:cubicBezTo>
                <a:cubicBezTo>
                  <a:pt x="431" y="59"/>
                  <a:pt x="413" y="51"/>
                  <a:pt x="400" y="53"/>
                </a:cubicBezTo>
                <a:cubicBezTo>
                  <a:pt x="398" y="58"/>
                  <a:pt x="397" y="59"/>
                  <a:pt x="392" y="56"/>
                </a:cubicBezTo>
                <a:cubicBezTo>
                  <a:pt x="391" y="51"/>
                  <a:pt x="400" y="47"/>
                  <a:pt x="396" y="41"/>
                </a:cubicBezTo>
                <a:cubicBezTo>
                  <a:pt x="394" y="36"/>
                  <a:pt x="389" y="33"/>
                  <a:pt x="392" y="28"/>
                </a:cubicBezTo>
                <a:lnTo>
                  <a:pt x="400" y="31"/>
                </a:lnTo>
                <a:cubicBezTo>
                  <a:pt x="401" y="24"/>
                  <a:pt x="401" y="16"/>
                  <a:pt x="400" y="8"/>
                </a:cubicBezTo>
                <a:cubicBezTo>
                  <a:pt x="398" y="9"/>
                  <a:pt x="395" y="9"/>
                  <a:pt x="393" y="10"/>
                </a:cubicBezTo>
                <a:lnTo>
                  <a:pt x="392" y="9"/>
                </a:lnTo>
                <a:cubicBezTo>
                  <a:pt x="393" y="8"/>
                  <a:pt x="393" y="5"/>
                  <a:pt x="395" y="3"/>
                </a:cubicBezTo>
                <a:cubicBezTo>
                  <a:pt x="385" y="0"/>
                  <a:pt x="378" y="0"/>
                  <a:pt x="367" y="3"/>
                </a:cubicBezTo>
                <a:cubicBezTo>
                  <a:pt x="368" y="5"/>
                  <a:pt x="369" y="7"/>
                  <a:pt x="370" y="9"/>
                </a:cubicBezTo>
                <a:lnTo>
                  <a:pt x="369" y="10"/>
                </a:lnTo>
                <a:cubicBezTo>
                  <a:pt x="367" y="9"/>
                  <a:pt x="363" y="8"/>
                  <a:pt x="361" y="8"/>
                </a:cubicBezTo>
                <a:cubicBezTo>
                  <a:pt x="360" y="15"/>
                  <a:pt x="361" y="22"/>
                  <a:pt x="362" y="30"/>
                </a:cubicBezTo>
                <a:lnTo>
                  <a:pt x="370" y="27"/>
                </a:lnTo>
                <a:cubicBezTo>
                  <a:pt x="373" y="32"/>
                  <a:pt x="368" y="35"/>
                  <a:pt x="366" y="40"/>
                </a:cubicBezTo>
                <a:cubicBezTo>
                  <a:pt x="362" y="47"/>
                  <a:pt x="371" y="50"/>
                  <a:pt x="370" y="55"/>
                </a:cubicBezTo>
                <a:cubicBezTo>
                  <a:pt x="365" y="58"/>
                  <a:pt x="364" y="57"/>
                  <a:pt x="362" y="53"/>
                </a:cubicBezTo>
                <a:cubicBezTo>
                  <a:pt x="349" y="50"/>
                  <a:pt x="331" y="58"/>
                  <a:pt x="323" y="67"/>
                </a:cubicBezTo>
                <a:cubicBezTo>
                  <a:pt x="312" y="82"/>
                  <a:pt x="322" y="99"/>
                  <a:pt x="331" y="113"/>
                </a:cubicBezTo>
                <a:cubicBezTo>
                  <a:pt x="335" y="121"/>
                  <a:pt x="342" y="131"/>
                  <a:pt x="338" y="139"/>
                </a:cubicBezTo>
                <a:cubicBezTo>
                  <a:pt x="318" y="152"/>
                  <a:pt x="296" y="162"/>
                  <a:pt x="292" y="172"/>
                </a:cubicBezTo>
                <a:cubicBezTo>
                  <a:pt x="291" y="173"/>
                  <a:pt x="289" y="172"/>
                  <a:pt x="288" y="173"/>
                </a:cubicBezTo>
                <a:cubicBezTo>
                  <a:pt x="289" y="171"/>
                  <a:pt x="288" y="170"/>
                  <a:pt x="288" y="167"/>
                </a:cubicBezTo>
                <a:cubicBezTo>
                  <a:pt x="292" y="151"/>
                  <a:pt x="298" y="126"/>
                  <a:pt x="279" y="121"/>
                </a:cubicBezTo>
                <a:cubicBezTo>
                  <a:pt x="275" y="121"/>
                  <a:pt x="271" y="119"/>
                  <a:pt x="269" y="123"/>
                </a:cubicBezTo>
                <a:cubicBezTo>
                  <a:pt x="267" y="125"/>
                  <a:pt x="271" y="129"/>
                  <a:pt x="266" y="129"/>
                </a:cubicBezTo>
                <a:cubicBezTo>
                  <a:pt x="263" y="125"/>
                  <a:pt x="269" y="122"/>
                  <a:pt x="263" y="119"/>
                </a:cubicBezTo>
                <a:cubicBezTo>
                  <a:pt x="263" y="116"/>
                  <a:pt x="265" y="107"/>
                  <a:pt x="263" y="106"/>
                </a:cubicBezTo>
                <a:cubicBezTo>
                  <a:pt x="265" y="103"/>
                  <a:pt x="268" y="108"/>
                  <a:pt x="269" y="105"/>
                </a:cubicBezTo>
                <a:cubicBezTo>
                  <a:pt x="269" y="101"/>
                  <a:pt x="270" y="97"/>
                  <a:pt x="269" y="93"/>
                </a:cubicBezTo>
                <a:cubicBezTo>
                  <a:pt x="267" y="94"/>
                  <a:pt x="265" y="95"/>
                  <a:pt x="264" y="95"/>
                </a:cubicBezTo>
                <a:cubicBezTo>
                  <a:pt x="262" y="93"/>
                  <a:pt x="265" y="91"/>
                  <a:pt x="265" y="89"/>
                </a:cubicBezTo>
                <a:lnTo>
                  <a:pt x="252" y="88"/>
                </a:lnTo>
                <a:cubicBezTo>
                  <a:pt x="251" y="91"/>
                  <a:pt x="255" y="93"/>
                  <a:pt x="253" y="95"/>
                </a:cubicBezTo>
                <a:cubicBezTo>
                  <a:pt x="251" y="95"/>
                  <a:pt x="250" y="93"/>
                  <a:pt x="247" y="94"/>
                </a:cubicBezTo>
                <a:cubicBezTo>
                  <a:pt x="248" y="98"/>
                  <a:pt x="246" y="103"/>
                  <a:pt x="248" y="106"/>
                </a:cubicBezTo>
                <a:cubicBezTo>
                  <a:pt x="250" y="106"/>
                  <a:pt x="252" y="104"/>
                  <a:pt x="254" y="105"/>
                </a:cubicBezTo>
                <a:cubicBezTo>
                  <a:pt x="252" y="108"/>
                  <a:pt x="253" y="110"/>
                  <a:pt x="253" y="113"/>
                </a:cubicBezTo>
                <a:cubicBezTo>
                  <a:pt x="253" y="118"/>
                  <a:pt x="250" y="123"/>
                  <a:pt x="251" y="129"/>
                </a:cubicBezTo>
                <a:lnTo>
                  <a:pt x="249" y="130"/>
                </a:lnTo>
                <a:lnTo>
                  <a:pt x="248" y="129"/>
                </a:lnTo>
                <a:cubicBezTo>
                  <a:pt x="248" y="117"/>
                  <a:pt x="230" y="127"/>
                  <a:pt x="228" y="133"/>
                </a:cubicBezTo>
                <a:cubicBezTo>
                  <a:pt x="221" y="145"/>
                  <a:pt x="231" y="160"/>
                  <a:pt x="234" y="172"/>
                </a:cubicBezTo>
                <a:cubicBezTo>
                  <a:pt x="233" y="173"/>
                  <a:pt x="233" y="173"/>
                  <a:pt x="232" y="173"/>
                </a:cubicBezTo>
                <a:cubicBezTo>
                  <a:pt x="221" y="170"/>
                  <a:pt x="211" y="167"/>
                  <a:pt x="205" y="159"/>
                </a:cubicBezTo>
                <a:cubicBezTo>
                  <a:pt x="201" y="139"/>
                  <a:pt x="216" y="122"/>
                  <a:pt x="211" y="103"/>
                </a:cubicBezTo>
                <a:cubicBezTo>
                  <a:pt x="209" y="93"/>
                  <a:pt x="201" y="90"/>
                  <a:pt x="192" y="87"/>
                </a:cubicBezTo>
                <a:cubicBezTo>
                  <a:pt x="187" y="86"/>
                  <a:pt x="180" y="81"/>
                  <a:pt x="175" y="83"/>
                </a:cubicBezTo>
                <a:cubicBezTo>
                  <a:pt x="158" y="99"/>
                  <a:pt x="141" y="113"/>
                  <a:pt x="120" y="123"/>
                </a:cubicBezTo>
                <a:cubicBezTo>
                  <a:pt x="119" y="125"/>
                  <a:pt x="119" y="126"/>
                  <a:pt x="118" y="127"/>
                </a:cubicBezTo>
                <a:cubicBezTo>
                  <a:pt x="112" y="143"/>
                  <a:pt x="130" y="146"/>
                  <a:pt x="134" y="157"/>
                </a:cubicBezTo>
                <a:cubicBezTo>
                  <a:pt x="136" y="164"/>
                  <a:pt x="121" y="158"/>
                  <a:pt x="119" y="158"/>
                </a:cubicBezTo>
                <a:cubicBezTo>
                  <a:pt x="107" y="161"/>
                  <a:pt x="103" y="173"/>
                  <a:pt x="112" y="182"/>
                </a:cubicBezTo>
                <a:cubicBezTo>
                  <a:pt x="114" y="183"/>
                  <a:pt x="118" y="187"/>
                  <a:pt x="121" y="185"/>
                </a:cubicBezTo>
                <a:cubicBezTo>
                  <a:pt x="122" y="182"/>
                  <a:pt x="120" y="178"/>
                  <a:pt x="123" y="177"/>
                </a:cubicBezTo>
                <a:cubicBezTo>
                  <a:pt x="130" y="177"/>
                  <a:pt x="137" y="178"/>
                  <a:pt x="143" y="174"/>
                </a:cubicBezTo>
                <a:cubicBezTo>
                  <a:pt x="144" y="179"/>
                  <a:pt x="137" y="185"/>
                  <a:pt x="139" y="190"/>
                </a:cubicBezTo>
                <a:cubicBezTo>
                  <a:pt x="142" y="197"/>
                  <a:pt x="145" y="201"/>
                  <a:pt x="150" y="203"/>
                </a:cubicBezTo>
                <a:cubicBezTo>
                  <a:pt x="153" y="204"/>
                  <a:pt x="157" y="207"/>
                  <a:pt x="160" y="204"/>
                </a:cubicBezTo>
                <a:cubicBezTo>
                  <a:pt x="156" y="194"/>
                  <a:pt x="153" y="190"/>
                  <a:pt x="161" y="180"/>
                </a:cubicBezTo>
                <a:cubicBezTo>
                  <a:pt x="162" y="178"/>
                  <a:pt x="168" y="172"/>
                  <a:pt x="167" y="170"/>
                </a:cubicBezTo>
                <a:cubicBezTo>
                  <a:pt x="174" y="155"/>
                  <a:pt x="148" y="143"/>
                  <a:pt x="155" y="125"/>
                </a:cubicBezTo>
                <a:cubicBezTo>
                  <a:pt x="163" y="119"/>
                  <a:pt x="177" y="111"/>
                  <a:pt x="187" y="110"/>
                </a:cubicBezTo>
                <a:cubicBezTo>
                  <a:pt x="188" y="111"/>
                  <a:pt x="188" y="112"/>
                  <a:pt x="188" y="114"/>
                </a:cubicBezTo>
                <a:cubicBezTo>
                  <a:pt x="181" y="132"/>
                  <a:pt x="184" y="159"/>
                  <a:pt x="201" y="170"/>
                </a:cubicBezTo>
                <a:cubicBezTo>
                  <a:pt x="209" y="176"/>
                  <a:pt x="220" y="175"/>
                  <a:pt x="229" y="177"/>
                </a:cubicBezTo>
                <a:lnTo>
                  <a:pt x="230" y="178"/>
                </a:lnTo>
                <a:cubicBezTo>
                  <a:pt x="228" y="181"/>
                  <a:pt x="227" y="180"/>
                  <a:pt x="224" y="181"/>
                </a:cubicBezTo>
                <a:cubicBezTo>
                  <a:pt x="222" y="183"/>
                  <a:pt x="220" y="185"/>
                  <a:pt x="219" y="187"/>
                </a:cubicBezTo>
                <a:cubicBezTo>
                  <a:pt x="213" y="186"/>
                  <a:pt x="202" y="191"/>
                  <a:pt x="198" y="194"/>
                </a:cubicBezTo>
                <a:cubicBezTo>
                  <a:pt x="187" y="204"/>
                  <a:pt x="186" y="228"/>
                  <a:pt x="200" y="236"/>
                </a:cubicBezTo>
                <a:cubicBezTo>
                  <a:pt x="206" y="226"/>
                  <a:pt x="223" y="221"/>
                  <a:pt x="233" y="227"/>
                </a:cubicBezTo>
                <a:lnTo>
                  <a:pt x="233" y="228"/>
                </a:lnTo>
                <a:cubicBezTo>
                  <a:pt x="231" y="232"/>
                  <a:pt x="219" y="235"/>
                  <a:pt x="215" y="237"/>
                </a:cubicBezTo>
                <a:lnTo>
                  <a:pt x="200" y="242"/>
                </a:lnTo>
                <a:cubicBezTo>
                  <a:pt x="191" y="242"/>
                  <a:pt x="179" y="241"/>
                  <a:pt x="174" y="233"/>
                </a:cubicBezTo>
                <a:lnTo>
                  <a:pt x="173" y="234"/>
                </a:lnTo>
                <a:cubicBezTo>
                  <a:pt x="173" y="250"/>
                  <a:pt x="195" y="257"/>
                  <a:pt x="208" y="254"/>
                </a:cubicBezTo>
                <a:cubicBezTo>
                  <a:pt x="214" y="254"/>
                  <a:pt x="219" y="250"/>
                  <a:pt x="224" y="249"/>
                </a:cubicBezTo>
                <a:cubicBezTo>
                  <a:pt x="226" y="253"/>
                  <a:pt x="226" y="265"/>
                  <a:pt x="234" y="264"/>
                </a:cubicBezTo>
                <a:cubicBezTo>
                  <a:pt x="233" y="259"/>
                  <a:pt x="235" y="255"/>
                  <a:pt x="238" y="252"/>
                </a:cubicBezTo>
                <a:cubicBezTo>
                  <a:pt x="246" y="244"/>
                  <a:pt x="259" y="244"/>
                  <a:pt x="270" y="247"/>
                </a:cubicBezTo>
                <a:cubicBezTo>
                  <a:pt x="277" y="249"/>
                  <a:pt x="283" y="246"/>
                  <a:pt x="289" y="250"/>
                </a:cubicBezTo>
                <a:lnTo>
                  <a:pt x="306" y="273"/>
                </a:lnTo>
                <a:cubicBezTo>
                  <a:pt x="312" y="287"/>
                  <a:pt x="312" y="302"/>
                  <a:pt x="305" y="315"/>
                </a:cubicBezTo>
                <a:cubicBezTo>
                  <a:pt x="302" y="319"/>
                  <a:pt x="300" y="324"/>
                  <a:pt x="295" y="325"/>
                </a:cubicBezTo>
                <a:cubicBezTo>
                  <a:pt x="288" y="325"/>
                  <a:pt x="283" y="325"/>
                  <a:pt x="280" y="320"/>
                </a:cubicBezTo>
                <a:cubicBezTo>
                  <a:pt x="279" y="321"/>
                  <a:pt x="278" y="323"/>
                  <a:pt x="278" y="323"/>
                </a:cubicBezTo>
                <a:cubicBezTo>
                  <a:pt x="278" y="323"/>
                  <a:pt x="278" y="323"/>
                  <a:pt x="278" y="323"/>
                </a:cubicBezTo>
                <a:cubicBezTo>
                  <a:pt x="278" y="323"/>
                  <a:pt x="278" y="323"/>
                  <a:pt x="278" y="323"/>
                </a:cubicBezTo>
                <a:cubicBezTo>
                  <a:pt x="278" y="334"/>
                  <a:pt x="284" y="344"/>
                  <a:pt x="295" y="344"/>
                </a:cubicBezTo>
                <a:cubicBezTo>
                  <a:pt x="296" y="353"/>
                  <a:pt x="277" y="354"/>
                  <a:pt x="271" y="351"/>
                </a:cubicBezTo>
                <a:lnTo>
                  <a:pt x="264" y="342"/>
                </a:lnTo>
                <a:lnTo>
                  <a:pt x="263" y="342"/>
                </a:lnTo>
                <a:cubicBezTo>
                  <a:pt x="260" y="348"/>
                  <a:pt x="260" y="354"/>
                  <a:pt x="260" y="360"/>
                </a:cubicBezTo>
                <a:cubicBezTo>
                  <a:pt x="260" y="360"/>
                  <a:pt x="260" y="360"/>
                  <a:pt x="260" y="361"/>
                </a:cubicBezTo>
                <a:cubicBezTo>
                  <a:pt x="259" y="362"/>
                  <a:pt x="255" y="366"/>
                  <a:pt x="248" y="362"/>
                </a:cubicBezTo>
                <a:cubicBezTo>
                  <a:pt x="236" y="356"/>
                  <a:pt x="238" y="335"/>
                  <a:pt x="238" y="335"/>
                </a:cubicBezTo>
                <a:cubicBezTo>
                  <a:pt x="239" y="323"/>
                  <a:pt x="231" y="314"/>
                  <a:pt x="223" y="304"/>
                </a:cubicBezTo>
                <a:lnTo>
                  <a:pt x="189" y="274"/>
                </a:lnTo>
                <a:cubicBezTo>
                  <a:pt x="181" y="269"/>
                  <a:pt x="177" y="262"/>
                  <a:pt x="173" y="257"/>
                </a:cubicBezTo>
                <a:lnTo>
                  <a:pt x="169" y="264"/>
                </a:lnTo>
                <a:cubicBezTo>
                  <a:pt x="161" y="262"/>
                  <a:pt x="138" y="229"/>
                  <a:pt x="135" y="223"/>
                </a:cubicBezTo>
                <a:cubicBezTo>
                  <a:pt x="133" y="223"/>
                  <a:pt x="133" y="225"/>
                  <a:pt x="131" y="225"/>
                </a:cubicBezTo>
                <a:cubicBezTo>
                  <a:pt x="105" y="199"/>
                  <a:pt x="82" y="158"/>
                  <a:pt x="62" y="128"/>
                </a:cubicBezTo>
                <a:cubicBezTo>
                  <a:pt x="47" y="127"/>
                  <a:pt x="48" y="156"/>
                  <a:pt x="49" y="165"/>
                </a:cubicBezTo>
                <a:cubicBezTo>
                  <a:pt x="51" y="176"/>
                  <a:pt x="59" y="203"/>
                  <a:pt x="69" y="216"/>
                </a:cubicBezTo>
                <a:lnTo>
                  <a:pt x="38" y="191"/>
                </a:lnTo>
                <a:cubicBezTo>
                  <a:pt x="34" y="188"/>
                  <a:pt x="29" y="185"/>
                  <a:pt x="23" y="186"/>
                </a:cubicBezTo>
                <a:cubicBezTo>
                  <a:pt x="20" y="188"/>
                  <a:pt x="22" y="196"/>
                  <a:pt x="22" y="198"/>
                </a:cubicBezTo>
                <a:cubicBezTo>
                  <a:pt x="24" y="217"/>
                  <a:pt x="32" y="233"/>
                  <a:pt x="42" y="249"/>
                </a:cubicBezTo>
                <a:lnTo>
                  <a:pt x="42" y="251"/>
                </a:lnTo>
                <a:cubicBezTo>
                  <a:pt x="31" y="248"/>
                  <a:pt x="20" y="245"/>
                  <a:pt x="10" y="245"/>
                </a:cubicBezTo>
                <a:cubicBezTo>
                  <a:pt x="9" y="245"/>
                  <a:pt x="9" y="247"/>
                  <a:pt x="9" y="248"/>
                </a:cubicBezTo>
                <a:cubicBezTo>
                  <a:pt x="10" y="271"/>
                  <a:pt x="30" y="283"/>
                  <a:pt x="46" y="296"/>
                </a:cubicBezTo>
                <a:cubicBezTo>
                  <a:pt x="34" y="295"/>
                  <a:pt x="10" y="290"/>
                  <a:pt x="1" y="296"/>
                </a:cubicBezTo>
                <a:cubicBezTo>
                  <a:pt x="1" y="298"/>
                  <a:pt x="0" y="299"/>
                  <a:pt x="1" y="301"/>
                </a:cubicBezTo>
                <a:cubicBezTo>
                  <a:pt x="11" y="318"/>
                  <a:pt x="20" y="326"/>
                  <a:pt x="41" y="333"/>
                </a:cubicBezTo>
                <a:cubicBezTo>
                  <a:pt x="36" y="332"/>
                  <a:pt x="13" y="335"/>
                  <a:pt x="7" y="341"/>
                </a:cubicBezTo>
                <a:cubicBezTo>
                  <a:pt x="6" y="343"/>
                  <a:pt x="7" y="345"/>
                  <a:pt x="8" y="346"/>
                </a:cubicBezTo>
                <a:cubicBezTo>
                  <a:pt x="10" y="353"/>
                  <a:pt x="36" y="368"/>
                  <a:pt x="42" y="370"/>
                </a:cubicBezTo>
                <a:cubicBezTo>
                  <a:pt x="33" y="375"/>
                  <a:pt x="19" y="378"/>
                  <a:pt x="13" y="385"/>
                </a:cubicBezTo>
                <a:cubicBezTo>
                  <a:pt x="13" y="397"/>
                  <a:pt x="36" y="405"/>
                  <a:pt x="50" y="405"/>
                </a:cubicBezTo>
                <a:cubicBezTo>
                  <a:pt x="44" y="408"/>
                  <a:pt x="31" y="421"/>
                  <a:pt x="32" y="431"/>
                </a:cubicBezTo>
                <a:cubicBezTo>
                  <a:pt x="41" y="436"/>
                  <a:pt x="58" y="442"/>
                  <a:pt x="64" y="440"/>
                </a:cubicBezTo>
                <a:cubicBezTo>
                  <a:pt x="61" y="445"/>
                  <a:pt x="52" y="456"/>
                  <a:pt x="57" y="466"/>
                </a:cubicBezTo>
                <a:cubicBezTo>
                  <a:pt x="63" y="473"/>
                  <a:pt x="75" y="473"/>
                  <a:pt x="88" y="470"/>
                </a:cubicBezTo>
                <a:lnTo>
                  <a:pt x="100" y="462"/>
                </a:lnTo>
                <a:cubicBezTo>
                  <a:pt x="95" y="472"/>
                  <a:pt x="85" y="481"/>
                  <a:pt x="91" y="501"/>
                </a:cubicBezTo>
                <a:cubicBezTo>
                  <a:pt x="101" y="503"/>
                  <a:pt x="109" y="504"/>
                  <a:pt x="124" y="486"/>
                </a:cubicBezTo>
                <a:cubicBezTo>
                  <a:pt x="126" y="485"/>
                  <a:pt x="127" y="484"/>
                  <a:pt x="128" y="483"/>
                </a:cubicBezTo>
                <a:cubicBezTo>
                  <a:pt x="120" y="493"/>
                  <a:pt x="112" y="505"/>
                  <a:pt x="123" y="525"/>
                </a:cubicBezTo>
                <a:cubicBezTo>
                  <a:pt x="132" y="526"/>
                  <a:pt x="144" y="522"/>
                  <a:pt x="151" y="515"/>
                </a:cubicBezTo>
                <a:cubicBezTo>
                  <a:pt x="157" y="508"/>
                  <a:pt x="162" y="499"/>
                  <a:pt x="167" y="490"/>
                </a:cubicBezTo>
                <a:cubicBezTo>
                  <a:pt x="161" y="507"/>
                  <a:pt x="159" y="530"/>
                  <a:pt x="170" y="539"/>
                </a:cubicBezTo>
                <a:cubicBezTo>
                  <a:pt x="178" y="538"/>
                  <a:pt x="187" y="533"/>
                  <a:pt x="192" y="526"/>
                </a:cubicBezTo>
                <a:cubicBezTo>
                  <a:pt x="201" y="515"/>
                  <a:pt x="203" y="499"/>
                  <a:pt x="206" y="485"/>
                </a:cubicBezTo>
                <a:cubicBezTo>
                  <a:pt x="204" y="500"/>
                  <a:pt x="199" y="520"/>
                  <a:pt x="215" y="529"/>
                </a:cubicBezTo>
                <a:cubicBezTo>
                  <a:pt x="217" y="530"/>
                  <a:pt x="219" y="531"/>
                  <a:pt x="220" y="531"/>
                </a:cubicBezTo>
                <a:cubicBezTo>
                  <a:pt x="218" y="532"/>
                  <a:pt x="216" y="533"/>
                  <a:pt x="213" y="536"/>
                </a:cubicBezTo>
                <a:lnTo>
                  <a:pt x="213" y="536"/>
                </a:lnTo>
                <a:cubicBezTo>
                  <a:pt x="211" y="539"/>
                  <a:pt x="210" y="543"/>
                  <a:pt x="211" y="545"/>
                </a:cubicBezTo>
                <a:cubicBezTo>
                  <a:pt x="212" y="546"/>
                  <a:pt x="212" y="547"/>
                  <a:pt x="213" y="547"/>
                </a:cubicBezTo>
                <a:cubicBezTo>
                  <a:pt x="211" y="548"/>
                  <a:pt x="210" y="550"/>
                  <a:pt x="210" y="552"/>
                </a:cubicBezTo>
                <a:cubicBezTo>
                  <a:pt x="209" y="556"/>
                  <a:pt x="209" y="558"/>
                  <a:pt x="211" y="560"/>
                </a:cubicBezTo>
                <a:cubicBezTo>
                  <a:pt x="210" y="561"/>
                  <a:pt x="209" y="561"/>
                  <a:pt x="209" y="562"/>
                </a:cubicBezTo>
                <a:cubicBezTo>
                  <a:pt x="206" y="566"/>
                  <a:pt x="207" y="572"/>
                  <a:pt x="211" y="575"/>
                </a:cubicBezTo>
                <a:cubicBezTo>
                  <a:pt x="213" y="577"/>
                  <a:pt x="219" y="581"/>
                  <a:pt x="223" y="582"/>
                </a:cubicBezTo>
                <a:cubicBezTo>
                  <a:pt x="223" y="582"/>
                  <a:pt x="223" y="582"/>
                  <a:pt x="223" y="583"/>
                </a:cubicBezTo>
                <a:cubicBezTo>
                  <a:pt x="223" y="583"/>
                  <a:pt x="223" y="583"/>
                  <a:pt x="224" y="583"/>
                </a:cubicBezTo>
                <a:lnTo>
                  <a:pt x="224" y="583"/>
                </a:lnTo>
                <a:cubicBezTo>
                  <a:pt x="224" y="583"/>
                  <a:pt x="225" y="584"/>
                  <a:pt x="225" y="584"/>
                </a:cubicBezTo>
                <a:lnTo>
                  <a:pt x="226" y="587"/>
                </a:lnTo>
                <a:lnTo>
                  <a:pt x="228" y="587"/>
                </a:lnTo>
                <a:cubicBezTo>
                  <a:pt x="228" y="587"/>
                  <a:pt x="228" y="587"/>
                  <a:pt x="228" y="588"/>
                </a:cubicBezTo>
                <a:cubicBezTo>
                  <a:pt x="228" y="588"/>
                  <a:pt x="229" y="588"/>
                  <a:pt x="229" y="588"/>
                </a:cubicBezTo>
                <a:cubicBezTo>
                  <a:pt x="229" y="588"/>
                  <a:pt x="229" y="588"/>
                  <a:pt x="229" y="588"/>
                </a:cubicBezTo>
                <a:lnTo>
                  <a:pt x="229" y="588"/>
                </a:lnTo>
                <a:cubicBezTo>
                  <a:pt x="230" y="589"/>
                  <a:pt x="230" y="589"/>
                  <a:pt x="230" y="589"/>
                </a:cubicBezTo>
                <a:lnTo>
                  <a:pt x="231" y="590"/>
                </a:lnTo>
                <a:lnTo>
                  <a:pt x="231" y="590"/>
                </a:lnTo>
                <a:cubicBezTo>
                  <a:pt x="231" y="590"/>
                  <a:pt x="231" y="591"/>
                  <a:pt x="231" y="591"/>
                </a:cubicBezTo>
                <a:lnTo>
                  <a:pt x="231" y="592"/>
                </a:lnTo>
                <a:lnTo>
                  <a:pt x="232" y="592"/>
                </a:lnTo>
                <a:cubicBezTo>
                  <a:pt x="234" y="595"/>
                  <a:pt x="236" y="597"/>
                  <a:pt x="238" y="598"/>
                </a:cubicBezTo>
                <a:lnTo>
                  <a:pt x="238" y="598"/>
                </a:lnTo>
                <a:cubicBezTo>
                  <a:pt x="239" y="598"/>
                  <a:pt x="240" y="599"/>
                  <a:pt x="240" y="599"/>
                </a:cubicBezTo>
                <a:cubicBezTo>
                  <a:pt x="241" y="599"/>
                  <a:pt x="241" y="599"/>
                  <a:pt x="241" y="599"/>
                </a:cubicBezTo>
                <a:cubicBezTo>
                  <a:pt x="244" y="599"/>
                  <a:pt x="246" y="599"/>
                  <a:pt x="248" y="597"/>
                </a:cubicBezTo>
                <a:cubicBezTo>
                  <a:pt x="250" y="598"/>
                  <a:pt x="252" y="598"/>
                  <a:pt x="253" y="598"/>
                </a:cubicBezTo>
                <a:cubicBezTo>
                  <a:pt x="258" y="598"/>
                  <a:pt x="262" y="597"/>
                  <a:pt x="265" y="593"/>
                </a:cubicBezTo>
                <a:lnTo>
                  <a:pt x="266" y="592"/>
                </a:lnTo>
                <a:cubicBezTo>
                  <a:pt x="273" y="604"/>
                  <a:pt x="281" y="615"/>
                  <a:pt x="290" y="626"/>
                </a:cubicBezTo>
                <a:cubicBezTo>
                  <a:pt x="289" y="628"/>
                  <a:pt x="287" y="629"/>
                  <a:pt x="285" y="630"/>
                </a:cubicBezTo>
                <a:lnTo>
                  <a:pt x="284" y="630"/>
                </a:lnTo>
                <a:lnTo>
                  <a:pt x="284" y="631"/>
                </a:lnTo>
                <a:cubicBezTo>
                  <a:pt x="281" y="634"/>
                  <a:pt x="275" y="635"/>
                  <a:pt x="268" y="635"/>
                </a:cubicBezTo>
                <a:cubicBezTo>
                  <a:pt x="260" y="635"/>
                  <a:pt x="252" y="633"/>
                  <a:pt x="246" y="632"/>
                </a:cubicBezTo>
                <a:lnTo>
                  <a:pt x="233" y="629"/>
                </a:lnTo>
                <a:lnTo>
                  <a:pt x="239" y="641"/>
                </a:lnTo>
                <a:cubicBezTo>
                  <a:pt x="242" y="646"/>
                  <a:pt x="250" y="656"/>
                  <a:pt x="261" y="661"/>
                </a:cubicBezTo>
                <a:cubicBezTo>
                  <a:pt x="259" y="663"/>
                  <a:pt x="257" y="665"/>
                  <a:pt x="255" y="666"/>
                </a:cubicBezTo>
                <a:cubicBezTo>
                  <a:pt x="244" y="676"/>
                  <a:pt x="235" y="684"/>
                  <a:pt x="228" y="684"/>
                </a:cubicBezTo>
                <a:cubicBezTo>
                  <a:pt x="227" y="684"/>
                  <a:pt x="226" y="684"/>
                  <a:pt x="225" y="684"/>
                </a:cubicBezTo>
                <a:cubicBezTo>
                  <a:pt x="220" y="682"/>
                  <a:pt x="217" y="677"/>
                  <a:pt x="217" y="669"/>
                </a:cubicBezTo>
                <a:lnTo>
                  <a:pt x="218" y="658"/>
                </a:lnTo>
                <a:lnTo>
                  <a:pt x="208" y="663"/>
                </a:lnTo>
                <a:cubicBezTo>
                  <a:pt x="196" y="671"/>
                  <a:pt x="189" y="692"/>
                  <a:pt x="194" y="704"/>
                </a:cubicBezTo>
                <a:cubicBezTo>
                  <a:pt x="197" y="712"/>
                  <a:pt x="201" y="716"/>
                  <a:pt x="205" y="719"/>
                </a:cubicBezTo>
                <a:cubicBezTo>
                  <a:pt x="193" y="726"/>
                  <a:pt x="188" y="735"/>
                  <a:pt x="188" y="751"/>
                </a:cubicBezTo>
                <a:cubicBezTo>
                  <a:pt x="188" y="766"/>
                  <a:pt x="196" y="780"/>
                  <a:pt x="210" y="788"/>
                </a:cubicBezTo>
                <a:lnTo>
                  <a:pt x="217" y="793"/>
                </a:lnTo>
                <a:lnTo>
                  <a:pt x="219" y="784"/>
                </a:lnTo>
                <a:close/>
                <a:moveTo>
                  <a:pt x="533" y="582"/>
                </a:moveTo>
                <a:lnTo>
                  <a:pt x="533" y="582"/>
                </a:lnTo>
                <a:lnTo>
                  <a:pt x="534" y="582"/>
                </a:lnTo>
                <a:lnTo>
                  <a:pt x="534" y="583"/>
                </a:lnTo>
                <a:cubicBezTo>
                  <a:pt x="534" y="583"/>
                  <a:pt x="533" y="583"/>
                  <a:pt x="533" y="583"/>
                </a:cubicBezTo>
                <a:cubicBezTo>
                  <a:pt x="533" y="582"/>
                  <a:pt x="533" y="582"/>
                  <a:pt x="533" y="582"/>
                </a:cubicBezTo>
                <a:close/>
                <a:moveTo>
                  <a:pt x="503" y="579"/>
                </a:moveTo>
                <a:lnTo>
                  <a:pt x="503" y="579"/>
                </a:lnTo>
                <a:cubicBezTo>
                  <a:pt x="503" y="580"/>
                  <a:pt x="502" y="582"/>
                  <a:pt x="502" y="583"/>
                </a:cubicBezTo>
                <a:lnTo>
                  <a:pt x="502" y="584"/>
                </a:lnTo>
                <a:cubicBezTo>
                  <a:pt x="501" y="585"/>
                  <a:pt x="501" y="585"/>
                  <a:pt x="500" y="586"/>
                </a:cubicBezTo>
                <a:lnTo>
                  <a:pt x="500" y="586"/>
                </a:lnTo>
                <a:cubicBezTo>
                  <a:pt x="500" y="586"/>
                  <a:pt x="499" y="586"/>
                  <a:pt x="499" y="586"/>
                </a:cubicBezTo>
                <a:lnTo>
                  <a:pt x="499" y="586"/>
                </a:lnTo>
                <a:cubicBezTo>
                  <a:pt x="500" y="583"/>
                  <a:pt x="502" y="581"/>
                  <a:pt x="503" y="579"/>
                </a:cubicBezTo>
                <a:close/>
                <a:moveTo>
                  <a:pt x="367" y="146"/>
                </a:moveTo>
                <a:lnTo>
                  <a:pt x="367" y="146"/>
                </a:lnTo>
                <a:cubicBezTo>
                  <a:pt x="377" y="144"/>
                  <a:pt x="384" y="144"/>
                  <a:pt x="396" y="147"/>
                </a:cubicBezTo>
                <a:cubicBezTo>
                  <a:pt x="404" y="153"/>
                  <a:pt x="420" y="164"/>
                  <a:pt x="430" y="170"/>
                </a:cubicBezTo>
                <a:lnTo>
                  <a:pt x="411" y="167"/>
                </a:lnTo>
                <a:cubicBezTo>
                  <a:pt x="409" y="169"/>
                  <a:pt x="412" y="172"/>
                  <a:pt x="414" y="174"/>
                </a:cubicBezTo>
                <a:cubicBezTo>
                  <a:pt x="420" y="181"/>
                  <a:pt x="427" y="186"/>
                  <a:pt x="437" y="189"/>
                </a:cubicBezTo>
                <a:cubicBezTo>
                  <a:pt x="432" y="191"/>
                  <a:pt x="424" y="188"/>
                  <a:pt x="420" y="187"/>
                </a:cubicBezTo>
                <a:cubicBezTo>
                  <a:pt x="419" y="188"/>
                  <a:pt x="420" y="188"/>
                  <a:pt x="419" y="190"/>
                </a:cubicBezTo>
                <a:cubicBezTo>
                  <a:pt x="422" y="196"/>
                  <a:pt x="428" y="201"/>
                  <a:pt x="435" y="204"/>
                </a:cubicBezTo>
                <a:cubicBezTo>
                  <a:pt x="424" y="213"/>
                  <a:pt x="404" y="211"/>
                  <a:pt x="392" y="214"/>
                </a:cubicBezTo>
                <a:cubicBezTo>
                  <a:pt x="395" y="224"/>
                  <a:pt x="402" y="225"/>
                  <a:pt x="408" y="226"/>
                </a:cubicBezTo>
                <a:cubicBezTo>
                  <a:pt x="399" y="238"/>
                  <a:pt x="393" y="255"/>
                  <a:pt x="387" y="272"/>
                </a:cubicBezTo>
                <a:lnTo>
                  <a:pt x="381" y="295"/>
                </a:lnTo>
                <a:cubicBezTo>
                  <a:pt x="376" y="271"/>
                  <a:pt x="371" y="245"/>
                  <a:pt x="357" y="225"/>
                </a:cubicBezTo>
                <a:cubicBezTo>
                  <a:pt x="360" y="225"/>
                  <a:pt x="372" y="219"/>
                  <a:pt x="369" y="215"/>
                </a:cubicBezTo>
                <a:cubicBezTo>
                  <a:pt x="349" y="213"/>
                  <a:pt x="344" y="214"/>
                  <a:pt x="328" y="202"/>
                </a:cubicBezTo>
                <a:lnTo>
                  <a:pt x="329" y="201"/>
                </a:lnTo>
                <a:cubicBezTo>
                  <a:pt x="331" y="200"/>
                  <a:pt x="344" y="190"/>
                  <a:pt x="340" y="186"/>
                </a:cubicBezTo>
                <a:lnTo>
                  <a:pt x="327" y="188"/>
                </a:lnTo>
                <a:cubicBezTo>
                  <a:pt x="335" y="184"/>
                  <a:pt x="346" y="180"/>
                  <a:pt x="349" y="170"/>
                </a:cubicBezTo>
                <a:cubicBezTo>
                  <a:pt x="348" y="169"/>
                  <a:pt x="348" y="169"/>
                  <a:pt x="347" y="168"/>
                </a:cubicBezTo>
                <a:lnTo>
                  <a:pt x="334" y="172"/>
                </a:lnTo>
                <a:lnTo>
                  <a:pt x="316" y="177"/>
                </a:lnTo>
                <a:cubicBezTo>
                  <a:pt x="334" y="169"/>
                  <a:pt x="350" y="155"/>
                  <a:pt x="367" y="146"/>
                </a:cubicBezTo>
                <a:close/>
                <a:moveTo>
                  <a:pt x="228" y="583"/>
                </a:moveTo>
                <a:lnTo>
                  <a:pt x="228" y="583"/>
                </a:lnTo>
                <a:lnTo>
                  <a:pt x="228" y="582"/>
                </a:lnTo>
                <a:lnTo>
                  <a:pt x="228" y="582"/>
                </a:lnTo>
                <a:cubicBezTo>
                  <a:pt x="228" y="582"/>
                  <a:pt x="228" y="582"/>
                  <a:pt x="228" y="583"/>
                </a:cubicBezTo>
                <a:cubicBezTo>
                  <a:pt x="228" y="583"/>
                  <a:pt x="228" y="583"/>
                  <a:pt x="228" y="583"/>
                </a:cubicBezTo>
                <a:close/>
                <a:moveTo>
                  <a:pt x="262" y="586"/>
                </a:moveTo>
                <a:lnTo>
                  <a:pt x="262" y="586"/>
                </a:lnTo>
                <a:cubicBezTo>
                  <a:pt x="262" y="586"/>
                  <a:pt x="262" y="586"/>
                  <a:pt x="262" y="586"/>
                </a:cubicBezTo>
                <a:lnTo>
                  <a:pt x="262" y="586"/>
                </a:lnTo>
                <a:cubicBezTo>
                  <a:pt x="261" y="585"/>
                  <a:pt x="260" y="585"/>
                  <a:pt x="260" y="584"/>
                </a:cubicBezTo>
                <a:lnTo>
                  <a:pt x="259" y="583"/>
                </a:lnTo>
                <a:cubicBezTo>
                  <a:pt x="259" y="582"/>
                  <a:pt x="259" y="580"/>
                  <a:pt x="259" y="579"/>
                </a:cubicBezTo>
                <a:cubicBezTo>
                  <a:pt x="260" y="581"/>
                  <a:pt x="261" y="583"/>
                  <a:pt x="262" y="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571" name="Прямоугольник 186"/>
          <p:cNvSpPr>
            <a:spLocks noChangeArrowheads="1"/>
          </p:cNvSpPr>
          <p:nvPr/>
        </p:nvSpPr>
        <p:spPr bwMode="auto">
          <a:xfrm>
            <a:off x="2513013" y="1419225"/>
            <a:ext cx="3298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+mj-lt"/>
              </a:rPr>
              <a:t>Ст.67.2 Федерального закона от 10.01.2002 № 7-ФЗ «Об охране окружающей среды»</a:t>
            </a:r>
          </a:p>
        </p:txBody>
      </p:sp>
      <p:sp>
        <p:nvSpPr>
          <p:cNvPr id="23572" name="Прямоугольник 187"/>
          <p:cNvSpPr>
            <a:spLocks noChangeArrowheads="1"/>
          </p:cNvSpPr>
          <p:nvPr/>
        </p:nvSpPr>
        <p:spPr bwMode="auto">
          <a:xfrm>
            <a:off x="7112061" y="1200025"/>
            <a:ext cx="4786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31.12.2020 № 2398 «Об утверждении критериев отнесения объектов, оказывающих воздействие на окружающую среду, к объектам I, II, III и IV категорий»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Прямоугольник 477"/>
          <p:cNvSpPr/>
          <p:nvPr/>
        </p:nvSpPr>
        <p:spPr>
          <a:xfrm>
            <a:off x="1057275" y="4340225"/>
            <a:ext cx="4554538" cy="2441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проведена актуализация сведений объекта НВОС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юридического лица или индивидуального предпринимателя, осуществляющих хозяйственную и (или) иную деятельность на объекте, оказывающем негативное воздействие на окружающую среду, реорганизация юридического лица, изменение наименования;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места нахождения объекта, оказывающего негативное воздействие на окружающую среду;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характеристик технологических процессов основных производств, источников загрязнения окружающей среды;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характеристик технических средств по обезвреживанию выбросов, сбросов загрязняющих веществ, технологий использования, обезвреживания и размещения отходов производства и потребления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3" name="Левая фигурная скобка 172"/>
          <p:cNvSpPr/>
          <p:nvPr/>
        </p:nvSpPr>
        <p:spPr>
          <a:xfrm flipH="1">
            <a:off x="5611813" y="3167791"/>
            <a:ext cx="448699" cy="3353772"/>
          </a:xfrm>
          <a:prstGeom prst="leftBrace">
            <a:avLst>
              <a:gd name="adj1" fmla="val 8333"/>
              <a:gd name="adj2" fmla="val 497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06300" y="5670077"/>
            <a:ext cx="5720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Программно-техническое обеспечение </a:t>
            </a:r>
            <a:r>
              <a:rPr lang="ru-RU" dirty="0"/>
              <a:t>ведения учета объектов НВОС (ПТО УОНВОС</a:t>
            </a:r>
            <a:r>
              <a:rPr lang="ru-RU" dirty="0" smtClean="0"/>
              <a:t>): </a:t>
            </a:r>
            <a:r>
              <a:rPr lang="ru-RU" b="1" dirty="0">
                <a:solidFill>
                  <a:srgbClr val="FF0000"/>
                </a:solidFill>
              </a:rPr>
              <a:t>uonvos.rpn.gov.ru</a:t>
            </a:r>
          </a:p>
        </p:txBody>
      </p:sp>
    </p:spTree>
    <p:extLst>
      <p:ext uri="{BB962C8B-B14F-4D97-AF65-F5344CB8AC3E}">
        <p14:creationId xmlns:p14="http://schemas.microsoft.com/office/powerpoint/2010/main" val="146338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13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60" y="406764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7151760" y="1887840"/>
            <a:ext cx="2545560" cy="2812320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657482" y="297000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07760" y="45601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3" y="276156"/>
            <a:ext cx="5181036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Контрольно-надзорная деятельность</a:t>
            </a: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68" name="Table 110"/>
          <p:cNvGraphicFramePr/>
          <p:nvPr>
            <p:extLst>
              <p:ext uri="{D42A27DB-BD31-4B8C-83A1-F6EECF244321}">
                <p14:modId xmlns:p14="http://schemas.microsoft.com/office/powerpoint/2010/main" val="3781096791"/>
              </p:ext>
            </p:extLst>
          </p:nvPr>
        </p:nvGraphicFramePr>
        <p:xfrm>
          <a:off x="1877561" y="1154444"/>
          <a:ext cx="8774479" cy="4643051"/>
        </p:xfrm>
        <a:graphic>
          <a:graphicData uri="http://schemas.openxmlformats.org/drawingml/2006/table">
            <a:tbl>
              <a:tblPr/>
              <a:tblGrid>
                <a:gridCol w="2655332"/>
                <a:gridCol w="3051209"/>
                <a:gridCol w="3067938"/>
              </a:tblGrid>
              <a:tr h="66919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Истекший период 2021 года</a:t>
                      </a:r>
                      <a:endParaRPr lang="ru-RU" sz="1200" b="0" strike="noStrike" spc="-1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strike="noStrike" kern="1200" spc="-1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kern="1200" spc="-1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Аналогичный период 2020 года </a:t>
                      </a:r>
                      <a:endParaRPr lang="ru-RU" sz="1200" b="1" strike="noStrike" kern="1200" spc="-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175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Надзорные мероприятия, всего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951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411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Плановые проверки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411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Внеплановые проверки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401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411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Выездное обследование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331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175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Предлицензионные проверки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127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411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Наложено штрафов (млн.руб.)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72,556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688">
                <a:tc>
                  <a:txBody>
                    <a:bodyPr/>
                    <a:lstStyle/>
                    <a:p>
                      <a:pPr marL="0" marR="0" indent="0" algn="l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Взыскано штрафов (млн.руб.)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31,4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688">
                <a:tc>
                  <a:txBody>
                    <a:bodyPr/>
                    <a:lstStyle/>
                    <a:p>
                      <a:pPr marL="0" marR="0" indent="0" algn="l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latin typeface="Arial"/>
                        </a:rPr>
                        <a:t>Предъявлено ущербов (млн.руб.)</a:t>
                      </a:r>
                    </a:p>
                  </a:txBody>
                  <a:tcPr marT="60960" marB="609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Arial"/>
                        </a:rPr>
                        <a:t>319</a:t>
                      </a:r>
                      <a:endParaRPr lang="ru-RU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1141,25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69" name="Группа 368"/>
          <p:cNvGrpSpPr/>
          <p:nvPr/>
        </p:nvGrpSpPr>
        <p:grpSpPr>
          <a:xfrm>
            <a:off x="1456703" y="1934280"/>
            <a:ext cx="408000" cy="408000"/>
            <a:chOff x="7795757" y="2946090"/>
            <a:chExt cx="408000" cy="408000"/>
          </a:xfrm>
        </p:grpSpPr>
        <p:sp>
          <p:nvSpPr>
            <p:cNvPr id="370" name="Овал 369"/>
            <p:cNvSpPr/>
            <p:nvPr/>
          </p:nvSpPr>
          <p:spPr>
            <a:xfrm>
              <a:off x="7795757" y="2946090"/>
              <a:ext cx="408000" cy="4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371" name="Группа 1545"/>
            <p:cNvGrpSpPr>
              <a:grpSpLocks noChangeAspect="1"/>
            </p:cNvGrpSpPr>
            <p:nvPr/>
          </p:nvGrpSpPr>
          <p:grpSpPr>
            <a:xfrm>
              <a:off x="7886765" y="3007257"/>
              <a:ext cx="201820" cy="253007"/>
              <a:chOff x="7593018" y="5494339"/>
              <a:chExt cx="438145" cy="549274"/>
            </a:xfrm>
            <a:noFill/>
          </p:grpSpPr>
          <p:sp>
            <p:nvSpPr>
              <p:cNvPr id="372" name="Freeform 1285"/>
              <p:cNvSpPr>
                <a:spLocks noEditPoints="1"/>
              </p:cNvSpPr>
              <p:nvPr/>
            </p:nvSpPr>
            <p:spPr bwMode="auto">
              <a:xfrm>
                <a:off x="7593018" y="5494339"/>
                <a:ext cx="282574" cy="282575"/>
              </a:xfrm>
              <a:custGeom>
                <a:avLst/>
                <a:gdLst>
                  <a:gd name="T0" fmla="*/ 646 w 786"/>
                  <a:gd name="T1" fmla="*/ 140 h 787"/>
                  <a:gd name="T2" fmla="*/ 140 w 786"/>
                  <a:gd name="T3" fmla="*/ 140 h 787"/>
                  <a:gd name="T4" fmla="*/ 140 w 786"/>
                  <a:gd name="T5" fmla="*/ 647 h 787"/>
                  <a:gd name="T6" fmla="*/ 646 w 786"/>
                  <a:gd name="T7" fmla="*/ 647 h 787"/>
                  <a:gd name="T8" fmla="*/ 646 w 786"/>
                  <a:gd name="T9" fmla="*/ 140 h 787"/>
                  <a:gd name="T10" fmla="*/ 543 w 786"/>
                  <a:gd name="T11" fmla="*/ 482 h 787"/>
                  <a:gd name="T12" fmla="*/ 543 w 786"/>
                  <a:gd name="T13" fmla="*/ 482 h 787"/>
                  <a:gd name="T14" fmla="*/ 514 w 786"/>
                  <a:gd name="T15" fmla="*/ 524 h 787"/>
                  <a:gd name="T16" fmla="*/ 489 w 786"/>
                  <a:gd name="T17" fmla="*/ 560 h 787"/>
                  <a:gd name="T18" fmla="*/ 443 w 786"/>
                  <a:gd name="T19" fmla="*/ 627 h 787"/>
                  <a:gd name="T20" fmla="*/ 416 w 786"/>
                  <a:gd name="T21" fmla="*/ 648 h 787"/>
                  <a:gd name="T22" fmla="*/ 385 w 786"/>
                  <a:gd name="T23" fmla="*/ 656 h 787"/>
                  <a:gd name="T24" fmla="*/ 355 w 786"/>
                  <a:gd name="T25" fmla="*/ 656 h 787"/>
                  <a:gd name="T26" fmla="*/ 325 w 786"/>
                  <a:gd name="T27" fmla="*/ 648 h 787"/>
                  <a:gd name="T28" fmla="*/ 298 w 786"/>
                  <a:gd name="T29" fmla="*/ 627 h 787"/>
                  <a:gd name="T30" fmla="*/ 256 w 786"/>
                  <a:gd name="T31" fmla="*/ 567 h 787"/>
                  <a:gd name="T32" fmla="*/ 231 w 786"/>
                  <a:gd name="T33" fmla="*/ 531 h 787"/>
                  <a:gd name="T34" fmla="*/ 108 w 786"/>
                  <a:gd name="T35" fmla="*/ 353 h 787"/>
                  <a:gd name="T36" fmla="*/ 103 w 786"/>
                  <a:gd name="T37" fmla="*/ 327 h 787"/>
                  <a:gd name="T38" fmla="*/ 117 w 786"/>
                  <a:gd name="T39" fmla="*/ 305 h 787"/>
                  <a:gd name="T40" fmla="*/ 146 w 786"/>
                  <a:gd name="T41" fmla="*/ 285 h 787"/>
                  <a:gd name="T42" fmla="*/ 195 w 786"/>
                  <a:gd name="T43" fmla="*/ 294 h 787"/>
                  <a:gd name="T44" fmla="*/ 317 w 786"/>
                  <a:gd name="T45" fmla="*/ 471 h 787"/>
                  <a:gd name="T46" fmla="*/ 318 w 786"/>
                  <a:gd name="T47" fmla="*/ 471 h 787"/>
                  <a:gd name="T48" fmla="*/ 353 w 786"/>
                  <a:gd name="T49" fmla="*/ 523 h 787"/>
                  <a:gd name="T50" fmla="*/ 371 w 786"/>
                  <a:gd name="T51" fmla="*/ 529 h 787"/>
                  <a:gd name="T52" fmla="*/ 386 w 786"/>
                  <a:gd name="T53" fmla="*/ 525 h 787"/>
                  <a:gd name="T54" fmla="*/ 397 w 786"/>
                  <a:gd name="T55" fmla="*/ 509 h 787"/>
                  <a:gd name="T56" fmla="*/ 397 w 786"/>
                  <a:gd name="T57" fmla="*/ 509 h 787"/>
                  <a:gd name="T58" fmla="*/ 397 w 786"/>
                  <a:gd name="T59" fmla="*/ 509 h 787"/>
                  <a:gd name="T60" fmla="*/ 457 w 786"/>
                  <a:gd name="T61" fmla="*/ 423 h 787"/>
                  <a:gd name="T62" fmla="*/ 457 w 786"/>
                  <a:gd name="T63" fmla="*/ 423 h 787"/>
                  <a:gd name="T64" fmla="*/ 580 w 786"/>
                  <a:gd name="T65" fmla="*/ 245 h 787"/>
                  <a:gd name="T66" fmla="*/ 628 w 786"/>
                  <a:gd name="T67" fmla="*/ 236 h 787"/>
                  <a:gd name="T68" fmla="*/ 657 w 786"/>
                  <a:gd name="T69" fmla="*/ 256 h 787"/>
                  <a:gd name="T70" fmla="*/ 671 w 786"/>
                  <a:gd name="T71" fmla="*/ 279 h 787"/>
                  <a:gd name="T72" fmla="*/ 666 w 786"/>
                  <a:gd name="T73" fmla="*/ 305 h 787"/>
                  <a:gd name="T74" fmla="*/ 543 w 786"/>
                  <a:gd name="T75" fmla="*/ 482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6" h="787">
                    <a:moveTo>
                      <a:pt x="646" y="140"/>
                    </a:moveTo>
                    <a:cubicBezTo>
                      <a:pt x="506" y="1"/>
                      <a:pt x="280" y="0"/>
                      <a:pt x="140" y="140"/>
                    </a:cubicBezTo>
                    <a:cubicBezTo>
                      <a:pt x="0" y="280"/>
                      <a:pt x="0" y="507"/>
                      <a:pt x="140" y="647"/>
                    </a:cubicBezTo>
                    <a:cubicBezTo>
                      <a:pt x="280" y="787"/>
                      <a:pt x="506" y="787"/>
                      <a:pt x="646" y="647"/>
                    </a:cubicBezTo>
                    <a:cubicBezTo>
                      <a:pt x="786" y="507"/>
                      <a:pt x="786" y="280"/>
                      <a:pt x="646" y="140"/>
                    </a:cubicBezTo>
                    <a:close/>
                    <a:moveTo>
                      <a:pt x="543" y="482"/>
                    </a:moveTo>
                    <a:lnTo>
                      <a:pt x="543" y="482"/>
                    </a:lnTo>
                    <a:lnTo>
                      <a:pt x="514" y="524"/>
                    </a:lnTo>
                    <a:lnTo>
                      <a:pt x="489" y="560"/>
                    </a:lnTo>
                    <a:lnTo>
                      <a:pt x="443" y="627"/>
                    </a:lnTo>
                    <a:cubicBezTo>
                      <a:pt x="437" y="635"/>
                      <a:pt x="428" y="642"/>
                      <a:pt x="416" y="648"/>
                    </a:cubicBezTo>
                    <a:cubicBezTo>
                      <a:pt x="406" y="653"/>
                      <a:pt x="395" y="655"/>
                      <a:pt x="385" y="656"/>
                    </a:cubicBezTo>
                    <a:lnTo>
                      <a:pt x="355" y="656"/>
                    </a:lnTo>
                    <a:cubicBezTo>
                      <a:pt x="346" y="655"/>
                      <a:pt x="335" y="653"/>
                      <a:pt x="325" y="648"/>
                    </a:cubicBezTo>
                    <a:cubicBezTo>
                      <a:pt x="313" y="642"/>
                      <a:pt x="304" y="635"/>
                      <a:pt x="298" y="627"/>
                    </a:cubicBezTo>
                    <a:lnTo>
                      <a:pt x="256" y="567"/>
                    </a:lnTo>
                    <a:lnTo>
                      <a:pt x="231" y="531"/>
                    </a:lnTo>
                    <a:lnTo>
                      <a:pt x="108" y="353"/>
                    </a:lnTo>
                    <a:cubicBezTo>
                      <a:pt x="103" y="346"/>
                      <a:pt x="101" y="336"/>
                      <a:pt x="103" y="327"/>
                    </a:cubicBezTo>
                    <a:cubicBezTo>
                      <a:pt x="105" y="318"/>
                      <a:pt x="110" y="310"/>
                      <a:pt x="117" y="305"/>
                    </a:cubicBezTo>
                    <a:lnTo>
                      <a:pt x="146" y="285"/>
                    </a:lnTo>
                    <a:cubicBezTo>
                      <a:pt x="162" y="274"/>
                      <a:pt x="184" y="278"/>
                      <a:pt x="195" y="294"/>
                    </a:cubicBezTo>
                    <a:lnTo>
                      <a:pt x="317" y="471"/>
                    </a:lnTo>
                    <a:lnTo>
                      <a:pt x="318" y="471"/>
                    </a:lnTo>
                    <a:lnTo>
                      <a:pt x="353" y="523"/>
                    </a:lnTo>
                    <a:cubicBezTo>
                      <a:pt x="356" y="525"/>
                      <a:pt x="361" y="528"/>
                      <a:pt x="371" y="529"/>
                    </a:cubicBezTo>
                    <a:cubicBezTo>
                      <a:pt x="379" y="528"/>
                      <a:pt x="384" y="526"/>
                      <a:pt x="386" y="525"/>
                    </a:cubicBezTo>
                    <a:lnTo>
                      <a:pt x="397" y="509"/>
                    </a:lnTo>
                    <a:lnTo>
                      <a:pt x="397" y="509"/>
                    </a:lnTo>
                    <a:lnTo>
                      <a:pt x="397" y="509"/>
                    </a:lnTo>
                    <a:lnTo>
                      <a:pt x="457" y="423"/>
                    </a:lnTo>
                    <a:lnTo>
                      <a:pt x="457" y="423"/>
                    </a:lnTo>
                    <a:lnTo>
                      <a:pt x="580" y="245"/>
                    </a:lnTo>
                    <a:cubicBezTo>
                      <a:pt x="591" y="229"/>
                      <a:pt x="612" y="225"/>
                      <a:pt x="628" y="236"/>
                    </a:cubicBezTo>
                    <a:lnTo>
                      <a:pt x="657" y="256"/>
                    </a:lnTo>
                    <a:cubicBezTo>
                      <a:pt x="665" y="261"/>
                      <a:pt x="670" y="270"/>
                      <a:pt x="671" y="279"/>
                    </a:cubicBezTo>
                    <a:cubicBezTo>
                      <a:pt x="673" y="288"/>
                      <a:pt x="671" y="297"/>
                      <a:pt x="666" y="305"/>
                    </a:cubicBezTo>
                    <a:lnTo>
                      <a:pt x="543" y="48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73" name="Freeform 1288"/>
              <p:cNvSpPr>
                <a:spLocks noEditPoints="1"/>
              </p:cNvSpPr>
              <p:nvPr/>
            </p:nvSpPr>
            <p:spPr bwMode="auto">
              <a:xfrm>
                <a:off x="7645400" y="5540374"/>
                <a:ext cx="385763" cy="503239"/>
              </a:xfrm>
              <a:custGeom>
                <a:avLst/>
                <a:gdLst>
                  <a:gd name="T0" fmla="*/ 973 w 1069"/>
                  <a:gd name="T1" fmla="*/ 0 h 1396"/>
                  <a:gd name="T2" fmla="*/ 531 w 1069"/>
                  <a:gd name="T3" fmla="*/ 0 h 1396"/>
                  <a:gd name="T4" fmla="*/ 637 w 1069"/>
                  <a:gd name="T5" fmla="*/ 268 h 1396"/>
                  <a:gd name="T6" fmla="*/ 246 w 1069"/>
                  <a:gd name="T7" fmla="*/ 659 h 1396"/>
                  <a:gd name="T8" fmla="*/ 0 w 1069"/>
                  <a:gd name="T9" fmla="*/ 572 h 1396"/>
                  <a:gd name="T10" fmla="*/ 0 w 1069"/>
                  <a:gd name="T11" fmla="*/ 1099 h 1396"/>
                  <a:gd name="T12" fmla="*/ 0 w 1069"/>
                  <a:gd name="T13" fmla="*/ 1241 h 1396"/>
                  <a:gd name="T14" fmla="*/ 0 w 1069"/>
                  <a:gd name="T15" fmla="*/ 1299 h 1396"/>
                  <a:gd name="T16" fmla="*/ 96 w 1069"/>
                  <a:gd name="T17" fmla="*/ 1396 h 1396"/>
                  <a:gd name="T18" fmla="*/ 973 w 1069"/>
                  <a:gd name="T19" fmla="*/ 1396 h 1396"/>
                  <a:gd name="T20" fmla="*/ 1068 w 1069"/>
                  <a:gd name="T21" fmla="*/ 1306 h 1396"/>
                  <a:gd name="T22" fmla="*/ 1068 w 1069"/>
                  <a:gd name="T23" fmla="*/ 1276 h 1396"/>
                  <a:gd name="T24" fmla="*/ 1069 w 1069"/>
                  <a:gd name="T25" fmla="*/ 1276 h 1396"/>
                  <a:gd name="T26" fmla="*/ 1069 w 1069"/>
                  <a:gd name="T27" fmla="*/ 1273 h 1396"/>
                  <a:gd name="T28" fmla="*/ 1069 w 1069"/>
                  <a:gd name="T29" fmla="*/ 1245 h 1396"/>
                  <a:gd name="T30" fmla="*/ 1069 w 1069"/>
                  <a:gd name="T31" fmla="*/ 493 h 1396"/>
                  <a:gd name="T32" fmla="*/ 1069 w 1069"/>
                  <a:gd name="T33" fmla="*/ 463 h 1396"/>
                  <a:gd name="T34" fmla="*/ 1069 w 1069"/>
                  <a:gd name="T35" fmla="*/ 441 h 1396"/>
                  <a:gd name="T36" fmla="*/ 1069 w 1069"/>
                  <a:gd name="T37" fmla="*/ 397 h 1396"/>
                  <a:gd name="T38" fmla="*/ 1069 w 1069"/>
                  <a:gd name="T39" fmla="*/ 97 h 1396"/>
                  <a:gd name="T40" fmla="*/ 973 w 1069"/>
                  <a:gd name="T41" fmla="*/ 0 h 1396"/>
                  <a:gd name="T42" fmla="*/ 737 w 1069"/>
                  <a:gd name="T43" fmla="*/ 198 h 1396"/>
                  <a:gd name="T44" fmla="*/ 737 w 1069"/>
                  <a:gd name="T45" fmla="*/ 198 h 1396"/>
                  <a:gd name="T46" fmla="*/ 938 w 1069"/>
                  <a:gd name="T47" fmla="*/ 198 h 1396"/>
                  <a:gd name="T48" fmla="*/ 938 w 1069"/>
                  <a:gd name="T49" fmla="*/ 260 h 1396"/>
                  <a:gd name="T50" fmla="*/ 737 w 1069"/>
                  <a:gd name="T51" fmla="*/ 260 h 1396"/>
                  <a:gd name="T52" fmla="*/ 737 w 1069"/>
                  <a:gd name="T53" fmla="*/ 198 h 1396"/>
                  <a:gd name="T54" fmla="*/ 737 w 1069"/>
                  <a:gd name="T55" fmla="*/ 375 h 1396"/>
                  <a:gd name="T56" fmla="*/ 737 w 1069"/>
                  <a:gd name="T57" fmla="*/ 375 h 1396"/>
                  <a:gd name="T58" fmla="*/ 938 w 1069"/>
                  <a:gd name="T59" fmla="*/ 375 h 1396"/>
                  <a:gd name="T60" fmla="*/ 938 w 1069"/>
                  <a:gd name="T61" fmla="*/ 436 h 1396"/>
                  <a:gd name="T62" fmla="*/ 737 w 1069"/>
                  <a:gd name="T63" fmla="*/ 436 h 1396"/>
                  <a:gd name="T64" fmla="*/ 737 w 1069"/>
                  <a:gd name="T65" fmla="*/ 375 h 1396"/>
                  <a:gd name="T66" fmla="*/ 664 w 1069"/>
                  <a:gd name="T67" fmla="*/ 1189 h 1396"/>
                  <a:gd name="T68" fmla="*/ 664 w 1069"/>
                  <a:gd name="T69" fmla="*/ 1189 h 1396"/>
                  <a:gd name="T70" fmla="*/ 116 w 1069"/>
                  <a:gd name="T71" fmla="*/ 1189 h 1396"/>
                  <a:gd name="T72" fmla="*/ 116 w 1069"/>
                  <a:gd name="T73" fmla="*/ 1127 h 1396"/>
                  <a:gd name="T74" fmla="*/ 664 w 1069"/>
                  <a:gd name="T75" fmla="*/ 1127 h 1396"/>
                  <a:gd name="T76" fmla="*/ 664 w 1069"/>
                  <a:gd name="T77" fmla="*/ 1189 h 1396"/>
                  <a:gd name="T78" fmla="*/ 664 w 1069"/>
                  <a:gd name="T79" fmla="*/ 1007 h 1396"/>
                  <a:gd name="T80" fmla="*/ 664 w 1069"/>
                  <a:gd name="T81" fmla="*/ 1007 h 1396"/>
                  <a:gd name="T82" fmla="*/ 116 w 1069"/>
                  <a:gd name="T83" fmla="*/ 1007 h 1396"/>
                  <a:gd name="T84" fmla="*/ 116 w 1069"/>
                  <a:gd name="T85" fmla="*/ 945 h 1396"/>
                  <a:gd name="T86" fmla="*/ 664 w 1069"/>
                  <a:gd name="T87" fmla="*/ 945 h 1396"/>
                  <a:gd name="T88" fmla="*/ 664 w 1069"/>
                  <a:gd name="T89" fmla="*/ 1007 h 1396"/>
                  <a:gd name="T90" fmla="*/ 664 w 1069"/>
                  <a:gd name="T91" fmla="*/ 824 h 1396"/>
                  <a:gd name="T92" fmla="*/ 664 w 1069"/>
                  <a:gd name="T93" fmla="*/ 824 h 1396"/>
                  <a:gd name="T94" fmla="*/ 116 w 1069"/>
                  <a:gd name="T95" fmla="*/ 824 h 1396"/>
                  <a:gd name="T96" fmla="*/ 116 w 1069"/>
                  <a:gd name="T97" fmla="*/ 763 h 1396"/>
                  <a:gd name="T98" fmla="*/ 664 w 1069"/>
                  <a:gd name="T99" fmla="*/ 763 h 1396"/>
                  <a:gd name="T100" fmla="*/ 664 w 1069"/>
                  <a:gd name="T101" fmla="*/ 824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9" h="1396">
                    <a:moveTo>
                      <a:pt x="973" y="0"/>
                    </a:moveTo>
                    <a:lnTo>
                      <a:pt x="531" y="0"/>
                    </a:lnTo>
                    <a:cubicBezTo>
                      <a:pt x="597" y="70"/>
                      <a:pt x="637" y="164"/>
                      <a:pt x="637" y="268"/>
                    </a:cubicBezTo>
                    <a:cubicBezTo>
                      <a:pt x="637" y="484"/>
                      <a:pt x="462" y="659"/>
                      <a:pt x="246" y="659"/>
                    </a:cubicBezTo>
                    <a:cubicBezTo>
                      <a:pt x="153" y="659"/>
                      <a:pt x="67" y="626"/>
                      <a:pt x="0" y="572"/>
                    </a:cubicBezTo>
                    <a:lnTo>
                      <a:pt x="0" y="1099"/>
                    </a:lnTo>
                    <a:lnTo>
                      <a:pt x="0" y="1241"/>
                    </a:lnTo>
                    <a:lnTo>
                      <a:pt x="0" y="1299"/>
                    </a:lnTo>
                    <a:cubicBezTo>
                      <a:pt x="0" y="1352"/>
                      <a:pt x="43" y="1396"/>
                      <a:pt x="96" y="1396"/>
                    </a:cubicBezTo>
                    <a:lnTo>
                      <a:pt x="973" y="1396"/>
                    </a:lnTo>
                    <a:cubicBezTo>
                      <a:pt x="1023" y="1396"/>
                      <a:pt x="1064" y="1356"/>
                      <a:pt x="1068" y="1306"/>
                    </a:cubicBezTo>
                    <a:lnTo>
                      <a:pt x="1068" y="1276"/>
                    </a:lnTo>
                    <a:lnTo>
                      <a:pt x="1069" y="1276"/>
                    </a:lnTo>
                    <a:lnTo>
                      <a:pt x="1069" y="1273"/>
                    </a:lnTo>
                    <a:lnTo>
                      <a:pt x="1069" y="1245"/>
                    </a:lnTo>
                    <a:lnTo>
                      <a:pt x="1069" y="493"/>
                    </a:lnTo>
                    <a:lnTo>
                      <a:pt x="1069" y="463"/>
                    </a:lnTo>
                    <a:lnTo>
                      <a:pt x="1069" y="441"/>
                    </a:lnTo>
                    <a:lnTo>
                      <a:pt x="1069" y="397"/>
                    </a:lnTo>
                    <a:lnTo>
                      <a:pt x="1069" y="97"/>
                    </a:lnTo>
                    <a:cubicBezTo>
                      <a:pt x="1069" y="44"/>
                      <a:pt x="1026" y="0"/>
                      <a:pt x="973" y="0"/>
                    </a:cubicBezTo>
                    <a:close/>
                    <a:moveTo>
                      <a:pt x="737" y="198"/>
                    </a:moveTo>
                    <a:lnTo>
                      <a:pt x="737" y="198"/>
                    </a:lnTo>
                    <a:lnTo>
                      <a:pt x="938" y="198"/>
                    </a:lnTo>
                    <a:lnTo>
                      <a:pt x="938" y="260"/>
                    </a:lnTo>
                    <a:lnTo>
                      <a:pt x="737" y="260"/>
                    </a:lnTo>
                    <a:lnTo>
                      <a:pt x="737" y="198"/>
                    </a:lnTo>
                    <a:close/>
                    <a:moveTo>
                      <a:pt x="737" y="375"/>
                    </a:moveTo>
                    <a:lnTo>
                      <a:pt x="737" y="375"/>
                    </a:lnTo>
                    <a:lnTo>
                      <a:pt x="938" y="375"/>
                    </a:lnTo>
                    <a:lnTo>
                      <a:pt x="938" y="436"/>
                    </a:lnTo>
                    <a:lnTo>
                      <a:pt x="737" y="436"/>
                    </a:lnTo>
                    <a:lnTo>
                      <a:pt x="737" y="375"/>
                    </a:lnTo>
                    <a:close/>
                    <a:moveTo>
                      <a:pt x="664" y="1189"/>
                    </a:moveTo>
                    <a:lnTo>
                      <a:pt x="664" y="1189"/>
                    </a:lnTo>
                    <a:lnTo>
                      <a:pt x="116" y="1189"/>
                    </a:lnTo>
                    <a:lnTo>
                      <a:pt x="116" y="1127"/>
                    </a:lnTo>
                    <a:lnTo>
                      <a:pt x="664" y="1127"/>
                    </a:lnTo>
                    <a:lnTo>
                      <a:pt x="664" y="1189"/>
                    </a:lnTo>
                    <a:close/>
                    <a:moveTo>
                      <a:pt x="664" y="1007"/>
                    </a:moveTo>
                    <a:lnTo>
                      <a:pt x="664" y="1007"/>
                    </a:lnTo>
                    <a:lnTo>
                      <a:pt x="116" y="1007"/>
                    </a:lnTo>
                    <a:lnTo>
                      <a:pt x="116" y="945"/>
                    </a:lnTo>
                    <a:lnTo>
                      <a:pt x="664" y="945"/>
                    </a:lnTo>
                    <a:lnTo>
                      <a:pt x="664" y="1007"/>
                    </a:lnTo>
                    <a:close/>
                    <a:moveTo>
                      <a:pt x="664" y="824"/>
                    </a:moveTo>
                    <a:lnTo>
                      <a:pt x="664" y="824"/>
                    </a:lnTo>
                    <a:lnTo>
                      <a:pt x="116" y="824"/>
                    </a:lnTo>
                    <a:lnTo>
                      <a:pt x="116" y="763"/>
                    </a:lnTo>
                    <a:lnTo>
                      <a:pt x="664" y="763"/>
                    </a:lnTo>
                    <a:lnTo>
                      <a:pt x="664" y="82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374" name="Группа 3"/>
          <p:cNvGrpSpPr/>
          <p:nvPr/>
        </p:nvGrpSpPr>
        <p:grpSpPr>
          <a:xfrm>
            <a:off x="1456685" y="4336800"/>
            <a:ext cx="408000" cy="408000"/>
            <a:chOff x="7795757" y="4808270"/>
            <a:chExt cx="408000" cy="408000"/>
          </a:xfrm>
        </p:grpSpPr>
        <p:sp>
          <p:nvSpPr>
            <p:cNvPr id="375" name="Овал 374"/>
            <p:cNvSpPr/>
            <p:nvPr/>
          </p:nvSpPr>
          <p:spPr>
            <a:xfrm>
              <a:off x="7795757" y="4808270"/>
              <a:ext cx="408000" cy="4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376" name="Группа 164"/>
            <p:cNvGrpSpPr/>
            <p:nvPr/>
          </p:nvGrpSpPr>
          <p:grpSpPr>
            <a:xfrm>
              <a:off x="7899137" y="4873768"/>
              <a:ext cx="198884" cy="252247"/>
              <a:chOff x="4496173" y="2267388"/>
              <a:chExt cx="390517" cy="495301"/>
            </a:xfrm>
            <a:noFill/>
          </p:grpSpPr>
          <p:sp>
            <p:nvSpPr>
              <p:cNvPr id="377" name="Freeform 20"/>
              <p:cNvSpPr>
                <a:spLocks noEditPoints="1"/>
              </p:cNvSpPr>
              <p:nvPr/>
            </p:nvSpPr>
            <p:spPr bwMode="auto">
              <a:xfrm>
                <a:off x="4540617" y="2297554"/>
                <a:ext cx="346073" cy="465135"/>
              </a:xfrm>
              <a:custGeom>
                <a:avLst/>
                <a:gdLst/>
                <a:ahLst/>
                <a:cxnLst>
                  <a:cxn ang="0">
                    <a:pos x="55" y="23"/>
                  </a:cxn>
                  <a:cxn ang="0">
                    <a:pos x="0" y="97"/>
                  </a:cxn>
                  <a:cxn ang="0">
                    <a:pos x="8" y="124"/>
                  </a:cxn>
                  <a:cxn ang="0">
                    <a:pos x="92" y="113"/>
                  </a:cxn>
                  <a:cxn ang="0">
                    <a:pos x="92" y="110"/>
                  </a:cxn>
                  <a:cxn ang="0">
                    <a:pos x="92" y="39"/>
                  </a:cxn>
                  <a:cxn ang="0">
                    <a:pos x="84" y="0"/>
                  </a:cxn>
                  <a:cxn ang="0">
                    <a:pos x="72" y="73"/>
                  </a:cxn>
                  <a:cxn ang="0">
                    <a:pos x="70" y="74"/>
                  </a:cxn>
                  <a:cxn ang="0">
                    <a:pos x="70" y="75"/>
                  </a:cxn>
                  <a:cxn ang="0">
                    <a:pos x="68" y="74"/>
                  </a:cxn>
                  <a:cxn ang="0">
                    <a:pos x="67" y="75"/>
                  </a:cxn>
                  <a:cxn ang="0">
                    <a:pos x="66" y="74"/>
                  </a:cxn>
                  <a:cxn ang="0">
                    <a:pos x="65" y="73"/>
                  </a:cxn>
                  <a:cxn ang="0">
                    <a:pos x="65" y="72"/>
                  </a:cxn>
                  <a:cxn ang="0">
                    <a:pos x="64" y="71"/>
                  </a:cxn>
                  <a:cxn ang="0">
                    <a:pos x="64" y="70"/>
                  </a:cxn>
                  <a:cxn ang="0">
                    <a:pos x="65" y="69"/>
                  </a:cxn>
                  <a:cxn ang="0">
                    <a:pos x="65" y="67"/>
                  </a:cxn>
                  <a:cxn ang="0">
                    <a:pos x="66" y="67"/>
                  </a:cxn>
                  <a:cxn ang="0">
                    <a:pos x="67" y="66"/>
                  </a:cxn>
                  <a:cxn ang="0">
                    <a:pos x="68" y="66"/>
                  </a:cxn>
                  <a:cxn ang="0">
                    <a:pos x="69" y="66"/>
                  </a:cxn>
                  <a:cxn ang="0">
                    <a:pos x="70" y="67"/>
                  </a:cxn>
                  <a:cxn ang="0">
                    <a:pos x="71" y="67"/>
                  </a:cxn>
                  <a:cxn ang="0">
                    <a:pos x="72" y="68"/>
                  </a:cxn>
                  <a:cxn ang="0">
                    <a:pos x="73" y="70"/>
                  </a:cxn>
                  <a:cxn ang="0">
                    <a:pos x="72" y="71"/>
                  </a:cxn>
                  <a:cxn ang="0">
                    <a:pos x="72" y="72"/>
                  </a:cxn>
                  <a:cxn ang="0">
                    <a:pos x="72" y="73"/>
                  </a:cxn>
                  <a:cxn ang="0">
                    <a:pos x="74" y="74"/>
                  </a:cxn>
                  <a:cxn ang="0">
                    <a:pos x="74" y="73"/>
                  </a:cxn>
                  <a:cxn ang="0">
                    <a:pos x="75" y="71"/>
                  </a:cxn>
                  <a:cxn ang="0">
                    <a:pos x="75" y="70"/>
                  </a:cxn>
                  <a:cxn ang="0">
                    <a:pos x="74" y="68"/>
                  </a:cxn>
                  <a:cxn ang="0">
                    <a:pos x="73" y="67"/>
                  </a:cxn>
                  <a:cxn ang="0">
                    <a:pos x="78" y="66"/>
                  </a:cxn>
                  <a:cxn ang="0">
                    <a:pos x="73" y="74"/>
                  </a:cxn>
                  <a:cxn ang="0">
                    <a:pos x="71" y="56"/>
                  </a:cxn>
                  <a:cxn ang="0">
                    <a:pos x="71" y="65"/>
                  </a:cxn>
                  <a:cxn ang="0">
                    <a:pos x="61" y="33"/>
                  </a:cxn>
                  <a:cxn ang="0">
                    <a:pos x="61" y="38"/>
                  </a:cxn>
                  <a:cxn ang="0">
                    <a:pos x="58" y="56"/>
                  </a:cxn>
                  <a:cxn ang="0">
                    <a:pos x="66" y="65"/>
                  </a:cxn>
                  <a:cxn ang="0">
                    <a:pos x="58" y="56"/>
                  </a:cxn>
                  <a:cxn ang="0">
                    <a:pos x="64" y="66"/>
                  </a:cxn>
                  <a:cxn ang="0">
                    <a:pos x="64" y="68"/>
                  </a:cxn>
                  <a:cxn ang="0">
                    <a:pos x="63" y="68"/>
                  </a:cxn>
                  <a:cxn ang="0">
                    <a:pos x="63" y="70"/>
                  </a:cxn>
                  <a:cxn ang="0">
                    <a:pos x="62" y="71"/>
                  </a:cxn>
                  <a:cxn ang="0">
                    <a:pos x="64" y="73"/>
                  </a:cxn>
                  <a:cxn ang="0">
                    <a:pos x="63" y="74"/>
                  </a:cxn>
                  <a:cxn ang="0">
                    <a:pos x="58" y="66"/>
                  </a:cxn>
                  <a:cxn ang="0">
                    <a:pos x="17" y="67"/>
                  </a:cxn>
                  <a:cxn ang="0">
                    <a:pos x="17" y="73"/>
                  </a:cxn>
                  <a:cxn ang="0">
                    <a:pos x="81" y="114"/>
                  </a:cxn>
                  <a:cxn ang="0">
                    <a:pos x="8" y="108"/>
                  </a:cxn>
                  <a:cxn ang="0">
                    <a:pos x="53" y="85"/>
                  </a:cxn>
                  <a:cxn ang="0">
                    <a:pos x="58" y="75"/>
                  </a:cxn>
                  <a:cxn ang="0">
                    <a:pos x="71" y="108"/>
                  </a:cxn>
                  <a:cxn ang="0">
                    <a:pos x="78" y="108"/>
                  </a:cxn>
                  <a:cxn ang="0">
                    <a:pos x="81" y="114"/>
                  </a:cxn>
                </a:cxnLst>
                <a:rect l="0" t="0" r="r" b="b"/>
                <a:pathLst>
                  <a:path w="92" h="124">
                    <a:moveTo>
                      <a:pt x="84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51" y="6"/>
                      <a:pt x="55" y="14"/>
                      <a:pt x="55" y="23"/>
                    </a:cubicBezTo>
                    <a:cubicBezTo>
                      <a:pt x="55" y="43"/>
                      <a:pt x="40" y="58"/>
                      <a:pt x="21" y="58"/>
                    </a:cubicBezTo>
                    <a:cubicBezTo>
                      <a:pt x="13" y="58"/>
                      <a:pt x="6" y="55"/>
                      <a:pt x="0" y="5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8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8" y="124"/>
                      <a:pt x="91" y="120"/>
                      <a:pt x="92" y="116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4"/>
                      <a:pt x="88" y="0"/>
                      <a:pt x="84" y="0"/>
                    </a:cubicBezTo>
                    <a:close/>
                    <a:moveTo>
                      <a:pt x="72" y="73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4"/>
                      <a:pt x="72" y="74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1" y="74"/>
                      <a:pt x="71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4"/>
                      <a:pt x="68" y="74"/>
                      <a:pt x="68" y="74"/>
                    </a:cubicBezTo>
                    <a:cubicBezTo>
                      <a:pt x="68" y="74"/>
                      <a:pt x="68" y="74"/>
                      <a:pt x="68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3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5" y="73"/>
                      <a:pt x="65" y="73"/>
                      <a:pt x="65" y="72"/>
                    </a:cubicBezTo>
                    <a:cubicBezTo>
                      <a:pt x="65" y="72"/>
                      <a:pt x="65" y="72"/>
                      <a:pt x="65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72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0" y="66"/>
                      <a:pt x="70" y="66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72" y="69"/>
                      <a:pt x="72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3" y="72"/>
                      <a:pt x="73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3"/>
                      <a:pt x="72" y="73"/>
                      <a:pt x="72" y="73"/>
                    </a:cubicBezTo>
                    <a:close/>
                    <a:moveTo>
                      <a:pt x="73" y="74"/>
                    </a:moveTo>
                    <a:cubicBezTo>
                      <a:pt x="73" y="74"/>
                      <a:pt x="73" y="74"/>
                      <a:pt x="73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69"/>
                      <a:pt x="74" y="69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4"/>
                      <a:pt x="73" y="74"/>
                      <a:pt x="73" y="74"/>
                    </a:cubicBezTo>
                    <a:close/>
                    <a:moveTo>
                      <a:pt x="71" y="65"/>
                    </a:move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lose/>
                    <a:moveTo>
                      <a:pt x="61" y="33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lose/>
                    <a:moveTo>
                      <a:pt x="58" y="56"/>
                    </a:moveTo>
                    <a:cubicBezTo>
                      <a:pt x="58" y="56"/>
                      <a:pt x="58" y="56"/>
                      <a:pt x="5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8" y="56"/>
                      <a:pt x="58" y="56"/>
                    </a:cubicBezTo>
                    <a:close/>
                    <a:moveTo>
                      <a:pt x="58" y="66"/>
                    </a:moveTo>
                    <a:cubicBezTo>
                      <a:pt x="58" y="66"/>
                      <a:pt x="58" y="66"/>
                      <a:pt x="58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4" y="67"/>
                      <a:pt x="63" y="67"/>
                      <a:pt x="63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2" y="69"/>
                      <a:pt x="62" y="69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2"/>
                      <a:pt x="62" y="72"/>
                      <a:pt x="63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4"/>
                      <a:pt x="64" y="74"/>
                      <a:pt x="64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lose/>
                    <a:moveTo>
                      <a:pt x="17" y="67"/>
                    </a:moveTo>
                    <a:cubicBezTo>
                      <a:pt x="17" y="67"/>
                      <a:pt x="17" y="67"/>
                      <a:pt x="17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lose/>
                    <a:moveTo>
                      <a:pt x="81" y="114"/>
                    </a:moveTo>
                    <a:cubicBezTo>
                      <a:pt x="81" y="114"/>
                      <a:pt x="81" y="114"/>
                      <a:pt x="81" y="114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8" y="108"/>
                      <a:pt x="78" y="108"/>
                      <a:pt x="78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14"/>
                      <a:pt x="81" y="114"/>
                      <a:pt x="81" y="114"/>
                    </a:cubicBezTo>
                    <a:cubicBezTo>
                      <a:pt x="81" y="114"/>
                      <a:pt x="81" y="114"/>
                      <a:pt x="81" y="1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78" name="Freeform 21"/>
              <p:cNvSpPr>
                <a:spLocks noEditPoints="1"/>
              </p:cNvSpPr>
              <p:nvPr/>
            </p:nvSpPr>
            <p:spPr bwMode="auto">
              <a:xfrm>
                <a:off x="4496173" y="2267388"/>
                <a:ext cx="239712" cy="2397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4"/>
                  </a:cxn>
                  <a:cxn ang="0">
                    <a:pos x="64" y="32"/>
                  </a:cxn>
                  <a:cxn ang="0">
                    <a:pos x="32" y="0"/>
                  </a:cxn>
                  <a:cxn ang="0">
                    <a:pos x="48" y="31"/>
                  </a:cxn>
                  <a:cxn ang="0">
                    <a:pos x="43" y="36"/>
                  </a:cxn>
                  <a:cxn ang="0">
                    <a:pos x="35" y="37"/>
                  </a:cxn>
                  <a:cxn ang="0">
                    <a:pos x="30" y="37"/>
                  </a:cxn>
                  <a:cxn ang="0">
                    <a:pos x="30" y="39"/>
                  </a:cxn>
                  <a:cxn ang="0">
                    <a:pos x="40" y="39"/>
                  </a:cxn>
                  <a:cxn ang="0">
                    <a:pos x="40" y="45"/>
                  </a:cxn>
                  <a:cxn ang="0">
                    <a:pos x="30" y="45"/>
                  </a:cxn>
                  <a:cxn ang="0">
                    <a:pos x="30" y="53"/>
                  </a:cxn>
                  <a:cxn ang="0">
                    <a:pos x="23" y="53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3" y="37"/>
                  </a:cxn>
                  <a:cxn ang="0">
                    <a:pos x="17" y="37"/>
                  </a:cxn>
                  <a:cxn ang="0">
                    <a:pos x="17" y="30"/>
                  </a:cxn>
                  <a:cxn ang="0">
                    <a:pos x="23" y="30"/>
                  </a:cxn>
                  <a:cxn ang="0">
                    <a:pos x="23" y="11"/>
                  </a:cxn>
                  <a:cxn ang="0">
                    <a:pos x="34" y="11"/>
                  </a:cxn>
                  <a:cxn ang="0">
                    <a:pos x="42" y="11"/>
                  </a:cxn>
                  <a:cxn ang="0">
                    <a:pos x="48" y="15"/>
                  </a:cxn>
                  <a:cxn ang="0">
                    <a:pos x="50" y="24"/>
                  </a:cxn>
                  <a:cxn ang="0">
                    <a:pos x="48" y="31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4"/>
                      <a:pt x="32" y="64"/>
                    </a:cubicBezTo>
                    <a:cubicBezTo>
                      <a:pt x="49" y="64"/>
                      <a:pt x="64" y="49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lose/>
                    <a:moveTo>
                      <a:pt x="48" y="31"/>
                    </a:moveTo>
                    <a:cubicBezTo>
                      <a:pt x="47" y="34"/>
                      <a:pt x="45" y="35"/>
                      <a:pt x="43" y="36"/>
                    </a:cubicBezTo>
                    <a:cubicBezTo>
                      <a:pt x="42" y="37"/>
                      <a:pt x="39" y="37"/>
                      <a:pt x="35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1" y="11"/>
                      <a:pt x="42" y="11"/>
                    </a:cubicBezTo>
                    <a:cubicBezTo>
                      <a:pt x="44" y="12"/>
                      <a:pt x="46" y="13"/>
                      <a:pt x="48" y="15"/>
                    </a:cubicBezTo>
                    <a:cubicBezTo>
                      <a:pt x="49" y="18"/>
                      <a:pt x="50" y="20"/>
                      <a:pt x="50" y="24"/>
                    </a:cubicBezTo>
                    <a:cubicBezTo>
                      <a:pt x="50" y="27"/>
                      <a:pt x="49" y="29"/>
                      <a:pt x="48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79" name="Freeform 22"/>
              <p:cNvSpPr>
                <a:spLocks/>
              </p:cNvSpPr>
              <p:nvPr/>
            </p:nvSpPr>
            <p:spPr bwMode="auto">
              <a:xfrm>
                <a:off x="4608908" y="2335670"/>
                <a:ext cx="44450" cy="444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2" y="6"/>
                  </a:cxn>
                  <a:cxn ang="0">
                    <a:pos x="11" y="2"/>
                  </a:cxn>
                  <a:cxn ang="0">
                    <a:pos x="9" y="0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cubicBezTo>
                      <a:pt x="8" y="0"/>
                      <a:pt x="6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2"/>
                      <a:pt x="8" y="12"/>
                      <a:pt x="9" y="11"/>
                    </a:cubicBezTo>
                    <a:cubicBezTo>
                      <a:pt x="10" y="11"/>
                      <a:pt x="11" y="10"/>
                      <a:pt x="11" y="9"/>
                    </a:cubicBezTo>
                    <a:cubicBezTo>
                      <a:pt x="12" y="8"/>
                      <a:pt x="12" y="7"/>
                      <a:pt x="12" y="6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1"/>
                      <a:pt x="10" y="1"/>
                      <a:pt x="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380" name="Группа 379"/>
          <p:cNvGrpSpPr/>
          <p:nvPr/>
        </p:nvGrpSpPr>
        <p:grpSpPr>
          <a:xfrm>
            <a:off x="1440890" y="5357890"/>
            <a:ext cx="408000" cy="408000"/>
            <a:chOff x="7828545" y="3843220"/>
            <a:chExt cx="408000" cy="408000"/>
          </a:xfrm>
        </p:grpSpPr>
        <p:sp>
          <p:nvSpPr>
            <p:cNvPr id="381" name="Овал 380"/>
            <p:cNvSpPr/>
            <p:nvPr/>
          </p:nvSpPr>
          <p:spPr>
            <a:xfrm>
              <a:off x="7828545" y="3843220"/>
              <a:ext cx="408000" cy="4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382" name="Группа 137"/>
            <p:cNvGrpSpPr/>
            <p:nvPr/>
          </p:nvGrpSpPr>
          <p:grpSpPr bwMode="auto">
            <a:xfrm>
              <a:off x="7876653" y="3958129"/>
              <a:ext cx="311784" cy="224803"/>
              <a:chOff x="-1063625" y="2375495"/>
              <a:chExt cx="355600" cy="297855"/>
            </a:xfrm>
            <a:noFill/>
          </p:grpSpPr>
          <p:sp>
            <p:nvSpPr>
              <p:cNvPr id="383" name="Freeform 16"/>
              <p:cNvSpPr>
                <a:spLocks noEditPoints="1"/>
              </p:cNvSpPr>
              <p:nvPr/>
            </p:nvSpPr>
            <p:spPr bwMode="auto">
              <a:xfrm>
                <a:off x="-1063625" y="2375495"/>
                <a:ext cx="355600" cy="158750"/>
              </a:xfrm>
              <a:custGeom>
                <a:avLst/>
                <a:gdLst/>
                <a:ahLst/>
                <a:cxnLst>
                  <a:cxn ang="0">
                    <a:pos x="563" y="220"/>
                  </a:cxn>
                  <a:cxn ang="0">
                    <a:pos x="378" y="159"/>
                  </a:cxn>
                  <a:cxn ang="0">
                    <a:pos x="297" y="176"/>
                  </a:cxn>
                  <a:cxn ang="0">
                    <a:pos x="283" y="176"/>
                  </a:cxn>
                  <a:cxn ang="0">
                    <a:pos x="282" y="151"/>
                  </a:cxn>
                  <a:cxn ang="0">
                    <a:pos x="278" y="140"/>
                  </a:cxn>
                  <a:cxn ang="0">
                    <a:pos x="257" y="135"/>
                  </a:cxn>
                  <a:cxn ang="0">
                    <a:pos x="225" y="135"/>
                  </a:cxn>
                  <a:cxn ang="0">
                    <a:pos x="225" y="112"/>
                  </a:cxn>
                  <a:cxn ang="0">
                    <a:pos x="184" y="112"/>
                  </a:cxn>
                  <a:cxn ang="0">
                    <a:pos x="176" y="16"/>
                  </a:cxn>
                  <a:cxn ang="0">
                    <a:pos x="151" y="16"/>
                  </a:cxn>
                  <a:cxn ang="0">
                    <a:pos x="143" y="112"/>
                  </a:cxn>
                  <a:cxn ang="0">
                    <a:pos x="122" y="112"/>
                  </a:cxn>
                  <a:cxn ang="0">
                    <a:pos x="114" y="0"/>
                  </a:cxn>
                  <a:cxn ang="0">
                    <a:pos x="89" y="0"/>
                  </a:cxn>
                  <a:cxn ang="0">
                    <a:pos x="81" y="112"/>
                  </a:cxn>
                  <a:cxn ang="0">
                    <a:pos x="40" y="112"/>
                  </a:cxn>
                  <a:cxn ang="0">
                    <a:pos x="39" y="224"/>
                  </a:cxn>
                  <a:cxn ang="0">
                    <a:pos x="0" y="243"/>
                  </a:cxn>
                  <a:cxn ang="0">
                    <a:pos x="3" y="250"/>
                  </a:cxn>
                  <a:cxn ang="0">
                    <a:pos x="10" y="248"/>
                  </a:cxn>
                  <a:cxn ang="0">
                    <a:pos x="61" y="234"/>
                  </a:cxn>
                  <a:cxn ang="0">
                    <a:pos x="275" y="201"/>
                  </a:cxn>
                  <a:cxn ang="0">
                    <a:pos x="431" y="215"/>
                  </a:cxn>
                  <a:cxn ang="0">
                    <a:pos x="495" y="229"/>
                  </a:cxn>
                  <a:cxn ang="0">
                    <a:pos x="556" y="255"/>
                  </a:cxn>
                  <a:cxn ang="0">
                    <a:pos x="569" y="224"/>
                  </a:cxn>
                  <a:cxn ang="0">
                    <a:pos x="563" y="220"/>
                  </a:cxn>
                  <a:cxn ang="0">
                    <a:pos x="258" y="143"/>
                  </a:cxn>
                  <a:cxn ang="0">
                    <a:pos x="272" y="146"/>
                  </a:cxn>
                  <a:cxn ang="0">
                    <a:pos x="274" y="151"/>
                  </a:cxn>
                  <a:cxn ang="0">
                    <a:pos x="275" y="176"/>
                  </a:cxn>
                  <a:cxn ang="0">
                    <a:pos x="225" y="170"/>
                  </a:cxn>
                  <a:cxn ang="0">
                    <a:pos x="225" y="143"/>
                  </a:cxn>
                  <a:cxn ang="0">
                    <a:pos x="258" y="143"/>
                  </a:cxn>
                </a:cxnLst>
                <a:rect l="0" t="0" r="r" b="b"/>
                <a:pathLst>
                  <a:path w="569" h="255">
                    <a:moveTo>
                      <a:pt x="563" y="220"/>
                    </a:moveTo>
                    <a:cubicBezTo>
                      <a:pt x="525" y="187"/>
                      <a:pt x="456" y="164"/>
                      <a:pt x="378" y="159"/>
                    </a:cubicBezTo>
                    <a:cubicBezTo>
                      <a:pt x="352" y="157"/>
                      <a:pt x="322" y="173"/>
                      <a:pt x="297" y="176"/>
                    </a:cubicBezTo>
                    <a:cubicBezTo>
                      <a:pt x="292" y="176"/>
                      <a:pt x="287" y="176"/>
                      <a:pt x="283" y="176"/>
                    </a:cubicBezTo>
                    <a:cubicBezTo>
                      <a:pt x="282" y="168"/>
                      <a:pt x="282" y="158"/>
                      <a:pt x="282" y="151"/>
                    </a:cubicBezTo>
                    <a:cubicBezTo>
                      <a:pt x="282" y="147"/>
                      <a:pt x="281" y="143"/>
                      <a:pt x="278" y="140"/>
                    </a:cubicBezTo>
                    <a:cubicBezTo>
                      <a:pt x="271" y="134"/>
                      <a:pt x="259" y="135"/>
                      <a:pt x="257" y="135"/>
                    </a:cubicBezTo>
                    <a:cubicBezTo>
                      <a:pt x="225" y="135"/>
                      <a:pt x="225" y="135"/>
                      <a:pt x="225" y="135"/>
                    </a:cubicBezTo>
                    <a:cubicBezTo>
                      <a:pt x="225" y="112"/>
                      <a:pt x="225" y="112"/>
                      <a:pt x="225" y="112"/>
                    </a:cubicBezTo>
                    <a:cubicBezTo>
                      <a:pt x="184" y="112"/>
                      <a:pt x="184" y="112"/>
                      <a:pt x="184" y="112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22" y="112"/>
                      <a:pt x="122" y="112"/>
                      <a:pt x="122" y="11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1" y="112"/>
                      <a:pt x="81" y="112"/>
                      <a:pt x="81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39" y="224"/>
                      <a:pt x="39" y="224"/>
                      <a:pt x="39" y="224"/>
                    </a:cubicBezTo>
                    <a:cubicBezTo>
                      <a:pt x="20" y="233"/>
                      <a:pt x="2" y="242"/>
                      <a:pt x="0" y="243"/>
                    </a:cubicBezTo>
                    <a:cubicBezTo>
                      <a:pt x="2" y="245"/>
                      <a:pt x="3" y="248"/>
                      <a:pt x="3" y="250"/>
                    </a:cubicBezTo>
                    <a:cubicBezTo>
                      <a:pt x="6" y="250"/>
                      <a:pt x="7" y="248"/>
                      <a:pt x="10" y="248"/>
                    </a:cubicBezTo>
                    <a:cubicBezTo>
                      <a:pt x="28" y="243"/>
                      <a:pt x="45" y="241"/>
                      <a:pt x="61" y="234"/>
                    </a:cubicBezTo>
                    <a:cubicBezTo>
                      <a:pt x="143" y="206"/>
                      <a:pt x="252" y="201"/>
                      <a:pt x="275" y="201"/>
                    </a:cubicBezTo>
                    <a:cubicBezTo>
                      <a:pt x="325" y="199"/>
                      <a:pt x="409" y="210"/>
                      <a:pt x="431" y="215"/>
                    </a:cubicBezTo>
                    <a:cubicBezTo>
                      <a:pt x="453" y="220"/>
                      <a:pt x="474" y="222"/>
                      <a:pt x="495" y="229"/>
                    </a:cubicBezTo>
                    <a:cubicBezTo>
                      <a:pt x="515" y="236"/>
                      <a:pt x="536" y="245"/>
                      <a:pt x="556" y="255"/>
                    </a:cubicBezTo>
                    <a:cubicBezTo>
                      <a:pt x="560" y="245"/>
                      <a:pt x="565" y="234"/>
                      <a:pt x="569" y="224"/>
                    </a:cubicBezTo>
                    <a:cubicBezTo>
                      <a:pt x="568" y="222"/>
                      <a:pt x="566" y="222"/>
                      <a:pt x="563" y="220"/>
                    </a:cubicBezTo>
                    <a:close/>
                    <a:moveTo>
                      <a:pt x="258" y="143"/>
                    </a:moveTo>
                    <a:cubicBezTo>
                      <a:pt x="260" y="143"/>
                      <a:pt x="269" y="143"/>
                      <a:pt x="272" y="146"/>
                    </a:cubicBezTo>
                    <a:cubicBezTo>
                      <a:pt x="273" y="147"/>
                      <a:pt x="274" y="149"/>
                      <a:pt x="274" y="151"/>
                    </a:cubicBezTo>
                    <a:cubicBezTo>
                      <a:pt x="274" y="158"/>
                      <a:pt x="274" y="168"/>
                      <a:pt x="275" y="176"/>
                    </a:cubicBezTo>
                    <a:cubicBezTo>
                      <a:pt x="258" y="175"/>
                      <a:pt x="243" y="171"/>
                      <a:pt x="225" y="170"/>
                    </a:cubicBezTo>
                    <a:cubicBezTo>
                      <a:pt x="225" y="143"/>
                      <a:pt x="225" y="143"/>
                      <a:pt x="225" y="143"/>
                    </a:cubicBezTo>
                    <a:lnTo>
                      <a:pt x="258" y="1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384" name="Freeform 17"/>
              <p:cNvSpPr>
                <a:spLocks/>
              </p:cNvSpPr>
              <p:nvPr/>
            </p:nvSpPr>
            <p:spPr bwMode="auto">
              <a:xfrm>
                <a:off x="-952500" y="2582863"/>
                <a:ext cx="214313" cy="90487"/>
              </a:xfrm>
              <a:custGeom>
                <a:avLst/>
                <a:gdLst/>
                <a:ahLst/>
                <a:cxnLst>
                  <a:cxn ang="0">
                    <a:pos x="285" y="2"/>
                  </a:cxn>
                  <a:cxn ang="0">
                    <a:pos x="238" y="4"/>
                  </a:cxn>
                  <a:cxn ang="0">
                    <a:pos x="165" y="24"/>
                  </a:cxn>
                  <a:cxn ang="0">
                    <a:pos x="93" y="78"/>
                  </a:cxn>
                  <a:cxn ang="0">
                    <a:pos x="37" y="111"/>
                  </a:cxn>
                  <a:cxn ang="0">
                    <a:pos x="0" y="120"/>
                  </a:cxn>
                  <a:cxn ang="0">
                    <a:pos x="107" y="146"/>
                  </a:cxn>
                  <a:cxn ang="0">
                    <a:pos x="341" y="0"/>
                  </a:cxn>
                  <a:cxn ang="0">
                    <a:pos x="318" y="0"/>
                  </a:cxn>
                  <a:cxn ang="0">
                    <a:pos x="285" y="2"/>
                  </a:cxn>
                </a:cxnLst>
                <a:rect l="0" t="0" r="r" b="b"/>
                <a:pathLst>
                  <a:path w="341" h="146">
                    <a:moveTo>
                      <a:pt x="285" y="2"/>
                    </a:moveTo>
                    <a:cubicBezTo>
                      <a:pt x="270" y="2"/>
                      <a:pt x="254" y="2"/>
                      <a:pt x="238" y="4"/>
                    </a:cubicBezTo>
                    <a:cubicBezTo>
                      <a:pt x="214" y="11"/>
                      <a:pt x="189" y="15"/>
                      <a:pt x="165" y="24"/>
                    </a:cubicBezTo>
                    <a:cubicBezTo>
                      <a:pt x="139" y="32"/>
                      <a:pt x="115" y="52"/>
                      <a:pt x="93" y="78"/>
                    </a:cubicBezTo>
                    <a:cubicBezTo>
                      <a:pt x="80" y="96"/>
                      <a:pt x="62" y="102"/>
                      <a:pt x="37" y="111"/>
                    </a:cubicBezTo>
                    <a:cubicBezTo>
                      <a:pt x="33" y="111"/>
                      <a:pt x="16" y="115"/>
                      <a:pt x="0" y="120"/>
                    </a:cubicBezTo>
                    <a:cubicBezTo>
                      <a:pt x="34" y="137"/>
                      <a:pt x="70" y="146"/>
                      <a:pt x="107" y="146"/>
                    </a:cubicBezTo>
                    <a:cubicBezTo>
                      <a:pt x="198" y="146"/>
                      <a:pt x="281" y="89"/>
                      <a:pt x="341" y="0"/>
                    </a:cubicBezTo>
                    <a:cubicBezTo>
                      <a:pt x="334" y="0"/>
                      <a:pt x="327" y="0"/>
                      <a:pt x="318" y="0"/>
                    </a:cubicBezTo>
                    <a:cubicBezTo>
                      <a:pt x="307" y="0"/>
                      <a:pt x="297" y="0"/>
                      <a:pt x="285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385" name="Freeform 18"/>
              <p:cNvSpPr>
                <a:spLocks/>
              </p:cNvSpPr>
              <p:nvPr/>
            </p:nvSpPr>
            <p:spPr bwMode="auto">
              <a:xfrm>
                <a:off x="-1042988" y="2530475"/>
                <a:ext cx="315913" cy="101600"/>
              </a:xfrm>
              <a:custGeom>
                <a:avLst/>
                <a:gdLst/>
                <a:ahLst/>
                <a:cxnLst>
                  <a:cxn ang="0">
                    <a:pos x="477" y="20"/>
                  </a:cxn>
                  <a:cxn ang="0">
                    <a:pos x="421" y="20"/>
                  </a:cxn>
                  <a:cxn ang="0">
                    <a:pos x="353" y="11"/>
                  </a:cxn>
                  <a:cxn ang="0">
                    <a:pos x="303" y="5"/>
                  </a:cxn>
                  <a:cxn ang="0">
                    <a:pos x="172" y="0"/>
                  </a:cxn>
                  <a:cxn ang="0">
                    <a:pos x="71" y="24"/>
                  </a:cxn>
                  <a:cxn ang="0">
                    <a:pos x="0" y="65"/>
                  </a:cxn>
                  <a:cxn ang="0">
                    <a:pos x="87" y="163"/>
                  </a:cxn>
                  <a:cxn ang="0">
                    <a:pos x="136" y="148"/>
                  </a:cxn>
                  <a:cxn ang="0">
                    <a:pos x="241" y="91"/>
                  </a:cxn>
                  <a:cxn ang="0">
                    <a:pos x="300" y="57"/>
                  </a:cxn>
                  <a:cxn ang="0">
                    <a:pos x="361" y="39"/>
                  </a:cxn>
                  <a:cxn ang="0">
                    <a:pos x="443" y="33"/>
                  </a:cxn>
                  <a:cxn ang="0">
                    <a:pos x="496" y="37"/>
                  </a:cxn>
                  <a:cxn ang="0">
                    <a:pos x="504" y="31"/>
                  </a:cxn>
                  <a:cxn ang="0">
                    <a:pos x="477" y="20"/>
                  </a:cxn>
                </a:cxnLst>
                <a:rect l="0" t="0" r="r" b="b"/>
                <a:pathLst>
                  <a:path w="504" h="163">
                    <a:moveTo>
                      <a:pt x="477" y="20"/>
                    </a:moveTo>
                    <a:cubicBezTo>
                      <a:pt x="457" y="22"/>
                      <a:pt x="441" y="22"/>
                      <a:pt x="421" y="20"/>
                    </a:cubicBezTo>
                    <a:cubicBezTo>
                      <a:pt x="398" y="18"/>
                      <a:pt x="375" y="13"/>
                      <a:pt x="353" y="11"/>
                    </a:cubicBezTo>
                    <a:cubicBezTo>
                      <a:pt x="335" y="9"/>
                      <a:pt x="319" y="5"/>
                      <a:pt x="303" y="5"/>
                    </a:cubicBezTo>
                    <a:cubicBezTo>
                      <a:pt x="259" y="2"/>
                      <a:pt x="216" y="0"/>
                      <a:pt x="172" y="0"/>
                    </a:cubicBezTo>
                    <a:cubicBezTo>
                      <a:pt x="139" y="2"/>
                      <a:pt x="104" y="7"/>
                      <a:pt x="71" y="24"/>
                    </a:cubicBezTo>
                    <a:cubicBezTo>
                      <a:pt x="48" y="37"/>
                      <a:pt x="23" y="50"/>
                      <a:pt x="0" y="65"/>
                    </a:cubicBezTo>
                    <a:cubicBezTo>
                      <a:pt x="24" y="104"/>
                      <a:pt x="55" y="137"/>
                      <a:pt x="87" y="163"/>
                    </a:cubicBezTo>
                    <a:cubicBezTo>
                      <a:pt x="104" y="159"/>
                      <a:pt x="120" y="154"/>
                      <a:pt x="136" y="148"/>
                    </a:cubicBezTo>
                    <a:cubicBezTo>
                      <a:pt x="172" y="133"/>
                      <a:pt x="208" y="113"/>
                      <a:pt x="241" y="91"/>
                    </a:cubicBezTo>
                    <a:cubicBezTo>
                      <a:pt x="262" y="80"/>
                      <a:pt x="281" y="65"/>
                      <a:pt x="300" y="57"/>
                    </a:cubicBezTo>
                    <a:cubicBezTo>
                      <a:pt x="320" y="48"/>
                      <a:pt x="341" y="41"/>
                      <a:pt x="361" y="39"/>
                    </a:cubicBezTo>
                    <a:cubicBezTo>
                      <a:pt x="389" y="35"/>
                      <a:pt x="417" y="33"/>
                      <a:pt x="443" y="33"/>
                    </a:cubicBezTo>
                    <a:cubicBezTo>
                      <a:pt x="461" y="33"/>
                      <a:pt x="479" y="35"/>
                      <a:pt x="496" y="37"/>
                    </a:cubicBezTo>
                    <a:cubicBezTo>
                      <a:pt x="499" y="37"/>
                      <a:pt x="501" y="33"/>
                      <a:pt x="504" y="31"/>
                    </a:cubicBezTo>
                    <a:cubicBezTo>
                      <a:pt x="504" y="28"/>
                      <a:pt x="489" y="20"/>
                      <a:pt x="477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  <p:grpSp>
        <p:nvGrpSpPr>
          <p:cNvPr id="386" name="Группа 3"/>
          <p:cNvGrpSpPr/>
          <p:nvPr/>
        </p:nvGrpSpPr>
        <p:grpSpPr>
          <a:xfrm>
            <a:off x="1430328" y="4870753"/>
            <a:ext cx="408000" cy="408000"/>
            <a:chOff x="7795757" y="4808270"/>
            <a:chExt cx="408000" cy="408000"/>
          </a:xfrm>
        </p:grpSpPr>
        <p:sp>
          <p:nvSpPr>
            <p:cNvPr id="387" name="Овал 386"/>
            <p:cNvSpPr/>
            <p:nvPr/>
          </p:nvSpPr>
          <p:spPr>
            <a:xfrm>
              <a:off x="7795757" y="4808270"/>
              <a:ext cx="408000" cy="4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388" name="Группа 164"/>
            <p:cNvGrpSpPr/>
            <p:nvPr/>
          </p:nvGrpSpPr>
          <p:grpSpPr>
            <a:xfrm>
              <a:off x="7899137" y="4873768"/>
              <a:ext cx="198884" cy="252247"/>
              <a:chOff x="4496173" y="2267388"/>
              <a:chExt cx="390517" cy="495301"/>
            </a:xfrm>
            <a:noFill/>
          </p:grpSpPr>
          <p:sp>
            <p:nvSpPr>
              <p:cNvPr id="389" name="Freeform 20"/>
              <p:cNvSpPr>
                <a:spLocks noEditPoints="1"/>
              </p:cNvSpPr>
              <p:nvPr/>
            </p:nvSpPr>
            <p:spPr bwMode="auto">
              <a:xfrm>
                <a:off x="4540617" y="2297554"/>
                <a:ext cx="346073" cy="465135"/>
              </a:xfrm>
              <a:custGeom>
                <a:avLst/>
                <a:gdLst/>
                <a:ahLst/>
                <a:cxnLst>
                  <a:cxn ang="0">
                    <a:pos x="55" y="23"/>
                  </a:cxn>
                  <a:cxn ang="0">
                    <a:pos x="0" y="97"/>
                  </a:cxn>
                  <a:cxn ang="0">
                    <a:pos x="8" y="124"/>
                  </a:cxn>
                  <a:cxn ang="0">
                    <a:pos x="92" y="113"/>
                  </a:cxn>
                  <a:cxn ang="0">
                    <a:pos x="92" y="110"/>
                  </a:cxn>
                  <a:cxn ang="0">
                    <a:pos x="92" y="39"/>
                  </a:cxn>
                  <a:cxn ang="0">
                    <a:pos x="84" y="0"/>
                  </a:cxn>
                  <a:cxn ang="0">
                    <a:pos x="72" y="73"/>
                  </a:cxn>
                  <a:cxn ang="0">
                    <a:pos x="70" y="74"/>
                  </a:cxn>
                  <a:cxn ang="0">
                    <a:pos x="70" y="75"/>
                  </a:cxn>
                  <a:cxn ang="0">
                    <a:pos x="68" y="74"/>
                  </a:cxn>
                  <a:cxn ang="0">
                    <a:pos x="67" y="75"/>
                  </a:cxn>
                  <a:cxn ang="0">
                    <a:pos x="66" y="74"/>
                  </a:cxn>
                  <a:cxn ang="0">
                    <a:pos x="65" y="73"/>
                  </a:cxn>
                  <a:cxn ang="0">
                    <a:pos x="65" y="72"/>
                  </a:cxn>
                  <a:cxn ang="0">
                    <a:pos x="64" y="71"/>
                  </a:cxn>
                  <a:cxn ang="0">
                    <a:pos x="64" y="70"/>
                  </a:cxn>
                  <a:cxn ang="0">
                    <a:pos x="65" y="69"/>
                  </a:cxn>
                  <a:cxn ang="0">
                    <a:pos x="65" y="67"/>
                  </a:cxn>
                  <a:cxn ang="0">
                    <a:pos x="66" y="67"/>
                  </a:cxn>
                  <a:cxn ang="0">
                    <a:pos x="67" y="66"/>
                  </a:cxn>
                  <a:cxn ang="0">
                    <a:pos x="68" y="66"/>
                  </a:cxn>
                  <a:cxn ang="0">
                    <a:pos x="69" y="66"/>
                  </a:cxn>
                  <a:cxn ang="0">
                    <a:pos x="70" y="67"/>
                  </a:cxn>
                  <a:cxn ang="0">
                    <a:pos x="71" y="67"/>
                  </a:cxn>
                  <a:cxn ang="0">
                    <a:pos x="72" y="68"/>
                  </a:cxn>
                  <a:cxn ang="0">
                    <a:pos x="73" y="70"/>
                  </a:cxn>
                  <a:cxn ang="0">
                    <a:pos x="72" y="71"/>
                  </a:cxn>
                  <a:cxn ang="0">
                    <a:pos x="72" y="72"/>
                  </a:cxn>
                  <a:cxn ang="0">
                    <a:pos x="72" y="73"/>
                  </a:cxn>
                  <a:cxn ang="0">
                    <a:pos x="74" y="74"/>
                  </a:cxn>
                  <a:cxn ang="0">
                    <a:pos x="74" y="73"/>
                  </a:cxn>
                  <a:cxn ang="0">
                    <a:pos x="75" y="71"/>
                  </a:cxn>
                  <a:cxn ang="0">
                    <a:pos x="75" y="70"/>
                  </a:cxn>
                  <a:cxn ang="0">
                    <a:pos x="74" y="68"/>
                  </a:cxn>
                  <a:cxn ang="0">
                    <a:pos x="73" y="67"/>
                  </a:cxn>
                  <a:cxn ang="0">
                    <a:pos x="78" y="66"/>
                  </a:cxn>
                  <a:cxn ang="0">
                    <a:pos x="73" y="74"/>
                  </a:cxn>
                  <a:cxn ang="0">
                    <a:pos x="71" y="56"/>
                  </a:cxn>
                  <a:cxn ang="0">
                    <a:pos x="71" y="65"/>
                  </a:cxn>
                  <a:cxn ang="0">
                    <a:pos x="61" y="33"/>
                  </a:cxn>
                  <a:cxn ang="0">
                    <a:pos x="61" y="38"/>
                  </a:cxn>
                  <a:cxn ang="0">
                    <a:pos x="58" y="56"/>
                  </a:cxn>
                  <a:cxn ang="0">
                    <a:pos x="66" y="65"/>
                  </a:cxn>
                  <a:cxn ang="0">
                    <a:pos x="58" y="56"/>
                  </a:cxn>
                  <a:cxn ang="0">
                    <a:pos x="64" y="66"/>
                  </a:cxn>
                  <a:cxn ang="0">
                    <a:pos x="64" y="68"/>
                  </a:cxn>
                  <a:cxn ang="0">
                    <a:pos x="63" y="68"/>
                  </a:cxn>
                  <a:cxn ang="0">
                    <a:pos x="63" y="70"/>
                  </a:cxn>
                  <a:cxn ang="0">
                    <a:pos x="62" y="71"/>
                  </a:cxn>
                  <a:cxn ang="0">
                    <a:pos x="64" y="73"/>
                  </a:cxn>
                  <a:cxn ang="0">
                    <a:pos x="63" y="74"/>
                  </a:cxn>
                  <a:cxn ang="0">
                    <a:pos x="58" y="66"/>
                  </a:cxn>
                  <a:cxn ang="0">
                    <a:pos x="17" y="67"/>
                  </a:cxn>
                  <a:cxn ang="0">
                    <a:pos x="17" y="73"/>
                  </a:cxn>
                  <a:cxn ang="0">
                    <a:pos x="81" y="114"/>
                  </a:cxn>
                  <a:cxn ang="0">
                    <a:pos x="8" y="108"/>
                  </a:cxn>
                  <a:cxn ang="0">
                    <a:pos x="53" y="85"/>
                  </a:cxn>
                  <a:cxn ang="0">
                    <a:pos x="58" y="75"/>
                  </a:cxn>
                  <a:cxn ang="0">
                    <a:pos x="71" y="108"/>
                  </a:cxn>
                  <a:cxn ang="0">
                    <a:pos x="78" y="108"/>
                  </a:cxn>
                  <a:cxn ang="0">
                    <a:pos x="81" y="114"/>
                  </a:cxn>
                </a:cxnLst>
                <a:rect l="0" t="0" r="r" b="b"/>
                <a:pathLst>
                  <a:path w="92" h="124">
                    <a:moveTo>
                      <a:pt x="84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51" y="6"/>
                      <a:pt x="55" y="14"/>
                      <a:pt x="55" y="23"/>
                    </a:cubicBezTo>
                    <a:cubicBezTo>
                      <a:pt x="55" y="43"/>
                      <a:pt x="40" y="58"/>
                      <a:pt x="21" y="58"/>
                    </a:cubicBezTo>
                    <a:cubicBezTo>
                      <a:pt x="13" y="58"/>
                      <a:pt x="6" y="55"/>
                      <a:pt x="0" y="5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8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8" y="124"/>
                      <a:pt x="91" y="120"/>
                      <a:pt x="92" y="116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4"/>
                      <a:pt x="88" y="0"/>
                      <a:pt x="84" y="0"/>
                    </a:cubicBezTo>
                    <a:close/>
                    <a:moveTo>
                      <a:pt x="72" y="73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4"/>
                      <a:pt x="72" y="74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1" y="74"/>
                      <a:pt x="71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4"/>
                      <a:pt x="68" y="74"/>
                      <a:pt x="68" y="74"/>
                    </a:cubicBezTo>
                    <a:cubicBezTo>
                      <a:pt x="68" y="74"/>
                      <a:pt x="68" y="74"/>
                      <a:pt x="68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3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5" y="73"/>
                      <a:pt x="65" y="73"/>
                      <a:pt x="65" y="72"/>
                    </a:cubicBezTo>
                    <a:cubicBezTo>
                      <a:pt x="65" y="72"/>
                      <a:pt x="65" y="72"/>
                      <a:pt x="65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72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4" y="71"/>
                      <a:pt x="64" y="71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0" y="66"/>
                      <a:pt x="70" y="66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72" y="69"/>
                      <a:pt x="72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3" y="72"/>
                      <a:pt x="73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3"/>
                      <a:pt x="72" y="73"/>
                      <a:pt x="72" y="73"/>
                    </a:cubicBezTo>
                    <a:close/>
                    <a:moveTo>
                      <a:pt x="73" y="74"/>
                    </a:moveTo>
                    <a:cubicBezTo>
                      <a:pt x="73" y="74"/>
                      <a:pt x="73" y="74"/>
                      <a:pt x="73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69"/>
                      <a:pt x="74" y="69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4"/>
                      <a:pt x="73" y="74"/>
                      <a:pt x="73" y="74"/>
                    </a:cubicBezTo>
                    <a:close/>
                    <a:moveTo>
                      <a:pt x="71" y="65"/>
                    </a:move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lose/>
                    <a:moveTo>
                      <a:pt x="61" y="33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lose/>
                    <a:moveTo>
                      <a:pt x="58" y="56"/>
                    </a:moveTo>
                    <a:cubicBezTo>
                      <a:pt x="58" y="56"/>
                      <a:pt x="58" y="56"/>
                      <a:pt x="5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8" y="56"/>
                      <a:pt x="58" y="56"/>
                    </a:cubicBezTo>
                    <a:close/>
                    <a:moveTo>
                      <a:pt x="58" y="66"/>
                    </a:moveTo>
                    <a:cubicBezTo>
                      <a:pt x="58" y="66"/>
                      <a:pt x="58" y="66"/>
                      <a:pt x="58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4" y="67"/>
                      <a:pt x="63" y="67"/>
                      <a:pt x="63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2" y="69"/>
                      <a:pt x="62" y="69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2"/>
                      <a:pt x="62" y="72"/>
                      <a:pt x="63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4"/>
                      <a:pt x="64" y="74"/>
                      <a:pt x="64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lose/>
                    <a:moveTo>
                      <a:pt x="17" y="67"/>
                    </a:moveTo>
                    <a:cubicBezTo>
                      <a:pt x="17" y="67"/>
                      <a:pt x="17" y="67"/>
                      <a:pt x="17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lose/>
                    <a:moveTo>
                      <a:pt x="81" y="114"/>
                    </a:moveTo>
                    <a:cubicBezTo>
                      <a:pt x="81" y="114"/>
                      <a:pt x="81" y="114"/>
                      <a:pt x="81" y="114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8" y="108"/>
                      <a:pt x="78" y="108"/>
                      <a:pt x="78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14"/>
                      <a:pt x="81" y="114"/>
                      <a:pt x="81" y="114"/>
                    </a:cubicBezTo>
                    <a:cubicBezTo>
                      <a:pt x="81" y="114"/>
                      <a:pt x="81" y="114"/>
                      <a:pt x="81" y="1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90" name="Freeform 21"/>
              <p:cNvSpPr>
                <a:spLocks noEditPoints="1"/>
              </p:cNvSpPr>
              <p:nvPr/>
            </p:nvSpPr>
            <p:spPr bwMode="auto">
              <a:xfrm>
                <a:off x="4496173" y="2267388"/>
                <a:ext cx="239712" cy="2397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4"/>
                  </a:cxn>
                  <a:cxn ang="0">
                    <a:pos x="64" y="32"/>
                  </a:cxn>
                  <a:cxn ang="0">
                    <a:pos x="32" y="0"/>
                  </a:cxn>
                  <a:cxn ang="0">
                    <a:pos x="48" y="31"/>
                  </a:cxn>
                  <a:cxn ang="0">
                    <a:pos x="43" y="36"/>
                  </a:cxn>
                  <a:cxn ang="0">
                    <a:pos x="35" y="37"/>
                  </a:cxn>
                  <a:cxn ang="0">
                    <a:pos x="30" y="37"/>
                  </a:cxn>
                  <a:cxn ang="0">
                    <a:pos x="30" y="39"/>
                  </a:cxn>
                  <a:cxn ang="0">
                    <a:pos x="40" y="39"/>
                  </a:cxn>
                  <a:cxn ang="0">
                    <a:pos x="40" y="45"/>
                  </a:cxn>
                  <a:cxn ang="0">
                    <a:pos x="30" y="45"/>
                  </a:cxn>
                  <a:cxn ang="0">
                    <a:pos x="30" y="53"/>
                  </a:cxn>
                  <a:cxn ang="0">
                    <a:pos x="23" y="53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3" y="37"/>
                  </a:cxn>
                  <a:cxn ang="0">
                    <a:pos x="17" y="37"/>
                  </a:cxn>
                  <a:cxn ang="0">
                    <a:pos x="17" y="30"/>
                  </a:cxn>
                  <a:cxn ang="0">
                    <a:pos x="23" y="30"/>
                  </a:cxn>
                  <a:cxn ang="0">
                    <a:pos x="23" y="11"/>
                  </a:cxn>
                  <a:cxn ang="0">
                    <a:pos x="34" y="11"/>
                  </a:cxn>
                  <a:cxn ang="0">
                    <a:pos x="42" y="11"/>
                  </a:cxn>
                  <a:cxn ang="0">
                    <a:pos x="48" y="15"/>
                  </a:cxn>
                  <a:cxn ang="0">
                    <a:pos x="50" y="24"/>
                  </a:cxn>
                  <a:cxn ang="0">
                    <a:pos x="48" y="31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4"/>
                      <a:pt x="32" y="64"/>
                    </a:cubicBezTo>
                    <a:cubicBezTo>
                      <a:pt x="49" y="64"/>
                      <a:pt x="64" y="49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lose/>
                    <a:moveTo>
                      <a:pt x="48" y="31"/>
                    </a:moveTo>
                    <a:cubicBezTo>
                      <a:pt x="47" y="34"/>
                      <a:pt x="45" y="35"/>
                      <a:pt x="43" y="36"/>
                    </a:cubicBezTo>
                    <a:cubicBezTo>
                      <a:pt x="42" y="37"/>
                      <a:pt x="39" y="37"/>
                      <a:pt x="35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1" y="11"/>
                      <a:pt x="42" y="11"/>
                    </a:cubicBezTo>
                    <a:cubicBezTo>
                      <a:pt x="44" y="12"/>
                      <a:pt x="46" y="13"/>
                      <a:pt x="48" y="15"/>
                    </a:cubicBezTo>
                    <a:cubicBezTo>
                      <a:pt x="49" y="18"/>
                      <a:pt x="50" y="20"/>
                      <a:pt x="50" y="24"/>
                    </a:cubicBezTo>
                    <a:cubicBezTo>
                      <a:pt x="50" y="27"/>
                      <a:pt x="49" y="29"/>
                      <a:pt x="48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91" name="Freeform 22"/>
              <p:cNvSpPr>
                <a:spLocks/>
              </p:cNvSpPr>
              <p:nvPr/>
            </p:nvSpPr>
            <p:spPr bwMode="auto">
              <a:xfrm>
                <a:off x="4608908" y="2335670"/>
                <a:ext cx="44450" cy="444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2" y="6"/>
                  </a:cxn>
                  <a:cxn ang="0">
                    <a:pos x="11" y="2"/>
                  </a:cxn>
                  <a:cxn ang="0">
                    <a:pos x="9" y="0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cubicBezTo>
                      <a:pt x="8" y="0"/>
                      <a:pt x="6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2"/>
                      <a:pt x="8" y="12"/>
                      <a:pt x="9" y="11"/>
                    </a:cubicBezTo>
                    <a:cubicBezTo>
                      <a:pt x="10" y="11"/>
                      <a:pt x="11" y="10"/>
                      <a:pt x="11" y="9"/>
                    </a:cubicBezTo>
                    <a:cubicBezTo>
                      <a:pt x="12" y="8"/>
                      <a:pt x="12" y="7"/>
                      <a:pt x="12" y="6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1"/>
                      <a:pt x="10" y="1"/>
                      <a:pt x="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sp>
        <p:nvSpPr>
          <p:cNvPr id="354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735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CustomShape 1"/>
          <p:cNvSpPr/>
          <p:nvPr/>
        </p:nvSpPr>
        <p:spPr>
          <a:xfrm>
            <a:off x="1350000" y="281520"/>
            <a:ext cx="10406160" cy="43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216"/>
              </a:lnSpc>
            </a:pPr>
            <a:r>
              <a:rPr lang="ru-RU" sz="2000" b="1" strike="noStrike" spc="-1">
                <a:solidFill>
                  <a:srgbClr val="558ED5"/>
                </a:solidFill>
                <a:latin typeface="Arial Narrow"/>
                <a:ea typeface="DejaVu Sans"/>
              </a:rPr>
              <a:t>Контрольно-надзорная деятельность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85" name="CustomShape 2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6" name="CustomShape 3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7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988" name="CustomShape 4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2F0FE9D6-5206-4FF6-BE7E-373C6BB426D2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14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989" name="CustomShape 5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1" name="CustomShape 7"/>
          <p:cNvSpPr/>
          <p:nvPr/>
        </p:nvSpPr>
        <p:spPr>
          <a:xfrm>
            <a:off x="7905608" y="1715944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2" name="CustomShape 8"/>
          <p:cNvSpPr/>
          <p:nvPr/>
        </p:nvSpPr>
        <p:spPr>
          <a:xfrm>
            <a:off x="7965008" y="1891624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3" name="CustomShape 9"/>
          <p:cNvSpPr/>
          <p:nvPr/>
        </p:nvSpPr>
        <p:spPr>
          <a:xfrm>
            <a:off x="8183888" y="1979464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4" name="CustomShape 10"/>
          <p:cNvSpPr/>
          <p:nvPr/>
        </p:nvSpPr>
        <p:spPr>
          <a:xfrm>
            <a:off x="830520" y="4509000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5" name="CustomShape 11"/>
          <p:cNvSpPr/>
          <p:nvPr/>
        </p:nvSpPr>
        <p:spPr>
          <a:xfrm>
            <a:off x="2932208" y="2753104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6" name="CustomShape 12"/>
          <p:cNvSpPr/>
          <p:nvPr/>
        </p:nvSpPr>
        <p:spPr>
          <a:xfrm>
            <a:off x="2780280" y="466740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7" name="CustomShape 13"/>
          <p:cNvSpPr/>
          <p:nvPr/>
        </p:nvSpPr>
        <p:spPr>
          <a:xfrm>
            <a:off x="3615480" y="40341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8" name="CustomShape 14"/>
          <p:cNvSpPr/>
          <p:nvPr/>
        </p:nvSpPr>
        <p:spPr>
          <a:xfrm>
            <a:off x="1646280" y="554616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9" name="CustomShape 15"/>
          <p:cNvSpPr/>
          <p:nvPr/>
        </p:nvSpPr>
        <p:spPr>
          <a:xfrm>
            <a:off x="2441880" y="42980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0" name="CustomShape 16"/>
          <p:cNvSpPr/>
          <p:nvPr/>
        </p:nvSpPr>
        <p:spPr>
          <a:xfrm>
            <a:off x="3675240" y="412236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1" name="CustomShape 17"/>
          <p:cNvSpPr/>
          <p:nvPr/>
        </p:nvSpPr>
        <p:spPr>
          <a:xfrm>
            <a:off x="2541600" y="40694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2" name="CustomShape 18"/>
          <p:cNvSpPr/>
          <p:nvPr/>
        </p:nvSpPr>
        <p:spPr>
          <a:xfrm>
            <a:off x="2640960" y="380592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3" name="CustomShape 19"/>
          <p:cNvSpPr/>
          <p:nvPr/>
        </p:nvSpPr>
        <p:spPr>
          <a:xfrm>
            <a:off x="2461680" y="37000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4" name="CustomShape 20"/>
          <p:cNvSpPr/>
          <p:nvPr/>
        </p:nvSpPr>
        <p:spPr>
          <a:xfrm>
            <a:off x="1984320" y="35222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5" name="CustomShape 21"/>
          <p:cNvSpPr/>
          <p:nvPr/>
        </p:nvSpPr>
        <p:spPr>
          <a:xfrm>
            <a:off x="1785600" y="36298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6" name="CustomShape 22"/>
          <p:cNvSpPr/>
          <p:nvPr/>
        </p:nvSpPr>
        <p:spPr>
          <a:xfrm>
            <a:off x="2422080" y="391140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7" name="CustomShape 23"/>
          <p:cNvSpPr/>
          <p:nvPr/>
        </p:nvSpPr>
        <p:spPr>
          <a:xfrm>
            <a:off x="2143440" y="380592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8" name="CustomShape 24"/>
          <p:cNvSpPr/>
          <p:nvPr/>
        </p:nvSpPr>
        <p:spPr>
          <a:xfrm>
            <a:off x="2541600" y="39286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9" name="CustomShape 25"/>
          <p:cNvSpPr/>
          <p:nvPr/>
        </p:nvSpPr>
        <p:spPr>
          <a:xfrm>
            <a:off x="2243160" y="456192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0" name="CustomShape 26"/>
          <p:cNvSpPr/>
          <p:nvPr/>
        </p:nvSpPr>
        <p:spPr>
          <a:xfrm>
            <a:off x="2362320" y="43682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1" name="CustomShape 27"/>
          <p:cNvSpPr/>
          <p:nvPr/>
        </p:nvSpPr>
        <p:spPr>
          <a:xfrm>
            <a:off x="1904760" y="463212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2" name="CustomShape 28"/>
          <p:cNvSpPr/>
          <p:nvPr/>
        </p:nvSpPr>
        <p:spPr>
          <a:xfrm>
            <a:off x="2203200" y="412236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3" name="CustomShape 29"/>
          <p:cNvSpPr/>
          <p:nvPr/>
        </p:nvSpPr>
        <p:spPr>
          <a:xfrm>
            <a:off x="1924920" y="387612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4" name="CustomShape 30"/>
          <p:cNvSpPr/>
          <p:nvPr/>
        </p:nvSpPr>
        <p:spPr>
          <a:xfrm>
            <a:off x="2163600" y="431568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5" name="CustomShape 31"/>
          <p:cNvSpPr/>
          <p:nvPr/>
        </p:nvSpPr>
        <p:spPr>
          <a:xfrm>
            <a:off x="1865160" y="43682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6" name="CustomShape 32"/>
          <p:cNvSpPr/>
          <p:nvPr/>
        </p:nvSpPr>
        <p:spPr>
          <a:xfrm>
            <a:off x="1845360" y="40694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7" name="CustomShape 33"/>
          <p:cNvSpPr/>
          <p:nvPr/>
        </p:nvSpPr>
        <p:spPr>
          <a:xfrm>
            <a:off x="1606320" y="387612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8" name="CustomShape 34"/>
          <p:cNvSpPr/>
          <p:nvPr/>
        </p:nvSpPr>
        <p:spPr>
          <a:xfrm>
            <a:off x="1984320" y="422784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9" name="CustomShape 35"/>
          <p:cNvSpPr/>
          <p:nvPr/>
        </p:nvSpPr>
        <p:spPr>
          <a:xfrm>
            <a:off x="2660760" y="44913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0" name="CustomShape 36"/>
          <p:cNvSpPr/>
          <p:nvPr/>
        </p:nvSpPr>
        <p:spPr>
          <a:xfrm>
            <a:off x="2024280" y="40341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" name="CustomShape 37"/>
          <p:cNvSpPr/>
          <p:nvPr/>
        </p:nvSpPr>
        <p:spPr>
          <a:xfrm>
            <a:off x="2084040" y="507168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38"/>
          <p:cNvSpPr/>
          <p:nvPr/>
        </p:nvSpPr>
        <p:spPr>
          <a:xfrm>
            <a:off x="1526760" y="46846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3" name="CustomShape 39"/>
          <p:cNvSpPr/>
          <p:nvPr/>
        </p:nvSpPr>
        <p:spPr>
          <a:xfrm>
            <a:off x="1666080" y="42804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CustomShape 40"/>
          <p:cNvSpPr/>
          <p:nvPr/>
        </p:nvSpPr>
        <p:spPr>
          <a:xfrm>
            <a:off x="2998800" y="38408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5" name="CustomShape 41"/>
          <p:cNvSpPr/>
          <p:nvPr/>
        </p:nvSpPr>
        <p:spPr>
          <a:xfrm>
            <a:off x="1685880" y="41396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6" name="CustomShape 42"/>
          <p:cNvSpPr/>
          <p:nvPr/>
        </p:nvSpPr>
        <p:spPr>
          <a:xfrm>
            <a:off x="3237840" y="45968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7" name="CustomShape 43"/>
          <p:cNvSpPr/>
          <p:nvPr/>
        </p:nvSpPr>
        <p:spPr>
          <a:xfrm>
            <a:off x="2899440" y="422784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8" name="CustomShape 44"/>
          <p:cNvSpPr/>
          <p:nvPr/>
        </p:nvSpPr>
        <p:spPr>
          <a:xfrm>
            <a:off x="2839680" y="442116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9" name="CustomShape 45"/>
          <p:cNvSpPr/>
          <p:nvPr/>
        </p:nvSpPr>
        <p:spPr>
          <a:xfrm>
            <a:off x="2800080" y="433332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0" name="CustomShape 46"/>
          <p:cNvSpPr/>
          <p:nvPr/>
        </p:nvSpPr>
        <p:spPr>
          <a:xfrm>
            <a:off x="1706040" y="505404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1" name="CustomShape 47"/>
          <p:cNvSpPr/>
          <p:nvPr/>
        </p:nvSpPr>
        <p:spPr>
          <a:xfrm>
            <a:off x="1685880" y="547596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2" name="CustomShape 48"/>
          <p:cNvSpPr/>
          <p:nvPr/>
        </p:nvSpPr>
        <p:spPr>
          <a:xfrm>
            <a:off x="1387800" y="528264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3" name="CustomShape 49"/>
          <p:cNvSpPr/>
          <p:nvPr/>
        </p:nvSpPr>
        <p:spPr>
          <a:xfrm>
            <a:off x="1487160" y="542304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4" name="CustomShape 50"/>
          <p:cNvSpPr/>
          <p:nvPr/>
        </p:nvSpPr>
        <p:spPr>
          <a:xfrm>
            <a:off x="1566720" y="552888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5" name="CustomShape 51"/>
          <p:cNvSpPr/>
          <p:nvPr/>
        </p:nvSpPr>
        <p:spPr>
          <a:xfrm>
            <a:off x="3237840" y="42980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6" name="CustomShape 52"/>
          <p:cNvSpPr/>
          <p:nvPr/>
        </p:nvSpPr>
        <p:spPr>
          <a:xfrm>
            <a:off x="1228680" y="484308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7" name="CustomShape 53"/>
          <p:cNvSpPr/>
          <p:nvPr/>
        </p:nvSpPr>
        <p:spPr>
          <a:xfrm>
            <a:off x="1566720" y="512424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54"/>
          <p:cNvSpPr/>
          <p:nvPr/>
        </p:nvSpPr>
        <p:spPr>
          <a:xfrm>
            <a:off x="3337200" y="33310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9" name="CustomShape 55"/>
          <p:cNvSpPr/>
          <p:nvPr/>
        </p:nvSpPr>
        <p:spPr>
          <a:xfrm>
            <a:off x="3913920" y="484308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0" name="CustomShape 56"/>
          <p:cNvSpPr/>
          <p:nvPr/>
        </p:nvSpPr>
        <p:spPr>
          <a:xfrm>
            <a:off x="3556080" y="47901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1" name="CustomShape 57"/>
          <p:cNvSpPr/>
          <p:nvPr/>
        </p:nvSpPr>
        <p:spPr>
          <a:xfrm>
            <a:off x="2879640" y="477288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2" name="CustomShape 58"/>
          <p:cNvSpPr/>
          <p:nvPr/>
        </p:nvSpPr>
        <p:spPr>
          <a:xfrm>
            <a:off x="3675240" y="292680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3" name="CustomShape 59"/>
          <p:cNvSpPr/>
          <p:nvPr/>
        </p:nvSpPr>
        <p:spPr>
          <a:xfrm>
            <a:off x="6990488" y="2753104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4" name="CustomShape 60"/>
          <p:cNvSpPr/>
          <p:nvPr/>
        </p:nvSpPr>
        <p:spPr>
          <a:xfrm>
            <a:off x="7368488" y="2876224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5" name="CustomShape 61"/>
          <p:cNvSpPr/>
          <p:nvPr/>
        </p:nvSpPr>
        <p:spPr>
          <a:xfrm>
            <a:off x="7169408" y="2823304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6" name="CustomShape 62"/>
          <p:cNvSpPr/>
          <p:nvPr/>
        </p:nvSpPr>
        <p:spPr>
          <a:xfrm>
            <a:off x="7268768" y="2929144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7" name="CustomShape 63"/>
          <p:cNvSpPr/>
          <p:nvPr/>
        </p:nvSpPr>
        <p:spPr>
          <a:xfrm>
            <a:off x="4610160" y="30848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8" name="CustomShape 64"/>
          <p:cNvSpPr/>
          <p:nvPr/>
        </p:nvSpPr>
        <p:spPr>
          <a:xfrm>
            <a:off x="5776928" y="2840944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9" name="CustomShape 65"/>
          <p:cNvSpPr/>
          <p:nvPr/>
        </p:nvSpPr>
        <p:spPr>
          <a:xfrm>
            <a:off x="4782248" y="2225704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0" name="CustomShape 66"/>
          <p:cNvSpPr/>
          <p:nvPr/>
        </p:nvSpPr>
        <p:spPr>
          <a:xfrm>
            <a:off x="2481840" y="2592720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1" name="CustomShape 67"/>
          <p:cNvSpPr/>
          <p:nvPr/>
        </p:nvSpPr>
        <p:spPr>
          <a:xfrm>
            <a:off x="4968360" y="505404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CustomShape 68"/>
          <p:cNvSpPr/>
          <p:nvPr/>
        </p:nvSpPr>
        <p:spPr>
          <a:xfrm>
            <a:off x="5724360" y="519480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69"/>
          <p:cNvSpPr/>
          <p:nvPr/>
        </p:nvSpPr>
        <p:spPr>
          <a:xfrm>
            <a:off x="5047920" y="459684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70"/>
          <p:cNvSpPr/>
          <p:nvPr/>
        </p:nvSpPr>
        <p:spPr>
          <a:xfrm>
            <a:off x="5644800" y="573984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71"/>
          <p:cNvSpPr/>
          <p:nvPr/>
        </p:nvSpPr>
        <p:spPr>
          <a:xfrm>
            <a:off x="6062400" y="558144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CustomShape 72"/>
          <p:cNvSpPr/>
          <p:nvPr/>
        </p:nvSpPr>
        <p:spPr>
          <a:xfrm>
            <a:off x="5982840" y="537048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7" name="CustomShape 73"/>
          <p:cNvSpPr/>
          <p:nvPr/>
        </p:nvSpPr>
        <p:spPr>
          <a:xfrm>
            <a:off x="6917760" y="480780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74"/>
          <p:cNvSpPr/>
          <p:nvPr/>
        </p:nvSpPr>
        <p:spPr>
          <a:xfrm>
            <a:off x="5127480" y="547596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9" name="CustomShape 75"/>
          <p:cNvSpPr/>
          <p:nvPr/>
        </p:nvSpPr>
        <p:spPr>
          <a:xfrm>
            <a:off x="4610160" y="480780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0" name="CustomShape 76"/>
          <p:cNvSpPr/>
          <p:nvPr/>
        </p:nvSpPr>
        <p:spPr>
          <a:xfrm>
            <a:off x="4172760" y="373536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1" name="CustomShape 77"/>
          <p:cNvSpPr/>
          <p:nvPr/>
        </p:nvSpPr>
        <p:spPr>
          <a:xfrm>
            <a:off x="4510800" y="292680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2" name="CustomShape 78"/>
          <p:cNvSpPr/>
          <p:nvPr/>
        </p:nvSpPr>
        <p:spPr>
          <a:xfrm>
            <a:off x="4252320" y="457920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3" name="CustomShape 79"/>
          <p:cNvSpPr/>
          <p:nvPr/>
        </p:nvSpPr>
        <p:spPr>
          <a:xfrm>
            <a:off x="6639480" y="410472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5" name="CustomShape 81"/>
          <p:cNvSpPr/>
          <p:nvPr/>
        </p:nvSpPr>
        <p:spPr>
          <a:xfrm>
            <a:off x="6010902" y="1979713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6" name="CustomShape 82"/>
          <p:cNvSpPr/>
          <p:nvPr/>
        </p:nvSpPr>
        <p:spPr>
          <a:xfrm>
            <a:off x="6050862" y="1786393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7" name="CustomShape 83"/>
          <p:cNvSpPr/>
          <p:nvPr/>
        </p:nvSpPr>
        <p:spPr>
          <a:xfrm>
            <a:off x="6349302" y="1698193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0" name="CustomShape 86"/>
          <p:cNvSpPr/>
          <p:nvPr/>
        </p:nvSpPr>
        <p:spPr>
          <a:xfrm>
            <a:off x="5604840" y="232884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1" name="CustomShape 87"/>
          <p:cNvSpPr/>
          <p:nvPr/>
        </p:nvSpPr>
        <p:spPr>
          <a:xfrm>
            <a:off x="9265320" y="76428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2" name="CustomShape 88"/>
          <p:cNvSpPr/>
          <p:nvPr/>
        </p:nvSpPr>
        <p:spPr>
          <a:xfrm>
            <a:off x="10677600" y="2715840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3" name="CustomShape 89"/>
          <p:cNvSpPr/>
          <p:nvPr/>
        </p:nvSpPr>
        <p:spPr>
          <a:xfrm>
            <a:off x="11354040" y="480780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4" name="CustomShape 90"/>
          <p:cNvSpPr/>
          <p:nvPr/>
        </p:nvSpPr>
        <p:spPr>
          <a:xfrm>
            <a:off x="11393640" y="45619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5" name="CustomShape 91"/>
          <p:cNvSpPr/>
          <p:nvPr/>
        </p:nvSpPr>
        <p:spPr>
          <a:xfrm>
            <a:off x="11453400" y="482544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6" name="CustomShape 92"/>
          <p:cNvSpPr/>
          <p:nvPr/>
        </p:nvSpPr>
        <p:spPr>
          <a:xfrm>
            <a:off x="11453400" y="436824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93"/>
          <p:cNvSpPr/>
          <p:nvPr/>
        </p:nvSpPr>
        <p:spPr>
          <a:xfrm>
            <a:off x="11453400" y="417492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8" name="CustomShape 94"/>
          <p:cNvSpPr/>
          <p:nvPr/>
        </p:nvSpPr>
        <p:spPr>
          <a:xfrm>
            <a:off x="11453400" y="413964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9" name="CustomShape 95"/>
          <p:cNvSpPr/>
          <p:nvPr/>
        </p:nvSpPr>
        <p:spPr>
          <a:xfrm>
            <a:off x="11453400" y="406944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0" name="CustomShape 96"/>
          <p:cNvSpPr/>
          <p:nvPr/>
        </p:nvSpPr>
        <p:spPr>
          <a:xfrm>
            <a:off x="11433600" y="40168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1" name="CustomShape 97"/>
          <p:cNvSpPr/>
          <p:nvPr/>
        </p:nvSpPr>
        <p:spPr>
          <a:xfrm>
            <a:off x="11393640" y="39114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2" name="CustomShape 98"/>
          <p:cNvSpPr/>
          <p:nvPr/>
        </p:nvSpPr>
        <p:spPr>
          <a:xfrm>
            <a:off x="11373840" y="385848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3" name="CustomShape 99"/>
          <p:cNvSpPr/>
          <p:nvPr/>
        </p:nvSpPr>
        <p:spPr>
          <a:xfrm>
            <a:off x="11354040" y="38059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4" name="CustomShape 100"/>
          <p:cNvSpPr/>
          <p:nvPr/>
        </p:nvSpPr>
        <p:spPr>
          <a:xfrm>
            <a:off x="11294280" y="362988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5" name="CustomShape 101"/>
          <p:cNvSpPr/>
          <p:nvPr/>
        </p:nvSpPr>
        <p:spPr>
          <a:xfrm>
            <a:off x="11294280" y="359460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6" name="CustomShape 102"/>
          <p:cNvSpPr/>
          <p:nvPr/>
        </p:nvSpPr>
        <p:spPr>
          <a:xfrm>
            <a:off x="11234520" y="36475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7" name="CustomShape 103"/>
          <p:cNvSpPr/>
          <p:nvPr/>
        </p:nvSpPr>
        <p:spPr>
          <a:xfrm>
            <a:off x="9450188" y="983763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8" name="CustomShape 104"/>
          <p:cNvSpPr/>
          <p:nvPr/>
        </p:nvSpPr>
        <p:spPr>
          <a:xfrm>
            <a:off x="9901800" y="176616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9" name="CustomShape 105"/>
          <p:cNvSpPr/>
          <p:nvPr/>
        </p:nvSpPr>
        <p:spPr>
          <a:xfrm>
            <a:off x="10160280" y="4139640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0" name="CustomShape 106"/>
          <p:cNvSpPr/>
          <p:nvPr/>
        </p:nvSpPr>
        <p:spPr>
          <a:xfrm>
            <a:off x="11294280" y="255744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1" name="CustomShape 107"/>
          <p:cNvSpPr/>
          <p:nvPr/>
        </p:nvSpPr>
        <p:spPr>
          <a:xfrm>
            <a:off x="11174760" y="262764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2" name="CustomShape 108"/>
          <p:cNvSpPr/>
          <p:nvPr/>
        </p:nvSpPr>
        <p:spPr>
          <a:xfrm>
            <a:off x="8855622" y="2313793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3" name="CustomShape 109"/>
          <p:cNvSpPr/>
          <p:nvPr/>
        </p:nvSpPr>
        <p:spPr>
          <a:xfrm>
            <a:off x="10100520" y="408708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4" name="CustomShape 110"/>
          <p:cNvSpPr/>
          <p:nvPr/>
        </p:nvSpPr>
        <p:spPr>
          <a:xfrm>
            <a:off x="9702720" y="429804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5" name="CustomShape 111"/>
          <p:cNvSpPr/>
          <p:nvPr/>
        </p:nvSpPr>
        <p:spPr>
          <a:xfrm>
            <a:off x="9742680" y="4245120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6" name="CustomShape 112"/>
          <p:cNvSpPr/>
          <p:nvPr/>
        </p:nvSpPr>
        <p:spPr>
          <a:xfrm>
            <a:off x="9344880" y="222336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7" name="CustomShape 113"/>
          <p:cNvSpPr/>
          <p:nvPr/>
        </p:nvSpPr>
        <p:spPr>
          <a:xfrm>
            <a:off x="10140480" y="491328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8" name="CustomShape 114"/>
          <p:cNvSpPr/>
          <p:nvPr/>
        </p:nvSpPr>
        <p:spPr>
          <a:xfrm>
            <a:off x="9782280" y="508932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9" name="CustomShape 115"/>
          <p:cNvSpPr/>
          <p:nvPr/>
        </p:nvSpPr>
        <p:spPr>
          <a:xfrm>
            <a:off x="9126000" y="3225600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0" name="CustomShape 116"/>
          <p:cNvSpPr/>
          <p:nvPr/>
        </p:nvSpPr>
        <p:spPr>
          <a:xfrm>
            <a:off x="8429760" y="4438800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1" name="CustomShape 117"/>
          <p:cNvSpPr/>
          <p:nvPr/>
        </p:nvSpPr>
        <p:spPr>
          <a:xfrm>
            <a:off x="7653420" y="1942200"/>
            <a:ext cx="2545560" cy="2812320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2" name="CustomShape 118"/>
          <p:cNvSpPr/>
          <p:nvPr/>
        </p:nvSpPr>
        <p:spPr>
          <a:xfrm>
            <a:off x="2879640" y="303228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3" name="CustomShape 119"/>
          <p:cNvSpPr/>
          <p:nvPr/>
        </p:nvSpPr>
        <p:spPr>
          <a:xfrm>
            <a:off x="3456360" y="410472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4" name="CustomShape 120"/>
          <p:cNvSpPr/>
          <p:nvPr/>
        </p:nvSpPr>
        <p:spPr>
          <a:xfrm>
            <a:off x="1865160" y="31726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5" name="CustomShape 121"/>
          <p:cNvSpPr/>
          <p:nvPr/>
        </p:nvSpPr>
        <p:spPr>
          <a:xfrm>
            <a:off x="2084040" y="33134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6" name="CustomShape 122"/>
          <p:cNvSpPr/>
          <p:nvPr/>
        </p:nvSpPr>
        <p:spPr>
          <a:xfrm>
            <a:off x="2352150" y="3360369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7" name="CustomShape 123"/>
          <p:cNvSpPr/>
          <p:nvPr/>
        </p:nvSpPr>
        <p:spPr>
          <a:xfrm>
            <a:off x="2163600" y="3032280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8" name="CustomShape 124"/>
          <p:cNvSpPr/>
          <p:nvPr/>
        </p:nvSpPr>
        <p:spPr>
          <a:xfrm>
            <a:off x="7773120" y="459684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9" name="CustomShape 125"/>
          <p:cNvSpPr/>
          <p:nvPr/>
        </p:nvSpPr>
        <p:spPr>
          <a:xfrm>
            <a:off x="4113000" y="33134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0" name="CustomShape 126"/>
          <p:cNvSpPr/>
          <p:nvPr/>
        </p:nvSpPr>
        <p:spPr>
          <a:xfrm>
            <a:off x="4928400" y="308484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1" name="CustomShape 127"/>
          <p:cNvSpPr/>
          <p:nvPr/>
        </p:nvSpPr>
        <p:spPr>
          <a:xfrm>
            <a:off x="8601848" y="2717824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2" name="CustomShape 128"/>
          <p:cNvSpPr/>
          <p:nvPr/>
        </p:nvSpPr>
        <p:spPr>
          <a:xfrm>
            <a:off x="7375320" y="514188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3" name="CustomShape 129"/>
          <p:cNvSpPr/>
          <p:nvPr/>
        </p:nvSpPr>
        <p:spPr>
          <a:xfrm>
            <a:off x="1347840" y="505404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4" name="CustomShape 130"/>
          <p:cNvSpPr/>
          <p:nvPr/>
        </p:nvSpPr>
        <p:spPr>
          <a:xfrm>
            <a:off x="5445720" y="303228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5" name="CustomShape 131"/>
          <p:cNvSpPr/>
          <p:nvPr/>
        </p:nvSpPr>
        <p:spPr>
          <a:xfrm>
            <a:off x="6393608" y="2260984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6" name="CustomShape 132"/>
          <p:cNvSpPr/>
          <p:nvPr/>
        </p:nvSpPr>
        <p:spPr>
          <a:xfrm>
            <a:off x="6135128" y="2542144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7" name="CustomShape 133"/>
          <p:cNvSpPr/>
          <p:nvPr/>
        </p:nvSpPr>
        <p:spPr>
          <a:xfrm>
            <a:off x="6135128" y="2735464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8" name="CustomShape 134"/>
          <p:cNvSpPr/>
          <p:nvPr/>
        </p:nvSpPr>
        <p:spPr>
          <a:xfrm>
            <a:off x="6711848" y="1487344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9" name="CustomShape 135"/>
          <p:cNvSpPr/>
          <p:nvPr/>
        </p:nvSpPr>
        <p:spPr>
          <a:xfrm>
            <a:off x="6731648" y="1504984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0" name="CustomShape 136"/>
          <p:cNvSpPr/>
          <p:nvPr/>
        </p:nvSpPr>
        <p:spPr>
          <a:xfrm>
            <a:off x="6851168" y="1610464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1" name="CustomShape 137"/>
          <p:cNvSpPr/>
          <p:nvPr/>
        </p:nvSpPr>
        <p:spPr>
          <a:xfrm>
            <a:off x="7149608" y="1645384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2" name="CustomShape 138"/>
          <p:cNvSpPr/>
          <p:nvPr/>
        </p:nvSpPr>
        <p:spPr>
          <a:xfrm>
            <a:off x="7030088" y="1645384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3" name="CustomShape 139"/>
          <p:cNvSpPr/>
          <p:nvPr/>
        </p:nvSpPr>
        <p:spPr>
          <a:xfrm>
            <a:off x="6970688" y="1663024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4" name="CustomShape 140"/>
          <p:cNvSpPr/>
          <p:nvPr/>
        </p:nvSpPr>
        <p:spPr>
          <a:xfrm>
            <a:off x="6930728" y="1663024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" name="CustomShape 141"/>
          <p:cNvSpPr/>
          <p:nvPr/>
        </p:nvSpPr>
        <p:spPr>
          <a:xfrm>
            <a:off x="6990488" y="1733584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" name="CustomShape 142"/>
          <p:cNvSpPr/>
          <p:nvPr/>
        </p:nvSpPr>
        <p:spPr>
          <a:xfrm>
            <a:off x="6970688" y="1557544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7" name="CustomShape 143"/>
          <p:cNvSpPr/>
          <p:nvPr/>
        </p:nvSpPr>
        <p:spPr>
          <a:xfrm>
            <a:off x="7010288" y="1522624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8" name="CustomShape 144"/>
          <p:cNvSpPr/>
          <p:nvPr/>
        </p:nvSpPr>
        <p:spPr>
          <a:xfrm>
            <a:off x="7050248" y="1522624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9" name="CustomShape 145"/>
          <p:cNvSpPr/>
          <p:nvPr/>
        </p:nvSpPr>
        <p:spPr>
          <a:xfrm>
            <a:off x="7089848" y="1610464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146"/>
          <p:cNvSpPr/>
          <p:nvPr/>
        </p:nvSpPr>
        <p:spPr>
          <a:xfrm>
            <a:off x="7189208" y="1539904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147"/>
          <p:cNvSpPr/>
          <p:nvPr/>
        </p:nvSpPr>
        <p:spPr>
          <a:xfrm>
            <a:off x="7109648" y="1487344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2" name="CustomShape 148"/>
          <p:cNvSpPr/>
          <p:nvPr/>
        </p:nvSpPr>
        <p:spPr>
          <a:xfrm>
            <a:off x="7865648" y="1733584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3" name="CustomShape 149"/>
          <p:cNvSpPr/>
          <p:nvPr/>
        </p:nvSpPr>
        <p:spPr>
          <a:xfrm>
            <a:off x="7905608" y="1909264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5" name="CustomShape 169"/>
          <p:cNvSpPr/>
          <p:nvPr/>
        </p:nvSpPr>
        <p:spPr>
          <a:xfrm>
            <a:off x="6410502" y="2586673"/>
            <a:ext cx="9000" cy="9000"/>
          </a:xfrm>
          <a:prstGeom prst="ellipse">
            <a:avLst/>
          </a:prstGeom>
          <a:noFill/>
          <a:ln w="9360">
            <a:solidFill>
              <a:srgbClr val="AC4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098180" y="1300499"/>
            <a:ext cx="3561480" cy="41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dirty="0"/>
              <a:t>Обзор типичных нарушений в области </a:t>
            </a:r>
          </a:p>
          <a:p>
            <a:pPr algn="ctr">
              <a:lnSpc>
                <a:spcPts val="1100"/>
              </a:lnSpc>
            </a:pPr>
            <a:r>
              <a:rPr lang="ru-RU" sz="1200" b="1" dirty="0"/>
              <a:t>обращения с отходами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01449"/>
              </p:ext>
            </p:extLst>
          </p:nvPr>
        </p:nvGraphicFramePr>
        <p:xfrm>
          <a:off x="817192" y="1769651"/>
          <a:ext cx="4157280" cy="336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280"/>
              </a:tblGrid>
              <a:tr h="95760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эксплуатация мест накопления отходов, не оборудованных в соответствии с установленными требованиями, в т.ч. несанкционированное размещение отходов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2449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непредставление отчетности в области обращения с отходами.</a:t>
                      </a:r>
                    </a:p>
                  </a:txBody>
                  <a:tcPr/>
                </a:tc>
              </a:tr>
              <a:tr h="57456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учета отходов производства и потребления</a:t>
                      </a:r>
                    </a:p>
                  </a:txBody>
                  <a:tcPr/>
                </a:tc>
              </a:tr>
              <a:tr h="574564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отсутствие паспортов на отходы.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1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57456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непредставление отчетности производителями и импортерами товаров, упаковки товаров или её предоставление в неполном объеме.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1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7" name="Прямоугольник 186"/>
          <p:cNvSpPr/>
          <p:nvPr/>
        </p:nvSpPr>
        <p:spPr>
          <a:xfrm>
            <a:off x="6624815" y="1333139"/>
            <a:ext cx="3561480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dirty="0"/>
              <a:t>Обзор типичных нарушений в области </a:t>
            </a:r>
          </a:p>
          <a:p>
            <a:pPr algn="ctr">
              <a:lnSpc>
                <a:spcPts val="1100"/>
              </a:lnSpc>
            </a:pPr>
            <a:r>
              <a:rPr lang="ru-RU" sz="1100" b="1" dirty="0"/>
              <a:t>и</a:t>
            </a:r>
            <a:r>
              <a:rPr lang="ru-RU" sz="1100" b="1" dirty="0" smtClean="0"/>
              <a:t>спользования и охраны водных объектов</a:t>
            </a:r>
            <a:endParaRPr lang="ru-RU" sz="11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12468"/>
              </p:ext>
            </p:extLst>
          </p:nvPr>
        </p:nvGraphicFramePr>
        <p:xfrm>
          <a:off x="6327520" y="1811043"/>
          <a:ext cx="4355100" cy="232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100"/>
              </a:tblGrid>
              <a:tr h="494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сброс сточных вод в отсутствии соответствующего разрешения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434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превышение концентраций загрязняющих веществ в сбрасываемых сточных водах</a:t>
                      </a:r>
                    </a:p>
                  </a:txBody>
                  <a:tcPr/>
                </a:tc>
              </a:tr>
              <a:tr h="625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использование прибрежной защитной полосы водного объекта, водоохранной зоны объекта с нарушением ограничений хозяйственной и иной деятельности.</a:t>
                      </a:r>
                    </a:p>
                  </a:txBody>
                  <a:tcPr/>
                </a:tc>
              </a:tr>
              <a:tr h="625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сооружений, обеспечивающих охрану водных объектов от загрязнения, засорения, заиления и истощения вод</a:t>
                      </a:r>
                      <a:endParaRPr lang="ru-RU" sz="11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9" name="Скругленный прямоугольник 188"/>
          <p:cNvSpPr/>
          <p:nvPr/>
        </p:nvSpPr>
        <p:spPr>
          <a:xfrm>
            <a:off x="295406" y="5605251"/>
            <a:ext cx="5007908" cy="7779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истекший период 2021 г.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привлечено 250 лиц.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наложено штрафов на общую сумму 14,6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наложено 53 наказания в виде предупреждения.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6185134" y="5594416"/>
            <a:ext cx="5007908" cy="7779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истекший период 2021 г.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привлечено 379 лиц.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наложено штрафов на общую сумму 42,95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наложено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наказаний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виде предупреждения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6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97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1798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1AB6F8BD-A141-4A3E-8524-08FC172E15A3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15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1799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1" name="CustomShape 6"/>
          <p:cNvSpPr/>
          <p:nvPr/>
        </p:nvSpPr>
        <p:spPr>
          <a:xfrm>
            <a:off x="6292800" y="203040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2" name="CustomShape 7"/>
          <p:cNvSpPr/>
          <p:nvPr/>
        </p:nvSpPr>
        <p:spPr>
          <a:xfrm>
            <a:off x="6352560" y="22060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3" name="CustomShape 8"/>
          <p:cNvSpPr/>
          <p:nvPr/>
        </p:nvSpPr>
        <p:spPr>
          <a:xfrm>
            <a:off x="6571440" y="229428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4" name="CustomShape 9"/>
          <p:cNvSpPr/>
          <p:nvPr/>
        </p:nvSpPr>
        <p:spPr>
          <a:xfrm>
            <a:off x="941760" y="4702680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5" name="CustomShape 10"/>
          <p:cNvSpPr/>
          <p:nvPr/>
        </p:nvSpPr>
        <p:spPr>
          <a:xfrm>
            <a:off x="1319760" y="30675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6" name="CustomShape 11"/>
          <p:cNvSpPr/>
          <p:nvPr/>
        </p:nvSpPr>
        <p:spPr>
          <a:xfrm>
            <a:off x="2891160" y="486108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7" name="CustomShape 12"/>
          <p:cNvSpPr/>
          <p:nvPr/>
        </p:nvSpPr>
        <p:spPr>
          <a:xfrm>
            <a:off x="3726720" y="422820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8" name="CustomShape 13"/>
          <p:cNvSpPr/>
          <p:nvPr/>
        </p:nvSpPr>
        <p:spPr>
          <a:xfrm>
            <a:off x="1757160" y="574020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9" name="CustomShape 14"/>
          <p:cNvSpPr/>
          <p:nvPr/>
        </p:nvSpPr>
        <p:spPr>
          <a:xfrm>
            <a:off x="2553120" y="44917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0" name="CustomShape 15"/>
          <p:cNvSpPr/>
          <p:nvPr/>
        </p:nvSpPr>
        <p:spPr>
          <a:xfrm>
            <a:off x="3786480" y="431604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1" name="CustomShape 16"/>
          <p:cNvSpPr/>
          <p:nvPr/>
        </p:nvSpPr>
        <p:spPr>
          <a:xfrm>
            <a:off x="2652480" y="42631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2" name="CustomShape 17"/>
          <p:cNvSpPr/>
          <p:nvPr/>
        </p:nvSpPr>
        <p:spPr>
          <a:xfrm>
            <a:off x="2751840" y="399960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3" name="CustomShape 18"/>
          <p:cNvSpPr/>
          <p:nvPr/>
        </p:nvSpPr>
        <p:spPr>
          <a:xfrm>
            <a:off x="2572920" y="389412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4" name="CustomShape 19"/>
          <p:cNvSpPr/>
          <p:nvPr/>
        </p:nvSpPr>
        <p:spPr>
          <a:xfrm>
            <a:off x="2095560" y="371628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5" name="CustomShape 20"/>
          <p:cNvSpPr/>
          <p:nvPr/>
        </p:nvSpPr>
        <p:spPr>
          <a:xfrm>
            <a:off x="1896480" y="38235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6" name="CustomShape 21"/>
          <p:cNvSpPr/>
          <p:nvPr/>
        </p:nvSpPr>
        <p:spPr>
          <a:xfrm>
            <a:off x="2532960" y="410508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7" name="CustomShape 22"/>
          <p:cNvSpPr/>
          <p:nvPr/>
        </p:nvSpPr>
        <p:spPr>
          <a:xfrm>
            <a:off x="2254680" y="399960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8" name="CustomShape 23"/>
          <p:cNvSpPr/>
          <p:nvPr/>
        </p:nvSpPr>
        <p:spPr>
          <a:xfrm>
            <a:off x="2652480" y="412272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9" name="CustomShape 24"/>
          <p:cNvSpPr/>
          <p:nvPr/>
        </p:nvSpPr>
        <p:spPr>
          <a:xfrm>
            <a:off x="2354040" y="475560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0" name="CustomShape 25"/>
          <p:cNvSpPr/>
          <p:nvPr/>
        </p:nvSpPr>
        <p:spPr>
          <a:xfrm>
            <a:off x="2473560" y="456228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1" name="CustomShape 26"/>
          <p:cNvSpPr/>
          <p:nvPr/>
        </p:nvSpPr>
        <p:spPr>
          <a:xfrm>
            <a:off x="2016000" y="482580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2" name="CustomShape 27"/>
          <p:cNvSpPr/>
          <p:nvPr/>
        </p:nvSpPr>
        <p:spPr>
          <a:xfrm>
            <a:off x="2314440" y="431604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3" name="CustomShape 28"/>
          <p:cNvSpPr/>
          <p:nvPr/>
        </p:nvSpPr>
        <p:spPr>
          <a:xfrm>
            <a:off x="2035800" y="406980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4" name="CustomShape 29"/>
          <p:cNvSpPr/>
          <p:nvPr/>
        </p:nvSpPr>
        <p:spPr>
          <a:xfrm>
            <a:off x="2274480" y="450936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5" name="CustomShape 30"/>
          <p:cNvSpPr/>
          <p:nvPr/>
        </p:nvSpPr>
        <p:spPr>
          <a:xfrm>
            <a:off x="1976040" y="456228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6" name="CustomShape 31"/>
          <p:cNvSpPr/>
          <p:nvPr/>
        </p:nvSpPr>
        <p:spPr>
          <a:xfrm>
            <a:off x="1956240" y="42631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7" name="CustomShape 32"/>
          <p:cNvSpPr/>
          <p:nvPr/>
        </p:nvSpPr>
        <p:spPr>
          <a:xfrm>
            <a:off x="1717560" y="406980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8" name="CustomShape 33"/>
          <p:cNvSpPr/>
          <p:nvPr/>
        </p:nvSpPr>
        <p:spPr>
          <a:xfrm>
            <a:off x="2095560" y="442152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9" name="CustomShape 34"/>
          <p:cNvSpPr/>
          <p:nvPr/>
        </p:nvSpPr>
        <p:spPr>
          <a:xfrm>
            <a:off x="2772000" y="46850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0" name="CustomShape 35"/>
          <p:cNvSpPr/>
          <p:nvPr/>
        </p:nvSpPr>
        <p:spPr>
          <a:xfrm>
            <a:off x="2135160" y="422820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1" name="CustomShape 36"/>
          <p:cNvSpPr/>
          <p:nvPr/>
        </p:nvSpPr>
        <p:spPr>
          <a:xfrm>
            <a:off x="2194920" y="526536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2" name="CustomShape 37"/>
          <p:cNvSpPr/>
          <p:nvPr/>
        </p:nvSpPr>
        <p:spPr>
          <a:xfrm>
            <a:off x="1638000" y="487872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3" name="CustomShape 38"/>
          <p:cNvSpPr/>
          <p:nvPr/>
        </p:nvSpPr>
        <p:spPr>
          <a:xfrm>
            <a:off x="1777320" y="44740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4" name="CustomShape 39"/>
          <p:cNvSpPr/>
          <p:nvPr/>
        </p:nvSpPr>
        <p:spPr>
          <a:xfrm>
            <a:off x="3110040" y="40345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5" name="CustomShape 40"/>
          <p:cNvSpPr/>
          <p:nvPr/>
        </p:nvSpPr>
        <p:spPr>
          <a:xfrm>
            <a:off x="1797120" y="433368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6" name="CustomShape 41"/>
          <p:cNvSpPr/>
          <p:nvPr/>
        </p:nvSpPr>
        <p:spPr>
          <a:xfrm>
            <a:off x="3348720" y="47905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7" name="CustomShape 42"/>
          <p:cNvSpPr/>
          <p:nvPr/>
        </p:nvSpPr>
        <p:spPr>
          <a:xfrm>
            <a:off x="3010680" y="442152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8" name="CustomShape 43"/>
          <p:cNvSpPr/>
          <p:nvPr/>
        </p:nvSpPr>
        <p:spPr>
          <a:xfrm>
            <a:off x="2950920" y="461484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9" name="CustomShape 44"/>
          <p:cNvSpPr/>
          <p:nvPr/>
        </p:nvSpPr>
        <p:spPr>
          <a:xfrm>
            <a:off x="2910960" y="452700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0" name="CustomShape 45"/>
          <p:cNvSpPr/>
          <p:nvPr/>
        </p:nvSpPr>
        <p:spPr>
          <a:xfrm>
            <a:off x="1816920" y="52477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1" name="CustomShape 46"/>
          <p:cNvSpPr/>
          <p:nvPr/>
        </p:nvSpPr>
        <p:spPr>
          <a:xfrm>
            <a:off x="1797120" y="56696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2" name="CustomShape 47"/>
          <p:cNvSpPr/>
          <p:nvPr/>
        </p:nvSpPr>
        <p:spPr>
          <a:xfrm>
            <a:off x="1498680" y="547632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3" name="CustomShape 48"/>
          <p:cNvSpPr/>
          <p:nvPr/>
        </p:nvSpPr>
        <p:spPr>
          <a:xfrm>
            <a:off x="1598040" y="561708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4" name="CustomShape 49"/>
          <p:cNvSpPr/>
          <p:nvPr/>
        </p:nvSpPr>
        <p:spPr>
          <a:xfrm>
            <a:off x="1677600" y="572256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5" name="CustomShape 50"/>
          <p:cNvSpPr/>
          <p:nvPr/>
        </p:nvSpPr>
        <p:spPr>
          <a:xfrm>
            <a:off x="3348720" y="44917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6" name="CustomShape 51"/>
          <p:cNvSpPr/>
          <p:nvPr/>
        </p:nvSpPr>
        <p:spPr>
          <a:xfrm>
            <a:off x="1339560" y="503676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7" name="CustomShape 52"/>
          <p:cNvSpPr/>
          <p:nvPr/>
        </p:nvSpPr>
        <p:spPr>
          <a:xfrm>
            <a:off x="1677600" y="531828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8" name="CustomShape 53"/>
          <p:cNvSpPr/>
          <p:nvPr/>
        </p:nvSpPr>
        <p:spPr>
          <a:xfrm>
            <a:off x="3448080" y="35247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9" name="CustomShape 54"/>
          <p:cNvSpPr/>
          <p:nvPr/>
        </p:nvSpPr>
        <p:spPr>
          <a:xfrm>
            <a:off x="4025160" y="503676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0" name="CustomShape 55"/>
          <p:cNvSpPr/>
          <p:nvPr/>
        </p:nvSpPr>
        <p:spPr>
          <a:xfrm>
            <a:off x="3666960" y="498420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1" name="CustomShape 56"/>
          <p:cNvSpPr/>
          <p:nvPr/>
        </p:nvSpPr>
        <p:spPr>
          <a:xfrm>
            <a:off x="2990520" y="496656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2" name="CustomShape 57"/>
          <p:cNvSpPr/>
          <p:nvPr/>
        </p:nvSpPr>
        <p:spPr>
          <a:xfrm>
            <a:off x="3786480" y="312048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3" name="CustomShape 58"/>
          <p:cNvSpPr/>
          <p:nvPr/>
        </p:nvSpPr>
        <p:spPr>
          <a:xfrm>
            <a:off x="5377680" y="30675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4" name="CustomShape 59"/>
          <p:cNvSpPr/>
          <p:nvPr/>
        </p:nvSpPr>
        <p:spPr>
          <a:xfrm>
            <a:off x="5755680" y="31906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5" name="CustomShape 60"/>
          <p:cNvSpPr/>
          <p:nvPr/>
        </p:nvSpPr>
        <p:spPr>
          <a:xfrm>
            <a:off x="5556960" y="31381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6" name="CustomShape 61"/>
          <p:cNvSpPr/>
          <p:nvPr/>
        </p:nvSpPr>
        <p:spPr>
          <a:xfrm>
            <a:off x="5656320" y="324360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7" name="CustomShape 62"/>
          <p:cNvSpPr/>
          <p:nvPr/>
        </p:nvSpPr>
        <p:spPr>
          <a:xfrm>
            <a:off x="4721400" y="32785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8" name="CustomShape 63"/>
          <p:cNvSpPr/>
          <p:nvPr/>
        </p:nvSpPr>
        <p:spPr>
          <a:xfrm>
            <a:off x="4164480" y="315576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9" name="CustomShape 64"/>
          <p:cNvSpPr/>
          <p:nvPr/>
        </p:nvSpPr>
        <p:spPr>
          <a:xfrm>
            <a:off x="3169800" y="25401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0" name="CustomShape 65"/>
          <p:cNvSpPr/>
          <p:nvPr/>
        </p:nvSpPr>
        <p:spPr>
          <a:xfrm>
            <a:off x="2592720" y="2786400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1" name="CustomShape 66"/>
          <p:cNvSpPr/>
          <p:nvPr/>
        </p:nvSpPr>
        <p:spPr>
          <a:xfrm>
            <a:off x="5079240" y="52477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2" name="CustomShape 67"/>
          <p:cNvSpPr/>
          <p:nvPr/>
        </p:nvSpPr>
        <p:spPr>
          <a:xfrm>
            <a:off x="5835240" y="538848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3" name="CustomShape 68"/>
          <p:cNvSpPr/>
          <p:nvPr/>
        </p:nvSpPr>
        <p:spPr>
          <a:xfrm>
            <a:off x="5158800" y="47905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4" name="CustomShape 69"/>
          <p:cNvSpPr/>
          <p:nvPr/>
        </p:nvSpPr>
        <p:spPr>
          <a:xfrm>
            <a:off x="5755680" y="593352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5" name="CustomShape 70"/>
          <p:cNvSpPr/>
          <p:nvPr/>
        </p:nvSpPr>
        <p:spPr>
          <a:xfrm>
            <a:off x="6173640" y="57751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6" name="CustomShape 71"/>
          <p:cNvSpPr/>
          <p:nvPr/>
        </p:nvSpPr>
        <p:spPr>
          <a:xfrm>
            <a:off x="6093720" y="55641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7" name="CustomShape 72"/>
          <p:cNvSpPr/>
          <p:nvPr/>
        </p:nvSpPr>
        <p:spPr>
          <a:xfrm>
            <a:off x="7029000" y="50014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8" name="CustomShape 73"/>
          <p:cNvSpPr/>
          <p:nvPr/>
        </p:nvSpPr>
        <p:spPr>
          <a:xfrm>
            <a:off x="5238360" y="56696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9" name="CustomShape 74"/>
          <p:cNvSpPr/>
          <p:nvPr/>
        </p:nvSpPr>
        <p:spPr>
          <a:xfrm>
            <a:off x="4721400" y="50014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0" name="CustomShape 75"/>
          <p:cNvSpPr/>
          <p:nvPr/>
        </p:nvSpPr>
        <p:spPr>
          <a:xfrm>
            <a:off x="4283640" y="39290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1" name="CustomShape 76"/>
          <p:cNvSpPr/>
          <p:nvPr/>
        </p:nvSpPr>
        <p:spPr>
          <a:xfrm>
            <a:off x="4621680" y="312048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2" name="CustomShape 77"/>
          <p:cNvSpPr/>
          <p:nvPr/>
        </p:nvSpPr>
        <p:spPr>
          <a:xfrm>
            <a:off x="4363200" y="477324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3" name="CustomShape 78"/>
          <p:cNvSpPr/>
          <p:nvPr/>
        </p:nvSpPr>
        <p:spPr>
          <a:xfrm>
            <a:off x="6750360" y="429840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4" name="CustomShape 79"/>
          <p:cNvSpPr/>
          <p:nvPr/>
        </p:nvSpPr>
        <p:spPr>
          <a:xfrm>
            <a:off x="8202600" y="23997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5" name="CustomShape 80"/>
          <p:cNvSpPr/>
          <p:nvPr/>
        </p:nvSpPr>
        <p:spPr>
          <a:xfrm>
            <a:off x="7904160" y="234684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6" name="CustomShape 81"/>
          <p:cNvSpPr/>
          <p:nvPr/>
        </p:nvSpPr>
        <p:spPr>
          <a:xfrm>
            <a:off x="7943760" y="215352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7" name="CustomShape 82"/>
          <p:cNvSpPr/>
          <p:nvPr/>
        </p:nvSpPr>
        <p:spPr>
          <a:xfrm>
            <a:off x="8242200" y="206568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8" name="CustomShape 83"/>
          <p:cNvSpPr/>
          <p:nvPr/>
        </p:nvSpPr>
        <p:spPr>
          <a:xfrm>
            <a:off x="8262360" y="239976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9" name="CustomShape 84"/>
          <p:cNvSpPr/>
          <p:nvPr/>
        </p:nvSpPr>
        <p:spPr>
          <a:xfrm>
            <a:off x="8262360" y="250524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0" name="CustomShape 85"/>
          <p:cNvSpPr/>
          <p:nvPr/>
        </p:nvSpPr>
        <p:spPr>
          <a:xfrm>
            <a:off x="5716080" y="25225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1" name="CustomShape 86"/>
          <p:cNvSpPr/>
          <p:nvPr/>
        </p:nvSpPr>
        <p:spPr>
          <a:xfrm>
            <a:off x="9376200" y="95796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2" name="CustomShape 87"/>
          <p:cNvSpPr/>
          <p:nvPr/>
        </p:nvSpPr>
        <p:spPr>
          <a:xfrm>
            <a:off x="10788480" y="2909520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3" name="CustomShape 88"/>
          <p:cNvSpPr/>
          <p:nvPr/>
        </p:nvSpPr>
        <p:spPr>
          <a:xfrm>
            <a:off x="11464920" y="500148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4" name="CustomShape 89"/>
          <p:cNvSpPr/>
          <p:nvPr/>
        </p:nvSpPr>
        <p:spPr>
          <a:xfrm>
            <a:off x="11504880" y="475560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5" name="CustomShape 90"/>
          <p:cNvSpPr/>
          <p:nvPr/>
        </p:nvSpPr>
        <p:spPr>
          <a:xfrm>
            <a:off x="11564280" y="50191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6" name="CustomShape 91"/>
          <p:cNvSpPr/>
          <p:nvPr/>
        </p:nvSpPr>
        <p:spPr>
          <a:xfrm>
            <a:off x="11564280" y="456228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7" name="CustomShape 92"/>
          <p:cNvSpPr/>
          <p:nvPr/>
        </p:nvSpPr>
        <p:spPr>
          <a:xfrm>
            <a:off x="11564280" y="436860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8" name="CustomShape 93"/>
          <p:cNvSpPr/>
          <p:nvPr/>
        </p:nvSpPr>
        <p:spPr>
          <a:xfrm>
            <a:off x="11564280" y="433368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9" name="CustomShape 94"/>
          <p:cNvSpPr/>
          <p:nvPr/>
        </p:nvSpPr>
        <p:spPr>
          <a:xfrm>
            <a:off x="11564280" y="426312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0" name="CustomShape 95"/>
          <p:cNvSpPr/>
          <p:nvPr/>
        </p:nvSpPr>
        <p:spPr>
          <a:xfrm>
            <a:off x="11544480" y="421056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1" name="CustomShape 96"/>
          <p:cNvSpPr/>
          <p:nvPr/>
        </p:nvSpPr>
        <p:spPr>
          <a:xfrm>
            <a:off x="11504880" y="410508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2" name="CustomShape 97"/>
          <p:cNvSpPr/>
          <p:nvPr/>
        </p:nvSpPr>
        <p:spPr>
          <a:xfrm>
            <a:off x="11484720" y="405216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3" name="CustomShape 98"/>
          <p:cNvSpPr/>
          <p:nvPr/>
        </p:nvSpPr>
        <p:spPr>
          <a:xfrm>
            <a:off x="11464920" y="39996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4" name="CustomShape 99"/>
          <p:cNvSpPr/>
          <p:nvPr/>
        </p:nvSpPr>
        <p:spPr>
          <a:xfrm>
            <a:off x="11405160" y="382356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5" name="CustomShape 100"/>
          <p:cNvSpPr/>
          <p:nvPr/>
        </p:nvSpPr>
        <p:spPr>
          <a:xfrm>
            <a:off x="11405160" y="37886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6" name="CustomShape 101"/>
          <p:cNvSpPr/>
          <p:nvPr/>
        </p:nvSpPr>
        <p:spPr>
          <a:xfrm>
            <a:off x="11345400" y="384120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7" name="CustomShape 102"/>
          <p:cNvSpPr/>
          <p:nvPr/>
        </p:nvSpPr>
        <p:spPr>
          <a:xfrm>
            <a:off x="9455760" y="116892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8" name="CustomShape 103"/>
          <p:cNvSpPr/>
          <p:nvPr/>
        </p:nvSpPr>
        <p:spPr>
          <a:xfrm>
            <a:off x="10012680" y="196020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9" name="CustomShape 104"/>
          <p:cNvSpPr/>
          <p:nvPr/>
        </p:nvSpPr>
        <p:spPr>
          <a:xfrm>
            <a:off x="10271520" y="4333680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0" name="CustomShape 105"/>
          <p:cNvSpPr/>
          <p:nvPr/>
        </p:nvSpPr>
        <p:spPr>
          <a:xfrm>
            <a:off x="11405160" y="27511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1" name="CustomShape 106"/>
          <p:cNvSpPr/>
          <p:nvPr/>
        </p:nvSpPr>
        <p:spPr>
          <a:xfrm>
            <a:off x="11286000" y="282168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2" name="CustomShape 107"/>
          <p:cNvSpPr/>
          <p:nvPr/>
        </p:nvSpPr>
        <p:spPr>
          <a:xfrm>
            <a:off x="10748880" y="268092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3" name="CustomShape 108"/>
          <p:cNvSpPr/>
          <p:nvPr/>
        </p:nvSpPr>
        <p:spPr>
          <a:xfrm>
            <a:off x="10211760" y="42807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4" name="CustomShape 109"/>
          <p:cNvSpPr/>
          <p:nvPr/>
        </p:nvSpPr>
        <p:spPr>
          <a:xfrm>
            <a:off x="9813960" y="449172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5" name="CustomShape 110"/>
          <p:cNvSpPr/>
          <p:nvPr/>
        </p:nvSpPr>
        <p:spPr>
          <a:xfrm>
            <a:off x="9853560" y="4439160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6" name="CustomShape 111"/>
          <p:cNvSpPr/>
          <p:nvPr/>
        </p:nvSpPr>
        <p:spPr>
          <a:xfrm>
            <a:off x="9455760" y="24170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7" name="CustomShape 112"/>
          <p:cNvSpPr/>
          <p:nvPr/>
        </p:nvSpPr>
        <p:spPr>
          <a:xfrm>
            <a:off x="10251360" y="51069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8" name="CustomShape 113"/>
          <p:cNvSpPr/>
          <p:nvPr/>
        </p:nvSpPr>
        <p:spPr>
          <a:xfrm>
            <a:off x="9893520" y="528300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9" name="CustomShape 114"/>
          <p:cNvSpPr/>
          <p:nvPr/>
        </p:nvSpPr>
        <p:spPr>
          <a:xfrm>
            <a:off x="9236880" y="3419280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0" name="CustomShape 115"/>
          <p:cNvSpPr/>
          <p:nvPr/>
        </p:nvSpPr>
        <p:spPr>
          <a:xfrm>
            <a:off x="8540640" y="4632480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1" name="CustomShape 116"/>
          <p:cNvSpPr/>
          <p:nvPr/>
        </p:nvSpPr>
        <p:spPr>
          <a:xfrm>
            <a:off x="7128360" y="2118240"/>
            <a:ext cx="2545560" cy="2812320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2" name="CustomShape 117"/>
          <p:cNvSpPr/>
          <p:nvPr/>
        </p:nvSpPr>
        <p:spPr>
          <a:xfrm>
            <a:off x="2990520" y="322596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3" name="CustomShape 118"/>
          <p:cNvSpPr/>
          <p:nvPr/>
        </p:nvSpPr>
        <p:spPr>
          <a:xfrm>
            <a:off x="3567600" y="429840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4" name="CustomShape 119"/>
          <p:cNvSpPr/>
          <p:nvPr/>
        </p:nvSpPr>
        <p:spPr>
          <a:xfrm>
            <a:off x="1976040" y="336672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5" name="CustomShape 120"/>
          <p:cNvSpPr/>
          <p:nvPr/>
        </p:nvSpPr>
        <p:spPr>
          <a:xfrm>
            <a:off x="2194920" y="35071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6" name="CustomShape 121"/>
          <p:cNvSpPr/>
          <p:nvPr/>
        </p:nvSpPr>
        <p:spPr>
          <a:xfrm>
            <a:off x="2612520" y="356004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7" name="CustomShape 122"/>
          <p:cNvSpPr/>
          <p:nvPr/>
        </p:nvSpPr>
        <p:spPr>
          <a:xfrm>
            <a:off x="2274480" y="3225960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8" name="CustomShape 123"/>
          <p:cNvSpPr/>
          <p:nvPr/>
        </p:nvSpPr>
        <p:spPr>
          <a:xfrm>
            <a:off x="7884360" y="47905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9" name="CustomShape 124"/>
          <p:cNvSpPr/>
          <p:nvPr/>
        </p:nvSpPr>
        <p:spPr>
          <a:xfrm>
            <a:off x="4223880" y="35071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0" name="CustomShape 125"/>
          <p:cNvSpPr/>
          <p:nvPr/>
        </p:nvSpPr>
        <p:spPr>
          <a:xfrm>
            <a:off x="5039640" y="32785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1" name="CustomShape 126"/>
          <p:cNvSpPr/>
          <p:nvPr/>
        </p:nvSpPr>
        <p:spPr>
          <a:xfrm>
            <a:off x="6989040" y="3032640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2" name="CustomShape 127"/>
          <p:cNvSpPr/>
          <p:nvPr/>
        </p:nvSpPr>
        <p:spPr>
          <a:xfrm>
            <a:off x="7486560" y="53355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3" name="CustomShape 128"/>
          <p:cNvSpPr/>
          <p:nvPr/>
        </p:nvSpPr>
        <p:spPr>
          <a:xfrm>
            <a:off x="1459080" y="52477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4" name="CustomShape 129"/>
          <p:cNvSpPr/>
          <p:nvPr/>
        </p:nvSpPr>
        <p:spPr>
          <a:xfrm>
            <a:off x="5556960" y="322596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5" name="CustomShape 130"/>
          <p:cNvSpPr/>
          <p:nvPr/>
        </p:nvSpPr>
        <p:spPr>
          <a:xfrm>
            <a:off x="4781160" y="257544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6" name="CustomShape 131"/>
          <p:cNvSpPr/>
          <p:nvPr/>
        </p:nvSpPr>
        <p:spPr>
          <a:xfrm>
            <a:off x="4522320" y="28566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7" name="CustomShape 132"/>
          <p:cNvSpPr/>
          <p:nvPr/>
        </p:nvSpPr>
        <p:spPr>
          <a:xfrm>
            <a:off x="4522320" y="305028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8" name="CustomShape 133"/>
          <p:cNvSpPr/>
          <p:nvPr/>
        </p:nvSpPr>
        <p:spPr>
          <a:xfrm>
            <a:off x="5099400" y="180180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9" name="CustomShape 134"/>
          <p:cNvSpPr/>
          <p:nvPr/>
        </p:nvSpPr>
        <p:spPr>
          <a:xfrm>
            <a:off x="5119200" y="181944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0" name="CustomShape 135"/>
          <p:cNvSpPr/>
          <p:nvPr/>
        </p:nvSpPr>
        <p:spPr>
          <a:xfrm>
            <a:off x="5238360" y="19249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1" name="CustomShape 136"/>
          <p:cNvSpPr/>
          <p:nvPr/>
        </p:nvSpPr>
        <p:spPr>
          <a:xfrm>
            <a:off x="5536800" y="196020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2" name="CustomShape 137"/>
          <p:cNvSpPr/>
          <p:nvPr/>
        </p:nvSpPr>
        <p:spPr>
          <a:xfrm>
            <a:off x="5417640" y="196020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3" name="CustomShape 138"/>
          <p:cNvSpPr/>
          <p:nvPr/>
        </p:nvSpPr>
        <p:spPr>
          <a:xfrm>
            <a:off x="5357880" y="197784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4" name="CustomShape 139"/>
          <p:cNvSpPr/>
          <p:nvPr/>
        </p:nvSpPr>
        <p:spPr>
          <a:xfrm>
            <a:off x="5317920" y="19778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5" name="CustomShape 140"/>
          <p:cNvSpPr/>
          <p:nvPr/>
        </p:nvSpPr>
        <p:spPr>
          <a:xfrm>
            <a:off x="5377680" y="2048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6" name="CustomShape 141"/>
          <p:cNvSpPr/>
          <p:nvPr/>
        </p:nvSpPr>
        <p:spPr>
          <a:xfrm>
            <a:off x="5357880" y="18720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7" name="CustomShape 142"/>
          <p:cNvSpPr/>
          <p:nvPr/>
        </p:nvSpPr>
        <p:spPr>
          <a:xfrm>
            <a:off x="5397480" y="183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8" name="CustomShape 143"/>
          <p:cNvSpPr/>
          <p:nvPr/>
        </p:nvSpPr>
        <p:spPr>
          <a:xfrm>
            <a:off x="5437440" y="18370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9" name="CustomShape 144"/>
          <p:cNvSpPr/>
          <p:nvPr/>
        </p:nvSpPr>
        <p:spPr>
          <a:xfrm>
            <a:off x="5477040" y="19249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0" name="CustomShape 145"/>
          <p:cNvSpPr/>
          <p:nvPr/>
        </p:nvSpPr>
        <p:spPr>
          <a:xfrm>
            <a:off x="5576760" y="18547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1" name="CustomShape 146"/>
          <p:cNvSpPr/>
          <p:nvPr/>
        </p:nvSpPr>
        <p:spPr>
          <a:xfrm>
            <a:off x="5497200" y="180180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2" name="CustomShape 147"/>
          <p:cNvSpPr/>
          <p:nvPr/>
        </p:nvSpPr>
        <p:spPr>
          <a:xfrm>
            <a:off x="6253200" y="204804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3" name="CustomShape 148"/>
          <p:cNvSpPr/>
          <p:nvPr/>
        </p:nvSpPr>
        <p:spPr>
          <a:xfrm>
            <a:off x="6292800" y="22237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4" name="CustomShape 149"/>
          <p:cNvSpPr/>
          <p:nvPr/>
        </p:nvSpPr>
        <p:spPr>
          <a:xfrm>
            <a:off x="3022920" y="2820240"/>
            <a:ext cx="653328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БЛАГОДАРЮ ЗА ВНИМАНИЕ !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2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2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60" y="406764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13454362" y="969088"/>
            <a:ext cx="644616" cy="1363403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657482" y="297000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07760" y="45601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2" y="276156"/>
            <a:ext cx="7838027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Новый порядок осуществления  контрольно-надзорной деятельности</a:t>
            </a: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Прямоугольник 366"/>
          <p:cNvSpPr/>
          <p:nvPr/>
        </p:nvSpPr>
        <p:spPr>
          <a:xfrm>
            <a:off x="1796822" y="927023"/>
            <a:ext cx="8566678" cy="47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Федеральный </a:t>
            </a:r>
            <a:r>
              <a:rPr lang="ru-RU" sz="1400" b="1" dirty="0" smtClean="0">
                <a:solidFill>
                  <a:schemeClr val="tx1"/>
                </a:solidFill>
              </a:rPr>
              <a:t>закон от </a:t>
            </a:r>
            <a:r>
              <a:rPr lang="ru-RU" sz="1400" b="1" dirty="0">
                <a:solidFill>
                  <a:schemeClr val="tx1"/>
                </a:solidFill>
              </a:rPr>
              <a:t>31.07.2020 № 248-ФЗ  </a:t>
            </a:r>
            <a:r>
              <a:rPr lang="ru-RU" sz="1400" b="1" dirty="0" smtClean="0">
                <a:solidFill>
                  <a:schemeClr val="tx1"/>
                </a:solidFill>
              </a:rPr>
              <a:t>«О </a:t>
            </a:r>
            <a:r>
              <a:rPr lang="ru-RU" sz="1400" b="1" dirty="0">
                <a:solidFill>
                  <a:schemeClr val="tx1"/>
                </a:solidFill>
              </a:rPr>
              <a:t>государственном контроле (надзоре) и муниципальном контроле в Российской </a:t>
            </a:r>
            <a:r>
              <a:rPr lang="ru-RU" sz="1400" b="1" dirty="0" smtClean="0">
                <a:solidFill>
                  <a:schemeClr val="tx1"/>
                </a:solidFill>
              </a:rPr>
              <a:t>Федерации» (вступил в силу 01.07.2021)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2402640" y="1555470"/>
            <a:ext cx="7244820" cy="64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УТВЕРЖДЕНО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8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положений видов надзора,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относящихся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к компетенции Росприроднадзора</a:t>
            </a:r>
            <a:endParaRPr lang="ru-RU" sz="14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6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2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36799"/>
              </p:ext>
            </p:extLst>
          </p:nvPr>
        </p:nvGraphicFramePr>
        <p:xfrm>
          <a:off x="782739" y="2182813"/>
          <a:ext cx="10866042" cy="4162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9302"/>
                <a:gridCol w="2986740"/>
              </a:tblGrid>
              <a:tr h="3971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Виды контроля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>
                          <a:effectLst/>
                          <a:latin typeface="+mj-lt"/>
                        </a:rPr>
                        <a:t>Реквизиты постановления Правительства Российской Федерации об утверждении Положения</a:t>
                      </a:r>
                      <a:endParaRPr lang="ru-RU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31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федеральный государственный экологический контроль (надзор)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 1096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федеральный государственный геологический контроль (надзор)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 1095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федеральный государственный земельный контроль (надзор)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 1081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  <a:tr h="6057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федеральный государственный контроль (надзор) в области охраны, воспроизводства и использования объектов животного мира и среды их обитания (на особо охраняемых природных территориях федерального значения, которые не находятся под управлением федеральных государственных бюджетных учреждений)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 1094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  <a:tr h="636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федеральный государственный охотничий контроль (надзор) (на особо охраняемых природных территориях федерального значения и в границах их охранных зон, которые не находятся под управлением федеральных государственных бюджетных учреждений)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 1065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  <a:tr h="7953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>
                          <a:effectLst/>
                          <a:latin typeface="+mj-lt"/>
                        </a:rPr>
                        <a:t>государственный контроль (надзор) в области охраны и использования особо охраняемых природных территорий (на особо охраняемых природных территориях федерального значения и в границах их охранных зон, которые не находятся под управлением федеральных государственных бюджетных учреждений)</a:t>
                      </a:r>
                      <a:endParaRPr lang="ru-RU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 1090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  <a:tr h="3181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>
                          <a:effectLst/>
                          <a:latin typeface="+mj-lt"/>
                        </a:rPr>
                        <a:t>федеральный государственный лесной контроль (надзор) (на землях особо охраняемых природных территорий федерального значения)</a:t>
                      </a:r>
                      <a:endParaRPr lang="ru-RU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 1098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  <a:tr h="3181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государственный контроль (надзор) в области обращения с животными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100" dirty="0">
                          <a:effectLst/>
                          <a:latin typeface="+mj-lt"/>
                        </a:rPr>
                        <a:t>от 30.06.2021 № 1089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70" marR="562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43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3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60" y="406764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13454362" y="969088"/>
            <a:ext cx="644616" cy="1363403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657482" y="297000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07760" y="45601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2" y="276156"/>
            <a:ext cx="7838027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Новый порядок осуществления  контрольно-надзорной деятельности</a:t>
            </a: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Прямоугольник 366"/>
          <p:cNvSpPr/>
          <p:nvPr/>
        </p:nvSpPr>
        <p:spPr>
          <a:xfrm>
            <a:off x="1627165" y="926275"/>
            <a:ext cx="8566678" cy="47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Федеральный закон "О государственном контроле (надзоре) и муниципальном контроле в Российской Федерации" от 31.07.2020 N </a:t>
            </a:r>
            <a:r>
              <a:rPr lang="ru-RU" sz="1400" b="1" dirty="0" smtClean="0">
                <a:solidFill>
                  <a:schemeClr val="tx1"/>
                </a:solidFill>
              </a:rPr>
              <a:t>248-ФЗ (вступил в силу 01.07.2021)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Прямоугольник 359"/>
          <p:cNvSpPr/>
          <p:nvPr/>
        </p:nvSpPr>
        <p:spPr>
          <a:xfrm>
            <a:off x="350062" y="1582574"/>
            <a:ext cx="11117738" cy="400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ПЕРИОДИЧНОСТЬ ПРОВЕДЕНИЯ ПРОВЕРОК: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6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2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21588"/>
              </p:ext>
            </p:extLst>
          </p:nvPr>
        </p:nvGraphicFramePr>
        <p:xfrm>
          <a:off x="908443" y="2209192"/>
          <a:ext cx="10154882" cy="3682208"/>
        </p:xfrm>
        <a:graphic>
          <a:graphicData uri="http://schemas.openxmlformats.org/drawingml/2006/table">
            <a:tbl>
              <a:tblPr/>
              <a:tblGrid>
                <a:gridCol w="5013167"/>
                <a:gridCol w="1028343"/>
                <a:gridCol w="1028343"/>
                <a:gridCol w="1028343"/>
                <a:gridCol w="1028343"/>
                <a:gridCol w="1028343"/>
              </a:tblGrid>
              <a:tr h="5132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Виды контроля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Чрезвачайно-высокий риск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Высокий риск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Значительный риск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Средний риск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Умеренный риск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федеральный государственный экологический контроль (надзор)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раз в год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раз в 2 года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раз в 3 года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раз в 4 года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раз в 5 лет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федеральный государственный геологический контроль (надзор)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федеральный государственный земельный контроль (надзор)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федеральный государственный контроль (надзор) в области охраны, воспроизводства и использования объектов животного мира и среды их обитания 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государственный контроль (надзор) в области охраны и использования особо охраняемых природных территорий 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государственный контроль (надзор) в области обращения с животными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федеральный государственный охотничий контроль (надзор) 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не менее 1, но не более 2 в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год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Не менее 1 в 4 года,</a:t>
                      </a:r>
                      <a:r>
                        <a:rPr lang="ru-RU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не более 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раз в 2 года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Не менее 1 в 6 года,</a:t>
                      </a:r>
                      <a:r>
                        <a:rPr lang="ru-RU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не более 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раз в 3 года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федеральный государственный лесной контроль (надзор) 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раз в 2 года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раз в 3 года</a:t>
                      </a:r>
                    </a:p>
                  </a:txBody>
                  <a:tcPr marL="6729" marR="6729" marT="6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9" name="Прямоугольник 208"/>
          <p:cNvSpPr/>
          <p:nvPr/>
        </p:nvSpPr>
        <p:spPr>
          <a:xfrm>
            <a:off x="385693" y="6037715"/>
            <a:ext cx="11117738" cy="400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                  </a:t>
            </a:r>
            <a:r>
              <a:rPr lang="ru-RU" sz="1400" b="1" i="1" dirty="0" smtClean="0">
                <a:solidFill>
                  <a:schemeClr val="tx1"/>
                </a:solidFill>
              </a:rPr>
              <a:t>Низкая категория риска                                        плановые проверки не проводятся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405240" y="6159600"/>
            <a:ext cx="1069360" cy="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866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4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614165" y="3604386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2429565" y="2831438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4000965" y="4624598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836525" y="3991718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2223403" y="5528918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662925" y="4255598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896285" y="4079558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762285" y="4026998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861645" y="3763118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682725" y="3657638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3205365" y="3479798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3006285" y="3587438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642765" y="3868598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3364485" y="3763118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762285" y="3886238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463845" y="4519118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583365" y="4325798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3125805" y="4589318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3424245" y="4079558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3145605" y="3833318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3384285" y="4272878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3085845" y="4325798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3066045" y="4026998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827365" y="3833318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3205365" y="4185038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881445" y="4448918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3244965" y="3991718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3304725" y="5028878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747805" y="4642238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887125" y="4237958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4219845" y="3798398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906925" y="4097198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458525" y="4554398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4120485" y="4185038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4060725" y="4378358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4020765" y="4290518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926725" y="5011598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2263363" y="5458718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608485" y="5239838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707845" y="5380598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787405" y="5486078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458525" y="4255598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449365" y="4800278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787405" y="5081798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5134965" y="4800278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776765" y="4747718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4100325" y="4730078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843923" y="2856638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6022843" y="2926838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831205" y="3042398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5273925" y="2919278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636043" y="2329238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3058597" y="2599439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230080" y="4559589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5187643" y="4790558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829443" y="4561958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2680" y="4029361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692836" y="2271661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13454362" y="969088"/>
            <a:ext cx="644616" cy="1363403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4100325" y="2989478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677405" y="4061918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3085845" y="3130238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3304725" y="3270998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722325" y="3323558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4038851" y="2885551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848694" y="4607503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5333685" y="3270998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2131125" y="4149426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5247043" y="2364158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988563" y="2645678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632125" y="2813798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843923" y="1836758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2" y="276156"/>
            <a:ext cx="7838027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Новый порядок осуществления  контрольно-надзорной деятельности</a:t>
            </a: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Прямоугольник 366"/>
          <p:cNvSpPr/>
          <p:nvPr/>
        </p:nvSpPr>
        <p:spPr>
          <a:xfrm>
            <a:off x="1627165" y="926275"/>
            <a:ext cx="8566678" cy="47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Федеральный закон "О государственном контроле (надзоре) и муниципальном контроле в Российской Федерации" от 31.07.2020 N </a:t>
            </a:r>
            <a:r>
              <a:rPr lang="ru-RU" sz="1400" b="1" dirty="0" smtClean="0">
                <a:solidFill>
                  <a:schemeClr val="tx1"/>
                </a:solidFill>
              </a:rPr>
              <a:t>248-ФЗ (вступил в силу 01.07.2021)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Прямоугольник 359"/>
          <p:cNvSpPr/>
          <p:nvPr/>
        </p:nvSpPr>
        <p:spPr>
          <a:xfrm>
            <a:off x="40211" y="1528151"/>
            <a:ext cx="11117738" cy="400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Контрольные (надзорные) мероприятия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9448" y="32638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2" name="CustomShape 95"/>
          <p:cNvSpPr/>
          <p:nvPr/>
        </p:nvSpPr>
        <p:spPr>
          <a:xfrm>
            <a:off x="7560553" y="6677545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135197" y="1937646"/>
            <a:ext cx="4259250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Без взаимодействия с контролируемым лицом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365" name="Прямоугольник 364"/>
          <p:cNvSpPr/>
          <p:nvPr/>
        </p:nvSpPr>
        <p:spPr>
          <a:xfrm>
            <a:off x="6736904" y="1937878"/>
            <a:ext cx="4332375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С взаимодействием </a:t>
            </a:r>
            <a:r>
              <a:rPr lang="ru-RU" sz="1400" i="1" dirty="0">
                <a:solidFill>
                  <a:schemeClr val="tx1"/>
                </a:solidFill>
              </a:rPr>
              <a:t>с контролируемым лицом</a:t>
            </a:r>
          </a:p>
        </p:txBody>
      </p:sp>
      <p:sp>
        <p:nvSpPr>
          <p:cNvPr id="366" name="Прямоугольник 365"/>
          <p:cNvSpPr/>
          <p:nvPr/>
        </p:nvSpPr>
        <p:spPr>
          <a:xfrm>
            <a:off x="515635" y="2437287"/>
            <a:ext cx="2702601" cy="577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Наблюдение за соблюдением обязательных требований </a:t>
            </a:r>
          </a:p>
        </p:txBody>
      </p:sp>
      <p:sp>
        <p:nvSpPr>
          <p:cNvPr id="368" name="Прямоугольник 367"/>
          <p:cNvSpPr/>
          <p:nvPr/>
        </p:nvSpPr>
        <p:spPr>
          <a:xfrm>
            <a:off x="3055785" y="2446423"/>
            <a:ext cx="2571871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Выездное </a:t>
            </a:r>
            <a:r>
              <a:rPr lang="ru-RU" sz="1400" dirty="0">
                <a:solidFill>
                  <a:schemeClr val="tx1"/>
                </a:solidFill>
              </a:rPr>
              <a:t>обследование </a:t>
            </a:r>
          </a:p>
        </p:txBody>
      </p:sp>
      <p:sp>
        <p:nvSpPr>
          <p:cNvPr id="369" name="Прямоугольник 368"/>
          <p:cNvSpPr/>
          <p:nvPr/>
        </p:nvSpPr>
        <p:spPr>
          <a:xfrm>
            <a:off x="6312240" y="4870399"/>
            <a:ext cx="2586405" cy="590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Выездная </a:t>
            </a:r>
            <a:r>
              <a:rPr lang="ru-RU" sz="1400" dirty="0">
                <a:solidFill>
                  <a:schemeClr val="tx1"/>
                </a:solidFill>
              </a:rPr>
              <a:t>проверка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6266169" y="4065589"/>
            <a:ext cx="2702601" cy="577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ейдовый </a:t>
            </a:r>
            <a:r>
              <a:rPr lang="ru-RU" sz="1400" dirty="0">
                <a:solidFill>
                  <a:schemeClr val="tx1"/>
                </a:solidFill>
              </a:rPr>
              <a:t>осмотр</a:t>
            </a:r>
          </a:p>
        </p:txBody>
      </p:sp>
      <p:sp>
        <p:nvSpPr>
          <p:cNvPr id="371" name="Прямоугольник 370"/>
          <p:cNvSpPr/>
          <p:nvPr/>
        </p:nvSpPr>
        <p:spPr>
          <a:xfrm>
            <a:off x="6297125" y="3242569"/>
            <a:ext cx="2702601" cy="577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нспекционный </a:t>
            </a:r>
            <a:r>
              <a:rPr lang="ru-RU" sz="1400" dirty="0">
                <a:solidFill>
                  <a:schemeClr val="tx1"/>
                </a:solidFill>
              </a:rPr>
              <a:t>визит</a:t>
            </a:r>
          </a:p>
        </p:txBody>
      </p:sp>
      <p:sp>
        <p:nvSpPr>
          <p:cNvPr id="372" name="Прямоугольник 371"/>
          <p:cNvSpPr/>
          <p:nvPr/>
        </p:nvSpPr>
        <p:spPr>
          <a:xfrm>
            <a:off x="6297939" y="2465107"/>
            <a:ext cx="2702601" cy="577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Д</a:t>
            </a:r>
            <a:r>
              <a:rPr lang="ru-RU" sz="1400" dirty="0" smtClean="0">
                <a:solidFill>
                  <a:schemeClr val="tx1"/>
                </a:solidFill>
              </a:rPr>
              <a:t>окументарная </a:t>
            </a:r>
            <a:r>
              <a:rPr lang="ru-RU" sz="1400" dirty="0">
                <a:solidFill>
                  <a:schemeClr val="tx1"/>
                </a:solidFill>
              </a:rPr>
              <a:t>проверка</a:t>
            </a:r>
          </a:p>
        </p:txBody>
      </p:sp>
      <p:cxnSp>
        <p:nvCxnSpPr>
          <p:cNvPr id="7" name="Прямая со стрелкой 6"/>
          <p:cNvCxnSpPr>
            <a:endCxn id="368" idx="0"/>
          </p:cNvCxnSpPr>
          <p:nvPr/>
        </p:nvCxnSpPr>
        <p:spPr>
          <a:xfrm>
            <a:off x="3682005" y="2275598"/>
            <a:ext cx="659716" cy="17082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Прямая со стрелкой 372"/>
          <p:cNvCxnSpPr/>
          <p:nvPr/>
        </p:nvCxnSpPr>
        <p:spPr>
          <a:xfrm flipH="1">
            <a:off x="1489953" y="2275238"/>
            <a:ext cx="733450" cy="10233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Прямая со стрелкой 373"/>
          <p:cNvCxnSpPr/>
          <p:nvPr/>
        </p:nvCxnSpPr>
        <p:spPr>
          <a:xfrm flipH="1">
            <a:off x="1614165" y="3073708"/>
            <a:ext cx="9412" cy="42481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Прямоугольник 374"/>
          <p:cNvSpPr/>
          <p:nvPr/>
        </p:nvSpPr>
        <p:spPr>
          <a:xfrm>
            <a:off x="714970" y="3455754"/>
            <a:ext cx="2170481" cy="54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сбор, анализ данных об объектах контроля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531289" y="4351813"/>
            <a:ext cx="2170481" cy="54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Если установлены нарушения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77" name="Прямая со стрелкой 376"/>
          <p:cNvCxnSpPr/>
          <p:nvPr/>
        </p:nvCxnSpPr>
        <p:spPr>
          <a:xfrm flipH="1">
            <a:off x="1583729" y="3958578"/>
            <a:ext cx="9412" cy="42481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Прямая со стрелкой 377"/>
          <p:cNvCxnSpPr/>
          <p:nvPr/>
        </p:nvCxnSpPr>
        <p:spPr>
          <a:xfrm flipH="1">
            <a:off x="1544273" y="4852478"/>
            <a:ext cx="9412" cy="42481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Прямоугольник 378"/>
          <p:cNvSpPr/>
          <p:nvPr/>
        </p:nvSpPr>
        <p:spPr>
          <a:xfrm>
            <a:off x="386988" y="5168376"/>
            <a:ext cx="2618757" cy="1508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решение о проведении </a:t>
            </a:r>
            <a:r>
              <a:rPr lang="ru-RU" sz="1400" dirty="0" smtClean="0">
                <a:solidFill>
                  <a:schemeClr val="tx1"/>
                </a:solidFill>
              </a:rPr>
              <a:t>внеплановой проверки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решение об объявлении </a:t>
            </a:r>
            <a:r>
              <a:rPr lang="ru-RU" sz="1400" dirty="0" smtClean="0">
                <a:solidFill>
                  <a:schemeClr val="tx1"/>
                </a:solidFill>
              </a:rPr>
              <a:t>предостережения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решение о выдаче предписания</a:t>
            </a:r>
          </a:p>
        </p:txBody>
      </p:sp>
      <p:sp>
        <p:nvSpPr>
          <p:cNvPr id="380" name="Прямоугольник 379"/>
          <p:cNvSpPr/>
          <p:nvPr/>
        </p:nvSpPr>
        <p:spPr>
          <a:xfrm>
            <a:off x="3292110" y="2907950"/>
            <a:ext cx="2571871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</a:rPr>
              <a:t>Срок проведения – 1 день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81" name="Прямая со стрелкой 380"/>
          <p:cNvCxnSpPr/>
          <p:nvPr/>
        </p:nvCxnSpPr>
        <p:spPr>
          <a:xfrm flipH="1">
            <a:off x="4370905" y="2706152"/>
            <a:ext cx="2915" cy="22068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Прямоугольник 381"/>
          <p:cNvSpPr/>
          <p:nvPr/>
        </p:nvSpPr>
        <p:spPr>
          <a:xfrm>
            <a:off x="9151591" y="2579649"/>
            <a:ext cx="2571871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</a:rPr>
              <a:t>Срок проведения – 10 дней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312240" y="2255760"/>
            <a:ext cx="1077480" cy="23548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Прямая соединительная линия 383"/>
          <p:cNvCxnSpPr/>
          <p:nvPr/>
        </p:nvCxnSpPr>
        <p:spPr>
          <a:xfrm>
            <a:off x="6309625" y="2496319"/>
            <a:ext cx="2879" cy="27163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Прямоугольник 384"/>
          <p:cNvSpPr/>
          <p:nvPr/>
        </p:nvSpPr>
        <p:spPr>
          <a:xfrm>
            <a:off x="9128873" y="3337584"/>
            <a:ext cx="2571871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</a:rPr>
              <a:t>Срок проведения – 1 день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6" name="Прямоугольник 385"/>
          <p:cNvSpPr/>
          <p:nvPr/>
        </p:nvSpPr>
        <p:spPr>
          <a:xfrm>
            <a:off x="9089010" y="4119053"/>
            <a:ext cx="2571871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</a:rPr>
              <a:t>Срок проведения – 10 дней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7" name="Прямоугольник 386"/>
          <p:cNvSpPr/>
          <p:nvPr/>
        </p:nvSpPr>
        <p:spPr>
          <a:xfrm>
            <a:off x="9097725" y="4972209"/>
            <a:ext cx="2571871" cy="324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tx1"/>
                </a:solidFill>
              </a:rPr>
              <a:t>Срок проведения – 10 дней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8857166" y="2769302"/>
            <a:ext cx="333790" cy="5577002"/>
          </a:xfrm>
          <a:prstGeom prst="leftBrace">
            <a:avLst>
              <a:gd name="adj1" fmla="val 8333"/>
              <a:gd name="adj2" fmla="val 497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Прямоугольник 387"/>
          <p:cNvSpPr/>
          <p:nvPr/>
        </p:nvSpPr>
        <p:spPr>
          <a:xfrm>
            <a:off x="6202667" y="5853173"/>
            <a:ext cx="5927220" cy="4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Каждое КНМ имеет QR-код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КНМ не внесено в ЕРКНМ                  КНМ не может быть начато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8901000" y="6266951"/>
            <a:ext cx="716760" cy="4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87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5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60" y="406764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13454362" y="969088"/>
            <a:ext cx="644616" cy="1363403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657482" y="297000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07760" y="45601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3" y="276156"/>
            <a:ext cx="5181036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Профилактические мероприяти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</a:t>
            </a: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Прямоугольник 366"/>
          <p:cNvSpPr/>
          <p:nvPr/>
        </p:nvSpPr>
        <p:spPr>
          <a:xfrm>
            <a:off x="1508642" y="1130431"/>
            <a:ext cx="8566678" cy="96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Федеральный </a:t>
            </a:r>
            <a:r>
              <a:rPr lang="ru-RU" sz="1400" b="1" dirty="0">
                <a:solidFill>
                  <a:schemeClr val="tx1"/>
                </a:solidFill>
              </a:rPr>
              <a:t>закон "О государственном контроле (надзоре) и муниципальном контроле в Российской Федерации" от 31.07.2020 N </a:t>
            </a:r>
            <a:r>
              <a:rPr lang="ru-RU" sz="1400" b="1" dirty="0" smtClean="0">
                <a:solidFill>
                  <a:schemeClr val="tx1"/>
                </a:solidFill>
              </a:rPr>
              <a:t>248-ФЗ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1019464" y="2015295"/>
            <a:ext cx="10160156" cy="4406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Виды </a:t>
            </a:r>
            <a:r>
              <a:rPr lang="ru-RU" sz="1600" dirty="0">
                <a:solidFill>
                  <a:schemeClr val="tx1"/>
                </a:solidFill>
              </a:rPr>
              <a:t>профилактических </a:t>
            </a:r>
            <a:r>
              <a:rPr lang="ru-RU" sz="1600" dirty="0" smtClean="0">
                <a:solidFill>
                  <a:schemeClr val="tx1"/>
                </a:solidFill>
              </a:rPr>
              <a:t>мероприятий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Информирование </a:t>
            </a:r>
            <a:r>
              <a:rPr lang="ru-RU" sz="1400" dirty="0">
                <a:solidFill>
                  <a:schemeClr val="tx1"/>
                </a:solidFill>
              </a:rPr>
              <a:t>посредством размещения соответствующих сведений на официальном сайте контрольного (надзорного) органа в сети </a:t>
            </a:r>
            <a:r>
              <a:rPr lang="ru-RU" sz="1400" dirty="0" smtClean="0">
                <a:solidFill>
                  <a:schemeClr val="tx1"/>
                </a:solidFill>
              </a:rPr>
              <a:t>«Интернет»;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обобщение правоприменительной </a:t>
            </a:r>
            <a:r>
              <a:rPr lang="ru-RU" sz="1400" dirty="0" smtClean="0">
                <a:solidFill>
                  <a:schemeClr val="tx1"/>
                </a:solidFill>
              </a:rPr>
              <a:t>практики </a:t>
            </a:r>
            <a:r>
              <a:rPr lang="ru-RU" sz="1400" dirty="0">
                <a:solidFill>
                  <a:schemeClr val="tx1"/>
                </a:solidFill>
              </a:rPr>
              <a:t>публичное обсуждение проекта доклада о правоприменительной </a:t>
            </a:r>
            <a:r>
              <a:rPr lang="ru-RU" sz="1400" dirty="0" smtClean="0">
                <a:solidFill>
                  <a:schemeClr val="tx1"/>
                </a:solidFill>
              </a:rPr>
              <a:t>практике;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меры </a:t>
            </a:r>
            <a:r>
              <a:rPr lang="ru-RU" sz="1400" dirty="0">
                <a:solidFill>
                  <a:schemeClr val="tx1"/>
                </a:solidFill>
              </a:rPr>
              <a:t>стимулирования </a:t>
            </a:r>
            <a:r>
              <a:rPr lang="ru-RU" sz="1400" dirty="0" smtClean="0">
                <a:solidFill>
                  <a:schemeClr val="tx1"/>
                </a:solidFill>
              </a:rPr>
              <a:t>добросовестности - </a:t>
            </a:r>
            <a:r>
              <a:rPr lang="ru-RU" sz="1400" dirty="0">
                <a:solidFill>
                  <a:schemeClr val="tx1"/>
                </a:solidFill>
              </a:rPr>
              <a:t>мероприятия, направленные на нематериальное поощрение добросовестных контролируемых лиц 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объявление </a:t>
            </a:r>
            <a:r>
              <a:rPr lang="ru-RU" sz="1400" dirty="0">
                <a:solidFill>
                  <a:schemeClr val="tx1"/>
                </a:solidFill>
              </a:rPr>
              <a:t>предостережения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 консультирование. </a:t>
            </a:r>
            <a:r>
              <a:rPr lang="ru-RU" sz="1400" dirty="0">
                <a:solidFill>
                  <a:schemeClr val="tx1"/>
                </a:solidFill>
              </a:rPr>
              <a:t>дает разъяснения по вопросам, связанным с организацией и осуществлением государственного контроля (надзора), муниципального контроля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самообследование</a:t>
            </a:r>
            <a:r>
              <a:rPr lang="ru-RU" sz="1400" dirty="0" smtClean="0">
                <a:solidFill>
                  <a:schemeClr val="tx1"/>
                </a:solidFill>
              </a:rPr>
              <a:t> осуществляется </a:t>
            </a:r>
            <a:r>
              <a:rPr lang="ru-RU" sz="1400" dirty="0">
                <a:solidFill>
                  <a:schemeClr val="tx1"/>
                </a:solidFill>
              </a:rPr>
              <a:t>в автоматизированном режиме с использованием одного из способов, указанных на официальном сайте контрольного (надзорного) органа в сети "Интернет</a:t>
            </a:r>
            <a:r>
              <a:rPr lang="ru-RU" sz="1400" dirty="0" smtClean="0">
                <a:solidFill>
                  <a:schemeClr val="tx1"/>
                </a:solidFill>
              </a:rPr>
              <a:t>";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профилактический визит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посредством </a:t>
            </a:r>
            <a:r>
              <a:rPr lang="ru-RU" sz="1400" dirty="0">
                <a:solidFill>
                  <a:schemeClr val="tx1"/>
                </a:solidFill>
              </a:rPr>
              <a:t>в форме профилактической беседы по месту осуществления деятельности контролируемого лица либо путем использования видео-конференц-связи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66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0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795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6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60" y="406764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399600" y="727200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57720" y="3658443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13454362" y="969088"/>
            <a:ext cx="644616" cy="1363403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532435" y="2911225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07760" y="45601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2" y="276156"/>
            <a:ext cx="7838028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Досудебное обжалование решений контролирующих органов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Прямоугольник 366"/>
          <p:cNvSpPr/>
          <p:nvPr/>
        </p:nvSpPr>
        <p:spPr>
          <a:xfrm>
            <a:off x="1575301" y="783479"/>
            <a:ext cx="8566678" cy="96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Регламентировано: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Ст. ст. 40-43 </a:t>
            </a:r>
            <a:r>
              <a:rPr lang="ru-RU" sz="1400" b="1" dirty="0">
                <a:solidFill>
                  <a:schemeClr val="tx1"/>
                </a:solidFill>
              </a:rPr>
              <a:t>Федерального </a:t>
            </a:r>
            <a:r>
              <a:rPr lang="ru-RU" sz="1400" b="1" dirty="0" smtClean="0">
                <a:solidFill>
                  <a:schemeClr val="tx1"/>
                </a:solidFill>
              </a:rPr>
              <a:t>закона от </a:t>
            </a:r>
            <a:r>
              <a:rPr lang="ru-RU" sz="1400" b="1" dirty="0">
                <a:solidFill>
                  <a:schemeClr val="tx1"/>
                </a:solidFill>
              </a:rPr>
              <a:t>31.07.2020 N 248-ФЗ </a:t>
            </a:r>
            <a:r>
              <a:rPr lang="ru-RU" sz="1400" b="1" dirty="0" smtClean="0">
                <a:solidFill>
                  <a:schemeClr val="tx1"/>
                </a:solidFill>
              </a:rPr>
              <a:t>«О </a:t>
            </a:r>
            <a:r>
              <a:rPr lang="ru-RU" sz="1400" b="1" dirty="0">
                <a:solidFill>
                  <a:schemeClr val="tx1"/>
                </a:solidFill>
              </a:rPr>
              <a:t>государственном контроле (надзоре) и муниципальном контроле в Российской </a:t>
            </a:r>
            <a:r>
              <a:rPr lang="ru-RU" sz="1400" b="1" dirty="0" smtClean="0">
                <a:solidFill>
                  <a:schemeClr val="tx1"/>
                </a:solidFill>
              </a:rPr>
              <a:t>Федерации»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982322" y="1996935"/>
            <a:ext cx="10160156" cy="4406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6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0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209" name="Рисунок 208"/>
          <p:cNvPicPr/>
          <p:nvPr/>
        </p:nvPicPr>
        <p:blipFill rotWithShape="1">
          <a:blip r:embed="rId4"/>
          <a:srcRect l="3913" t="12261" r="6932" b="6479"/>
          <a:stretch/>
        </p:blipFill>
        <p:spPr bwMode="auto">
          <a:xfrm>
            <a:off x="5400900" y="2143649"/>
            <a:ext cx="6370484" cy="3318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28692" y="2162642"/>
            <a:ext cx="618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Жалоба подается на сайте: </a:t>
            </a:r>
            <a:r>
              <a:rPr lang="en-US" b="1" dirty="0" smtClean="0">
                <a:solidFill>
                  <a:srgbClr val="FF0000"/>
                </a:solidFill>
              </a:rPr>
              <a:t>https</a:t>
            </a:r>
            <a:r>
              <a:rPr lang="en-US" b="1" dirty="0">
                <a:solidFill>
                  <a:srgbClr val="FF0000"/>
                </a:solidFill>
              </a:rPr>
              <a:t>://www.gosuslugi.ru/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44912" y="3754535"/>
            <a:ext cx="1316576" cy="81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9810" y="2500242"/>
            <a:ext cx="485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контрольного (надзорного) органа, действия (бездействие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в том числе акт проверки 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течении 30 дней</a:t>
            </a:r>
            <a:endParaRPr lang="ru-RU" b="1" dirty="0"/>
          </a:p>
        </p:txBody>
      </p:sp>
      <p:sp>
        <p:nvSpPr>
          <p:cNvPr id="361" name="Прямоугольник 360"/>
          <p:cNvSpPr/>
          <p:nvPr/>
        </p:nvSpPr>
        <p:spPr>
          <a:xfrm>
            <a:off x="147752" y="3689294"/>
            <a:ext cx="564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предписание 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течении 10 рабочих дней </a:t>
            </a:r>
            <a:endParaRPr lang="ru-RU" b="1" dirty="0"/>
          </a:p>
        </p:txBody>
      </p:sp>
      <p:sp>
        <p:nvSpPr>
          <p:cNvPr id="363" name="Прямоугольник 362"/>
          <p:cNvSpPr/>
          <p:nvPr/>
        </p:nvSpPr>
        <p:spPr>
          <a:xfrm>
            <a:off x="236974" y="4844894"/>
            <a:ext cx="564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Срок рассмотрения – </a:t>
            </a:r>
            <a:r>
              <a:rPr lang="ru-RU" b="1" i="1" dirty="0" smtClean="0"/>
              <a:t>20 рабочих дней </a:t>
            </a:r>
            <a:endParaRPr lang="ru-RU" b="1" i="1" dirty="0"/>
          </a:p>
        </p:txBody>
      </p:sp>
      <p:sp>
        <p:nvSpPr>
          <p:cNvPr id="364" name="Прямоугольник 363"/>
          <p:cNvSpPr/>
          <p:nvPr/>
        </p:nvSpPr>
        <p:spPr>
          <a:xfrm>
            <a:off x="236974" y="5796720"/>
            <a:ext cx="11534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!!! Обжалование Постановлений и  представлений </a:t>
            </a:r>
            <a:r>
              <a:rPr lang="ru-RU" dirty="0">
                <a:solidFill>
                  <a:srgbClr val="FF0000"/>
                </a:solidFill>
              </a:rPr>
              <a:t>об устранении причин и условий </a:t>
            </a:r>
            <a:r>
              <a:rPr lang="ru-RU" dirty="0" smtClean="0">
                <a:solidFill>
                  <a:srgbClr val="FF0000"/>
                </a:solidFill>
              </a:rPr>
              <a:t>в рамках КоАП РФ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17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sz="933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solidFill>
                <a:prstClr val="black"/>
              </a:solidFill>
            </a:endParaRPr>
          </a:p>
        </p:txBody>
      </p:sp>
      <p:grpSp>
        <p:nvGrpSpPr>
          <p:cNvPr id="4" name="Группа 92"/>
          <p:cNvGrpSpPr/>
          <p:nvPr/>
        </p:nvGrpSpPr>
        <p:grpSpPr>
          <a:xfrm>
            <a:off x="965080" y="727310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B9BD5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1371599" y="303401"/>
            <a:ext cx="10406743" cy="57329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Нововведения в законодательстве Российской Федерации </a:t>
            </a:r>
            <a:endParaRPr lang="ru-RU" dirty="0" smtClean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</a:endParaRPr>
          </a:p>
          <a:p>
            <a:pPr>
              <a:lnSpc>
                <a:spcPts val="1733"/>
              </a:lnSpc>
            </a:pPr>
            <a:endParaRPr lang="ru-RU" spc="-1" dirty="0" smtClean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-116198" y="6262200"/>
            <a:ext cx="12362527" cy="519659"/>
            <a:chOff x="1219332" y="7465279"/>
            <a:chExt cx="12362527" cy="519659"/>
          </a:xfrm>
        </p:grpSpPr>
        <p:sp>
          <p:nvSpPr>
            <p:cNvPr id="178" name="Прямоугольник 177"/>
            <p:cNvSpPr/>
            <p:nvPr/>
          </p:nvSpPr>
          <p:spPr>
            <a:xfrm rot="5400000">
              <a:off x="6630132" y="2054479"/>
              <a:ext cx="14400" cy="10836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8922773" y="7790015"/>
              <a:ext cx="4659086" cy="19492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>
                <a:lnSpc>
                  <a:spcPts val="800"/>
                </a:lnSpc>
                <a:buClr>
                  <a:srgbClr val="5B9BD5"/>
                </a:buClr>
                <a:buSzPct val="100000"/>
                <a:buFont typeface="Symbol" pitchFamily="18" charset="2"/>
                <a:buNone/>
              </a:pPr>
              <a:r>
                <a:rPr lang="ru-RU" sz="1200" spc="-20" dirty="0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г. Владивосток, 23.09.2021</a:t>
              </a:r>
              <a:endParaRPr lang="ru-RU" sz="1200" spc="-2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13217" y="1307491"/>
            <a:ext cx="946163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ea typeface="Times New Roman" panose="02020603050405020304" pitchFamily="18" charset="0"/>
              </a:rPr>
              <a:t>П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ланы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предупреждения и ликвидации разливов нефти и 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нефтепродуктов </a:t>
            </a:r>
          </a:p>
          <a:p>
            <a:pPr algn="ctr"/>
            <a:r>
              <a:rPr lang="ru-RU" dirty="0" smtClean="0">
                <a:latin typeface="+mj-lt"/>
                <a:ea typeface="Times New Roman" panose="02020603050405020304" pitchFamily="18" charset="0"/>
              </a:rPr>
              <a:t>при осуществлении </a:t>
            </a:r>
            <a:r>
              <a:rPr lang="ru-RU" dirty="0" smtClean="0">
                <a:latin typeface="+mj-lt"/>
              </a:rPr>
              <a:t>деятельности </a:t>
            </a:r>
            <a:r>
              <a:rPr lang="ru-RU" dirty="0">
                <a:latin typeface="+mj-lt"/>
              </a:rPr>
              <a:t>в области геологического изучения, разведки и добычи углеводородного сырья, а также переработка (производство), транспортировка, хранение, реализация углеводородного сырья и произведенной из него </a:t>
            </a:r>
            <a:r>
              <a:rPr lang="ru-RU" dirty="0" smtClean="0">
                <a:latin typeface="+mj-lt"/>
              </a:rPr>
              <a:t>продукции</a:t>
            </a:r>
          </a:p>
          <a:p>
            <a:pPr algn="ctr"/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/>
              <a:t>п</a:t>
            </a:r>
            <a:r>
              <a:rPr lang="ru-RU" sz="1500" dirty="0"/>
              <a:t>. 4 ст. 46 Федерального закона от 10.01.2002 № 7-ФЗ «Об охране окружающей среды» </a:t>
            </a:r>
            <a:endParaRPr lang="ru-RU" sz="15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5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/>
              <a:t>Правила </a:t>
            </a:r>
            <a:r>
              <a:rPr lang="ru-RU" sz="1500" dirty="0"/>
              <a:t>организации мероприятий по предупреждению и ликвидации разливов нефти и нефтепродуктов на территории Российской Федерации, за исключением внутренних морских вод Российской Федерации и территориального моря Российской Федерации, </a:t>
            </a:r>
            <a:r>
              <a:rPr lang="ru-RU" sz="1500" dirty="0" smtClean="0"/>
              <a:t>утвержденные </a:t>
            </a:r>
            <a:r>
              <a:rPr lang="ru-RU" sz="1500" dirty="0"/>
              <a:t>постановлением Правительства Российской Федерации от 31.12.2020 № </a:t>
            </a:r>
            <a:r>
              <a:rPr lang="ru-RU" sz="1500" dirty="0" smtClean="0"/>
              <a:t>2451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5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 smtClean="0"/>
              <a:t>Постановление </a:t>
            </a:r>
            <a:r>
              <a:rPr lang="ru-RU" sz="1500" dirty="0"/>
              <a:t>Правительства Российской Федерации от 16.12.2020 № 2124 «Об утверждении требований к составу и оснащению аварийно-спасательных служб и (или) аварийно-спасательных формирований, участвующих в осуществлении мероприятий по ликвидации разливов нефти и нефтепродуктов»</a:t>
            </a:r>
            <a:endParaRPr lang="ru-RU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6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641731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15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srgbClr val="9BBEBE"/>
                </a:solidFill>
              </a:endParaRPr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22" y="87081"/>
            <a:ext cx="595678" cy="6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4"/>
          <p:cNvSpPr txBox="1">
            <a:spLocks/>
          </p:cNvSpPr>
          <p:nvPr/>
        </p:nvSpPr>
        <p:spPr>
          <a:xfrm>
            <a:off x="11582397" y="0"/>
            <a:ext cx="609603" cy="20954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txBody>
          <a:bodyPr vert="horz" lIns="104255" tIns="52128" rIns="104255" bIns="52128" rtlCol="0" anchor="ctr"/>
          <a:lstStyle>
            <a:defPPr>
              <a:defRPr lang="ru-RU"/>
            </a:defPPr>
            <a:lvl1pPr marL="0" algn="r" defTabSz="70912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4562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12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683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245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2806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7367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1928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6490" algn="l" defTabSz="70912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069FAF-E715-4593-AE8A-564623EA4D06}" type="slidenum">
              <a:rPr lang="ru-RU" sz="933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sz="933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 rot="5400000">
            <a:off x="5370566" y="1392658"/>
            <a:ext cx="14400" cy="10764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solidFill>
                <a:prstClr val="black"/>
              </a:solidFill>
            </a:endParaRPr>
          </a:p>
        </p:txBody>
      </p:sp>
      <p:grpSp>
        <p:nvGrpSpPr>
          <p:cNvPr id="4" name="Группа 92"/>
          <p:cNvGrpSpPr/>
          <p:nvPr/>
        </p:nvGrpSpPr>
        <p:grpSpPr>
          <a:xfrm>
            <a:off x="965080" y="727310"/>
            <a:ext cx="10662479" cy="5415047"/>
            <a:chOff x="7695174" y="4234048"/>
            <a:chExt cx="1007392" cy="578875"/>
          </a:xfrm>
          <a:solidFill>
            <a:schemeClr val="accent1">
              <a:lumMod val="20000"/>
              <a:lumOff val="80000"/>
              <a:alpha val="49000"/>
            </a:schemeClr>
          </a:solidFill>
        </p:grpSpPr>
        <p:sp>
          <p:nvSpPr>
            <p:cNvPr id="23" name="Freeform 1253"/>
            <p:cNvSpPr>
              <a:spLocks/>
            </p:cNvSpPr>
            <p:nvPr/>
          </p:nvSpPr>
          <p:spPr bwMode="auto">
            <a:xfrm>
              <a:off x="8200750" y="4348695"/>
              <a:ext cx="15036" cy="20675"/>
            </a:xfrm>
            <a:custGeom>
              <a:avLst/>
              <a:gdLst>
                <a:gd name="T0" fmla="*/ 3 w 35"/>
                <a:gd name="T1" fmla="*/ 37 h 46"/>
                <a:gd name="T2" fmla="*/ 5 w 35"/>
                <a:gd name="T3" fmla="*/ 37 h 46"/>
                <a:gd name="T4" fmla="*/ 9 w 35"/>
                <a:gd name="T5" fmla="*/ 42 h 46"/>
                <a:gd name="T6" fmla="*/ 13 w 35"/>
                <a:gd name="T7" fmla="*/ 46 h 46"/>
                <a:gd name="T8" fmla="*/ 19 w 35"/>
                <a:gd name="T9" fmla="*/ 43 h 46"/>
                <a:gd name="T10" fmla="*/ 24 w 35"/>
                <a:gd name="T11" fmla="*/ 39 h 46"/>
                <a:gd name="T12" fmla="*/ 26 w 35"/>
                <a:gd name="T13" fmla="*/ 38 h 46"/>
                <a:gd name="T14" fmla="*/ 35 w 35"/>
                <a:gd name="T15" fmla="*/ 34 h 46"/>
                <a:gd name="T16" fmla="*/ 33 w 35"/>
                <a:gd name="T17" fmla="*/ 31 h 46"/>
                <a:gd name="T18" fmla="*/ 30 w 35"/>
                <a:gd name="T19" fmla="*/ 26 h 46"/>
                <a:gd name="T20" fmla="*/ 32 w 35"/>
                <a:gd name="T21" fmla="*/ 22 h 46"/>
                <a:gd name="T22" fmla="*/ 35 w 35"/>
                <a:gd name="T23" fmla="*/ 17 h 46"/>
                <a:gd name="T24" fmla="*/ 30 w 35"/>
                <a:gd name="T25" fmla="*/ 12 h 46"/>
                <a:gd name="T26" fmla="*/ 25 w 35"/>
                <a:gd name="T27" fmla="*/ 6 h 46"/>
                <a:gd name="T28" fmla="*/ 21 w 35"/>
                <a:gd name="T29" fmla="*/ 0 h 46"/>
                <a:gd name="T30" fmla="*/ 20 w 35"/>
                <a:gd name="T31" fmla="*/ 2 h 46"/>
                <a:gd name="T32" fmla="*/ 20 w 35"/>
                <a:gd name="T33" fmla="*/ 3 h 46"/>
                <a:gd name="T34" fmla="*/ 20 w 35"/>
                <a:gd name="T35" fmla="*/ 3 h 46"/>
                <a:gd name="T36" fmla="*/ 14 w 35"/>
                <a:gd name="T37" fmla="*/ 8 h 46"/>
                <a:gd name="T38" fmla="*/ 14 w 35"/>
                <a:gd name="T39" fmla="*/ 8 h 46"/>
                <a:gd name="T40" fmla="*/ 13 w 35"/>
                <a:gd name="T41" fmla="*/ 8 h 46"/>
                <a:gd name="T42" fmla="*/ 6 w 35"/>
                <a:gd name="T43" fmla="*/ 14 h 46"/>
                <a:gd name="T44" fmla="*/ 8 w 35"/>
                <a:gd name="T45" fmla="*/ 17 h 46"/>
                <a:gd name="T46" fmla="*/ 10 w 35"/>
                <a:gd name="T47" fmla="*/ 20 h 46"/>
                <a:gd name="T48" fmla="*/ 3 w 35"/>
                <a:gd name="T49" fmla="*/ 30 h 46"/>
                <a:gd name="T50" fmla="*/ 3 w 35"/>
                <a:gd name="T51" fmla="*/ 33 h 46"/>
                <a:gd name="T52" fmla="*/ 2 w 35"/>
                <a:gd name="T53" fmla="*/ 33 h 46"/>
                <a:gd name="T54" fmla="*/ 0 w 35"/>
                <a:gd name="T55" fmla="*/ 35 h 46"/>
                <a:gd name="T56" fmla="*/ 3 w 35"/>
                <a:gd name="T5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6">
                  <a:moveTo>
                    <a:pt x="3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7" y="39"/>
                    <a:pt x="8" y="40"/>
                    <a:pt x="9" y="42"/>
                  </a:cubicBezTo>
                  <a:cubicBezTo>
                    <a:pt x="10" y="44"/>
                    <a:pt x="11" y="46"/>
                    <a:pt x="13" y="46"/>
                  </a:cubicBezTo>
                  <a:cubicBezTo>
                    <a:pt x="16" y="46"/>
                    <a:pt x="17" y="44"/>
                    <a:pt x="19" y="43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5" y="39"/>
                    <a:pt x="25" y="39"/>
                    <a:pt x="26" y="38"/>
                  </a:cubicBezTo>
                  <a:cubicBezTo>
                    <a:pt x="29" y="38"/>
                    <a:pt x="35" y="37"/>
                    <a:pt x="35" y="34"/>
                  </a:cubicBezTo>
                  <a:cubicBezTo>
                    <a:pt x="35" y="33"/>
                    <a:pt x="34" y="32"/>
                    <a:pt x="33" y="31"/>
                  </a:cubicBezTo>
                  <a:cubicBezTo>
                    <a:pt x="31" y="30"/>
                    <a:pt x="30" y="28"/>
                    <a:pt x="30" y="26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4" y="20"/>
                    <a:pt x="35" y="19"/>
                    <a:pt x="35" y="17"/>
                  </a:cubicBezTo>
                  <a:cubicBezTo>
                    <a:pt x="35" y="14"/>
                    <a:pt x="32" y="12"/>
                    <a:pt x="30" y="12"/>
                  </a:cubicBezTo>
                  <a:cubicBezTo>
                    <a:pt x="28" y="12"/>
                    <a:pt x="26" y="9"/>
                    <a:pt x="25" y="6"/>
                  </a:cubicBezTo>
                  <a:cubicBezTo>
                    <a:pt x="24" y="4"/>
                    <a:pt x="23" y="0"/>
                    <a:pt x="21" y="0"/>
                  </a:cubicBezTo>
                  <a:cubicBezTo>
                    <a:pt x="21" y="0"/>
                    <a:pt x="20" y="0"/>
                    <a:pt x="20" y="2"/>
                  </a:cubicBez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5" y="7"/>
                    <a:pt x="14" y="8"/>
                  </a:cubicBezTo>
                  <a:lnTo>
                    <a:pt x="14" y="8"/>
                  </a:lnTo>
                  <a:lnTo>
                    <a:pt x="13" y="8"/>
                  </a:lnTo>
                  <a:cubicBezTo>
                    <a:pt x="11" y="8"/>
                    <a:pt x="6" y="12"/>
                    <a:pt x="6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8"/>
                    <a:pt x="10" y="20"/>
                  </a:cubicBezTo>
                  <a:cubicBezTo>
                    <a:pt x="10" y="23"/>
                    <a:pt x="7" y="29"/>
                    <a:pt x="3" y="30"/>
                  </a:cubicBezTo>
                  <a:lnTo>
                    <a:pt x="3" y="33"/>
                  </a:lnTo>
                  <a:lnTo>
                    <a:pt x="2" y="33"/>
                  </a:lnTo>
                  <a:cubicBezTo>
                    <a:pt x="1" y="34"/>
                    <a:pt x="0" y="34"/>
                    <a:pt x="0" y="35"/>
                  </a:cubicBezTo>
                  <a:cubicBezTo>
                    <a:pt x="0" y="36"/>
                    <a:pt x="1" y="36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1254"/>
            <p:cNvSpPr>
              <a:spLocks/>
            </p:cNvSpPr>
            <p:nvPr/>
          </p:nvSpPr>
          <p:spPr bwMode="auto">
            <a:xfrm>
              <a:off x="8206388" y="4367489"/>
              <a:ext cx="18795" cy="18795"/>
            </a:xfrm>
            <a:custGeom>
              <a:avLst/>
              <a:gdLst>
                <a:gd name="T0" fmla="*/ 3 w 42"/>
                <a:gd name="T1" fmla="*/ 19 h 46"/>
                <a:gd name="T2" fmla="*/ 0 w 42"/>
                <a:gd name="T3" fmla="*/ 22 h 46"/>
                <a:gd name="T4" fmla="*/ 3 w 42"/>
                <a:gd name="T5" fmla="*/ 25 h 46"/>
                <a:gd name="T6" fmla="*/ 8 w 42"/>
                <a:gd name="T7" fmla="*/ 30 h 46"/>
                <a:gd name="T8" fmla="*/ 13 w 42"/>
                <a:gd name="T9" fmla="*/ 38 h 46"/>
                <a:gd name="T10" fmla="*/ 24 w 42"/>
                <a:gd name="T11" fmla="*/ 42 h 46"/>
                <a:gd name="T12" fmla="*/ 34 w 42"/>
                <a:gd name="T13" fmla="*/ 46 h 46"/>
                <a:gd name="T14" fmla="*/ 42 w 42"/>
                <a:gd name="T15" fmla="*/ 40 h 46"/>
                <a:gd name="T16" fmla="*/ 40 w 42"/>
                <a:gd name="T17" fmla="*/ 35 h 46"/>
                <a:gd name="T18" fmla="*/ 38 w 42"/>
                <a:gd name="T19" fmla="*/ 30 h 46"/>
                <a:gd name="T20" fmla="*/ 40 w 42"/>
                <a:gd name="T21" fmla="*/ 26 h 46"/>
                <a:gd name="T22" fmla="*/ 40 w 42"/>
                <a:gd name="T23" fmla="*/ 11 h 46"/>
                <a:gd name="T24" fmla="*/ 34 w 42"/>
                <a:gd name="T25" fmla="*/ 2 h 46"/>
                <a:gd name="T26" fmla="*/ 34 w 42"/>
                <a:gd name="T27" fmla="*/ 2 h 46"/>
                <a:gd name="T28" fmla="*/ 34 w 42"/>
                <a:gd name="T29" fmla="*/ 4 h 46"/>
                <a:gd name="T30" fmla="*/ 34 w 42"/>
                <a:gd name="T31" fmla="*/ 5 h 46"/>
                <a:gd name="T32" fmla="*/ 34 w 42"/>
                <a:gd name="T33" fmla="*/ 6 h 46"/>
                <a:gd name="T34" fmla="*/ 27 w 42"/>
                <a:gd name="T35" fmla="*/ 16 h 46"/>
                <a:gd name="T36" fmla="*/ 26 w 42"/>
                <a:gd name="T37" fmla="*/ 16 h 46"/>
                <a:gd name="T38" fmla="*/ 26 w 42"/>
                <a:gd name="T39" fmla="*/ 15 h 46"/>
                <a:gd name="T40" fmla="*/ 25 w 42"/>
                <a:gd name="T41" fmla="*/ 14 h 46"/>
                <a:gd name="T42" fmla="*/ 24 w 42"/>
                <a:gd name="T43" fmla="*/ 11 h 46"/>
                <a:gd name="T44" fmla="*/ 26 w 42"/>
                <a:gd name="T45" fmla="*/ 6 h 46"/>
                <a:gd name="T46" fmla="*/ 27 w 42"/>
                <a:gd name="T47" fmla="*/ 2 h 46"/>
                <a:gd name="T48" fmla="*/ 26 w 42"/>
                <a:gd name="T49" fmla="*/ 0 h 46"/>
                <a:gd name="T50" fmla="*/ 25 w 42"/>
                <a:gd name="T51" fmla="*/ 0 h 46"/>
                <a:gd name="T52" fmla="*/ 23 w 42"/>
                <a:gd name="T53" fmla="*/ 0 h 46"/>
                <a:gd name="T54" fmla="*/ 8 w 42"/>
                <a:gd name="T55" fmla="*/ 7 h 46"/>
                <a:gd name="T56" fmla="*/ 8 w 42"/>
                <a:gd name="T57" fmla="*/ 10 h 46"/>
                <a:gd name="T58" fmla="*/ 6 w 42"/>
                <a:gd name="T59" fmla="*/ 15 h 46"/>
                <a:gd name="T60" fmla="*/ 3 w 42"/>
                <a:gd name="T6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6">
                  <a:moveTo>
                    <a:pt x="3" y="19"/>
                  </a:moveTo>
                  <a:cubicBezTo>
                    <a:pt x="2" y="20"/>
                    <a:pt x="0" y="21"/>
                    <a:pt x="0" y="22"/>
                  </a:cubicBezTo>
                  <a:cubicBezTo>
                    <a:pt x="0" y="23"/>
                    <a:pt x="1" y="23"/>
                    <a:pt x="3" y="25"/>
                  </a:cubicBezTo>
                  <a:cubicBezTo>
                    <a:pt x="5" y="26"/>
                    <a:pt x="8" y="27"/>
                    <a:pt x="8" y="30"/>
                  </a:cubicBezTo>
                  <a:cubicBezTo>
                    <a:pt x="8" y="34"/>
                    <a:pt x="10" y="38"/>
                    <a:pt x="13" y="38"/>
                  </a:cubicBezTo>
                  <a:cubicBezTo>
                    <a:pt x="17" y="38"/>
                    <a:pt x="21" y="40"/>
                    <a:pt x="24" y="42"/>
                  </a:cubicBezTo>
                  <a:cubicBezTo>
                    <a:pt x="27" y="44"/>
                    <a:pt x="30" y="46"/>
                    <a:pt x="34" y="46"/>
                  </a:cubicBezTo>
                  <a:cubicBezTo>
                    <a:pt x="37" y="46"/>
                    <a:pt x="42" y="45"/>
                    <a:pt x="42" y="40"/>
                  </a:cubicBezTo>
                  <a:cubicBezTo>
                    <a:pt x="42" y="38"/>
                    <a:pt x="41" y="37"/>
                    <a:pt x="40" y="35"/>
                  </a:cubicBezTo>
                  <a:cubicBezTo>
                    <a:pt x="39" y="34"/>
                    <a:pt x="38" y="33"/>
                    <a:pt x="38" y="30"/>
                  </a:cubicBezTo>
                  <a:cubicBezTo>
                    <a:pt x="38" y="29"/>
                    <a:pt x="39" y="28"/>
                    <a:pt x="40" y="26"/>
                  </a:cubicBezTo>
                  <a:lnTo>
                    <a:pt x="40" y="11"/>
                  </a:lnTo>
                  <a:cubicBezTo>
                    <a:pt x="40" y="7"/>
                    <a:pt x="38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lnTo>
                    <a:pt x="34" y="6"/>
                  </a:lnTo>
                  <a:cubicBezTo>
                    <a:pt x="32" y="10"/>
                    <a:pt x="30" y="14"/>
                    <a:pt x="27" y="16"/>
                  </a:cubicBezTo>
                  <a:lnTo>
                    <a:pt x="26" y="16"/>
                  </a:lnTo>
                  <a:lnTo>
                    <a:pt x="26" y="15"/>
                  </a:lnTo>
                  <a:cubicBezTo>
                    <a:pt x="25" y="15"/>
                    <a:pt x="25" y="14"/>
                    <a:pt x="25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9"/>
                    <a:pt x="25" y="7"/>
                    <a:pt x="26" y="6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10" y="5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7" y="13"/>
                    <a:pt x="6" y="15"/>
                  </a:cubicBezTo>
                  <a:cubicBezTo>
                    <a:pt x="6" y="16"/>
                    <a:pt x="4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1255"/>
            <p:cNvSpPr>
              <a:spLocks/>
            </p:cNvSpPr>
            <p:nvPr/>
          </p:nvSpPr>
          <p:spPr bwMode="auto">
            <a:xfrm>
              <a:off x="8227063" y="4376887"/>
              <a:ext cx="15036" cy="22554"/>
            </a:xfrm>
            <a:custGeom>
              <a:avLst/>
              <a:gdLst>
                <a:gd name="T0" fmla="*/ 13 w 35"/>
                <a:gd name="T1" fmla="*/ 0 h 53"/>
                <a:gd name="T2" fmla="*/ 8 w 35"/>
                <a:gd name="T3" fmla="*/ 7 h 53"/>
                <a:gd name="T4" fmla="*/ 8 w 35"/>
                <a:gd name="T5" fmla="*/ 14 h 53"/>
                <a:gd name="T6" fmla="*/ 7 w 35"/>
                <a:gd name="T7" fmla="*/ 20 h 53"/>
                <a:gd name="T8" fmla="*/ 3 w 35"/>
                <a:gd name="T9" fmla="*/ 34 h 53"/>
                <a:gd name="T10" fmla="*/ 3 w 35"/>
                <a:gd name="T11" fmla="*/ 42 h 53"/>
                <a:gd name="T12" fmla="*/ 2 w 35"/>
                <a:gd name="T13" fmla="*/ 42 h 53"/>
                <a:gd name="T14" fmla="*/ 0 w 35"/>
                <a:gd name="T15" fmla="*/ 51 h 53"/>
                <a:gd name="T16" fmla="*/ 2 w 35"/>
                <a:gd name="T17" fmla="*/ 53 h 53"/>
                <a:gd name="T18" fmla="*/ 6 w 35"/>
                <a:gd name="T19" fmla="*/ 50 h 53"/>
                <a:gd name="T20" fmla="*/ 7 w 35"/>
                <a:gd name="T21" fmla="*/ 48 h 53"/>
                <a:gd name="T22" fmla="*/ 23 w 35"/>
                <a:gd name="T23" fmla="*/ 40 h 53"/>
                <a:gd name="T24" fmla="*/ 35 w 35"/>
                <a:gd name="T25" fmla="*/ 25 h 53"/>
                <a:gd name="T26" fmla="*/ 23 w 35"/>
                <a:gd name="T27" fmla="*/ 10 h 53"/>
                <a:gd name="T28" fmla="*/ 17 w 35"/>
                <a:gd name="T29" fmla="*/ 18 h 53"/>
                <a:gd name="T30" fmla="*/ 17 w 35"/>
                <a:gd name="T31" fmla="*/ 19 h 53"/>
                <a:gd name="T32" fmla="*/ 12 w 35"/>
                <a:gd name="T33" fmla="*/ 19 h 53"/>
                <a:gd name="T34" fmla="*/ 12 w 35"/>
                <a:gd name="T35" fmla="*/ 13 h 53"/>
                <a:gd name="T36" fmla="*/ 15 w 35"/>
                <a:gd name="T37" fmla="*/ 4 h 53"/>
                <a:gd name="T38" fmla="*/ 15 w 35"/>
                <a:gd name="T39" fmla="*/ 2 h 53"/>
                <a:gd name="T40" fmla="*/ 13 w 35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3">
                  <a:moveTo>
                    <a:pt x="13" y="0"/>
                  </a:moveTo>
                  <a:cubicBezTo>
                    <a:pt x="12" y="1"/>
                    <a:pt x="8" y="5"/>
                    <a:pt x="8" y="7"/>
                  </a:cubicBezTo>
                  <a:lnTo>
                    <a:pt x="8" y="14"/>
                  </a:lnTo>
                  <a:cubicBezTo>
                    <a:pt x="7" y="16"/>
                    <a:pt x="7" y="18"/>
                    <a:pt x="7" y="20"/>
                  </a:cubicBezTo>
                  <a:cubicBezTo>
                    <a:pt x="6" y="25"/>
                    <a:pt x="5" y="30"/>
                    <a:pt x="3" y="34"/>
                  </a:cubicBezTo>
                  <a:lnTo>
                    <a:pt x="3" y="42"/>
                  </a:lnTo>
                  <a:lnTo>
                    <a:pt x="2" y="42"/>
                  </a:lnTo>
                  <a:cubicBezTo>
                    <a:pt x="1" y="43"/>
                    <a:pt x="0" y="48"/>
                    <a:pt x="0" y="51"/>
                  </a:cubicBezTo>
                  <a:cubicBezTo>
                    <a:pt x="0" y="51"/>
                    <a:pt x="0" y="53"/>
                    <a:pt x="2" y="53"/>
                  </a:cubicBezTo>
                  <a:cubicBezTo>
                    <a:pt x="4" y="53"/>
                    <a:pt x="5" y="51"/>
                    <a:pt x="6" y="50"/>
                  </a:cubicBezTo>
                  <a:cubicBezTo>
                    <a:pt x="6" y="49"/>
                    <a:pt x="7" y="49"/>
                    <a:pt x="7" y="48"/>
                  </a:cubicBezTo>
                  <a:cubicBezTo>
                    <a:pt x="11" y="45"/>
                    <a:pt x="16" y="42"/>
                    <a:pt x="23" y="40"/>
                  </a:cubicBezTo>
                  <a:cubicBezTo>
                    <a:pt x="28" y="38"/>
                    <a:pt x="35" y="34"/>
                    <a:pt x="35" y="25"/>
                  </a:cubicBezTo>
                  <a:cubicBezTo>
                    <a:pt x="35" y="21"/>
                    <a:pt x="26" y="10"/>
                    <a:pt x="23" y="10"/>
                  </a:cubicBezTo>
                  <a:cubicBezTo>
                    <a:pt x="18" y="10"/>
                    <a:pt x="17" y="15"/>
                    <a:pt x="17" y="18"/>
                  </a:cubicBezTo>
                  <a:lnTo>
                    <a:pt x="17" y="19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5" y="4"/>
                  </a:lnTo>
                  <a:lnTo>
                    <a:pt x="15" y="2"/>
                  </a:ln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1112"/>
            <p:cNvSpPr>
              <a:spLocks/>
            </p:cNvSpPr>
            <p:nvPr/>
          </p:nvSpPr>
          <p:spPr bwMode="auto">
            <a:xfrm>
              <a:off x="7695174" y="4634373"/>
              <a:ext cx="31951" cy="39469"/>
            </a:xfrm>
            <a:custGeom>
              <a:avLst/>
              <a:gdLst>
                <a:gd name="T0" fmla="*/ 52 w 77"/>
                <a:gd name="T1" fmla="*/ 56 h 90"/>
                <a:gd name="T2" fmla="*/ 67 w 77"/>
                <a:gd name="T3" fmla="*/ 20 h 90"/>
                <a:gd name="T4" fmla="*/ 61 w 77"/>
                <a:gd name="T5" fmla="*/ 16 h 90"/>
                <a:gd name="T6" fmla="*/ 51 w 77"/>
                <a:gd name="T7" fmla="*/ 21 h 90"/>
                <a:gd name="T8" fmla="*/ 14 w 77"/>
                <a:gd name="T9" fmla="*/ 0 h 90"/>
                <a:gd name="T10" fmla="*/ 13 w 77"/>
                <a:gd name="T11" fmla="*/ 3 h 90"/>
                <a:gd name="T12" fmla="*/ 14 w 77"/>
                <a:gd name="T13" fmla="*/ 29 h 90"/>
                <a:gd name="T14" fmla="*/ 0 w 77"/>
                <a:gd name="T15" fmla="*/ 41 h 90"/>
                <a:gd name="T16" fmla="*/ 3 w 77"/>
                <a:gd name="T17" fmla="*/ 53 h 90"/>
                <a:gd name="T18" fmla="*/ 26 w 77"/>
                <a:gd name="T19" fmla="*/ 52 h 90"/>
                <a:gd name="T20" fmla="*/ 55 w 77"/>
                <a:gd name="T21" fmla="*/ 82 h 90"/>
                <a:gd name="T22" fmla="*/ 70 w 77"/>
                <a:gd name="T23" fmla="*/ 90 h 90"/>
                <a:gd name="T24" fmla="*/ 77 w 77"/>
                <a:gd name="T25" fmla="*/ 83 h 90"/>
                <a:gd name="T26" fmla="*/ 52 w 77"/>
                <a:gd name="T27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0">
                  <a:moveTo>
                    <a:pt x="52" y="56"/>
                  </a:moveTo>
                  <a:lnTo>
                    <a:pt x="67" y="20"/>
                  </a:lnTo>
                  <a:lnTo>
                    <a:pt x="61" y="16"/>
                  </a:lnTo>
                  <a:lnTo>
                    <a:pt x="51" y="21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3" y="53"/>
                  </a:lnTo>
                  <a:lnTo>
                    <a:pt x="26" y="52"/>
                  </a:lnTo>
                  <a:lnTo>
                    <a:pt x="55" y="82"/>
                  </a:lnTo>
                  <a:lnTo>
                    <a:pt x="70" y="90"/>
                  </a:lnTo>
                  <a:lnTo>
                    <a:pt x="77" y="83"/>
                  </a:lnTo>
                  <a:lnTo>
                    <a:pt x="5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1113"/>
            <p:cNvSpPr>
              <a:spLocks/>
            </p:cNvSpPr>
            <p:nvPr/>
          </p:nvSpPr>
          <p:spPr bwMode="auto">
            <a:xfrm>
              <a:off x="7730884" y="4459584"/>
              <a:ext cx="20675" cy="24434"/>
            </a:xfrm>
            <a:custGeom>
              <a:avLst/>
              <a:gdLst>
                <a:gd name="T0" fmla="*/ 30 w 47"/>
                <a:gd name="T1" fmla="*/ 57 h 57"/>
                <a:gd name="T2" fmla="*/ 45 w 47"/>
                <a:gd name="T3" fmla="*/ 50 h 57"/>
                <a:gd name="T4" fmla="*/ 47 w 47"/>
                <a:gd name="T5" fmla="*/ 19 h 57"/>
                <a:gd name="T6" fmla="*/ 43 w 47"/>
                <a:gd name="T7" fmla="*/ 15 h 57"/>
                <a:gd name="T8" fmla="*/ 39 w 47"/>
                <a:gd name="T9" fmla="*/ 28 h 57"/>
                <a:gd name="T10" fmla="*/ 21 w 47"/>
                <a:gd name="T11" fmla="*/ 18 h 57"/>
                <a:gd name="T12" fmla="*/ 14 w 47"/>
                <a:gd name="T13" fmla="*/ 0 h 57"/>
                <a:gd name="T14" fmla="*/ 7 w 47"/>
                <a:gd name="T15" fmla="*/ 4 h 57"/>
                <a:gd name="T16" fmla="*/ 0 w 47"/>
                <a:gd name="T17" fmla="*/ 4 h 57"/>
                <a:gd name="T18" fmla="*/ 30 w 47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7">
                  <a:moveTo>
                    <a:pt x="30" y="57"/>
                  </a:moveTo>
                  <a:lnTo>
                    <a:pt x="45" y="50"/>
                  </a:lnTo>
                  <a:lnTo>
                    <a:pt x="47" y="19"/>
                  </a:lnTo>
                  <a:lnTo>
                    <a:pt x="43" y="15"/>
                  </a:lnTo>
                  <a:lnTo>
                    <a:pt x="39" y="28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3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1114"/>
            <p:cNvSpPr>
              <a:spLocks/>
            </p:cNvSpPr>
            <p:nvPr/>
          </p:nvSpPr>
          <p:spPr bwMode="auto">
            <a:xfrm>
              <a:off x="7879361" y="4651289"/>
              <a:ext cx="37589" cy="31951"/>
            </a:xfrm>
            <a:custGeom>
              <a:avLst/>
              <a:gdLst>
                <a:gd name="T0" fmla="*/ 73 w 88"/>
                <a:gd name="T1" fmla="*/ 42 h 75"/>
                <a:gd name="T2" fmla="*/ 78 w 88"/>
                <a:gd name="T3" fmla="*/ 38 h 75"/>
                <a:gd name="T4" fmla="*/ 83 w 88"/>
                <a:gd name="T5" fmla="*/ 34 h 75"/>
                <a:gd name="T6" fmla="*/ 84 w 88"/>
                <a:gd name="T7" fmla="*/ 30 h 75"/>
                <a:gd name="T8" fmla="*/ 88 w 88"/>
                <a:gd name="T9" fmla="*/ 22 h 75"/>
                <a:gd name="T10" fmla="*/ 79 w 88"/>
                <a:gd name="T11" fmla="*/ 6 h 75"/>
                <a:gd name="T12" fmla="*/ 77 w 88"/>
                <a:gd name="T13" fmla="*/ 2 h 75"/>
                <a:gd name="T14" fmla="*/ 75 w 88"/>
                <a:gd name="T15" fmla="*/ 6 h 75"/>
                <a:gd name="T16" fmla="*/ 75 w 88"/>
                <a:gd name="T17" fmla="*/ 7 h 75"/>
                <a:gd name="T18" fmla="*/ 69 w 88"/>
                <a:gd name="T19" fmla="*/ 7 h 75"/>
                <a:gd name="T20" fmla="*/ 57 w 88"/>
                <a:gd name="T21" fmla="*/ 1 h 75"/>
                <a:gd name="T22" fmla="*/ 44 w 88"/>
                <a:gd name="T23" fmla="*/ 12 h 75"/>
                <a:gd name="T24" fmla="*/ 33 w 88"/>
                <a:gd name="T25" fmla="*/ 7 h 75"/>
                <a:gd name="T26" fmla="*/ 17 w 88"/>
                <a:gd name="T27" fmla="*/ 0 h 75"/>
                <a:gd name="T28" fmla="*/ 14 w 88"/>
                <a:gd name="T29" fmla="*/ 5 h 75"/>
                <a:gd name="T30" fmla="*/ 14 w 88"/>
                <a:gd name="T31" fmla="*/ 6 h 75"/>
                <a:gd name="T32" fmla="*/ 13 w 88"/>
                <a:gd name="T33" fmla="*/ 6 h 75"/>
                <a:gd name="T34" fmla="*/ 6 w 88"/>
                <a:gd name="T35" fmla="*/ 5 h 75"/>
                <a:gd name="T36" fmla="*/ 4 w 88"/>
                <a:gd name="T37" fmla="*/ 11 h 75"/>
                <a:gd name="T38" fmla="*/ 4 w 88"/>
                <a:gd name="T39" fmla="*/ 16 h 75"/>
                <a:gd name="T40" fmla="*/ 5 w 88"/>
                <a:gd name="T41" fmla="*/ 20 h 75"/>
                <a:gd name="T42" fmla="*/ 2 w 88"/>
                <a:gd name="T43" fmla="*/ 26 h 75"/>
                <a:gd name="T44" fmla="*/ 0 w 88"/>
                <a:gd name="T45" fmla="*/ 29 h 75"/>
                <a:gd name="T46" fmla="*/ 8 w 88"/>
                <a:gd name="T47" fmla="*/ 41 h 75"/>
                <a:gd name="T48" fmla="*/ 12 w 88"/>
                <a:gd name="T49" fmla="*/ 45 h 75"/>
                <a:gd name="T50" fmla="*/ 19 w 88"/>
                <a:gd name="T51" fmla="*/ 60 h 75"/>
                <a:gd name="T52" fmla="*/ 25 w 88"/>
                <a:gd name="T53" fmla="*/ 75 h 75"/>
                <a:gd name="T54" fmla="*/ 25 w 88"/>
                <a:gd name="T55" fmla="*/ 75 h 75"/>
                <a:gd name="T56" fmla="*/ 32 w 88"/>
                <a:gd name="T57" fmla="*/ 73 h 75"/>
                <a:gd name="T58" fmla="*/ 40 w 88"/>
                <a:gd name="T59" fmla="*/ 71 h 75"/>
                <a:gd name="T60" fmla="*/ 44 w 88"/>
                <a:gd name="T61" fmla="*/ 67 h 75"/>
                <a:gd name="T62" fmla="*/ 58 w 88"/>
                <a:gd name="T63" fmla="*/ 56 h 75"/>
                <a:gd name="T64" fmla="*/ 69 w 88"/>
                <a:gd name="T65" fmla="*/ 48 h 75"/>
                <a:gd name="T66" fmla="*/ 73 w 88"/>
                <a:gd name="T67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5">
                  <a:moveTo>
                    <a:pt x="73" y="42"/>
                  </a:moveTo>
                  <a:cubicBezTo>
                    <a:pt x="75" y="40"/>
                    <a:pt x="76" y="39"/>
                    <a:pt x="78" y="38"/>
                  </a:cubicBezTo>
                  <a:cubicBezTo>
                    <a:pt x="80" y="37"/>
                    <a:pt x="82" y="36"/>
                    <a:pt x="83" y="34"/>
                  </a:cubicBezTo>
                  <a:cubicBezTo>
                    <a:pt x="84" y="33"/>
                    <a:pt x="84" y="31"/>
                    <a:pt x="84" y="30"/>
                  </a:cubicBezTo>
                  <a:cubicBezTo>
                    <a:pt x="85" y="27"/>
                    <a:pt x="85" y="23"/>
                    <a:pt x="88" y="22"/>
                  </a:cubicBezTo>
                  <a:cubicBezTo>
                    <a:pt x="85" y="18"/>
                    <a:pt x="82" y="12"/>
                    <a:pt x="79" y="6"/>
                  </a:cubicBezTo>
                  <a:cubicBezTo>
                    <a:pt x="79" y="5"/>
                    <a:pt x="78" y="4"/>
                    <a:pt x="77" y="2"/>
                  </a:cubicBezTo>
                  <a:cubicBezTo>
                    <a:pt x="76" y="3"/>
                    <a:pt x="75" y="4"/>
                    <a:pt x="75" y="6"/>
                  </a:cubicBezTo>
                  <a:lnTo>
                    <a:pt x="75" y="7"/>
                  </a:lnTo>
                  <a:lnTo>
                    <a:pt x="69" y="7"/>
                  </a:lnTo>
                  <a:cubicBezTo>
                    <a:pt x="65" y="7"/>
                    <a:pt x="61" y="5"/>
                    <a:pt x="57" y="1"/>
                  </a:cubicBezTo>
                  <a:cubicBezTo>
                    <a:pt x="56" y="8"/>
                    <a:pt x="51" y="12"/>
                    <a:pt x="44" y="12"/>
                  </a:cubicBezTo>
                  <a:cubicBezTo>
                    <a:pt x="41" y="12"/>
                    <a:pt x="37" y="10"/>
                    <a:pt x="33" y="7"/>
                  </a:cubicBezTo>
                  <a:cubicBezTo>
                    <a:pt x="27" y="4"/>
                    <a:pt x="21" y="0"/>
                    <a:pt x="17" y="0"/>
                  </a:cubicBezTo>
                  <a:cubicBezTo>
                    <a:pt x="15" y="0"/>
                    <a:pt x="14" y="3"/>
                    <a:pt x="14" y="5"/>
                  </a:cubicBezTo>
                  <a:lnTo>
                    <a:pt x="14" y="6"/>
                  </a:lnTo>
                  <a:lnTo>
                    <a:pt x="13" y="6"/>
                  </a:lnTo>
                  <a:cubicBezTo>
                    <a:pt x="10" y="6"/>
                    <a:pt x="7" y="5"/>
                    <a:pt x="6" y="5"/>
                  </a:cubicBezTo>
                  <a:cubicBezTo>
                    <a:pt x="5" y="6"/>
                    <a:pt x="4" y="8"/>
                    <a:pt x="4" y="11"/>
                  </a:cubicBezTo>
                  <a:cubicBezTo>
                    <a:pt x="4" y="13"/>
                    <a:pt x="4" y="14"/>
                    <a:pt x="4" y="16"/>
                  </a:cubicBezTo>
                  <a:cubicBezTo>
                    <a:pt x="5" y="17"/>
                    <a:pt x="5" y="18"/>
                    <a:pt x="5" y="20"/>
                  </a:cubicBezTo>
                  <a:cubicBezTo>
                    <a:pt x="5" y="24"/>
                    <a:pt x="3" y="25"/>
                    <a:pt x="2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4"/>
                    <a:pt x="4" y="38"/>
                    <a:pt x="8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5" y="49"/>
                    <a:pt x="17" y="55"/>
                    <a:pt x="19" y="60"/>
                  </a:cubicBezTo>
                  <a:cubicBezTo>
                    <a:pt x="20" y="66"/>
                    <a:pt x="22" y="71"/>
                    <a:pt x="25" y="75"/>
                  </a:cubicBezTo>
                  <a:lnTo>
                    <a:pt x="25" y="75"/>
                  </a:lnTo>
                  <a:cubicBezTo>
                    <a:pt x="27" y="74"/>
                    <a:pt x="29" y="74"/>
                    <a:pt x="32" y="73"/>
                  </a:cubicBezTo>
                  <a:cubicBezTo>
                    <a:pt x="35" y="73"/>
                    <a:pt x="38" y="72"/>
                    <a:pt x="40" y="71"/>
                  </a:cubicBezTo>
                  <a:cubicBezTo>
                    <a:pt x="41" y="70"/>
                    <a:pt x="43" y="68"/>
                    <a:pt x="44" y="67"/>
                  </a:cubicBezTo>
                  <a:cubicBezTo>
                    <a:pt x="48" y="62"/>
                    <a:pt x="52" y="56"/>
                    <a:pt x="58" y="56"/>
                  </a:cubicBezTo>
                  <a:cubicBezTo>
                    <a:pt x="64" y="56"/>
                    <a:pt x="67" y="52"/>
                    <a:pt x="69" y="48"/>
                  </a:cubicBezTo>
                  <a:cubicBezTo>
                    <a:pt x="70" y="46"/>
                    <a:pt x="72" y="43"/>
                    <a:pt x="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1115"/>
            <p:cNvSpPr>
              <a:spLocks/>
            </p:cNvSpPr>
            <p:nvPr/>
          </p:nvSpPr>
          <p:spPr bwMode="auto">
            <a:xfrm>
              <a:off x="7958299" y="4583628"/>
              <a:ext cx="16916" cy="33830"/>
            </a:xfrm>
            <a:custGeom>
              <a:avLst/>
              <a:gdLst>
                <a:gd name="T0" fmla="*/ 20 w 43"/>
                <a:gd name="T1" fmla="*/ 79 h 79"/>
                <a:gd name="T2" fmla="*/ 24 w 43"/>
                <a:gd name="T3" fmla="*/ 79 h 79"/>
                <a:gd name="T4" fmla="*/ 24 w 43"/>
                <a:gd name="T5" fmla="*/ 79 h 79"/>
                <a:gd name="T6" fmla="*/ 31 w 43"/>
                <a:gd name="T7" fmla="*/ 79 h 79"/>
                <a:gd name="T8" fmla="*/ 33 w 43"/>
                <a:gd name="T9" fmla="*/ 79 h 79"/>
                <a:gd name="T10" fmla="*/ 38 w 43"/>
                <a:gd name="T11" fmla="*/ 79 h 79"/>
                <a:gd name="T12" fmla="*/ 35 w 43"/>
                <a:gd name="T13" fmla="*/ 76 h 79"/>
                <a:gd name="T14" fmla="*/ 29 w 43"/>
                <a:gd name="T15" fmla="*/ 66 h 79"/>
                <a:gd name="T16" fmla="*/ 35 w 43"/>
                <a:gd name="T17" fmla="*/ 51 h 79"/>
                <a:gd name="T18" fmla="*/ 41 w 43"/>
                <a:gd name="T19" fmla="*/ 36 h 79"/>
                <a:gd name="T20" fmla="*/ 42 w 43"/>
                <a:gd name="T21" fmla="*/ 25 h 79"/>
                <a:gd name="T22" fmla="*/ 43 w 43"/>
                <a:gd name="T23" fmla="*/ 21 h 79"/>
                <a:gd name="T24" fmla="*/ 35 w 43"/>
                <a:gd name="T25" fmla="*/ 16 h 79"/>
                <a:gd name="T26" fmla="*/ 32 w 43"/>
                <a:gd name="T27" fmla="*/ 13 h 79"/>
                <a:gd name="T28" fmla="*/ 28 w 43"/>
                <a:gd name="T29" fmla="*/ 13 h 79"/>
                <a:gd name="T30" fmla="*/ 24 w 43"/>
                <a:gd name="T31" fmla="*/ 5 h 79"/>
                <a:gd name="T32" fmla="*/ 18 w 43"/>
                <a:gd name="T33" fmla="*/ 0 h 79"/>
                <a:gd name="T34" fmla="*/ 14 w 43"/>
                <a:gd name="T35" fmla="*/ 0 h 79"/>
                <a:gd name="T36" fmla="*/ 10 w 43"/>
                <a:gd name="T37" fmla="*/ 1 h 79"/>
                <a:gd name="T38" fmla="*/ 5 w 43"/>
                <a:gd name="T39" fmla="*/ 1 h 79"/>
                <a:gd name="T40" fmla="*/ 3 w 43"/>
                <a:gd name="T41" fmla="*/ 0 h 79"/>
                <a:gd name="T42" fmla="*/ 2 w 43"/>
                <a:gd name="T43" fmla="*/ 0 h 79"/>
                <a:gd name="T44" fmla="*/ 3 w 43"/>
                <a:gd name="T45" fmla="*/ 3 h 79"/>
                <a:gd name="T46" fmla="*/ 4 w 43"/>
                <a:gd name="T47" fmla="*/ 10 h 79"/>
                <a:gd name="T48" fmla="*/ 1 w 43"/>
                <a:gd name="T49" fmla="*/ 16 h 79"/>
                <a:gd name="T50" fmla="*/ 8 w 43"/>
                <a:gd name="T51" fmla="*/ 22 h 79"/>
                <a:gd name="T52" fmla="*/ 17 w 43"/>
                <a:gd name="T53" fmla="*/ 34 h 79"/>
                <a:gd name="T54" fmla="*/ 7 w 43"/>
                <a:gd name="T55" fmla="*/ 47 h 79"/>
                <a:gd name="T56" fmla="*/ 0 w 43"/>
                <a:gd name="T57" fmla="*/ 55 h 79"/>
                <a:gd name="T58" fmla="*/ 0 w 43"/>
                <a:gd name="T59" fmla="*/ 72 h 79"/>
                <a:gd name="T60" fmla="*/ 20 w 43"/>
                <a:gd name="T6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20" y="79"/>
                  </a:moveTo>
                  <a:cubicBezTo>
                    <a:pt x="21" y="79"/>
                    <a:pt x="22" y="79"/>
                    <a:pt x="24" y="79"/>
                  </a:cubicBezTo>
                  <a:lnTo>
                    <a:pt x="24" y="79"/>
                  </a:lnTo>
                  <a:cubicBezTo>
                    <a:pt x="27" y="79"/>
                    <a:pt x="29" y="79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3" y="74"/>
                    <a:pt x="29" y="71"/>
                    <a:pt x="29" y="66"/>
                  </a:cubicBezTo>
                  <a:cubicBezTo>
                    <a:pt x="29" y="60"/>
                    <a:pt x="32" y="55"/>
                    <a:pt x="35" y="51"/>
                  </a:cubicBezTo>
                  <a:cubicBezTo>
                    <a:pt x="38" y="47"/>
                    <a:pt x="41" y="42"/>
                    <a:pt x="41" y="36"/>
                  </a:cubicBezTo>
                  <a:cubicBezTo>
                    <a:pt x="41" y="32"/>
                    <a:pt x="41" y="29"/>
                    <a:pt x="42" y="25"/>
                  </a:cubicBezTo>
                  <a:cubicBezTo>
                    <a:pt x="42" y="24"/>
                    <a:pt x="43" y="23"/>
                    <a:pt x="43" y="21"/>
                  </a:cubicBezTo>
                  <a:cubicBezTo>
                    <a:pt x="39" y="20"/>
                    <a:pt x="37" y="18"/>
                    <a:pt x="35" y="16"/>
                  </a:cubicBezTo>
                  <a:cubicBezTo>
                    <a:pt x="34" y="14"/>
                    <a:pt x="33" y="13"/>
                    <a:pt x="32" y="13"/>
                  </a:cubicBezTo>
                  <a:lnTo>
                    <a:pt x="28" y="13"/>
                  </a:lnTo>
                  <a:cubicBezTo>
                    <a:pt x="24" y="13"/>
                    <a:pt x="24" y="7"/>
                    <a:pt x="24" y="5"/>
                  </a:cubicBezTo>
                  <a:cubicBezTo>
                    <a:pt x="24" y="2"/>
                    <a:pt x="23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10" y="1"/>
                  </a:cubicBezTo>
                  <a:lnTo>
                    <a:pt x="5" y="1"/>
                  </a:ln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5"/>
                    <a:pt x="4" y="7"/>
                    <a:pt x="4" y="10"/>
                  </a:cubicBezTo>
                  <a:cubicBezTo>
                    <a:pt x="4" y="12"/>
                    <a:pt x="3" y="14"/>
                    <a:pt x="1" y="16"/>
                  </a:cubicBezTo>
                  <a:cubicBezTo>
                    <a:pt x="2" y="19"/>
                    <a:pt x="5" y="20"/>
                    <a:pt x="8" y="22"/>
                  </a:cubicBezTo>
                  <a:cubicBezTo>
                    <a:pt x="12" y="24"/>
                    <a:pt x="17" y="27"/>
                    <a:pt x="17" y="34"/>
                  </a:cubicBezTo>
                  <a:cubicBezTo>
                    <a:pt x="17" y="41"/>
                    <a:pt x="12" y="44"/>
                    <a:pt x="7" y="47"/>
                  </a:cubicBezTo>
                  <a:cubicBezTo>
                    <a:pt x="3" y="49"/>
                    <a:pt x="0" y="51"/>
                    <a:pt x="0" y="55"/>
                  </a:cubicBezTo>
                  <a:lnTo>
                    <a:pt x="0" y="72"/>
                  </a:lnTo>
                  <a:cubicBezTo>
                    <a:pt x="0" y="77"/>
                    <a:pt x="5" y="79"/>
                    <a:pt x="2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1116"/>
            <p:cNvSpPr>
              <a:spLocks/>
            </p:cNvSpPr>
            <p:nvPr/>
          </p:nvSpPr>
          <p:spPr bwMode="auto">
            <a:xfrm>
              <a:off x="7772233" y="4745262"/>
              <a:ext cx="24434" cy="20675"/>
            </a:xfrm>
            <a:custGeom>
              <a:avLst/>
              <a:gdLst>
                <a:gd name="T0" fmla="*/ 55 w 55"/>
                <a:gd name="T1" fmla="*/ 19 h 46"/>
                <a:gd name="T2" fmla="*/ 38 w 55"/>
                <a:gd name="T3" fmla="*/ 5 h 46"/>
                <a:gd name="T4" fmla="*/ 37 w 55"/>
                <a:gd name="T5" fmla="*/ 3 h 46"/>
                <a:gd name="T6" fmla="*/ 33 w 55"/>
                <a:gd name="T7" fmla="*/ 3 h 46"/>
                <a:gd name="T8" fmla="*/ 31 w 55"/>
                <a:gd name="T9" fmla="*/ 2 h 46"/>
                <a:gd name="T10" fmla="*/ 28 w 55"/>
                <a:gd name="T11" fmla="*/ 0 h 46"/>
                <a:gd name="T12" fmla="*/ 8 w 55"/>
                <a:gd name="T13" fmla="*/ 7 h 46"/>
                <a:gd name="T14" fmla="*/ 9 w 55"/>
                <a:gd name="T15" fmla="*/ 10 h 46"/>
                <a:gd name="T16" fmla="*/ 10 w 55"/>
                <a:gd name="T17" fmla="*/ 15 h 46"/>
                <a:gd name="T18" fmla="*/ 5 w 55"/>
                <a:gd name="T19" fmla="*/ 24 h 46"/>
                <a:gd name="T20" fmla="*/ 0 w 55"/>
                <a:gd name="T21" fmla="*/ 22 h 46"/>
                <a:gd name="T22" fmla="*/ 0 w 55"/>
                <a:gd name="T23" fmla="*/ 22 h 46"/>
                <a:gd name="T24" fmla="*/ 1 w 55"/>
                <a:gd name="T25" fmla="*/ 24 h 46"/>
                <a:gd name="T26" fmla="*/ 4 w 55"/>
                <a:gd name="T27" fmla="*/ 28 h 46"/>
                <a:gd name="T28" fmla="*/ 11 w 55"/>
                <a:gd name="T29" fmla="*/ 33 h 46"/>
                <a:gd name="T30" fmla="*/ 14 w 55"/>
                <a:gd name="T31" fmla="*/ 39 h 46"/>
                <a:gd name="T32" fmla="*/ 16 w 55"/>
                <a:gd name="T33" fmla="*/ 46 h 46"/>
                <a:gd name="T34" fmla="*/ 27 w 55"/>
                <a:gd name="T35" fmla="*/ 43 h 46"/>
                <a:gd name="T36" fmla="*/ 31 w 55"/>
                <a:gd name="T37" fmla="*/ 44 h 46"/>
                <a:gd name="T38" fmla="*/ 34 w 55"/>
                <a:gd name="T39" fmla="*/ 45 h 46"/>
                <a:gd name="T40" fmla="*/ 40 w 55"/>
                <a:gd name="T41" fmla="*/ 37 h 46"/>
                <a:gd name="T42" fmla="*/ 42 w 55"/>
                <a:gd name="T43" fmla="*/ 32 h 46"/>
                <a:gd name="T44" fmla="*/ 42 w 55"/>
                <a:gd name="T45" fmla="*/ 31 h 46"/>
                <a:gd name="T46" fmla="*/ 50 w 55"/>
                <a:gd name="T47" fmla="*/ 24 h 46"/>
                <a:gd name="T48" fmla="*/ 51 w 55"/>
                <a:gd name="T49" fmla="*/ 22 h 46"/>
                <a:gd name="T50" fmla="*/ 55 w 55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45" y="17"/>
                    <a:pt x="42" y="14"/>
                    <a:pt x="38" y="5"/>
                  </a:cubicBezTo>
                  <a:lnTo>
                    <a:pt x="37" y="3"/>
                  </a:lnTo>
                  <a:lnTo>
                    <a:pt x="33" y="3"/>
                  </a:lnTo>
                  <a:cubicBezTo>
                    <a:pt x="32" y="3"/>
                    <a:pt x="31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3" y="0"/>
                    <a:pt x="8" y="3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0" y="11"/>
                    <a:pt x="10" y="13"/>
                    <a:pt x="10" y="15"/>
                  </a:cubicBezTo>
                  <a:cubicBezTo>
                    <a:pt x="10" y="18"/>
                    <a:pt x="10" y="24"/>
                    <a:pt x="5" y="24"/>
                  </a:cubicBezTo>
                  <a:cubicBezTo>
                    <a:pt x="3" y="24"/>
                    <a:pt x="2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7" y="29"/>
                    <a:pt x="9" y="30"/>
                    <a:pt x="11" y="33"/>
                  </a:cubicBezTo>
                  <a:cubicBezTo>
                    <a:pt x="13" y="35"/>
                    <a:pt x="13" y="37"/>
                    <a:pt x="14" y="39"/>
                  </a:cubicBezTo>
                  <a:cubicBezTo>
                    <a:pt x="14" y="42"/>
                    <a:pt x="14" y="44"/>
                    <a:pt x="16" y="46"/>
                  </a:cubicBezTo>
                  <a:cubicBezTo>
                    <a:pt x="19" y="44"/>
                    <a:pt x="22" y="43"/>
                    <a:pt x="27" y="43"/>
                  </a:cubicBezTo>
                  <a:cubicBezTo>
                    <a:pt x="28" y="43"/>
                    <a:pt x="30" y="44"/>
                    <a:pt x="31" y="44"/>
                  </a:cubicBezTo>
                  <a:cubicBezTo>
                    <a:pt x="32" y="45"/>
                    <a:pt x="33" y="45"/>
                    <a:pt x="34" y="45"/>
                  </a:cubicBezTo>
                  <a:cubicBezTo>
                    <a:pt x="38" y="45"/>
                    <a:pt x="39" y="43"/>
                    <a:pt x="40" y="37"/>
                  </a:cubicBezTo>
                  <a:cubicBezTo>
                    <a:pt x="41" y="35"/>
                    <a:pt x="41" y="34"/>
                    <a:pt x="42" y="32"/>
                  </a:cubicBezTo>
                  <a:cubicBezTo>
                    <a:pt x="42" y="32"/>
                    <a:pt x="42" y="32"/>
                    <a:pt x="42" y="31"/>
                  </a:cubicBezTo>
                  <a:lnTo>
                    <a:pt x="50" y="24"/>
                  </a:lnTo>
                  <a:cubicBezTo>
                    <a:pt x="50" y="23"/>
                    <a:pt x="51" y="23"/>
                    <a:pt x="51" y="22"/>
                  </a:cubicBezTo>
                  <a:cubicBezTo>
                    <a:pt x="52" y="22"/>
                    <a:pt x="54" y="20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1117"/>
            <p:cNvSpPr>
              <a:spLocks/>
            </p:cNvSpPr>
            <p:nvPr/>
          </p:nvSpPr>
          <p:spPr bwMode="auto">
            <a:xfrm>
              <a:off x="7847411" y="4611820"/>
              <a:ext cx="35710" cy="24434"/>
            </a:xfrm>
            <a:custGeom>
              <a:avLst/>
              <a:gdLst>
                <a:gd name="T0" fmla="*/ 66 w 81"/>
                <a:gd name="T1" fmla="*/ 53 h 55"/>
                <a:gd name="T2" fmla="*/ 72 w 81"/>
                <a:gd name="T3" fmla="*/ 55 h 55"/>
                <a:gd name="T4" fmla="*/ 76 w 81"/>
                <a:gd name="T5" fmla="*/ 43 h 55"/>
                <a:gd name="T6" fmla="*/ 79 w 81"/>
                <a:gd name="T7" fmla="*/ 39 h 55"/>
                <a:gd name="T8" fmla="*/ 81 w 81"/>
                <a:gd name="T9" fmla="*/ 38 h 55"/>
                <a:gd name="T10" fmla="*/ 79 w 81"/>
                <a:gd name="T11" fmla="*/ 36 h 55"/>
                <a:gd name="T12" fmla="*/ 77 w 81"/>
                <a:gd name="T13" fmla="*/ 34 h 55"/>
                <a:gd name="T14" fmla="*/ 70 w 81"/>
                <a:gd name="T15" fmla="*/ 25 h 55"/>
                <a:gd name="T16" fmla="*/ 60 w 81"/>
                <a:gd name="T17" fmla="*/ 30 h 55"/>
                <a:gd name="T18" fmla="*/ 50 w 81"/>
                <a:gd name="T19" fmla="*/ 34 h 55"/>
                <a:gd name="T20" fmla="*/ 40 w 81"/>
                <a:gd name="T21" fmla="*/ 22 h 55"/>
                <a:gd name="T22" fmla="*/ 35 w 81"/>
                <a:gd name="T23" fmla="*/ 4 h 55"/>
                <a:gd name="T24" fmla="*/ 22 w 81"/>
                <a:gd name="T25" fmla="*/ 0 h 55"/>
                <a:gd name="T26" fmla="*/ 0 w 81"/>
                <a:gd name="T27" fmla="*/ 17 h 55"/>
                <a:gd name="T28" fmla="*/ 10 w 81"/>
                <a:gd name="T29" fmla="*/ 26 h 55"/>
                <a:gd name="T30" fmla="*/ 14 w 81"/>
                <a:gd name="T31" fmla="*/ 25 h 55"/>
                <a:gd name="T32" fmla="*/ 17 w 81"/>
                <a:gd name="T33" fmla="*/ 24 h 55"/>
                <a:gd name="T34" fmla="*/ 26 w 81"/>
                <a:gd name="T35" fmla="*/ 37 h 55"/>
                <a:gd name="T36" fmla="*/ 31 w 81"/>
                <a:gd name="T37" fmla="*/ 48 h 55"/>
                <a:gd name="T38" fmla="*/ 33 w 81"/>
                <a:gd name="T39" fmla="*/ 45 h 55"/>
                <a:gd name="T40" fmla="*/ 38 w 81"/>
                <a:gd name="T41" fmla="*/ 42 h 55"/>
                <a:gd name="T42" fmla="*/ 48 w 81"/>
                <a:gd name="T43" fmla="*/ 47 h 55"/>
                <a:gd name="T44" fmla="*/ 55 w 81"/>
                <a:gd name="T45" fmla="*/ 52 h 55"/>
                <a:gd name="T46" fmla="*/ 58 w 81"/>
                <a:gd name="T47" fmla="*/ 52 h 55"/>
                <a:gd name="T48" fmla="*/ 60 w 81"/>
                <a:gd name="T49" fmla="*/ 51 h 55"/>
                <a:gd name="T50" fmla="*/ 66 w 81"/>
                <a:gd name="T5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5">
                  <a:moveTo>
                    <a:pt x="66" y="53"/>
                  </a:moveTo>
                  <a:cubicBezTo>
                    <a:pt x="67" y="54"/>
                    <a:pt x="69" y="55"/>
                    <a:pt x="72" y="55"/>
                  </a:cubicBezTo>
                  <a:cubicBezTo>
                    <a:pt x="76" y="55"/>
                    <a:pt x="76" y="50"/>
                    <a:pt x="76" y="43"/>
                  </a:cubicBezTo>
                  <a:cubicBezTo>
                    <a:pt x="76" y="41"/>
                    <a:pt x="77" y="40"/>
                    <a:pt x="79" y="39"/>
                  </a:cubicBezTo>
                  <a:cubicBezTo>
                    <a:pt x="80" y="39"/>
                    <a:pt x="81" y="38"/>
                    <a:pt x="81" y="38"/>
                  </a:cubicBezTo>
                  <a:cubicBezTo>
                    <a:pt x="81" y="37"/>
                    <a:pt x="80" y="36"/>
                    <a:pt x="79" y="36"/>
                  </a:cubicBezTo>
                  <a:cubicBezTo>
                    <a:pt x="79" y="35"/>
                    <a:pt x="78" y="35"/>
                    <a:pt x="77" y="34"/>
                  </a:cubicBezTo>
                  <a:cubicBezTo>
                    <a:pt x="73" y="30"/>
                    <a:pt x="71" y="27"/>
                    <a:pt x="70" y="25"/>
                  </a:cubicBezTo>
                  <a:cubicBezTo>
                    <a:pt x="67" y="26"/>
                    <a:pt x="63" y="28"/>
                    <a:pt x="60" y="30"/>
                  </a:cubicBezTo>
                  <a:cubicBezTo>
                    <a:pt x="56" y="32"/>
                    <a:pt x="53" y="34"/>
                    <a:pt x="50" y="34"/>
                  </a:cubicBezTo>
                  <a:cubicBezTo>
                    <a:pt x="45" y="34"/>
                    <a:pt x="40" y="28"/>
                    <a:pt x="40" y="22"/>
                  </a:cubicBezTo>
                  <a:cubicBezTo>
                    <a:pt x="40" y="10"/>
                    <a:pt x="38" y="4"/>
                    <a:pt x="35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19" y="6"/>
                    <a:pt x="12" y="12"/>
                    <a:pt x="0" y="17"/>
                  </a:cubicBezTo>
                  <a:cubicBezTo>
                    <a:pt x="1" y="21"/>
                    <a:pt x="7" y="26"/>
                    <a:pt x="10" y="26"/>
                  </a:cubicBezTo>
                  <a:cubicBezTo>
                    <a:pt x="11" y="26"/>
                    <a:pt x="13" y="26"/>
                    <a:pt x="14" y="25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24" y="24"/>
                    <a:pt x="25" y="31"/>
                    <a:pt x="26" y="37"/>
                  </a:cubicBezTo>
                  <a:cubicBezTo>
                    <a:pt x="26" y="44"/>
                    <a:pt x="27" y="48"/>
                    <a:pt x="31" y="48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4"/>
                    <a:pt x="36" y="42"/>
                    <a:pt x="38" y="42"/>
                  </a:cubicBezTo>
                  <a:cubicBezTo>
                    <a:pt x="43" y="42"/>
                    <a:pt x="45" y="45"/>
                    <a:pt x="48" y="47"/>
                  </a:cubicBezTo>
                  <a:cubicBezTo>
                    <a:pt x="50" y="50"/>
                    <a:pt x="52" y="52"/>
                    <a:pt x="55" y="52"/>
                  </a:cubicBezTo>
                  <a:lnTo>
                    <a:pt x="58" y="52"/>
                  </a:lnTo>
                  <a:cubicBezTo>
                    <a:pt x="58" y="52"/>
                    <a:pt x="59" y="51"/>
                    <a:pt x="60" y="51"/>
                  </a:cubicBezTo>
                  <a:cubicBezTo>
                    <a:pt x="62" y="51"/>
                    <a:pt x="64" y="52"/>
                    <a:pt x="6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1118"/>
            <p:cNvSpPr>
              <a:spLocks/>
            </p:cNvSpPr>
            <p:nvPr/>
          </p:nvSpPr>
          <p:spPr bwMode="auto">
            <a:xfrm>
              <a:off x="7963938" y="4593025"/>
              <a:ext cx="67661" cy="82696"/>
            </a:xfrm>
            <a:custGeom>
              <a:avLst/>
              <a:gdLst>
                <a:gd name="T0" fmla="*/ 138 w 160"/>
                <a:gd name="T1" fmla="*/ 162 h 194"/>
                <a:gd name="T2" fmla="*/ 156 w 160"/>
                <a:gd name="T3" fmla="*/ 162 h 194"/>
                <a:gd name="T4" fmla="*/ 160 w 160"/>
                <a:gd name="T5" fmla="*/ 140 h 194"/>
                <a:gd name="T6" fmla="*/ 148 w 160"/>
                <a:gd name="T7" fmla="*/ 112 h 194"/>
                <a:gd name="T8" fmla="*/ 140 w 160"/>
                <a:gd name="T9" fmla="*/ 98 h 194"/>
                <a:gd name="T10" fmla="*/ 140 w 160"/>
                <a:gd name="T11" fmla="*/ 82 h 194"/>
                <a:gd name="T12" fmla="*/ 138 w 160"/>
                <a:gd name="T13" fmla="*/ 58 h 194"/>
                <a:gd name="T14" fmla="*/ 140 w 160"/>
                <a:gd name="T15" fmla="*/ 45 h 194"/>
                <a:gd name="T16" fmla="*/ 133 w 160"/>
                <a:gd name="T17" fmla="*/ 33 h 194"/>
                <a:gd name="T18" fmla="*/ 111 w 160"/>
                <a:gd name="T19" fmla="*/ 2 h 194"/>
                <a:gd name="T20" fmla="*/ 110 w 160"/>
                <a:gd name="T21" fmla="*/ 1 h 194"/>
                <a:gd name="T22" fmla="*/ 90 w 160"/>
                <a:gd name="T23" fmla="*/ 38 h 194"/>
                <a:gd name="T24" fmla="*/ 77 w 160"/>
                <a:gd name="T25" fmla="*/ 57 h 194"/>
                <a:gd name="T26" fmla="*/ 61 w 160"/>
                <a:gd name="T27" fmla="*/ 67 h 194"/>
                <a:gd name="T28" fmla="*/ 65 w 160"/>
                <a:gd name="T29" fmla="*/ 81 h 194"/>
                <a:gd name="T30" fmla="*/ 61 w 160"/>
                <a:gd name="T31" fmla="*/ 90 h 194"/>
                <a:gd name="T32" fmla="*/ 64 w 160"/>
                <a:gd name="T33" fmla="*/ 97 h 194"/>
                <a:gd name="T34" fmla="*/ 43 w 160"/>
                <a:gd name="T35" fmla="*/ 115 h 194"/>
                <a:gd name="T36" fmla="*/ 35 w 160"/>
                <a:gd name="T37" fmla="*/ 121 h 194"/>
                <a:gd name="T38" fmla="*/ 22 w 160"/>
                <a:gd name="T39" fmla="*/ 128 h 194"/>
                <a:gd name="T40" fmla="*/ 13 w 160"/>
                <a:gd name="T41" fmla="*/ 134 h 194"/>
                <a:gd name="T42" fmla="*/ 0 w 160"/>
                <a:gd name="T43" fmla="*/ 152 h 194"/>
                <a:gd name="T44" fmla="*/ 23 w 160"/>
                <a:gd name="T45" fmla="*/ 166 h 194"/>
                <a:gd name="T46" fmla="*/ 47 w 160"/>
                <a:gd name="T47" fmla="*/ 176 h 194"/>
                <a:gd name="T48" fmla="*/ 55 w 160"/>
                <a:gd name="T49" fmla="*/ 179 h 194"/>
                <a:gd name="T50" fmla="*/ 64 w 160"/>
                <a:gd name="T51" fmla="*/ 180 h 194"/>
                <a:gd name="T52" fmla="*/ 73 w 160"/>
                <a:gd name="T53" fmla="*/ 187 h 194"/>
                <a:gd name="T54" fmla="*/ 84 w 160"/>
                <a:gd name="T55" fmla="*/ 181 h 194"/>
                <a:gd name="T56" fmla="*/ 111 w 160"/>
                <a:gd name="T57" fmla="*/ 194 h 194"/>
                <a:gd name="T58" fmla="*/ 120 w 160"/>
                <a:gd name="T59" fmla="*/ 188 h 194"/>
                <a:gd name="T60" fmla="*/ 128 w 160"/>
                <a:gd name="T61" fmla="*/ 191 h 194"/>
                <a:gd name="T62" fmla="*/ 127 w 160"/>
                <a:gd name="T63" fmla="*/ 177 h 194"/>
                <a:gd name="T64" fmla="*/ 131 w 160"/>
                <a:gd name="T65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94">
                  <a:moveTo>
                    <a:pt x="131" y="171"/>
                  </a:moveTo>
                  <a:cubicBezTo>
                    <a:pt x="133" y="168"/>
                    <a:pt x="134" y="165"/>
                    <a:pt x="138" y="162"/>
                  </a:cubicBezTo>
                  <a:lnTo>
                    <a:pt x="138" y="162"/>
                  </a:lnTo>
                  <a:lnTo>
                    <a:pt x="156" y="162"/>
                  </a:lnTo>
                  <a:cubicBezTo>
                    <a:pt x="159" y="157"/>
                    <a:pt x="159" y="152"/>
                    <a:pt x="160" y="146"/>
                  </a:cubicBezTo>
                  <a:cubicBezTo>
                    <a:pt x="160" y="144"/>
                    <a:pt x="160" y="142"/>
                    <a:pt x="160" y="140"/>
                  </a:cubicBezTo>
                  <a:cubicBezTo>
                    <a:pt x="160" y="140"/>
                    <a:pt x="158" y="124"/>
                    <a:pt x="155" y="118"/>
                  </a:cubicBezTo>
                  <a:cubicBezTo>
                    <a:pt x="154" y="115"/>
                    <a:pt x="151" y="113"/>
                    <a:pt x="148" y="112"/>
                  </a:cubicBezTo>
                  <a:cubicBezTo>
                    <a:pt x="144" y="111"/>
                    <a:pt x="140" y="109"/>
                    <a:pt x="139" y="105"/>
                  </a:cubicBezTo>
                  <a:cubicBezTo>
                    <a:pt x="138" y="102"/>
                    <a:pt x="139" y="100"/>
                    <a:pt x="140" y="98"/>
                  </a:cubicBezTo>
                  <a:cubicBezTo>
                    <a:pt x="140" y="98"/>
                    <a:pt x="140" y="97"/>
                    <a:pt x="140" y="96"/>
                  </a:cubicBezTo>
                  <a:lnTo>
                    <a:pt x="140" y="82"/>
                  </a:lnTo>
                  <a:cubicBezTo>
                    <a:pt x="140" y="78"/>
                    <a:pt x="140" y="74"/>
                    <a:pt x="139" y="70"/>
                  </a:cubicBezTo>
                  <a:cubicBezTo>
                    <a:pt x="138" y="66"/>
                    <a:pt x="138" y="62"/>
                    <a:pt x="138" y="58"/>
                  </a:cubicBezTo>
                  <a:cubicBezTo>
                    <a:pt x="138" y="55"/>
                    <a:pt x="138" y="53"/>
                    <a:pt x="139" y="51"/>
                  </a:cubicBezTo>
                  <a:cubicBezTo>
                    <a:pt x="140" y="49"/>
                    <a:pt x="140" y="47"/>
                    <a:pt x="140" y="45"/>
                  </a:cubicBezTo>
                  <a:cubicBezTo>
                    <a:pt x="140" y="42"/>
                    <a:pt x="138" y="39"/>
                    <a:pt x="136" y="37"/>
                  </a:cubicBezTo>
                  <a:cubicBezTo>
                    <a:pt x="135" y="36"/>
                    <a:pt x="134" y="35"/>
                    <a:pt x="133" y="33"/>
                  </a:cubicBezTo>
                  <a:cubicBezTo>
                    <a:pt x="131" y="27"/>
                    <a:pt x="127" y="23"/>
                    <a:pt x="123" y="19"/>
                  </a:cubicBezTo>
                  <a:cubicBezTo>
                    <a:pt x="118" y="15"/>
                    <a:pt x="114" y="11"/>
                    <a:pt x="111" y="2"/>
                  </a:cubicBezTo>
                  <a:lnTo>
                    <a:pt x="111" y="2"/>
                  </a:lnTo>
                  <a:cubicBezTo>
                    <a:pt x="111" y="2"/>
                    <a:pt x="110" y="2"/>
                    <a:pt x="110" y="1"/>
                  </a:cubicBezTo>
                  <a:cubicBezTo>
                    <a:pt x="109" y="1"/>
                    <a:pt x="109" y="0"/>
                    <a:pt x="108" y="0"/>
                  </a:cubicBezTo>
                  <a:cubicBezTo>
                    <a:pt x="102" y="13"/>
                    <a:pt x="97" y="27"/>
                    <a:pt x="90" y="38"/>
                  </a:cubicBezTo>
                  <a:cubicBezTo>
                    <a:pt x="89" y="39"/>
                    <a:pt x="89" y="40"/>
                    <a:pt x="88" y="41"/>
                  </a:cubicBezTo>
                  <a:cubicBezTo>
                    <a:pt x="85" y="48"/>
                    <a:pt x="82" y="53"/>
                    <a:pt x="77" y="57"/>
                  </a:cubicBezTo>
                  <a:cubicBezTo>
                    <a:pt x="75" y="58"/>
                    <a:pt x="73" y="59"/>
                    <a:pt x="70" y="60"/>
                  </a:cubicBezTo>
                  <a:cubicBezTo>
                    <a:pt x="64" y="61"/>
                    <a:pt x="61" y="62"/>
                    <a:pt x="61" y="67"/>
                  </a:cubicBezTo>
                  <a:cubicBezTo>
                    <a:pt x="61" y="70"/>
                    <a:pt x="62" y="72"/>
                    <a:pt x="63" y="74"/>
                  </a:cubicBezTo>
                  <a:cubicBezTo>
                    <a:pt x="64" y="76"/>
                    <a:pt x="65" y="78"/>
                    <a:pt x="65" y="81"/>
                  </a:cubicBezTo>
                  <a:cubicBezTo>
                    <a:pt x="65" y="83"/>
                    <a:pt x="64" y="85"/>
                    <a:pt x="63" y="86"/>
                  </a:cubicBezTo>
                  <a:cubicBezTo>
                    <a:pt x="62" y="88"/>
                    <a:pt x="61" y="89"/>
                    <a:pt x="61" y="90"/>
                  </a:cubicBezTo>
                  <a:cubicBezTo>
                    <a:pt x="61" y="91"/>
                    <a:pt x="61" y="92"/>
                    <a:pt x="62" y="93"/>
                  </a:cubicBezTo>
                  <a:cubicBezTo>
                    <a:pt x="63" y="94"/>
                    <a:pt x="64" y="95"/>
                    <a:pt x="64" y="97"/>
                  </a:cubicBezTo>
                  <a:cubicBezTo>
                    <a:pt x="64" y="105"/>
                    <a:pt x="54" y="109"/>
                    <a:pt x="48" y="109"/>
                  </a:cubicBezTo>
                  <a:cubicBezTo>
                    <a:pt x="44" y="109"/>
                    <a:pt x="43" y="112"/>
                    <a:pt x="43" y="115"/>
                  </a:cubicBezTo>
                  <a:cubicBezTo>
                    <a:pt x="42" y="118"/>
                    <a:pt x="42" y="122"/>
                    <a:pt x="37" y="122"/>
                  </a:cubicBezTo>
                  <a:cubicBezTo>
                    <a:pt x="37" y="122"/>
                    <a:pt x="36" y="122"/>
                    <a:pt x="35" y="121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6" y="121"/>
                    <a:pt x="24" y="124"/>
                    <a:pt x="22" y="128"/>
                  </a:cubicBezTo>
                  <a:cubicBezTo>
                    <a:pt x="21" y="130"/>
                    <a:pt x="20" y="131"/>
                    <a:pt x="19" y="133"/>
                  </a:cubicBezTo>
                  <a:cubicBezTo>
                    <a:pt x="18" y="134"/>
                    <a:pt x="16" y="134"/>
                    <a:pt x="13" y="134"/>
                  </a:cubicBezTo>
                  <a:cubicBezTo>
                    <a:pt x="12" y="134"/>
                    <a:pt x="11" y="134"/>
                    <a:pt x="10" y="134"/>
                  </a:cubicBezTo>
                  <a:cubicBezTo>
                    <a:pt x="5" y="135"/>
                    <a:pt x="0" y="146"/>
                    <a:pt x="0" y="152"/>
                  </a:cubicBezTo>
                  <a:cubicBezTo>
                    <a:pt x="0" y="157"/>
                    <a:pt x="15" y="167"/>
                    <a:pt x="22" y="167"/>
                  </a:cubicBezTo>
                  <a:cubicBezTo>
                    <a:pt x="22" y="167"/>
                    <a:pt x="23" y="167"/>
                    <a:pt x="23" y="166"/>
                  </a:cubicBezTo>
                  <a:cubicBezTo>
                    <a:pt x="24" y="166"/>
                    <a:pt x="26" y="165"/>
                    <a:pt x="28" y="165"/>
                  </a:cubicBezTo>
                  <a:cubicBezTo>
                    <a:pt x="36" y="165"/>
                    <a:pt x="43" y="172"/>
                    <a:pt x="47" y="176"/>
                  </a:cubicBezTo>
                  <a:lnTo>
                    <a:pt x="48" y="177"/>
                  </a:lnTo>
                  <a:cubicBezTo>
                    <a:pt x="50" y="178"/>
                    <a:pt x="52" y="179"/>
                    <a:pt x="55" y="179"/>
                  </a:cubicBezTo>
                  <a:lnTo>
                    <a:pt x="57" y="179"/>
                  </a:lnTo>
                  <a:cubicBezTo>
                    <a:pt x="59" y="179"/>
                    <a:pt x="61" y="179"/>
                    <a:pt x="64" y="180"/>
                  </a:cubicBezTo>
                  <a:cubicBezTo>
                    <a:pt x="65" y="180"/>
                    <a:pt x="67" y="182"/>
                    <a:pt x="68" y="183"/>
                  </a:cubicBezTo>
                  <a:cubicBezTo>
                    <a:pt x="69" y="185"/>
                    <a:pt x="71" y="187"/>
                    <a:pt x="73" y="187"/>
                  </a:cubicBezTo>
                  <a:cubicBezTo>
                    <a:pt x="76" y="187"/>
                    <a:pt x="77" y="185"/>
                    <a:pt x="78" y="184"/>
                  </a:cubicBezTo>
                  <a:cubicBezTo>
                    <a:pt x="80" y="183"/>
                    <a:pt x="81" y="181"/>
                    <a:pt x="84" y="181"/>
                  </a:cubicBezTo>
                  <a:cubicBezTo>
                    <a:pt x="89" y="181"/>
                    <a:pt x="95" y="185"/>
                    <a:pt x="101" y="189"/>
                  </a:cubicBezTo>
                  <a:cubicBezTo>
                    <a:pt x="105" y="191"/>
                    <a:pt x="109" y="194"/>
                    <a:pt x="111" y="194"/>
                  </a:cubicBezTo>
                  <a:cubicBezTo>
                    <a:pt x="112" y="194"/>
                    <a:pt x="113" y="193"/>
                    <a:pt x="115" y="191"/>
                  </a:cubicBezTo>
                  <a:cubicBezTo>
                    <a:pt x="116" y="190"/>
                    <a:pt x="118" y="188"/>
                    <a:pt x="120" y="188"/>
                  </a:cubicBezTo>
                  <a:cubicBezTo>
                    <a:pt x="122" y="188"/>
                    <a:pt x="123" y="189"/>
                    <a:pt x="125" y="190"/>
                  </a:cubicBezTo>
                  <a:cubicBezTo>
                    <a:pt x="126" y="190"/>
                    <a:pt x="127" y="190"/>
                    <a:pt x="128" y="191"/>
                  </a:cubicBezTo>
                  <a:cubicBezTo>
                    <a:pt x="131" y="188"/>
                    <a:pt x="129" y="180"/>
                    <a:pt x="128" y="177"/>
                  </a:cubicBezTo>
                  <a:lnTo>
                    <a:pt x="127" y="177"/>
                  </a:lnTo>
                  <a:lnTo>
                    <a:pt x="128" y="176"/>
                  </a:lnTo>
                  <a:cubicBezTo>
                    <a:pt x="129" y="174"/>
                    <a:pt x="130" y="173"/>
                    <a:pt x="13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1119"/>
            <p:cNvSpPr>
              <a:spLocks/>
            </p:cNvSpPr>
            <p:nvPr/>
          </p:nvSpPr>
          <p:spPr bwMode="auto">
            <a:xfrm>
              <a:off x="7856808" y="4587387"/>
              <a:ext cx="54505" cy="39469"/>
            </a:xfrm>
            <a:custGeom>
              <a:avLst/>
              <a:gdLst>
                <a:gd name="T0" fmla="*/ 101 w 132"/>
                <a:gd name="T1" fmla="*/ 44 h 92"/>
                <a:gd name="T2" fmla="*/ 103 w 132"/>
                <a:gd name="T3" fmla="*/ 44 h 92"/>
                <a:gd name="T4" fmla="*/ 116 w 132"/>
                <a:gd name="T5" fmla="*/ 33 h 92"/>
                <a:gd name="T6" fmla="*/ 121 w 132"/>
                <a:gd name="T7" fmla="*/ 34 h 92"/>
                <a:gd name="T8" fmla="*/ 123 w 132"/>
                <a:gd name="T9" fmla="*/ 36 h 92"/>
                <a:gd name="T10" fmla="*/ 126 w 132"/>
                <a:gd name="T11" fmla="*/ 34 h 92"/>
                <a:gd name="T12" fmla="*/ 132 w 132"/>
                <a:gd name="T13" fmla="*/ 32 h 92"/>
                <a:gd name="T14" fmla="*/ 132 w 132"/>
                <a:gd name="T15" fmla="*/ 30 h 92"/>
                <a:gd name="T16" fmla="*/ 119 w 132"/>
                <a:gd name="T17" fmla="*/ 13 h 92"/>
                <a:gd name="T18" fmla="*/ 106 w 132"/>
                <a:gd name="T19" fmla="*/ 10 h 92"/>
                <a:gd name="T20" fmla="*/ 104 w 132"/>
                <a:gd name="T21" fmla="*/ 5 h 92"/>
                <a:gd name="T22" fmla="*/ 100 w 132"/>
                <a:gd name="T23" fmla="*/ 0 h 92"/>
                <a:gd name="T24" fmla="*/ 95 w 132"/>
                <a:gd name="T25" fmla="*/ 3 h 92"/>
                <a:gd name="T26" fmla="*/ 86 w 132"/>
                <a:gd name="T27" fmla="*/ 7 h 92"/>
                <a:gd name="T28" fmla="*/ 72 w 132"/>
                <a:gd name="T29" fmla="*/ 6 h 92"/>
                <a:gd name="T30" fmla="*/ 65 w 132"/>
                <a:gd name="T31" fmla="*/ 6 h 92"/>
                <a:gd name="T32" fmla="*/ 54 w 132"/>
                <a:gd name="T33" fmla="*/ 16 h 92"/>
                <a:gd name="T34" fmla="*/ 50 w 132"/>
                <a:gd name="T35" fmla="*/ 13 h 92"/>
                <a:gd name="T36" fmla="*/ 47 w 132"/>
                <a:gd name="T37" fmla="*/ 11 h 92"/>
                <a:gd name="T38" fmla="*/ 44 w 132"/>
                <a:gd name="T39" fmla="*/ 13 h 92"/>
                <a:gd name="T40" fmla="*/ 39 w 132"/>
                <a:gd name="T41" fmla="*/ 17 h 92"/>
                <a:gd name="T42" fmla="*/ 17 w 132"/>
                <a:gd name="T43" fmla="*/ 31 h 92"/>
                <a:gd name="T44" fmla="*/ 0 w 132"/>
                <a:gd name="T45" fmla="*/ 42 h 92"/>
                <a:gd name="T46" fmla="*/ 6 w 132"/>
                <a:gd name="T47" fmla="*/ 48 h 92"/>
                <a:gd name="T48" fmla="*/ 6 w 132"/>
                <a:gd name="T49" fmla="*/ 48 h 92"/>
                <a:gd name="T50" fmla="*/ 6 w 132"/>
                <a:gd name="T51" fmla="*/ 52 h 92"/>
                <a:gd name="T52" fmla="*/ 5 w 132"/>
                <a:gd name="T53" fmla="*/ 54 h 92"/>
                <a:gd name="T54" fmla="*/ 4 w 132"/>
                <a:gd name="T55" fmla="*/ 56 h 92"/>
                <a:gd name="T56" fmla="*/ 16 w 132"/>
                <a:gd name="T57" fmla="*/ 62 h 92"/>
                <a:gd name="T58" fmla="*/ 24 w 132"/>
                <a:gd name="T59" fmla="*/ 82 h 92"/>
                <a:gd name="T60" fmla="*/ 31 w 132"/>
                <a:gd name="T61" fmla="*/ 92 h 92"/>
                <a:gd name="T62" fmla="*/ 40 w 132"/>
                <a:gd name="T63" fmla="*/ 88 h 92"/>
                <a:gd name="T64" fmla="*/ 52 w 132"/>
                <a:gd name="T65" fmla="*/ 83 h 92"/>
                <a:gd name="T66" fmla="*/ 53 w 132"/>
                <a:gd name="T67" fmla="*/ 83 h 92"/>
                <a:gd name="T68" fmla="*/ 53 w 132"/>
                <a:gd name="T69" fmla="*/ 84 h 92"/>
                <a:gd name="T70" fmla="*/ 57 w 132"/>
                <a:gd name="T71" fmla="*/ 89 h 92"/>
                <a:gd name="T72" fmla="*/ 64 w 132"/>
                <a:gd name="T73" fmla="*/ 84 h 92"/>
                <a:gd name="T74" fmla="*/ 70 w 132"/>
                <a:gd name="T75" fmla="*/ 80 h 92"/>
                <a:gd name="T76" fmla="*/ 71 w 132"/>
                <a:gd name="T77" fmla="*/ 73 h 92"/>
                <a:gd name="T78" fmla="*/ 80 w 132"/>
                <a:gd name="T79" fmla="*/ 64 h 92"/>
                <a:gd name="T80" fmla="*/ 79 w 132"/>
                <a:gd name="T81" fmla="*/ 61 h 92"/>
                <a:gd name="T82" fmla="*/ 77 w 132"/>
                <a:gd name="T83" fmla="*/ 55 h 92"/>
                <a:gd name="T84" fmla="*/ 94 w 132"/>
                <a:gd name="T85" fmla="*/ 41 h 92"/>
                <a:gd name="T86" fmla="*/ 101 w 132"/>
                <a:gd name="T8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92">
                  <a:moveTo>
                    <a:pt x="101" y="44"/>
                  </a:moveTo>
                  <a:cubicBezTo>
                    <a:pt x="102" y="44"/>
                    <a:pt x="102" y="44"/>
                    <a:pt x="103" y="44"/>
                  </a:cubicBezTo>
                  <a:cubicBezTo>
                    <a:pt x="104" y="40"/>
                    <a:pt x="111" y="33"/>
                    <a:pt x="116" y="33"/>
                  </a:cubicBezTo>
                  <a:cubicBezTo>
                    <a:pt x="118" y="33"/>
                    <a:pt x="120" y="34"/>
                    <a:pt x="121" y="34"/>
                  </a:cubicBezTo>
                  <a:cubicBezTo>
                    <a:pt x="122" y="35"/>
                    <a:pt x="122" y="36"/>
                    <a:pt x="123" y="36"/>
                  </a:cubicBezTo>
                  <a:cubicBezTo>
                    <a:pt x="124" y="36"/>
                    <a:pt x="125" y="35"/>
                    <a:pt x="126" y="34"/>
                  </a:cubicBezTo>
                  <a:cubicBezTo>
                    <a:pt x="128" y="33"/>
                    <a:pt x="129" y="32"/>
                    <a:pt x="132" y="32"/>
                  </a:cubicBezTo>
                  <a:lnTo>
                    <a:pt x="132" y="30"/>
                  </a:lnTo>
                  <a:cubicBezTo>
                    <a:pt x="130" y="27"/>
                    <a:pt x="121" y="17"/>
                    <a:pt x="119" y="13"/>
                  </a:cubicBezTo>
                  <a:cubicBezTo>
                    <a:pt x="115" y="13"/>
                    <a:pt x="109" y="11"/>
                    <a:pt x="106" y="10"/>
                  </a:cubicBezTo>
                  <a:cubicBezTo>
                    <a:pt x="105" y="9"/>
                    <a:pt x="104" y="7"/>
                    <a:pt x="104" y="5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8" y="0"/>
                    <a:pt x="97" y="1"/>
                    <a:pt x="95" y="3"/>
                  </a:cubicBezTo>
                  <a:cubicBezTo>
                    <a:pt x="93" y="5"/>
                    <a:pt x="90" y="7"/>
                    <a:pt x="86" y="7"/>
                  </a:cubicBezTo>
                  <a:cubicBezTo>
                    <a:pt x="82" y="7"/>
                    <a:pt x="76" y="7"/>
                    <a:pt x="72" y="6"/>
                  </a:cubicBezTo>
                  <a:lnTo>
                    <a:pt x="65" y="6"/>
                  </a:lnTo>
                  <a:cubicBezTo>
                    <a:pt x="64" y="13"/>
                    <a:pt x="61" y="16"/>
                    <a:pt x="54" y="16"/>
                  </a:cubicBezTo>
                  <a:cubicBezTo>
                    <a:pt x="52" y="16"/>
                    <a:pt x="51" y="14"/>
                    <a:pt x="50" y="13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6" y="11"/>
                    <a:pt x="45" y="12"/>
                    <a:pt x="44" y="13"/>
                  </a:cubicBezTo>
                  <a:cubicBezTo>
                    <a:pt x="43" y="14"/>
                    <a:pt x="41" y="16"/>
                    <a:pt x="39" y="17"/>
                  </a:cubicBezTo>
                  <a:cubicBezTo>
                    <a:pt x="37" y="27"/>
                    <a:pt x="26" y="29"/>
                    <a:pt x="17" y="31"/>
                  </a:cubicBezTo>
                  <a:cubicBezTo>
                    <a:pt x="8" y="33"/>
                    <a:pt x="0" y="34"/>
                    <a:pt x="0" y="42"/>
                  </a:cubicBezTo>
                  <a:cubicBezTo>
                    <a:pt x="0" y="46"/>
                    <a:pt x="2" y="47"/>
                    <a:pt x="6" y="48"/>
                  </a:cubicBezTo>
                  <a:lnTo>
                    <a:pt x="6" y="48"/>
                  </a:lnTo>
                  <a:lnTo>
                    <a:pt x="6" y="52"/>
                  </a:lnTo>
                  <a:cubicBezTo>
                    <a:pt x="6" y="53"/>
                    <a:pt x="5" y="54"/>
                    <a:pt x="5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60"/>
                    <a:pt x="12" y="62"/>
                    <a:pt x="16" y="62"/>
                  </a:cubicBezTo>
                  <a:cubicBezTo>
                    <a:pt x="24" y="62"/>
                    <a:pt x="24" y="76"/>
                    <a:pt x="24" y="82"/>
                  </a:cubicBezTo>
                  <a:cubicBezTo>
                    <a:pt x="24" y="87"/>
                    <a:pt x="27" y="92"/>
                    <a:pt x="31" y="92"/>
                  </a:cubicBezTo>
                  <a:cubicBezTo>
                    <a:pt x="34" y="92"/>
                    <a:pt x="36" y="90"/>
                    <a:pt x="40" y="88"/>
                  </a:cubicBezTo>
                  <a:cubicBezTo>
                    <a:pt x="44" y="86"/>
                    <a:pt x="48" y="83"/>
                    <a:pt x="52" y="83"/>
                  </a:cubicBezTo>
                  <a:lnTo>
                    <a:pt x="53" y="83"/>
                  </a:lnTo>
                  <a:lnTo>
                    <a:pt x="53" y="84"/>
                  </a:lnTo>
                  <a:cubicBezTo>
                    <a:pt x="53" y="85"/>
                    <a:pt x="55" y="87"/>
                    <a:pt x="57" y="89"/>
                  </a:cubicBezTo>
                  <a:cubicBezTo>
                    <a:pt x="58" y="87"/>
                    <a:pt x="61" y="85"/>
                    <a:pt x="64" y="84"/>
                  </a:cubicBezTo>
                  <a:cubicBezTo>
                    <a:pt x="66" y="83"/>
                    <a:pt x="69" y="81"/>
                    <a:pt x="70" y="80"/>
                  </a:cubicBezTo>
                  <a:cubicBezTo>
                    <a:pt x="71" y="77"/>
                    <a:pt x="71" y="75"/>
                    <a:pt x="71" y="73"/>
                  </a:cubicBezTo>
                  <a:cubicBezTo>
                    <a:pt x="72" y="69"/>
                    <a:pt x="72" y="65"/>
                    <a:pt x="80" y="64"/>
                  </a:cubicBezTo>
                  <a:cubicBezTo>
                    <a:pt x="80" y="63"/>
                    <a:pt x="79" y="62"/>
                    <a:pt x="79" y="61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77" y="46"/>
                    <a:pt x="86" y="41"/>
                    <a:pt x="94" y="41"/>
                  </a:cubicBezTo>
                  <a:cubicBezTo>
                    <a:pt x="97" y="41"/>
                    <a:pt x="100" y="42"/>
                    <a:pt x="10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1120"/>
            <p:cNvSpPr>
              <a:spLocks/>
            </p:cNvSpPr>
            <p:nvPr/>
          </p:nvSpPr>
          <p:spPr bwMode="auto">
            <a:xfrm>
              <a:off x="7866206" y="4559195"/>
              <a:ext cx="58264" cy="31951"/>
            </a:xfrm>
            <a:custGeom>
              <a:avLst/>
              <a:gdLst>
                <a:gd name="T0" fmla="*/ 116 w 133"/>
                <a:gd name="T1" fmla="*/ 42 h 74"/>
                <a:gd name="T2" fmla="*/ 112 w 133"/>
                <a:gd name="T3" fmla="*/ 43 h 74"/>
                <a:gd name="T4" fmla="*/ 89 w 133"/>
                <a:gd name="T5" fmla="*/ 30 h 74"/>
                <a:gd name="T6" fmla="*/ 79 w 133"/>
                <a:gd name="T7" fmla="*/ 21 h 74"/>
                <a:gd name="T8" fmla="*/ 64 w 133"/>
                <a:gd name="T9" fmla="*/ 9 h 74"/>
                <a:gd name="T10" fmla="*/ 62 w 133"/>
                <a:gd name="T11" fmla="*/ 4 h 74"/>
                <a:gd name="T12" fmla="*/ 61 w 133"/>
                <a:gd name="T13" fmla="*/ 0 h 74"/>
                <a:gd name="T14" fmla="*/ 60 w 133"/>
                <a:gd name="T15" fmla="*/ 2 h 74"/>
                <a:gd name="T16" fmla="*/ 56 w 133"/>
                <a:gd name="T17" fmla="*/ 6 h 74"/>
                <a:gd name="T18" fmla="*/ 50 w 133"/>
                <a:gd name="T19" fmla="*/ 4 h 74"/>
                <a:gd name="T20" fmla="*/ 45 w 133"/>
                <a:gd name="T21" fmla="*/ 2 h 74"/>
                <a:gd name="T22" fmla="*/ 39 w 133"/>
                <a:gd name="T23" fmla="*/ 4 h 74"/>
                <a:gd name="T24" fmla="*/ 33 w 133"/>
                <a:gd name="T25" fmla="*/ 7 h 74"/>
                <a:gd name="T26" fmla="*/ 13 w 133"/>
                <a:gd name="T27" fmla="*/ 19 h 74"/>
                <a:gd name="T28" fmla="*/ 5 w 133"/>
                <a:gd name="T29" fmla="*/ 27 h 74"/>
                <a:gd name="T30" fmla="*/ 0 w 133"/>
                <a:gd name="T31" fmla="*/ 31 h 74"/>
                <a:gd name="T32" fmla="*/ 14 w 133"/>
                <a:gd name="T33" fmla="*/ 38 h 74"/>
                <a:gd name="T34" fmla="*/ 20 w 133"/>
                <a:gd name="T35" fmla="*/ 34 h 74"/>
                <a:gd name="T36" fmla="*/ 22 w 133"/>
                <a:gd name="T37" fmla="*/ 32 h 74"/>
                <a:gd name="T38" fmla="*/ 23 w 133"/>
                <a:gd name="T39" fmla="*/ 31 h 74"/>
                <a:gd name="T40" fmla="*/ 24 w 133"/>
                <a:gd name="T41" fmla="*/ 33 h 74"/>
                <a:gd name="T42" fmla="*/ 25 w 133"/>
                <a:gd name="T43" fmla="*/ 38 h 74"/>
                <a:gd name="T44" fmla="*/ 27 w 133"/>
                <a:gd name="T45" fmla="*/ 43 h 74"/>
                <a:gd name="T46" fmla="*/ 32 w 133"/>
                <a:gd name="T47" fmla="*/ 46 h 74"/>
                <a:gd name="T48" fmla="*/ 39 w 133"/>
                <a:gd name="T49" fmla="*/ 51 h 74"/>
                <a:gd name="T50" fmla="*/ 39 w 133"/>
                <a:gd name="T51" fmla="*/ 53 h 74"/>
                <a:gd name="T52" fmla="*/ 38 w 133"/>
                <a:gd name="T53" fmla="*/ 53 h 74"/>
                <a:gd name="T54" fmla="*/ 35 w 133"/>
                <a:gd name="T55" fmla="*/ 54 h 74"/>
                <a:gd name="T56" fmla="*/ 35 w 133"/>
                <a:gd name="T57" fmla="*/ 56 h 74"/>
                <a:gd name="T58" fmla="*/ 42 w 133"/>
                <a:gd name="T59" fmla="*/ 59 h 74"/>
                <a:gd name="T60" fmla="*/ 50 w 133"/>
                <a:gd name="T61" fmla="*/ 67 h 74"/>
                <a:gd name="T62" fmla="*/ 60 w 133"/>
                <a:gd name="T63" fmla="*/ 68 h 74"/>
                <a:gd name="T64" fmla="*/ 67 w 133"/>
                <a:gd name="T65" fmla="*/ 64 h 74"/>
                <a:gd name="T66" fmla="*/ 74 w 133"/>
                <a:gd name="T67" fmla="*/ 60 h 74"/>
                <a:gd name="T68" fmla="*/ 80 w 133"/>
                <a:gd name="T69" fmla="*/ 67 h 74"/>
                <a:gd name="T70" fmla="*/ 81 w 133"/>
                <a:gd name="T71" fmla="*/ 71 h 74"/>
                <a:gd name="T72" fmla="*/ 93 w 133"/>
                <a:gd name="T73" fmla="*/ 74 h 74"/>
                <a:gd name="T74" fmla="*/ 97 w 133"/>
                <a:gd name="T75" fmla="*/ 71 h 74"/>
                <a:gd name="T76" fmla="*/ 99 w 133"/>
                <a:gd name="T77" fmla="*/ 68 h 74"/>
                <a:gd name="T78" fmla="*/ 103 w 133"/>
                <a:gd name="T79" fmla="*/ 64 h 74"/>
                <a:gd name="T80" fmla="*/ 109 w 133"/>
                <a:gd name="T81" fmla="*/ 64 h 74"/>
                <a:gd name="T82" fmla="*/ 118 w 133"/>
                <a:gd name="T83" fmla="*/ 65 h 74"/>
                <a:gd name="T84" fmla="*/ 126 w 133"/>
                <a:gd name="T85" fmla="*/ 61 h 74"/>
                <a:gd name="T86" fmla="*/ 130 w 133"/>
                <a:gd name="T87" fmla="*/ 41 h 74"/>
                <a:gd name="T88" fmla="*/ 133 w 133"/>
                <a:gd name="T89" fmla="*/ 31 h 74"/>
                <a:gd name="T90" fmla="*/ 116 w 133"/>
                <a:gd name="T9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74">
                  <a:moveTo>
                    <a:pt x="116" y="42"/>
                  </a:moveTo>
                  <a:cubicBezTo>
                    <a:pt x="115" y="42"/>
                    <a:pt x="113" y="43"/>
                    <a:pt x="112" y="43"/>
                  </a:cubicBezTo>
                  <a:cubicBezTo>
                    <a:pt x="103" y="43"/>
                    <a:pt x="93" y="37"/>
                    <a:pt x="89" y="30"/>
                  </a:cubicBezTo>
                  <a:cubicBezTo>
                    <a:pt x="86" y="26"/>
                    <a:pt x="82" y="24"/>
                    <a:pt x="79" y="21"/>
                  </a:cubicBezTo>
                  <a:cubicBezTo>
                    <a:pt x="74" y="18"/>
                    <a:pt x="69" y="15"/>
                    <a:pt x="64" y="9"/>
                  </a:cubicBezTo>
                  <a:cubicBezTo>
                    <a:pt x="63" y="7"/>
                    <a:pt x="63" y="5"/>
                    <a:pt x="62" y="4"/>
                  </a:cubicBezTo>
                  <a:cubicBezTo>
                    <a:pt x="62" y="2"/>
                    <a:pt x="62" y="1"/>
                    <a:pt x="61" y="0"/>
                  </a:cubicBezTo>
                  <a:cubicBezTo>
                    <a:pt x="61" y="1"/>
                    <a:pt x="60" y="1"/>
                    <a:pt x="60" y="2"/>
                  </a:cubicBezTo>
                  <a:cubicBezTo>
                    <a:pt x="59" y="4"/>
                    <a:pt x="58" y="6"/>
                    <a:pt x="56" y="6"/>
                  </a:cubicBezTo>
                  <a:cubicBezTo>
                    <a:pt x="53" y="6"/>
                    <a:pt x="51" y="5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2"/>
                    <a:pt x="41" y="3"/>
                    <a:pt x="39" y="4"/>
                  </a:cubicBezTo>
                  <a:cubicBezTo>
                    <a:pt x="38" y="5"/>
                    <a:pt x="36" y="6"/>
                    <a:pt x="33" y="7"/>
                  </a:cubicBezTo>
                  <a:cubicBezTo>
                    <a:pt x="30" y="14"/>
                    <a:pt x="23" y="19"/>
                    <a:pt x="13" y="19"/>
                  </a:cubicBezTo>
                  <a:cubicBezTo>
                    <a:pt x="13" y="25"/>
                    <a:pt x="8" y="26"/>
                    <a:pt x="5" y="27"/>
                  </a:cubicBezTo>
                  <a:cubicBezTo>
                    <a:pt x="2" y="28"/>
                    <a:pt x="0" y="29"/>
                    <a:pt x="0" y="31"/>
                  </a:cubicBezTo>
                  <a:cubicBezTo>
                    <a:pt x="0" y="33"/>
                    <a:pt x="10" y="38"/>
                    <a:pt x="14" y="38"/>
                  </a:cubicBezTo>
                  <a:cubicBezTo>
                    <a:pt x="17" y="38"/>
                    <a:pt x="19" y="36"/>
                    <a:pt x="20" y="34"/>
                  </a:cubicBezTo>
                  <a:cubicBezTo>
                    <a:pt x="21" y="34"/>
                    <a:pt x="21" y="33"/>
                    <a:pt x="22" y="32"/>
                  </a:cubicBezTo>
                  <a:lnTo>
                    <a:pt x="23" y="31"/>
                  </a:lnTo>
                  <a:lnTo>
                    <a:pt x="24" y="33"/>
                  </a:lnTo>
                  <a:cubicBezTo>
                    <a:pt x="24" y="34"/>
                    <a:pt x="25" y="36"/>
                    <a:pt x="25" y="38"/>
                  </a:cubicBezTo>
                  <a:cubicBezTo>
                    <a:pt x="26" y="40"/>
                    <a:pt x="26" y="42"/>
                    <a:pt x="27" y="43"/>
                  </a:cubicBezTo>
                  <a:cubicBezTo>
                    <a:pt x="28" y="44"/>
                    <a:pt x="30" y="45"/>
                    <a:pt x="32" y="46"/>
                  </a:cubicBezTo>
                  <a:cubicBezTo>
                    <a:pt x="34" y="47"/>
                    <a:pt x="37" y="49"/>
                    <a:pt x="39" y="51"/>
                  </a:cubicBezTo>
                  <a:lnTo>
                    <a:pt x="39" y="53"/>
                  </a:lnTo>
                  <a:lnTo>
                    <a:pt x="38" y="53"/>
                  </a:lnTo>
                  <a:cubicBezTo>
                    <a:pt x="37" y="54"/>
                    <a:pt x="36" y="54"/>
                    <a:pt x="35" y="54"/>
                  </a:cubicBezTo>
                  <a:lnTo>
                    <a:pt x="35" y="56"/>
                  </a:lnTo>
                  <a:cubicBezTo>
                    <a:pt x="37" y="58"/>
                    <a:pt x="39" y="59"/>
                    <a:pt x="42" y="59"/>
                  </a:cubicBezTo>
                  <a:cubicBezTo>
                    <a:pt x="45" y="60"/>
                    <a:pt x="49" y="61"/>
                    <a:pt x="50" y="67"/>
                  </a:cubicBezTo>
                  <a:cubicBezTo>
                    <a:pt x="54" y="68"/>
                    <a:pt x="57" y="68"/>
                    <a:pt x="60" y="68"/>
                  </a:cubicBezTo>
                  <a:cubicBezTo>
                    <a:pt x="63" y="68"/>
                    <a:pt x="65" y="66"/>
                    <a:pt x="67" y="64"/>
                  </a:cubicBezTo>
                  <a:cubicBezTo>
                    <a:pt x="69" y="62"/>
                    <a:pt x="71" y="60"/>
                    <a:pt x="74" y="60"/>
                  </a:cubicBezTo>
                  <a:cubicBezTo>
                    <a:pt x="79" y="60"/>
                    <a:pt x="79" y="64"/>
                    <a:pt x="80" y="67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3" y="72"/>
                    <a:pt x="90" y="73"/>
                    <a:pt x="93" y="74"/>
                  </a:cubicBezTo>
                  <a:cubicBezTo>
                    <a:pt x="94" y="72"/>
                    <a:pt x="96" y="71"/>
                    <a:pt x="97" y="71"/>
                  </a:cubicBezTo>
                  <a:cubicBezTo>
                    <a:pt x="98" y="70"/>
                    <a:pt x="98" y="69"/>
                    <a:pt x="99" y="68"/>
                  </a:cubicBezTo>
                  <a:cubicBezTo>
                    <a:pt x="99" y="67"/>
                    <a:pt x="100" y="65"/>
                    <a:pt x="103" y="64"/>
                  </a:cubicBezTo>
                  <a:cubicBezTo>
                    <a:pt x="104" y="64"/>
                    <a:pt x="107" y="64"/>
                    <a:pt x="109" y="64"/>
                  </a:cubicBezTo>
                  <a:cubicBezTo>
                    <a:pt x="112" y="65"/>
                    <a:pt x="115" y="65"/>
                    <a:pt x="118" y="65"/>
                  </a:cubicBezTo>
                  <a:cubicBezTo>
                    <a:pt x="125" y="65"/>
                    <a:pt x="126" y="63"/>
                    <a:pt x="126" y="61"/>
                  </a:cubicBezTo>
                  <a:cubicBezTo>
                    <a:pt x="126" y="53"/>
                    <a:pt x="128" y="47"/>
                    <a:pt x="130" y="41"/>
                  </a:cubicBezTo>
                  <a:cubicBezTo>
                    <a:pt x="131" y="38"/>
                    <a:pt x="132" y="35"/>
                    <a:pt x="133" y="31"/>
                  </a:cubicBezTo>
                  <a:cubicBezTo>
                    <a:pt x="128" y="36"/>
                    <a:pt x="123" y="41"/>
                    <a:pt x="11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1121"/>
            <p:cNvSpPr>
              <a:spLocks/>
            </p:cNvSpPr>
            <p:nvPr/>
          </p:nvSpPr>
          <p:spPr bwMode="auto">
            <a:xfrm>
              <a:off x="7849290" y="4547918"/>
              <a:ext cx="30071" cy="26313"/>
            </a:xfrm>
            <a:custGeom>
              <a:avLst/>
              <a:gdLst>
                <a:gd name="T0" fmla="*/ 9 w 70"/>
                <a:gd name="T1" fmla="*/ 39 h 64"/>
                <a:gd name="T2" fmla="*/ 0 w 70"/>
                <a:gd name="T3" fmla="*/ 53 h 64"/>
                <a:gd name="T4" fmla="*/ 7 w 70"/>
                <a:gd name="T5" fmla="*/ 64 h 64"/>
                <a:gd name="T6" fmla="*/ 14 w 70"/>
                <a:gd name="T7" fmla="*/ 61 h 64"/>
                <a:gd name="T8" fmla="*/ 21 w 70"/>
                <a:gd name="T9" fmla="*/ 57 h 64"/>
                <a:gd name="T10" fmla="*/ 30 w 70"/>
                <a:gd name="T11" fmla="*/ 58 h 64"/>
                <a:gd name="T12" fmla="*/ 38 w 70"/>
                <a:gd name="T13" fmla="*/ 59 h 64"/>
                <a:gd name="T14" fmla="*/ 44 w 70"/>
                <a:gd name="T15" fmla="*/ 54 h 64"/>
                <a:gd name="T16" fmla="*/ 51 w 70"/>
                <a:gd name="T17" fmla="*/ 47 h 64"/>
                <a:gd name="T18" fmla="*/ 51 w 70"/>
                <a:gd name="T19" fmla="*/ 46 h 64"/>
                <a:gd name="T20" fmla="*/ 52 w 70"/>
                <a:gd name="T21" fmla="*/ 46 h 64"/>
                <a:gd name="T22" fmla="*/ 70 w 70"/>
                <a:gd name="T23" fmla="*/ 36 h 64"/>
                <a:gd name="T24" fmla="*/ 60 w 70"/>
                <a:gd name="T25" fmla="*/ 19 h 64"/>
                <a:gd name="T26" fmla="*/ 52 w 70"/>
                <a:gd name="T27" fmla="*/ 6 h 64"/>
                <a:gd name="T28" fmla="*/ 50 w 70"/>
                <a:gd name="T29" fmla="*/ 7 h 64"/>
                <a:gd name="T30" fmla="*/ 48 w 70"/>
                <a:gd name="T31" fmla="*/ 9 h 64"/>
                <a:gd name="T32" fmla="*/ 41 w 70"/>
                <a:gd name="T33" fmla="*/ 4 h 64"/>
                <a:gd name="T34" fmla="*/ 35 w 70"/>
                <a:gd name="T35" fmla="*/ 0 h 64"/>
                <a:gd name="T36" fmla="*/ 33 w 70"/>
                <a:gd name="T37" fmla="*/ 1 h 64"/>
                <a:gd name="T38" fmla="*/ 30 w 70"/>
                <a:gd name="T39" fmla="*/ 1 h 64"/>
                <a:gd name="T40" fmla="*/ 26 w 70"/>
                <a:gd name="T41" fmla="*/ 3 h 64"/>
                <a:gd name="T42" fmla="*/ 20 w 70"/>
                <a:gd name="T43" fmla="*/ 3 h 64"/>
                <a:gd name="T44" fmla="*/ 16 w 70"/>
                <a:gd name="T45" fmla="*/ 12 h 64"/>
                <a:gd name="T46" fmla="*/ 13 w 70"/>
                <a:gd name="T47" fmla="*/ 18 h 64"/>
                <a:gd name="T48" fmla="*/ 17 w 70"/>
                <a:gd name="T49" fmla="*/ 22 h 64"/>
                <a:gd name="T50" fmla="*/ 18 w 70"/>
                <a:gd name="T51" fmla="*/ 22 h 64"/>
                <a:gd name="T52" fmla="*/ 18 w 70"/>
                <a:gd name="T53" fmla="*/ 27 h 64"/>
                <a:gd name="T54" fmla="*/ 9 w 70"/>
                <a:gd name="T5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64">
                  <a:moveTo>
                    <a:pt x="9" y="39"/>
                  </a:moveTo>
                  <a:cubicBezTo>
                    <a:pt x="5" y="42"/>
                    <a:pt x="0" y="46"/>
                    <a:pt x="0" y="53"/>
                  </a:cubicBezTo>
                  <a:cubicBezTo>
                    <a:pt x="0" y="57"/>
                    <a:pt x="4" y="64"/>
                    <a:pt x="7" y="64"/>
                  </a:cubicBezTo>
                  <a:cubicBezTo>
                    <a:pt x="10" y="64"/>
                    <a:pt x="12" y="62"/>
                    <a:pt x="14" y="61"/>
                  </a:cubicBezTo>
                  <a:cubicBezTo>
                    <a:pt x="16" y="59"/>
                    <a:pt x="18" y="57"/>
                    <a:pt x="21" y="57"/>
                  </a:cubicBezTo>
                  <a:cubicBezTo>
                    <a:pt x="24" y="57"/>
                    <a:pt x="27" y="58"/>
                    <a:pt x="30" y="58"/>
                  </a:cubicBezTo>
                  <a:cubicBezTo>
                    <a:pt x="32" y="59"/>
                    <a:pt x="35" y="59"/>
                    <a:pt x="38" y="59"/>
                  </a:cubicBezTo>
                  <a:cubicBezTo>
                    <a:pt x="38" y="56"/>
                    <a:pt x="42" y="55"/>
                    <a:pt x="44" y="54"/>
                  </a:cubicBezTo>
                  <a:cubicBezTo>
                    <a:pt x="48" y="53"/>
                    <a:pt x="51" y="52"/>
                    <a:pt x="51" y="47"/>
                  </a:cubicBezTo>
                  <a:lnTo>
                    <a:pt x="51" y="46"/>
                  </a:lnTo>
                  <a:lnTo>
                    <a:pt x="52" y="46"/>
                  </a:lnTo>
                  <a:cubicBezTo>
                    <a:pt x="61" y="46"/>
                    <a:pt x="68" y="42"/>
                    <a:pt x="70" y="36"/>
                  </a:cubicBezTo>
                  <a:cubicBezTo>
                    <a:pt x="64" y="34"/>
                    <a:pt x="62" y="27"/>
                    <a:pt x="60" y="19"/>
                  </a:cubicBezTo>
                  <a:cubicBezTo>
                    <a:pt x="59" y="12"/>
                    <a:pt x="57" y="6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8"/>
                    <a:pt x="49" y="9"/>
                    <a:pt x="48" y="9"/>
                  </a:cubicBezTo>
                  <a:cubicBezTo>
                    <a:pt x="45" y="9"/>
                    <a:pt x="43" y="6"/>
                    <a:pt x="41" y="4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2" y="1"/>
                    <a:pt x="30" y="1"/>
                    <a:pt x="30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20" y="3"/>
                  </a:lnTo>
                  <a:cubicBezTo>
                    <a:pt x="20" y="8"/>
                    <a:pt x="18" y="10"/>
                    <a:pt x="16" y="12"/>
                  </a:cubicBezTo>
                  <a:cubicBezTo>
                    <a:pt x="14" y="14"/>
                    <a:pt x="13" y="15"/>
                    <a:pt x="13" y="18"/>
                  </a:cubicBezTo>
                  <a:cubicBezTo>
                    <a:pt x="13" y="21"/>
                    <a:pt x="14" y="22"/>
                    <a:pt x="17" y="22"/>
                  </a:cubicBezTo>
                  <a:lnTo>
                    <a:pt x="18" y="22"/>
                  </a:lnTo>
                  <a:lnTo>
                    <a:pt x="18" y="27"/>
                  </a:lnTo>
                  <a:cubicBezTo>
                    <a:pt x="18" y="33"/>
                    <a:pt x="14" y="36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1122"/>
            <p:cNvSpPr>
              <a:spLocks/>
            </p:cNvSpPr>
            <p:nvPr/>
          </p:nvSpPr>
          <p:spPr bwMode="auto">
            <a:xfrm>
              <a:off x="7804183" y="4528903"/>
              <a:ext cx="58264" cy="37810"/>
            </a:xfrm>
            <a:custGeom>
              <a:avLst/>
              <a:gdLst>
                <a:gd name="T0" fmla="*/ 135 w 135"/>
                <a:gd name="T1" fmla="*/ 45 h 91"/>
                <a:gd name="T2" fmla="*/ 134 w 135"/>
                <a:gd name="T3" fmla="*/ 42 h 91"/>
                <a:gd name="T4" fmla="*/ 134 w 135"/>
                <a:gd name="T5" fmla="*/ 38 h 91"/>
                <a:gd name="T6" fmla="*/ 133 w 135"/>
                <a:gd name="T7" fmla="*/ 31 h 91"/>
                <a:gd name="T8" fmla="*/ 131 w 135"/>
                <a:gd name="T9" fmla="*/ 30 h 91"/>
                <a:gd name="T10" fmla="*/ 128 w 135"/>
                <a:gd name="T11" fmla="*/ 32 h 91"/>
                <a:gd name="T12" fmla="*/ 122 w 135"/>
                <a:gd name="T13" fmla="*/ 34 h 91"/>
                <a:gd name="T14" fmla="*/ 119 w 135"/>
                <a:gd name="T15" fmla="*/ 30 h 91"/>
                <a:gd name="T16" fmla="*/ 118 w 135"/>
                <a:gd name="T17" fmla="*/ 29 h 91"/>
                <a:gd name="T18" fmla="*/ 110 w 135"/>
                <a:gd name="T19" fmla="*/ 25 h 91"/>
                <a:gd name="T20" fmla="*/ 106 w 135"/>
                <a:gd name="T21" fmla="*/ 23 h 91"/>
                <a:gd name="T22" fmla="*/ 105 w 135"/>
                <a:gd name="T23" fmla="*/ 23 h 91"/>
                <a:gd name="T24" fmla="*/ 102 w 135"/>
                <a:gd name="T25" fmla="*/ 25 h 91"/>
                <a:gd name="T26" fmla="*/ 96 w 135"/>
                <a:gd name="T27" fmla="*/ 20 h 91"/>
                <a:gd name="T28" fmla="*/ 95 w 135"/>
                <a:gd name="T29" fmla="*/ 21 h 91"/>
                <a:gd name="T30" fmla="*/ 92 w 135"/>
                <a:gd name="T31" fmla="*/ 22 h 91"/>
                <a:gd name="T32" fmla="*/ 87 w 135"/>
                <a:gd name="T33" fmla="*/ 17 h 91"/>
                <a:gd name="T34" fmla="*/ 81 w 135"/>
                <a:gd name="T35" fmla="*/ 10 h 91"/>
                <a:gd name="T36" fmla="*/ 73 w 135"/>
                <a:gd name="T37" fmla="*/ 13 h 91"/>
                <a:gd name="T38" fmla="*/ 60 w 135"/>
                <a:gd name="T39" fmla="*/ 18 h 91"/>
                <a:gd name="T40" fmla="*/ 55 w 135"/>
                <a:gd name="T41" fmla="*/ 15 h 91"/>
                <a:gd name="T42" fmla="*/ 53 w 135"/>
                <a:gd name="T43" fmla="*/ 12 h 91"/>
                <a:gd name="T44" fmla="*/ 41 w 135"/>
                <a:gd name="T45" fmla="*/ 10 h 91"/>
                <a:gd name="T46" fmla="*/ 27 w 135"/>
                <a:gd name="T47" fmla="*/ 8 h 91"/>
                <a:gd name="T48" fmla="*/ 23 w 135"/>
                <a:gd name="T49" fmla="*/ 4 h 91"/>
                <a:gd name="T50" fmla="*/ 20 w 135"/>
                <a:gd name="T51" fmla="*/ 0 h 91"/>
                <a:gd name="T52" fmla="*/ 17 w 135"/>
                <a:gd name="T53" fmla="*/ 0 h 91"/>
                <a:gd name="T54" fmla="*/ 16 w 135"/>
                <a:gd name="T55" fmla="*/ 0 h 91"/>
                <a:gd name="T56" fmla="*/ 15 w 135"/>
                <a:gd name="T57" fmla="*/ 5 h 91"/>
                <a:gd name="T58" fmla="*/ 14 w 135"/>
                <a:gd name="T59" fmla="*/ 11 h 91"/>
                <a:gd name="T60" fmla="*/ 14 w 135"/>
                <a:gd name="T61" fmla="*/ 17 h 91"/>
                <a:gd name="T62" fmla="*/ 0 w 135"/>
                <a:gd name="T63" fmla="*/ 30 h 91"/>
                <a:gd name="T64" fmla="*/ 25 w 135"/>
                <a:gd name="T65" fmla="*/ 56 h 91"/>
                <a:gd name="T66" fmla="*/ 32 w 135"/>
                <a:gd name="T67" fmla="*/ 56 h 91"/>
                <a:gd name="T68" fmla="*/ 44 w 135"/>
                <a:gd name="T69" fmla="*/ 66 h 91"/>
                <a:gd name="T70" fmla="*/ 52 w 135"/>
                <a:gd name="T71" fmla="*/ 73 h 91"/>
                <a:gd name="T72" fmla="*/ 59 w 135"/>
                <a:gd name="T73" fmla="*/ 73 h 91"/>
                <a:gd name="T74" fmla="*/ 61 w 135"/>
                <a:gd name="T75" fmla="*/ 71 h 91"/>
                <a:gd name="T76" fmla="*/ 65 w 135"/>
                <a:gd name="T77" fmla="*/ 68 h 91"/>
                <a:gd name="T78" fmla="*/ 67 w 135"/>
                <a:gd name="T79" fmla="*/ 68 h 91"/>
                <a:gd name="T80" fmla="*/ 67 w 135"/>
                <a:gd name="T81" fmla="*/ 69 h 91"/>
                <a:gd name="T82" fmla="*/ 74 w 135"/>
                <a:gd name="T83" fmla="*/ 78 h 91"/>
                <a:gd name="T84" fmla="*/ 81 w 135"/>
                <a:gd name="T85" fmla="*/ 80 h 91"/>
                <a:gd name="T86" fmla="*/ 84 w 135"/>
                <a:gd name="T87" fmla="*/ 83 h 91"/>
                <a:gd name="T88" fmla="*/ 86 w 135"/>
                <a:gd name="T89" fmla="*/ 85 h 91"/>
                <a:gd name="T90" fmla="*/ 89 w 135"/>
                <a:gd name="T91" fmla="*/ 84 h 91"/>
                <a:gd name="T92" fmla="*/ 94 w 135"/>
                <a:gd name="T93" fmla="*/ 82 h 91"/>
                <a:gd name="T94" fmla="*/ 107 w 135"/>
                <a:gd name="T95" fmla="*/ 91 h 91"/>
                <a:gd name="T96" fmla="*/ 115 w 135"/>
                <a:gd name="T97" fmla="*/ 83 h 91"/>
                <a:gd name="T98" fmla="*/ 123 w 135"/>
                <a:gd name="T99" fmla="*/ 73 h 91"/>
                <a:gd name="T100" fmla="*/ 123 w 135"/>
                <a:gd name="T101" fmla="*/ 71 h 91"/>
                <a:gd name="T102" fmla="*/ 117 w 135"/>
                <a:gd name="T103" fmla="*/ 64 h 91"/>
                <a:gd name="T104" fmla="*/ 121 w 135"/>
                <a:gd name="T105" fmla="*/ 56 h 91"/>
                <a:gd name="T106" fmla="*/ 125 w 135"/>
                <a:gd name="T107" fmla="*/ 47 h 91"/>
                <a:gd name="T108" fmla="*/ 125 w 135"/>
                <a:gd name="T109" fmla="*/ 46 h 91"/>
                <a:gd name="T110" fmla="*/ 133 w 135"/>
                <a:gd name="T111" fmla="*/ 46 h 91"/>
                <a:gd name="T112" fmla="*/ 135 w 135"/>
                <a:gd name="T1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91">
                  <a:moveTo>
                    <a:pt x="135" y="45"/>
                  </a:moveTo>
                  <a:cubicBezTo>
                    <a:pt x="134" y="44"/>
                    <a:pt x="134" y="43"/>
                    <a:pt x="134" y="42"/>
                  </a:cubicBezTo>
                  <a:cubicBezTo>
                    <a:pt x="134" y="41"/>
                    <a:pt x="134" y="39"/>
                    <a:pt x="134" y="38"/>
                  </a:cubicBezTo>
                  <a:cubicBezTo>
                    <a:pt x="134" y="35"/>
                    <a:pt x="134" y="32"/>
                    <a:pt x="133" y="31"/>
                  </a:cubicBezTo>
                  <a:cubicBezTo>
                    <a:pt x="132" y="31"/>
                    <a:pt x="132" y="30"/>
                    <a:pt x="131" y="30"/>
                  </a:cubicBezTo>
                  <a:cubicBezTo>
                    <a:pt x="130" y="30"/>
                    <a:pt x="129" y="31"/>
                    <a:pt x="128" y="32"/>
                  </a:cubicBezTo>
                  <a:cubicBezTo>
                    <a:pt x="127" y="33"/>
                    <a:pt x="125" y="34"/>
                    <a:pt x="122" y="34"/>
                  </a:cubicBezTo>
                  <a:cubicBezTo>
                    <a:pt x="122" y="34"/>
                    <a:pt x="119" y="34"/>
                    <a:pt x="119" y="30"/>
                  </a:cubicBezTo>
                  <a:lnTo>
                    <a:pt x="118" y="29"/>
                  </a:lnTo>
                  <a:cubicBezTo>
                    <a:pt x="115" y="29"/>
                    <a:pt x="112" y="27"/>
                    <a:pt x="110" y="25"/>
                  </a:cubicBezTo>
                  <a:cubicBezTo>
                    <a:pt x="109" y="24"/>
                    <a:pt x="107" y="23"/>
                    <a:pt x="106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4"/>
                    <a:pt x="103" y="25"/>
                    <a:pt x="102" y="25"/>
                  </a:cubicBezTo>
                  <a:cubicBezTo>
                    <a:pt x="99" y="25"/>
                    <a:pt x="97" y="23"/>
                    <a:pt x="96" y="20"/>
                  </a:cubicBezTo>
                  <a:cubicBezTo>
                    <a:pt x="96" y="20"/>
                    <a:pt x="95" y="20"/>
                    <a:pt x="95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89" y="22"/>
                    <a:pt x="88" y="19"/>
                    <a:pt x="87" y="17"/>
                  </a:cubicBezTo>
                  <a:cubicBezTo>
                    <a:pt x="86" y="13"/>
                    <a:pt x="85" y="10"/>
                    <a:pt x="81" y="10"/>
                  </a:cubicBezTo>
                  <a:cubicBezTo>
                    <a:pt x="78" y="10"/>
                    <a:pt x="76" y="11"/>
                    <a:pt x="73" y="13"/>
                  </a:cubicBezTo>
                  <a:cubicBezTo>
                    <a:pt x="70" y="15"/>
                    <a:pt x="65" y="18"/>
                    <a:pt x="60" y="18"/>
                  </a:cubicBezTo>
                  <a:cubicBezTo>
                    <a:pt x="58" y="18"/>
                    <a:pt x="56" y="16"/>
                    <a:pt x="55" y="15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48" y="10"/>
                    <a:pt x="44" y="10"/>
                    <a:pt x="41" y="10"/>
                  </a:cubicBezTo>
                  <a:cubicBezTo>
                    <a:pt x="37" y="10"/>
                    <a:pt x="33" y="10"/>
                    <a:pt x="27" y="8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2" y="3"/>
                    <a:pt x="22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2"/>
                    <a:pt x="16" y="4"/>
                    <a:pt x="15" y="5"/>
                  </a:cubicBezTo>
                  <a:cubicBezTo>
                    <a:pt x="15" y="7"/>
                    <a:pt x="14" y="9"/>
                    <a:pt x="14" y="11"/>
                  </a:cubicBezTo>
                  <a:lnTo>
                    <a:pt x="14" y="17"/>
                  </a:lnTo>
                  <a:cubicBezTo>
                    <a:pt x="14" y="21"/>
                    <a:pt x="5" y="28"/>
                    <a:pt x="0" y="30"/>
                  </a:cubicBezTo>
                  <a:cubicBezTo>
                    <a:pt x="3" y="36"/>
                    <a:pt x="15" y="56"/>
                    <a:pt x="25" y="56"/>
                  </a:cubicBezTo>
                  <a:lnTo>
                    <a:pt x="32" y="56"/>
                  </a:lnTo>
                  <a:cubicBezTo>
                    <a:pt x="39" y="56"/>
                    <a:pt x="42" y="61"/>
                    <a:pt x="44" y="66"/>
                  </a:cubicBezTo>
                  <a:cubicBezTo>
                    <a:pt x="46" y="70"/>
                    <a:pt x="47" y="73"/>
                    <a:pt x="52" y="73"/>
                  </a:cubicBezTo>
                  <a:lnTo>
                    <a:pt x="59" y="73"/>
                  </a:lnTo>
                  <a:cubicBezTo>
                    <a:pt x="60" y="73"/>
                    <a:pt x="60" y="72"/>
                    <a:pt x="61" y="71"/>
                  </a:cubicBezTo>
                  <a:cubicBezTo>
                    <a:pt x="62" y="70"/>
                    <a:pt x="63" y="69"/>
                    <a:pt x="65" y="68"/>
                  </a:cubicBezTo>
                  <a:lnTo>
                    <a:pt x="67" y="68"/>
                  </a:lnTo>
                  <a:lnTo>
                    <a:pt x="67" y="69"/>
                  </a:lnTo>
                  <a:cubicBezTo>
                    <a:pt x="69" y="77"/>
                    <a:pt x="70" y="77"/>
                    <a:pt x="74" y="78"/>
                  </a:cubicBezTo>
                  <a:cubicBezTo>
                    <a:pt x="76" y="78"/>
                    <a:pt x="78" y="79"/>
                    <a:pt x="81" y="80"/>
                  </a:cubicBezTo>
                  <a:cubicBezTo>
                    <a:pt x="82" y="81"/>
                    <a:pt x="83" y="82"/>
                    <a:pt x="84" y="83"/>
                  </a:cubicBezTo>
                  <a:cubicBezTo>
                    <a:pt x="84" y="84"/>
                    <a:pt x="85" y="85"/>
                    <a:pt x="86" y="85"/>
                  </a:cubicBezTo>
                  <a:cubicBezTo>
                    <a:pt x="87" y="85"/>
                    <a:pt x="88" y="84"/>
                    <a:pt x="89" y="84"/>
                  </a:cubicBezTo>
                  <a:cubicBezTo>
                    <a:pt x="90" y="83"/>
                    <a:pt x="92" y="82"/>
                    <a:pt x="94" y="82"/>
                  </a:cubicBezTo>
                  <a:cubicBezTo>
                    <a:pt x="102" y="82"/>
                    <a:pt x="105" y="86"/>
                    <a:pt x="107" y="91"/>
                  </a:cubicBezTo>
                  <a:cubicBezTo>
                    <a:pt x="109" y="87"/>
                    <a:pt x="112" y="85"/>
                    <a:pt x="115" y="83"/>
                  </a:cubicBezTo>
                  <a:cubicBezTo>
                    <a:pt x="119" y="80"/>
                    <a:pt x="123" y="78"/>
                    <a:pt x="123" y="73"/>
                  </a:cubicBezTo>
                  <a:lnTo>
                    <a:pt x="123" y="71"/>
                  </a:lnTo>
                  <a:cubicBezTo>
                    <a:pt x="119" y="70"/>
                    <a:pt x="117" y="68"/>
                    <a:pt x="117" y="64"/>
                  </a:cubicBezTo>
                  <a:cubicBezTo>
                    <a:pt x="117" y="60"/>
                    <a:pt x="119" y="58"/>
                    <a:pt x="121" y="56"/>
                  </a:cubicBezTo>
                  <a:cubicBezTo>
                    <a:pt x="123" y="55"/>
                    <a:pt x="125" y="53"/>
                    <a:pt x="125" y="47"/>
                  </a:cubicBezTo>
                  <a:lnTo>
                    <a:pt x="125" y="46"/>
                  </a:lnTo>
                  <a:lnTo>
                    <a:pt x="133" y="46"/>
                  </a:lnTo>
                  <a:cubicBezTo>
                    <a:pt x="133" y="46"/>
                    <a:pt x="134" y="46"/>
                    <a:pt x="1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1123"/>
            <p:cNvSpPr>
              <a:spLocks/>
            </p:cNvSpPr>
            <p:nvPr/>
          </p:nvSpPr>
          <p:spPr bwMode="auto">
            <a:xfrm>
              <a:off x="7785388" y="4540400"/>
              <a:ext cx="39469" cy="30071"/>
            </a:xfrm>
            <a:custGeom>
              <a:avLst/>
              <a:gdLst>
                <a:gd name="T0" fmla="*/ 65 w 91"/>
                <a:gd name="T1" fmla="*/ 69 h 73"/>
                <a:gd name="T2" fmla="*/ 84 w 91"/>
                <a:gd name="T3" fmla="*/ 56 h 73"/>
                <a:gd name="T4" fmla="*/ 91 w 91"/>
                <a:gd name="T5" fmla="*/ 47 h 73"/>
                <a:gd name="T6" fmla="*/ 86 w 91"/>
                <a:gd name="T7" fmla="*/ 40 h 73"/>
                <a:gd name="T8" fmla="*/ 76 w 91"/>
                <a:gd name="T9" fmla="*/ 32 h 73"/>
                <a:gd name="T10" fmla="*/ 69 w 91"/>
                <a:gd name="T11" fmla="*/ 32 h 73"/>
                <a:gd name="T12" fmla="*/ 48 w 91"/>
                <a:gd name="T13" fmla="*/ 13 h 73"/>
                <a:gd name="T14" fmla="*/ 41 w 91"/>
                <a:gd name="T15" fmla="*/ 3 h 73"/>
                <a:gd name="T16" fmla="*/ 38 w 91"/>
                <a:gd name="T17" fmla="*/ 1 h 73"/>
                <a:gd name="T18" fmla="*/ 37 w 91"/>
                <a:gd name="T19" fmla="*/ 0 h 73"/>
                <a:gd name="T20" fmla="*/ 36 w 91"/>
                <a:gd name="T21" fmla="*/ 0 h 73"/>
                <a:gd name="T22" fmla="*/ 34 w 91"/>
                <a:gd name="T23" fmla="*/ 2 h 73"/>
                <a:gd name="T24" fmla="*/ 28 w 91"/>
                <a:gd name="T25" fmla="*/ 7 h 73"/>
                <a:gd name="T26" fmla="*/ 26 w 91"/>
                <a:gd name="T27" fmla="*/ 7 h 73"/>
                <a:gd name="T28" fmla="*/ 23 w 91"/>
                <a:gd name="T29" fmla="*/ 12 h 73"/>
                <a:gd name="T30" fmla="*/ 11 w 91"/>
                <a:gd name="T31" fmla="*/ 19 h 73"/>
                <a:gd name="T32" fmla="*/ 8 w 91"/>
                <a:gd name="T33" fmla="*/ 31 h 73"/>
                <a:gd name="T34" fmla="*/ 6 w 91"/>
                <a:gd name="T35" fmla="*/ 39 h 73"/>
                <a:gd name="T36" fmla="*/ 7 w 91"/>
                <a:gd name="T37" fmla="*/ 43 h 73"/>
                <a:gd name="T38" fmla="*/ 7 w 91"/>
                <a:gd name="T39" fmla="*/ 49 h 73"/>
                <a:gd name="T40" fmla="*/ 1 w 91"/>
                <a:gd name="T41" fmla="*/ 52 h 73"/>
                <a:gd name="T42" fmla="*/ 0 w 91"/>
                <a:gd name="T43" fmla="*/ 52 h 73"/>
                <a:gd name="T44" fmla="*/ 2 w 91"/>
                <a:gd name="T45" fmla="*/ 55 h 73"/>
                <a:gd name="T46" fmla="*/ 6 w 91"/>
                <a:gd name="T47" fmla="*/ 63 h 73"/>
                <a:gd name="T48" fmla="*/ 5 w 91"/>
                <a:gd name="T49" fmla="*/ 67 h 73"/>
                <a:gd name="T50" fmla="*/ 4 w 91"/>
                <a:gd name="T51" fmla="*/ 69 h 73"/>
                <a:gd name="T52" fmla="*/ 8 w 91"/>
                <a:gd name="T53" fmla="*/ 72 h 73"/>
                <a:gd name="T54" fmla="*/ 10 w 91"/>
                <a:gd name="T55" fmla="*/ 72 h 73"/>
                <a:gd name="T56" fmla="*/ 11 w 91"/>
                <a:gd name="T57" fmla="*/ 72 h 73"/>
                <a:gd name="T58" fmla="*/ 35 w 91"/>
                <a:gd name="T59" fmla="*/ 64 h 73"/>
                <a:gd name="T60" fmla="*/ 44 w 91"/>
                <a:gd name="T61" fmla="*/ 60 h 73"/>
                <a:gd name="T62" fmla="*/ 45 w 91"/>
                <a:gd name="T63" fmla="*/ 60 h 73"/>
                <a:gd name="T64" fmla="*/ 45 w 91"/>
                <a:gd name="T65" fmla="*/ 61 h 73"/>
                <a:gd name="T66" fmla="*/ 47 w 91"/>
                <a:gd name="T67" fmla="*/ 65 h 73"/>
                <a:gd name="T68" fmla="*/ 51 w 91"/>
                <a:gd name="T69" fmla="*/ 70 h 73"/>
                <a:gd name="T70" fmla="*/ 53 w 91"/>
                <a:gd name="T71" fmla="*/ 68 h 73"/>
                <a:gd name="T72" fmla="*/ 53 w 91"/>
                <a:gd name="T73" fmla="*/ 68 h 73"/>
                <a:gd name="T74" fmla="*/ 54 w 91"/>
                <a:gd name="T75" fmla="*/ 68 h 73"/>
                <a:gd name="T76" fmla="*/ 58 w 91"/>
                <a:gd name="T77" fmla="*/ 71 h 73"/>
                <a:gd name="T78" fmla="*/ 60 w 91"/>
                <a:gd name="T79" fmla="*/ 73 h 73"/>
                <a:gd name="T80" fmla="*/ 62 w 91"/>
                <a:gd name="T81" fmla="*/ 71 h 73"/>
                <a:gd name="T82" fmla="*/ 65 w 91"/>
                <a:gd name="T83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73">
                  <a:moveTo>
                    <a:pt x="65" y="69"/>
                  </a:moveTo>
                  <a:cubicBezTo>
                    <a:pt x="77" y="67"/>
                    <a:pt x="80" y="62"/>
                    <a:pt x="84" y="56"/>
                  </a:cubicBezTo>
                  <a:cubicBezTo>
                    <a:pt x="86" y="53"/>
                    <a:pt x="88" y="50"/>
                    <a:pt x="91" y="47"/>
                  </a:cubicBezTo>
                  <a:cubicBezTo>
                    <a:pt x="88" y="45"/>
                    <a:pt x="87" y="42"/>
                    <a:pt x="86" y="40"/>
                  </a:cubicBezTo>
                  <a:cubicBezTo>
                    <a:pt x="84" y="35"/>
                    <a:pt x="82" y="32"/>
                    <a:pt x="76" y="32"/>
                  </a:cubicBezTo>
                  <a:lnTo>
                    <a:pt x="69" y="32"/>
                  </a:lnTo>
                  <a:cubicBezTo>
                    <a:pt x="60" y="32"/>
                    <a:pt x="54" y="22"/>
                    <a:pt x="48" y="13"/>
                  </a:cubicBezTo>
                  <a:cubicBezTo>
                    <a:pt x="46" y="10"/>
                    <a:pt x="44" y="6"/>
                    <a:pt x="41" y="3"/>
                  </a:cubicBezTo>
                  <a:cubicBezTo>
                    <a:pt x="40" y="3"/>
                    <a:pt x="39" y="2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5"/>
                    <a:pt x="31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1" y="15"/>
                    <a:pt x="19" y="19"/>
                    <a:pt x="11" y="19"/>
                  </a:cubicBezTo>
                  <a:cubicBezTo>
                    <a:pt x="10" y="24"/>
                    <a:pt x="9" y="27"/>
                    <a:pt x="8" y="31"/>
                  </a:cubicBezTo>
                  <a:cubicBezTo>
                    <a:pt x="7" y="33"/>
                    <a:pt x="7" y="36"/>
                    <a:pt x="6" y="39"/>
                  </a:cubicBezTo>
                  <a:cubicBezTo>
                    <a:pt x="6" y="41"/>
                    <a:pt x="6" y="42"/>
                    <a:pt x="7" y="43"/>
                  </a:cubicBezTo>
                  <a:cubicBezTo>
                    <a:pt x="7" y="45"/>
                    <a:pt x="8" y="47"/>
                    <a:pt x="7" y="49"/>
                  </a:cubicBezTo>
                  <a:cubicBezTo>
                    <a:pt x="5" y="52"/>
                    <a:pt x="2" y="52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3"/>
                    <a:pt x="1" y="54"/>
                    <a:pt x="2" y="55"/>
                  </a:cubicBezTo>
                  <a:cubicBezTo>
                    <a:pt x="4" y="57"/>
                    <a:pt x="6" y="59"/>
                    <a:pt x="6" y="63"/>
                  </a:cubicBezTo>
                  <a:cubicBezTo>
                    <a:pt x="6" y="64"/>
                    <a:pt x="6" y="66"/>
                    <a:pt x="5" y="67"/>
                  </a:cubicBezTo>
                  <a:cubicBezTo>
                    <a:pt x="5" y="68"/>
                    <a:pt x="4" y="68"/>
                    <a:pt x="4" y="69"/>
                  </a:cubicBezTo>
                  <a:cubicBezTo>
                    <a:pt x="4" y="71"/>
                    <a:pt x="5" y="72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0" y="72"/>
                    <a:pt x="11" y="72"/>
                    <a:pt x="11" y="72"/>
                  </a:cubicBezTo>
                  <a:cubicBezTo>
                    <a:pt x="20" y="72"/>
                    <a:pt x="28" y="68"/>
                    <a:pt x="35" y="64"/>
                  </a:cubicBezTo>
                  <a:cubicBezTo>
                    <a:pt x="38" y="63"/>
                    <a:pt x="41" y="61"/>
                    <a:pt x="44" y="60"/>
                  </a:cubicBezTo>
                  <a:lnTo>
                    <a:pt x="45" y="60"/>
                  </a:lnTo>
                  <a:lnTo>
                    <a:pt x="45" y="61"/>
                  </a:lnTo>
                  <a:cubicBezTo>
                    <a:pt x="46" y="62"/>
                    <a:pt x="47" y="64"/>
                    <a:pt x="47" y="65"/>
                  </a:cubicBezTo>
                  <a:cubicBezTo>
                    <a:pt x="48" y="67"/>
                    <a:pt x="49" y="69"/>
                    <a:pt x="51" y="70"/>
                  </a:cubicBezTo>
                  <a:cubicBezTo>
                    <a:pt x="52" y="70"/>
                    <a:pt x="52" y="69"/>
                    <a:pt x="53" y="68"/>
                  </a:cubicBezTo>
                  <a:lnTo>
                    <a:pt x="53" y="68"/>
                  </a:lnTo>
                  <a:lnTo>
                    <a:pt x="54" y="68"/>
                  </a:lnTo>
                  <a:cubicBezTo>
                    <a:pt x="56" y="69"/>
                    <a:pt x="57" y="70"/>
                    <a:pt x="58" y="71"/>
                  </a:cubicBezTo>
                  <a:cubicBezTo>
                    <a:pt x="59" y="72"/>
                    <a:pt x="59" y="73"/>
                    <a:pt x="60" y="73"/>
                  </a:cubicBezTo>
                  <a:cubicBezTo>
                    <a:pt x="61" y="73"/>
                    <a:pt x="62" y="72"/>
                    <a:pt x="62" y="71"/>
                  </a:cubicBezTo>
                  <a:cubicBezTo>
                    <a:pt x="63" y="71"/>
                    <a:pt x="63" y="69"/>
                    <a:pt x="6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1124"/>
            <p:cNvSpPr>
              <a:spLocks/>
            </p:cNvSpPr>
            <p:nvPr/>
          </p:nvSpPr>
          <p:spPr bwMode="auto">
            <a:xfrm>
              <a:off x="7845531" y="4570471"/>
              <a:ext cx="26312" cy="31951"/>
            </a:xfrm>
            <a:custGeom>
              <a:avLst/>
              <a:gdLst>
                <a:gd name="T0" fmla="*/ 61 w 61"/>
                <a:gd name="T1" fmla="*/ 54 h 74"/>
                <a:gd name="T2" fmla="*/ 59 w 61"/>
                <a:gd name="T3" fmla="*/ 52 h 74"/>
                <a:gd name="T4" fmla="*/ 52 w 61"/>
                <a:gd name="T5" fmla="*/ 50 h 74"/>
                <a:gd name="T6" fmla="*/ 51 w 61"/>
                <a:gd name="T7" fmla="*/ 50 h 74"/>
                <a:gd name="T8" fmla="*/ 51 w 61"/>
                <a:gd name="T9" fmla="*/ 49 h 74"/>
                <a:gd name="T10" fmla="*/ 46 w 61"/>
                <a:gd name="T11" fmla="*/ 41 h 74"/>
                <a:gd name="T12" fmla="*/ 41 w 61"/>
                <a:gd name="T13" fmla="*/ 36 h 74"/>
                <a:gd name="T14" fmla="*/ 40 w 61"/>
                <a:gd name="T15" fmla="*/ 31 h 74"/>
                <a:gd name="T16" fmla="*/ 37 w 61"/>
                <a:gd name="T17" fmla="*/ 27 h 74"/>
                <a:gd name="T18" fmla="*/ 33 w 61"/>
                <a:gd name="T19" fmla="*/ 26 h 74"/>
                <a:gd name="T20" fmla="*/ 26 w 61"/>
                <a:gd name="T21" fmla="*/ 20 h 74"/>
                <a:gd name="T22" fmla="*/ 27 w 61"/>
                <a:gd name="T23" fmla="*/ 17 h 74"/>
                <a:gd name="T24" fmla="*/ 28 w 61"/>
                <a:gd name="T25" fmla="*/ 13 h 74"/>
                <a:gd name="T26" fmla="*/ 27 w 61"/>
                <a:gd name="T27" fmla="*/ 9 h 74"/>
                <a:gd name="T28" fmla="*/ 26 w 61"/>
                <a:gd name="T29" fmla="*/ 8 h 74"/>
                <a:gd name="T30" fmla="*/ 18 w 61"/>
                <a:gd name="T31" fmla="*/ 11 h 74"/>
                <a:gd name="T32" fmla="*/ 9 w 61"/>
                <a:gd name="T33" fmla="*/ 1 h 74"/>
                <a:gd name="T34" fmla="*/ 7 w 61"/>
                <a:gd name="T35" fmla="*/ 7 h 74"/>
                <a:gd name="T36" fmla="*/ 8 w 61"/>
                <a:gd name="T37" fmla="*/ 0 h 74"/>
                <a:gd name="T38" fmla="*/ 6 w 61"/>
                <a:gd name="T39" fmla="*/ 3 h 74"/>
                <a:gd name="T40" fmla="*/ 0 w 61"/>
                <a:gd name="T41" fmla="*/ 14 h 74"/>
                <a:gd name="T42" fmla="*/ 6 w 61"/>
                <a:gd name="T43" fmla="*/ 28 h 74"/>
                <a:gd name="T44" fmla="*/ 13 w 61"/>
                <a:gd name="T45" fmla="*/ 42 h 74"/>
                <a:gd name="T46" fmla="*/ 11 w 61"/>
                <a:gd name="T47" fmla="*/ 49 h 74"/>
                <a:gd name="T48" fmla="*/ 11 w 61"/>
                <a:gd name="T49" fmla="*/ 57 h 74"/>
                <a:gd name="T50" fmla="*/ 16 w 61"/>
                <a:gd name="T51" fmla="*/ 63 h 74"/>
                <a:gd name="T52" fmla="*/ 17 w 61"/>
                <a:gd name="T53" fmla="*/ 64 h 74"/>
                <a:gd name="T54" fmla="*/ 17 w 61"/>
                <a:gd name="T55" fmla="*/ 64 h 74"/>
                <a:gd name="T56" fmla="*/ 24 w 61"/>
                <a:gd name="T57" fmla="*/ 74 h 74"/>
                <a:gd name="T58" fmla="*/ 41 w 61"/>
                <a:gd name="T59" fmla="*/ 66 h 74"/>
                <a:gd name="T60" fmla="*/ 61 w 61"/>
                <a:gd name="T6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4">
                  <a:moveTo>
                    <a:pt x="61" y="54"/>
                  </a:moveTo>
                  <a:cubicBezTo>
                    <a:pt x="61" y="53"/>
                    <a:pt x="60" y="53"/>
                    <a:pt x="59" y="52"/>
                  </a:cubicBezTo>
                  <a:cubicBezTo>
                    <a:pt x="57" y="51"/>
                    <a:pt x="55" y="50"/>
                    <a:pt x="52" y="50"/>
                  </a:cubicBezTo>
                  <a:lnTo>
                    <a:pt x="51" y="50"/>
                  </a:lnTo>
                  <a:lnTo>
                    <a:pt x="51" y="49"/>
                  </a:lnTo>
                  <a:cubicBezTo>
                    <a:pt x="51" y="44"/>
                    <a:pt x="49" y="42"/>
                    <a:pt x="46" y="41"/>
                  </a:cubicBezTo>
                  <a:cubicBezTo>
                    <a:pt x="44" y="40"/>
                    <a:pt x="42" y="38"/>
                    <a:pt x="41" y="36"/>
                  </a:cubicBezTo>
                  <a:cubicBezTo>
                    <a:pt x="40" y="34"/>
                    <a:pt x="40" y="32"/>
                    <a:pt x="40" y="31"/>
                  </a:cubicBezTo>
                  <a:cubicBezTo>
                    <a:pt x="40" y="29"/>
                    <a:pt x="40" y="28"/>
                    <a:pt x="37" y="27"/>
                  </a:cubicBezTo>
                  <a:cubicBezTo>
                    <a:pt x="36" y="27"/>
                    <a:pt x="35" y="27"/>
                    <a:pt x="33" y="26"/>
                  </a:cubicBezTo>
                  <a:cubicBezTo>
                    <a:pt x="30" y="26"/>
                    <a:pt x="26" y="26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8" y="12"/>
                    <a:pt x="28" y="11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4" y="10"/>
                    <a:pt x="22" y="11"/>
                    <a:pt x="18" y="11"/>
                  </a:cubicBezTo>
                  <a:cubicBezTo>
                    <a:pt x="14" y="11"/>
                    <a:pt x="10" y="6"/>
                    <a:pt x="9" y="1"/>
                  </a:cubicBezTo>
                  <a:lnTo>
                    <a:pt x="7" y="7"/>
                  </a:lnTo>
                  <a:lnTo>
                    <a:pt x="8" y="0"/>
                  </a:lnTo>
                  <a:cubicBezTo>
                    <a:pt x="7" y="1"/>
                    <a:pt x="6" y="2"/>
                    <a:pt x="6" y="3"/>
                  </a:cubicBezTo>
                  <a:cubicBezTo>
                    <a:pt x="3" y="6"/>
                    <a:pt x="0" y="9"/>
                    <a:pt x="0" y="14"/>
                  </a:cubicBezTo>
                  <a:cubicBezTo>
                    <a:pt x="0" y="20"/>
                    <a:pt x="3" y="24"/>
                    <a:pt x="6" y="28"/>
                  </a:cubicBezTo>
                  <a:cubicBezTo>
                    <a:pt x="9" y="32"/>
                    <a:pt x="13" y="36"/>
                    <a:pt x="13" y="42"/>
                  </a:cubicBezTo>
                  <a:cubicBezTo>
                    <a:pt x="13" y="45"/>
                    <a:pt x="12" y="48"/>
                    <a:pt x="11" y="49"/>
                  </a:cubicBezTo>
                  <a:lnTo>
                    <a:pt x="11" y="57"/>
                  </a:lnTo>
                  <a:cubicBezTo>
                    <a:pt x="11" y="61"/>
                    <a:pt x="14" y="63"/>
                    <a:pt x="16" y="63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9" y="69"/>
                    <a:pt x="21" y="72"/>
                    <a:pt x="24" y="74"/>
                  </a:cubicBezTo>
                  <a:cubicBezTo>
                    <a:pt x="27" y="69"/>
                    <a:pt x="34" y="67"/>
                    <a:pt x="41" y="66"/>
                  </a:cubicBezTo>
                  <a:cubicBezTo>
                    <a:pt x="50" y="64"/>
                    <a:pt x="60" y="62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1125"/>
            <p:cNvSpPr>
              <a:spLocks/>
            </p:cNvSpPr>
            <p:nvPr/>
          </p:nvSpPr>
          <p:spPr bwMode="auto">
            <a:xfrm>
              <a:off x="7819219" y="4559195"/>
              <a:ext cx="30071" cy="37589"/>
            </a:xfrm>
            <a:custGeom>
              <a:avLst/>
              <a:gdLst>
                <a:gd name="T0" fmla="*/ 65 w 71"/>
                <a:gd name="T1" fmla="*/ 60 h 88"/>
                <a:gd name="T2" fmla="*/ 59 w 71"/>
                <a:gd name="T3" fmla="*/ 44 h 88"/>
                <a:gd name="T4" fmla="*/ 65 w 71"/>
                <a:gd name="T5" fmla="*/ 31 h 88"/>
                <a:gd name="T6" fmla="*/ 70 w 71"/>
                <a:gd name="T7" fmla="*/ 25 h 88"/>
                <a:gd name="T8" fmla="*/ 70 w 71"/>
                <a:gd name="T9" fmla="*/ 23 h 88"/>
                <a:gd name="T10" fmla="*/ 70 w 71"/>
                <a:gd name="T11" fmla="*/ 22 h 88"/>
                <a:gd name="T12" fmla="*/ 59 w 71"/>
                <a:gd name="T13" fmla="*/ 13 h 88"/>
                <a:gd name="T14" fmla="*/ 55 w 71"/>
                <a:gd name="T15" fmla="*/ 15 h 88"/>
                <a:gd name="T16" fmla="*/ 51 w 71"/>
                <a:gd name="T17" fmla="*/ 16 h 88"/>
                <a:gd name="T18" fmla="*/ 47 w 71"/>
                <a:gd name="T19" fmla="*/ 13 h 88"/>
                <a:gd name="T20" fmla="*/ 45 w 71"/>
                <a:gd name="T21" fmla="*/ 11 h 88"/>
                <a:gd name="T22" fmla="*/ 38 w 71"/>
                <a:gd name="T23" fmla="*/ 9 h 88"/>
                <a:gd name="T24" fmla="*/ 30 w 71"/>
                <a:gd name="T25" fmla="*/ 0 h 88"/>
                <a:gd name="T26" fmla="*/ 28 w 71"/>
                <a:gd name="T27" fmla="*/ 2 h 88"/>
                <a:gd name="T28" fmla="*/ 24 w 71"/>
                <a:gd name="T29" fmla="*/ 4 h 88"/>
                <a:gd name="T30" fmla="*/ 17 w 71"/>
                <a:gd name="T31" fmla="*/ 4 h 88"/>
                <a:gd name="T32" fmla="*/ 13 w 71"/>
                <a:gd name="T33" fmla="*/ 3 h 88"/>
                <a:gd name="T34" fmla="*/ 7 w 71"/>
                <a:gd name="T35" fmla="*/ 13 h 88"/>
                <a:gd name="T36" fmla="*/ 0 w 71"/>
                <a:gd name="T37" fmla="*/ 22 h 88"/>
                <a:gd name="T38" fmla="*/ 9 w 71"/>
                <a:gd name="T39" fmla="*/ 31 h 88"/>
                <a:gd name="T40" fmla="*/ 10 w 71"/>
                <a:gd name="T41" fmla="*/ 33 h 88"/>
                <a:gd name="T42" fmla="*/ 14 w 71"/>
                <a:gd name="T43" fmla="*/ 36 h 88"/>
                <a:gd name="T44" fmla="*/ 22 w 71"/>
                <a:gd name="T45" fmla="*/ 48 h 88"/>
                <a:gd name="T46" fmla="*/ 21 w 71"/>
                <a:gd name="T47" fmla="*/ 53 h 88"/>
                <a:gd name="T48" fmla="*/ 19 w 71"/>
                <a:gd name="T49" fmla="*/ 58 h 88"/>
                <a:gd name="T50" fmla="*/ 24 w 71"/>
                <a:gd name="T51" fmla="*/ 67 h 88"/>
                <a:gd name="T52" fmla="*/ 29 w 71"/>
                <a:gd name="T53" fmla="*/ 78 h 88"/>
                <a:gd name="T54" fmla="*/ 27 w 71"/>
                <a:gd name="T55" fmla="*/ 82 h 88"/>
                <a:gd name="T56" fmla="*/ 25 w 71"/>
                <a:gd name="T57" fmla="*/ 86 h 88"/>
                <a:gd name="T58" fmla="*/ 27 w 71"/>
                <a:gd name="T59" fmla="*/ 88 h 88"/>
                <a:gd name="T60" fmla="*/ 29 w 71"/>
                <a:gd name="T61" fmla="*/ 86 h 88"/>
                <a:gd name="T62" fmla="*/ 32 w 71"/>
                <a:gd name="T63" fmla="*/ 84 h 88"/>
                <a:gd name="T64" fmla="*/ 39 w 71"/>
                <a:gd name="T65" fmla="*/ 84 h 88"/>
                <a:gd name="T66" fmla="*/ 43 w 71"/>
                <a:gd name="T67" fmla="*/ 83 h 88"/>
                <a:gd name="T68" fmla="*/ 50 w 71"/>
                <a:gd name="T69" fmla="*/ 82 h 88"/>
                <a:gd name="T70" fmla="*/ 55 w 71"/>
                <a:gd name="T71" fmla="*/ 83 h 88"/>
                <a:gd name="T72" fmla="*/ 61 w 71"/>
                <a:gd name="T73" fmla="*/ 84 h 88"/>
                <a:gd name="T74" fmla="*/ 71 w 71"/>
                <a:gd name="T75" fmla="*/ 72 h 88"/>
                <a:gd name="T76" fmla="*/ 65 w 71"/>
                <a:gd name="T7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88">
                  <a:moveTo>
                    <a:pt x="65" y="60"/>
                  </a:moveTo>
                  <a:cubicBezTo>
                    <a:pt x="62" y="55"/>
                    <a:pt x="59" y="51"/>
                    <a:pt x="59" y="44"/>
                  </a:cubicBezTo>
                  <a:cubicBezTo>
                    <a:pt x="59" y="38"/>
                    <a:pt x="62" y="35"/>
                    <a:pt x="65" y="31"/>
                  </a:cubicBezTo>
                  <a:cubicBezTo>
                    <a:pt x="67" y="29"/>
                    <a:pt x="69" y="27"/>
                    <a:pt x="70" y="25"/>
                  </a:cubicBezTo>
                  <a:lnTo>
                    <a:pt x="70" y="23"/>
                  </a:lnTo>
                  <a:lnTo>
                    <a:pt x="70" y="22"/>
                  </a:lnTo>
                  <a:cubicBezTo>
                    <a:pt x="68" y="17"/>
                    <a:pt x="66" y="13"/>
                    <a:pt x="59" y="13"/>
                  </a:cubicBezTo>
                  <a:cubicBezTo>
                    <a:pt x="58" y="13"/>
                    <a:pt x="56" y="14"/>
                    <a:pt x="55" y="15"/>
                  </a:cubicBezTo>
                  <a:cubicBezTo>
                    <a:pt x="54" y="15"/>
                    <a:pt x="53" y="16"/>
                    <a:pt x="51" y="16"/>
                  </a:cubicBezTo>
                  <a:cubicBezTo>
                    <a:pt x="49" y="16"/>
                    <a:pt x="48" y="15"/>
                    <a:pt x="47" y="13"/>
                  </a:cubicBezTo>
                  <a:cubicBezTo>
                    <a:pt x="46" y="12"/>
                    <a:pt x="46" y="12"/>
                    <a:pt x="45" y="11"/>
                  </a:cubicBezTo>
                  <a:cubicBezTo>
                    <a:pt x="42" y="10"/>
                    <a:pt x="40" y="10"/>
                    <a:pt x="38" y="9"/>
                  </a:cubicBezTo>
                  <a:cubicBezTo>
                    <a:pt x="34" y="9"/>
                    <a:pt x="32" y="8"/>
                    <a:pt x="30" y="0"/>
                  </a:cubicBezTo>
                  <a:cubicBezTo>
                    <a:pt x="29" y="1"/>
                    <a:pt x="29" y="1"/>
                    <a:pt x="28" y="2"/>
                  </a:cubicBezTo>
                  <a:cubicBezTo>
                    <a:pt x="27" y="3"/>
                    <a:pt x="26" y="4"/>
                    <a:pt x="24" y="4"/>
                  </a:cubicBezTo>
                  <a:lnTo>
                    <a:pt x="17" y="4"/>
                  </a:lnTo>
                  <a:cubicBezTo>
                    <a:pt x="16" y="4"/>
                    <a:pt x="14" y="4"/>
                    <a:pt x="13" y="3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5" y="16"/>
                    <a:pt x="3" y="20"/>
                    <a:pt x="0" y="22"/>
                  </a:cubicBezTo>
                  <a:cubicBezTo>
                    <a:pt x="6" y="24"/>
                    <a:pt x="7" y="27"/>
                    <a:pt x="9" y="31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8" y="37"/>
                    <a:pt x="22" y="40"/>
                    <a:pt x="22" y="48"/>
                  </a:cubicBezTo>
                  <a:cubicBezTo>
                    <a:pt x="22" y="50"/>
                    <a:pt x="22" y="51"/>
                    <a:pt x="21" y="53"/>
                  </a:cubicBezTo>
                  <a:cubicBezTo>
                    <a:pt x="20" y="54"/>
                    <a:pt x="19" y="56"/>
                    <a:pt x="19" y="58"/>
                  </a:cubicBezTo>
                  <a:cubicBezTo>
                    <a:pt x="19" y="63"/>
                    <a:pt x="21" y="65"/>
                    <a:pt x="24" y="67"/>
                  </a:cubicBezTo>
                  <a:cubicBezTo>
                    <a:pt x="27" y="69"/>
                    <a:pt x="29" y="72"/>
                    <a:pt x="29" y="78"/>
                  </a:cubicBezTo>
                  <a:cubicBezTo>
                    <a:pt x="29" y="80"/>
                    <a:pt x="28" y="81"/>
                    <a:pt x="27" y="82"/>
                  </a:cubicBezTo>
                  <a:cubicBezTo>
                    <a:pt x="26" y="83"/>
                    <a:pt x="25" y="84"/>
                    <a:pt x="25" y="86"/>
                  </a:cubicBezTo>
                  <a:cubicBezTo>
                    <a:pt x="25" y="87"/>
                    <a:pt x="25" y="88"/>
                    <a:pt x="27" y="88"/>
                  </a:cubicBezTo>
                  <a:cubicBezTo>
                    <a:pt x="27" y="88"/>
                    <a:pt x="28" y="87"/>
                    <a:pt x="29" y="86"/>
                  </a:cubicBezTo>
                  <a:cubicBezTo>
                    <a:pt x="29" y="85"/>
                    <a:pt x="30" y="84"/>
                    <a:pt x="32" y="84"/>
                  </a:cubicBezTo>
                  <a:lnTo>
                    <a:pt x="39" y="84"/>
                  </a:lnTo>
                  <a:cubicBezTo>
                    <a:pt x="41" y="84"/>
                    <a:pt x="42" y="84"/>
                    <a:pt x="43" y="83"/>
                  </a:cubicBezTo>
                  <a:cubicBezTo>
                    <a:pt x="45" y="82"/>
                    <a:pt x="48" y="82"/>
                    <a:pt x="50" y="82"/>
                  </a:cubicBezTo>
                  <a:cubicBezTo>
                    <a:pt x="52" y="82"/>
                    <a:pt x="54" y="82"/>
                    <a:pt x="55" y="83"/>
                  </a:cubicBezTo>
                  <a:cubicBezTo>
                    <a:pt x="57" y="83"/>
                    <a:pt x="58" y="84"/>
                    <a:pt x="61" y="84"/>
                  </a:cubicBezTo>
                  <a:cubicBezTo>
                    <a:pt x="68" y="84"/>
                    <a:pt x="71" y="80"/>
                    <a:pt x="71" y="72"/>
                  </a:cubicBezTo>
                  <a:cubicBezTo>
                    <a:pt x="71" y="67"/>
                    <a:pt x="68" y="64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1126"/>
            <p:cNvSpPr>
              <a:spLocks/>
            </p:cNvSpPr>
            <p:nvPr/>
          </p:nvSpPr>
          <p:spPr bwMode="auto">
            <a:xfrm>
              <a:off x="7856808" y="4572352"/>
              <a:ext cx="30071" cy="20675"/>
            </a:xfrm>
            <a:custGeom>
              <a:avLst/>
              <a:gdLst>
                <a:gd name="T0" fmla="*/ 6 w 71"/>
                <a:gd name="T1" fmla="*/ 20 h 48"/>
                <a:gd name="T2" fmla="*/ 10 w 71"/>
                <a:gd name="T3" fmla="*/ 21 h 48"/>
                <a:gd name="T4" fmla="*/ 14 w 71"/>
                <a:gd name="T5" fmla="*/ 27 h 48"/>
                <a:gd name="T6" fmla="*/ 15 w 71"/>
                <a:gd name="T7" fmla="*/ 31 h 48"/>
                <a:gd name="T8" fmla="*/ 19 w 71"/>
                <a:gd name="T9" fmla="*/ 35 h 48"/>
                <a:gd name="T10" fmla="*/ 25 w 71"/>
                <a:gd name="T11" fmla="*/ 44 h 48"/>
                <a:gd name="T12" fmla="*/ 33 w 71"/>
                <a:gd name="T13" fmla="*/ 46 h 48"/>
                <a:gd name="T14" fmla="*/ 35 w 71"/>
                <a:gd name="T15" fmla="*/ 48 h 48"/>
                <a:gd name="T16" fmla="*/ 39 w 71"/>
                <a:gd name="T17" fmla="*/ 44 h 48"/>
                <a:gd name="T18" fmla="*/ 44 w 71"/>
                <a:gd name="T19" fmla="*/ 41 h 48"/>
                <a:gd name="T20" fmla="*/ 49 w 71"/>
                <a:gd name="T21" fmla="*/ 45 h 48"/>
                <a:gd name="T22" fmla="*/ 51 w 71"/>
                <a:gd name="T23" fmla="*/ 47 h 48"/>
                <a:gd name="T24" fmla="*/ 59 w 71"/>
                <a:gd name="T25" fmla="*/ 38 h 48"/>
                <a:gd name="T26" fmla="*/ 59 w 71"/>
                <a:gd name="T27" fmla="*/ 37 h 48"/>
                <a:gd name="T28" fmla="*/ 69 w 71"/>
                <a:gd name="T29" fmla="*/ 37 h 48"/>
                <a:gd name="T30" fmla="*/ 71 w 71"/>
                <a:gd name="T31" fmla="*/ 37 h 48"/>
                <a:gd name="T32" fmla="*/ 64 w 71"/>
                <a:gd name="T33" fmla="*/ 32 h 48"/>
                <a:gd name="T34" fmla="*/ 56 w 71"/>
                <a:gd name="T35" fmla="*/ 27 h 48"/>
                <a:gd name="T36" fmla="*/ 55 w 71"/>
                <a:gd name="T37" fmla="*/ 27 h 48"/>
                <a:gd name="T38" fmla="*/ 55 w 71"/>
                <a:gd name="T39" fmla="*/ 19 h 48"/>
                <a:gd name="T40" fmla="*/ 57 w 71"/>
                <a:gd name="T41" fmla="*/ 21 h 48"/>
                <a:gd name="T42" fmla="*/ 58 w 71"/>
                <a:gd name="T43" fmla="*/ 22 h 48"/>
                <a:gd name="T44" fmla="*/ 59 w 71"/>
                <a:gd name="T45" fmla="*/ 22 h 48"/>
                <a:gd name="T46" fmla="*/ 54 w 71"/>
                <a:gd name="T47" fmla="*/ 18 h 48"/>
                <a:gd name="T48" fmla="*/ 48 w 71"/>
                <a:gd name="T49" fmla="*/ 14 h 48"/>
                <a:gd name="T50" fmla="*/ 46 w 71"/>
                <a:gd name="T51" fmla="*/ 9 h 48"/>
                <a:gd name="T52" fmla="*/ 45 w 71"/>
                <a:gd name="T53" fmla="*/ 5 h 48"/>
                <a:gd name="T54" fmla="*/ 45 w 71"/>
                <a:gd name="T55" fmla="*/ 6 h 48"/>
                <a:gd name="T56" fmla="*/ 37 w 71"/>
                <a:gd name="T57" fmla="*/ 11 h 48"/>
                <a:gd name="T58" fmla="*/ 21 w 71"/>
                <a:gd name="T59" fmla="*/ 3 h 48"/>
                <a:gd name="T60" fmla="*/ 13 w 71"/>
                <a:gd name="T61" fmla="*/ 1 h 48"/>
                <a:gd name="T62" fmla="*/ 4 w 71"/>
                <a:gd name="T63" fmla="*/ 0 h 48"/>
                <a:gd name="T64" fmla="*/ 0 w 71"/>
                <a:gd name="T65" fmla="*/ 3 h 48"/>
                <a:gd name="T66" fmla="*/ 1 w 71"/>
                <a:gd name="T67" fmla="*/ 4 h 48"/>
                <a:gd name="T68" fmla="*/ 3 w 71"/>
                <a:gd name="T69" fmla="*/ 9 h 48"/>
                <a:gd name="T70" fmla="*/ 1 w 71"/>
                <a:gd name="T71" fmla="*/ 14 h 48"/>
                <a:gd name="T72" fmla="*/ 0 w 71"/>
                <a:gd name="T73" fmla="*/ 16 h 48"/>
                <a:gd name="T74" fmla="*/ 6 w 71"/>
                <a:gd name="T7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48">
                  <a:moveTo>
                    <a:pt x="6" y="20"/>
                  </a:moveTo>
                  <a:cubicBezTo>
                    <a:pt x="7" y="20"/>
                    <a:pt x="9" y="20"/>
                    <a:pt x="10" y="21"/>
                  </a:cubicBezTo>
                  <a:cubicBezTo>
                    <a:pt x="14" y="22"/>
                    <a:pt x="14" y="25"/>
                    <a:pt x="14" y="27"/>
                  </a:cubicBezTo>
                  <a:cubicBezTo>
                    <a:pt x="14" y="28"/>
                    <a:pt x="14" y="30"/>
                    <a:pt x="15" y="31"/>
                  </a:cubicBezTo>
                  <a:cubicBezTo>
                    <a:pt x="16" y="33"/>
                    <a:pt x="18" y="34"/>
                    <a:pt x="19" y="35"/>
                  </a:cubicBezTo>
                  <a:cubicBezTo>
                    <a:pt x="22" y="36"/>
                    <a:pt x="25" y="38"/>
                    <a:pt x="25" y="44"/>
                  </a:cubicBezTo>
                  <a:cubicBezTo>
                    <a:pt x="28" y="44"/>
                    <a:pt x="31" y="45"/>
                    <a:pt x="33" y="46"/>
                  </a:cubicBezTo>
                  <a:cubicBezTo>
                    <a:pt x="33" y="47"/>
                    <a:pt x="34" y="47"/>
                    <a:pt x="35" y="48"/>
                  </a:cubicBezTo>
                  <a:cubicBezTo>
                    <a:pt x="37" y="47"/>
                    <a:pt x="38" y="46"/>
                    <a:pt x="39" y="44"/>
                  </a:cubicBezTo>
                  <a:cubicBezTo>
                    <a:pt x="41" y="43"/>
                    <a:pt x="42" y="41"/>
                    <a:pt x="44" y="41"/>
                  </a:cubicBezTo>
                  <a:cubicBezTo>
                    <a:pt x="46" y="41"/>
                    <a:pt x="47" y="43"/>
                    <a:pt x="49" y="45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7" y="47"/>
                    <a:pt x="59" y="44"/>
                    <a:pt x="59" y="38"/>
                  </a:cubicBezTo>
                  <a:lnTo>
                    <a:pt x="59" y="37"/>
                  </a:lnTo>
                  <a:lnTo>
                    <a:pt x="69" y="37"/>
                  </a:lnTo>
                  <a:cubicBezTo>
                    <a:pt x="70" y="37"/>
                    <a:pt x="70" y="37"/>
                    <a:pt x="71" y="37"/>
                  </a:cubicBezTo>
                  <a:cubicBezTo>
                    <a:pt x="69" y="33"/>
                    <a:pt x="67" y="32"/>
                    <a:pt x="64" y="32"/>
                  </a:cubicBezTo>
                  <a:cubicBezTo>
                    <a:pt x="61" y="31"/>
                    <a:pt x="58" y="31"/>
                    <a:pt x="56" y="27"/>
                  </a:cubicBezTo>
                  <a:lnTo>
                    <a:pt x="55" y="27"/>
                  </a:lnTo>
                  <a:lnTo>
                    <a:pt x="55" y="19"/>
                  </a:lnTo>
                  <a:lnTo>
                    <a:pt x="57" y="21"/>
                  </a:lnTo>
                  <a:cubicBezTo>
                    <a:pt x="58" y="21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0"/>
                    <a:pt x="56" y="19"/>
                    <a:pt x="54" y="18"/>
                  </a:cubicBezTo>
                  <a:cubicBezTo>
                    <a:pt x="52" y="17"/>
                    <a:pt x="49" y="16"/>
                    <a:pt x="48" y="14"/>
                  </a:cubicBezTo>
                  <a:cubicBezTo>
                    <a:pt x="47" y="13"/>
                    <a:pt x="46" y="11"/>
                    <a:pt x="46" y="9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8"/>
                    <a:pt x="42" y="11"/>
                    <a:pt x="37" y="11"/>
                  </a:cubicBezTo>
                  <a:cubicBezTo>
                    <a:pt x="33" y="11"/>
                    <a:pt x="23" y="7"/>
                    <a:pt x="21" y="3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10" y="1"/>
                    <a:pt x="7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7"/>
                    <a:pt x="3" y="9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9"/>
                    <a:pt x="2" y="20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1127"/>
            <p:cNvSpPr>
              <a:spLocks/>
            </p:cNvSpPr>
            <p:nvPr/>
          </p:nvSpPr>
          <p:spPr bwMode="auto">
            <a:xfrm>
              <a:off x="7828616" y="4640012"/>
              <a:ext cx="60143" cy="56384"/>
            </a:xfrm>
            <a:custGeom>
              <a:avLst/>
              <a:gdLst>
                <a:gd name="T0" fmla="*/ 61 w 139"/>
                <a:gd name="T1" fmla="*/ 117 h 131"/>
                <a:gd name="T2" fmla="*/ 62 w 139"/>
                <a:gd name="T3" fmla="*/ 129 h 131"/>
                <a:gd name="T4" fmla="*/ 62 w 139"/>
                <a:gd name="T5" fmla="*/ 129 h 131"/>
                <a:gd name="T6" fmla="*/ 70 w 139"/>
                <a:gd name="T7" fmla="*/ 131 h 131"/>
                <a:gd name="T8" fmla="*/ 77 w 139"/>
                <a:gd name="T9" fmla="*/ 124 h 131"/>
                <a:gd name="T10" fmla="*/ 89 w 139"/>
                <a:gd name="T11" fmla="*/ 113 h 131"/>
                <a:gd name="T12" fmla="*/ 97 w 139"/>
                <a:gd name="T13" fmla="*/ 111 h 131"/>
                <a:gd name="T14" fmla="*/ 104 w 139"/>
                <a:gd name="T15" fmla="*/ 109 h 131"/>
                <a:gd name="T16" fmla="*/ 108 w 139"/>
                <a:gd name="T17" fmla="*/ 110 h 131"/>
                <a:gd name="T18" fmla="*/ 112 w 139"/>
                <a:gd name="T19" fmla="*/ 112 h 131"/>
                <a:gd name="T20" fmla="*/ 122 w 139"/>
                <a:gd name="T21" fmla="*/ 110 h 131"/>
                <a:gd name="T22" fmla="*/ 133 w 139"/>
                <a:gd name="T23" fmla="*/ 108 h 131"/>
                <a:gd name="T24" fmla="*/ 134 w 139"/>
                <a:gd name="T25" fmla="*/ 107 h 131"/>
                <a:gd name="T26" fmla="*/ 136 w 139"/>
                <a:gd name="T27" fmla="*/ 107 h 131"/>
                <a:gd name="T28" fmla="*/ 139 w 139"/>
                <a:gd name="T29" fmla="*/ 103 h 131"/>
                <a:gd name="T30" fmla="*/ 132 w 139"/>
                <a:gd name="T31" fmla="*/ 87 h 131"/>
                <a:gd name="T32" fmla="*/ 126 w 139"/>
                <a:gd name="T33" fmla="*/ 73 h 131"/>
                <a:gd name="T34" fmla="*/ 122 w 139"/>
                <a:gd name="T35" fmla="*/ 70 h 131"/>
                <a:gd name="T36" fmla="*/ 113 w 139"/>
                <a:gd name="T37" fmla="*/ 56 h 131"/>
                <a:gd name="T38" fmla="*/ 116 w 139"/>
                <a:gd name="T39" fmla="*/ 51 h 131"/>
                <a:gd name="T40" fmla="*/ 117 w 139"/>
                <a:gd name="T41" fmla="*/ 51 h 131"/>
                <a:gd name="T42" fmla="*/ 87 w 139"/>
                <a:gd name="T43" fmla="*/ 39 h 131"/>
                <a:gd name="T44" fmla="*/ 87 w 139"/>
                <a:gd name="T45" fmla="*/ 38 h 131"/>
                <a:gd name="T46" fmla="*/ 71 w 139"/>
                <a:gd name="T47" fmla="*/ 31 h 131"/>
                <a:gd name="T48" fmla="*/ 54 w 139"/>
                <a:gd name="T49" fmla="*/ 20 h 131"/>
                <a:gd name="T50" fmla="*/ 46 w 139"/>
                <a:gd name="T51" fmla="*/ 15 h 131"/>
                <a:gd name="T52" fmla="*/ 37 w 139"/>
                <a:gd name="T53" fmla="*/ 12 h 131"/>
                <a:gd name="T54" fmla="*/ 24 w 139"/>
                <a:gd name="T55" fmla="*/ 0 h 131"/>
                <a:gd name="T56" fmla="*/ 20 w 139"/>
                <a:gd name="T57" fmla="*/ 1 h 131"/>
                <a:gd name="T58" fmla="*/ 17 w 139"/>
                <a:gd name="T59" fmla="*/ 2 h 131"/>
                <a:gd name="T60" fmla="*/ 2 w 139"/>
                <a:gd name="T61" fmla="*/ 12 h 131"/>
                <a:gd name="T62" fmla="*/ 2 w 139"/>
                <a:gd name="T63" fmla="*/ 18 h 131"/>
                <a:gd name="T64" fmla="*/ 1 w 139"/>
                <a:gd name="T65" fmla="*/ 22 h 131"/>
                <a:gd name="T66" fmla="*/ 0 w 139"/>
                <a:gd name="T67" fmla="*/ 29 h 131"/>
                <a:gd name="T68" fmla="*/ 7 w 139"/>
                <a:gd name="T69" fmla="*/ 36 h 131"/>
                <a:gd name="T70" fmla="*/ 15 w 139"/>
                <a:gd name="T71" fmla="*/ 41 h 131"/>
                <a:gd name="T72" fmla="*/ 23 w 139"/>
                <a:gd name="T73" fmla="*/ 47 h 131"/>
                <a:gd name="T74" fmla="*/ 34 w 139"/>
                <a:gd name="T75" fmla="*/ 62 h 131"/>
                <a:gd name="T76" fmla="*/ 30 w 139"/>
                <a:gd name="T77" fmla="*/ 68 h 131"/>
                <a:gd name="T78" fmla="*/ 28 w 139"/>
                <a:gd name="T79" fmla="*/ 72 h 131"/>
                <a:gd name="T80" fmla="*/ 32 w 139"/>
                <a:gd name="T81" fmla="*/ 75 h 131"/>
                <a:gd name="T82" fmla="*/ 37 w 139"/>
                <a:gd name="T83" fmla="*/ 75 h 131"/>
                <a:gd name="T84" fmla="*/ 40 w 139"/>
                <a:gd name="T85" fmla="*/ 81 h 131"/>
                <a:gd name="T86" fmla="*/ 44 w 139"/>
                <a:gd name="T87" fmla="*/ 87 h 131"/>
                <a:gd name="T88" fmla="*/ 49 w 139"/>
                <a:gd name="T89" fmla="*/ 87 h 131"/>
                <a:gd name="T90" fmla="*/ 49 w 139"/>
                <a:gd name="T91" fmla="*/ 88 h 131"/>
                <a:gd name="T92" fmla="*/ 60 w 139"/>
                <a:gd name="T93" fmla="*/ 106 h 131"/>
                <a:gd name="T94" fmla="*/ 60 w 139"/>
                <a:gd name="T95" fmla="*/ 106 h 131"/>
                <a:gd name="T96" fmla="*/ 61 w 139"/>
                <a:gd name="T97" fmla="*/ 106 h 131"/>
                <a:gd name="T98" fmla="*/ 62 w 139"/>
                <a:gd name="T99" fmla="*/ 107 h 131"/>
                <a:gd name="T100" fmla="*/ 62 w 139"/>
                <a:gd name="T101" fmla="*/ 108 h 131"/>
                <a:gd name="T102" fmla="*/ 61 w 139"/>
                <a:gd name="T103" fmla="*/ 1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" h="131">
                  <a:moveTo>
                    <a:pt x="61" y="117"/>
                  </a:moveTo>
                  <a:cubicBezTo>
                    <a:pt x="62" y="120"/>
                    <a:pt x="62" y="124"/>
                    <a:pt x="62" y="129"/>
                  </a:cubicBezTo>
                  <a:lnTo>
                    <a:pt x="62" y="129"/>
                  </a:lnTo>
                  <a:cubicBezTo>
                    <a:pt x="64" y="130"/>
                    <a:pt x="67" y="131"/>
                    <a:pt x="70" y="131"/>
                  </a:cubicBezTo>
                  <a:cubicBezTo>
                    <a:pt x="74" y="131"/>
                    <a:pt x="76" y="128"/>
                    <a:pt x="77" y="124"/>
                  </a:cubicBezTo>
                  <a:cubicBezTo>
                    <a:pt x="79" y="119"/>
                    <a:pt x="81" y="113"/>
                    <a:pt x="89" y="113"/>
                  </a:cubicBezTo>
                  <a:cubicBezTo>
                    <a:pt x="92" y="113"/>
                    <a:pt x="95" y="112"/>
                    <a:pt x="97" y="111"/>
                  </a:cubicBezTo>
                  <a:cubicBezTo>
                    <a:pt x="99" y="110"/>
                    <a:pt x="101" y="109"/>
                    <a:pt x="104" y="109"/>
                  </a:cubicBezTo>
                  <a:cubicBezTo>
                    <a:pt x="106" y="109"/>
                    <a:pt x="107" y="110"/>
                    <a:pt x="108" y="110"/>
                  </a:cubicBezTo>
                  <a:cubicBezTo>
                    <a:pt x="109" y="111"/>
                    <a:pt x="111" y="112"/>
                    <a:pt x="112" y="112"/>
                  </a:cubicBezTo>
                  <a:cubicBezTo>
                    <a:pt x="116" y="112"/>
                    <a:pt x="119" y="111"/>
                    <a:pt x="122" y="110"/>
                  </a:cubicBezTo>
                  <a:cubicBezTo>
                    <a:pt x="125" y="109"/>
                    <a:pt x="128" y="108"/>
                    <a:pt x="133" y="108"/>
                  </a:cubicBezTo>
                  <a:cubicBezTo>
                    <a:pt x="133" y="108"/>
                    <a:pt x="134" y="108"/>
                    <a:pt x="134" y="107"/>
                  </a:cubicBezTo>
                  <a:cubicBezTo>
                    <a:pt x="135" y="107"/>
                    <a:pt x="135" y="107"/>
                    <a:pt x="136" y="107"/>
                  </a:cubicBezTo>
                  <a:cubicBezTo>
                    <a:pt x="136" y="105"/>
                    <a:pt x="137" y="104"/>
                    <a:pt x="139" y="103"/>
                  </a:cubicBezTo>
                  <a:cubicBezTo>
                    <a:pt x="136" y="99"/>
                    <a:pt x="134" y="93"/>
                    <a:pt x="132" y="87"/>
                  </a:cubicBezTo>
                  <a:cubicBezTo>
                    <a:pt x="130" y="82"/>
                    <a:pt x="129" y="77"/>
                    <a:pt x="126" y="73"/>
                  </a:cubicBezTo>
                  <a:cubicBezTo>
                    <a:pt x="125" y="72"/>
                    <a:pt x="124" y="71"/>
                    <a:pt x="122" y="70"/>
                  </a:cubicBezTo>
                  <a:cubicBezTo>
                    <a:pt x="118" y="67"/>
                    <a:pt x="113" y="62"/>
                    <a:pt x="113" y="56"/>
                  </a:cubicBezTo>
                  <a:cubicBezTo>
                    <a:pt x="113" y="53"/>
                    <a:pt x="115" y="52"/>
                    <a:pt x="116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09" y="50"/>
                    <a:pt x="87" y="45"/>
                    <a:pt x="87" y="39"/>
                  </a:cubicBezTo>
                  <a:lnTo>
                    <a:pt x="87" y="38"/>
                  </a:lnTo>
                  <a:cubicBezTo>
                    <a:pt x="85" y="32"/>
                    <a:pt x="78" y="32"/>
                    <a:pt x="71" y="31"/>
                  </a:cubicBezTo>
                  <a:cubicBezTo>
                    <a:pt x="63" y="30"/>
                    <a:pt x="55" y="29"/>
                    <a:pt x="54" y="20"/>
                  </a:cubicBezTo>
                  <a:cubicBezTo>
                    <a:pt x="53" y="17"/>
                    <a:pt x="50" y="16"/>
                    <a:pt x="46" y="15"/>
                  </a:cubicBezTo>
                  <a:cubicBezTo>
                    <a:pt x="43" y="15"/>
                    <a:pt x="39" y="14"/>
                    <a:pt x="37" y="12"/>
                  </a:cubicBezTo>
                  <a:cubicBezTo>
                    <a:pt x="35" y="8"/>
                    <a:pt x="29" y="0"/>
                    <a:pt x="24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1"/>
                    <a:pt x="18" y="2"/>
                    <a:pt x="17" y="2"/>
                  </a:cubicBezTo>
                  <a:lnTo>
                    <a:pt x="2" y="12"/>
                  </a:lnTo>
                  <a:lnTo>
                    <a:pt x="2" y="18"/>
                  </a:lnTo>
                  <a:cubicBezTo>
                    <a:pt x="2" y="19"/>
                    <a:pt x="2" y="21"/>
                    <a:pt x="1" y="22"/>
                  </a:cubicBezTo>
                  <a:cubicBezTo>
                    <a:pt x="1" y="24"/>
                    <a:pt x="0" y="26"/>
                    <a:pt x="0" y="29"/>
                  </a:cubicBezTo>
                  <a:cubicBezTo>
                    <a:pt x="0" y="34"/>
                    <a:pt x="3" y="35"/>
                    <a:pt x="7" y="36"/>
                  </a:cubicBezTo>
                  <a:cubicBezTo>
                    <a:pt x="10" y="37"/>
                    <a:pt x="13" y="38"/>
                    <a:pt x="15" y="41"/>
                  </a:cubicBezTo>
                  <a:cubicBezTo>
                    <a:pt x="16" y="43"/>
                    <a:pt x="20" y="45"/>
                    <a:pt x="23" y="47"/>
                  </a:cubicBezTo>
                  <a:cubicBezTo>
                    <a:pt x="28" y="50"/>
                    <a:pt x="34" y="53"/>
                    <a:pt x="34" y="62"/>
                  </a:cubicBezTo>
                  <a:cubicBezTo>
                    <a:pt x="34" y="65"/>
                    <a:pt x="32" y="66"/>
                    <a:pt x="30" y="68"/>
                  </a:cubicBezTo>
                  <a:cubicBezTo>
                    <a:pt x="29" y="69"/>
                    <a:pt x="28" y="70"/>
                    <a:pt x="28" y="72"/>
                  </a:cubicBezTo>
                  <a:cubicBezTo>
                    <a:pt x="28" y="74"/>
                    <a:pt x="30" y="75"/>
                    <a:pt x="32" y="75"/>
                  </a:cubicBezTo>
                  <a:lnTo>
                    <a:pt x="37" y="75"/>
                  </a:lnTo>
                  <a:cubicBezTo>
                    <a:pt x="40" y="75"/>
                    <a:pt x="40" y="78"/>
                    <a:pt x="40" y="81"/>
                  </a:cubicBezTo>
                  <a:cubicBezTo>
                    <a:pt x="41" y="85"/>
                    <a:pt x="41" y="87"/>
                    <a:pt x="44" y="87"/>
                  </a:cubicBezTo>
                  <a:lnTo>
                    <a:pt x="49" y="87"/>
                  </a:lnTo>
                  <a:lnTo>
                    <a:pt x="49" y="88"/>
                  </a:lnTo>
                  <a:cubicBezTo>
                    <a:pt x="50" y="89"/>
                    <a:pt x="58" y="102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1" y="106"/>
                  </a:cubicBezTo>
                  <a:lnTo>
                    <a:pt x="62" y="107"/>
                  </a:lnTo>
                  <a:lnTo>
                    <a:pt x="62" y="108"/>
                  </a:lnTo>
                  <a:cubicBezTo>
                    <a:pt x="61" y="110"/>
                    <a:pt x="61" y="113"/>
                    <a:pt x="6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1128"/>
            <p:cNvSpPr>
              <a:spLocks/>
            </p:cNvSpPr>
            <p:nvPr/>
          </p:nvSpPr>
          <p:spPr bwMode="auto">
            <a:xfrm>
              <a:off x="7839893" y="4619338"/>
              <a:ext cx="33830" cy="35710"/>
            </a:xfrm>
            <a:custGeom>
              <a:avLst/>
              <a:gdLst>
                <a:gd name="T0" fmla="*/ 64 w 76"/>
                <a:gd name="T1" fmla="*/ 31 h 82"/>
                <a:gd name="T2" fmla="*/ 55 w 76"/>
                <a:gd name="T3" fmla="*/ 26 h 82"/>
                <a:gd name="T4" fmla="*/ 52 w 76"/>
                <a:gd name="T5" fmla="*/ 29 h 82"/>
                <a:gd name="T6" fmla="*/ 48 w 76"/>
                <a:gd name="T7" fmla="*/ 32 h 82"/>
                <a:gd name="T8" fmla="*/ 40 w 76"/>
                <a:gd name="T9" fmla="*/ 20 h 82"/>
                <a:gd name="T10" fmla="*/ 34 w 76"/>
                <a:gd name="T11" fmla="*/ 8 h 82"/>
                <a:gd name="T12" fmla="*/ 32 w 76"/>
                <a:gd name="T13" fmla="*/ 9 h 82"/>
                <a:gd name="T14" fmla="*/ 27 w 76"/>
                <a:gd name="T15" fmla="*/ 11 h 82"/>
                <a:gd name="T16" fmla="*/ 15 w 76"/>
                <a:gd name="T17" fmla="*/ 0 h 82"/>
                <a:gd name="T18" fmla="*/ 10 w 76"/>
                <a:gd name="T19" fmla="*/ 7 h 82"/>
                <a:gd name="T20" fmla="*/ 10 w 76"/>
                <a:gd name="T21" fmla="*/ 32 h 82"/>
                <a:gd name="T22" fmla="*/ 3 w 76"/>
                <a:gd name="T23" fmla="*/ 43 h 82"/>
                <a:gd name="T24" fmla="*/ 0 w 76"/>
                <a:gd name="T25" fmla="*/ 45 h 82"/>
                <a:gd name="T26" fmla="*/ 13 w 76"/>
                <a:gd name="T27" fmla="*/ 58 h 82"/>
                <a:gd name="T28" fmla="*/ 20 w 76"/>
                <a:gd name="T29" fmla="*/ 60 h 82"/>
                <a:gd name="T30" fmla="*/ 30 w 76"/>
                <a:gd name="T31" fmla="*/ 67 h 82"/>
                <a:gd name="T32" fmla="*/ 45 w 76"/>
                <a:gd name="T33" fmla="*/ 75 h 82"/>
                <a:gd name="T34" fmla="*/ 63 w 76"/>
                <a:gd name="T35" fmla="*/ 82 h 82"/>
                <a:gd name="T36" fmla="*/ 68 w 76"/>
                <a:gd name="T37" fmla="*/ 76 h 82"/>
                <a:gd name="T38" fmla="*/ 76 w 76"/>
                <a:gd name="T39" fmla="*/ 67 h 82"/>
                <a:gd name="T40" fmla="*/ 74 w 76"/>
                <a:gd name="T41" fmla="*/ 64 h 82"/>
                <a:gd name="T42" fmla="*/ 72 w 76"/>
                <a:gd name="T43" fmla="*/ 60 h 82"/>
                <a:gd name="T44" fmla="*/ 74 w 76"/>
                <a:gd name="T45" fmla="*/ 54 h 82"/>
                <a:gd name="T46" fmla="*/ 76 w 76"/>
                <a:gd name="T47" fmla="*/ 48 h 82"/>
                <a:gd name="T48" fmla="*/ 72 w 76"/>
                <a:gd name="T49" fmla="*/ 40 h 82"/>
                <a:gd name="T50" fmla="*/ 72 w 76"/>
                <a:gd name="T51" fmla="*/ 40 h 82"/>
                <a:gd name="T52" fmla="*/ 72 w 76"/>
                <a:gd name="T53" fmla="*/ 36 h 82"/>
                <a:gd name="T54" fmla="*/ 64 w 76"/>
                <a:gd name="T55" fmla="*/ 3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2">
                  <a:moveTo>
                    <a:pt x="64" y="31"/>
                  </a:moveTo>
                  <a:cubicBezTo>
                    <a:pt x="61" y="29"/>
                    <a:pt x="59" y="26"/>
                    <a:pt x="55" y="26"/>
                  </a:cubicBezTo>
                  <a:cubicBezTo>
                    <a:pt x="54" y="26"/>
                    <a:pt x="53" y="27"/>
                    <a:pt x="52" y="29"/>
                  </a:cubicBezTo>
                  <a:cubicBezTo>
                    <a:pt x="51" y="30"/>
                    <a:pt x="50" y="32"/>
                    <a:pt x="48" y="32"/>
                  </a:cubicBezTo>
                  <a:cubicBezTo>
                    <a:pt x="42" y="32"/>
                    <a:pt x="41" y="25"/>
                    <a:pt x="40" y="20"/>
                  </a:cubicBezTo>
                  <a:cubicBezTo>
                    <a:pt x="40" y="13"/>
                    <a:pt x="39" y="8"/>
                    <a:pt x="34" y="8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3" y="11"/>
                    <a:pt x="16" y="5"/>
                    <a:pt x="15" y="0"/>
                  </a:cubicBezTo>
                  <a:cubicBezTo>
                    <a:pt x="12" y="2"/>
                    <a:pt x="10" y="4"/>
                    <a:pt x="10" y="7"/>
                  </a:cubicBezTo>
                  <a:lnTo>
                    <a:pt x="10" y="32"/>
                  </a:lnTo>
                  <a:cubicBezTo>
                    <a:pt x="10" y="38"/>
                    <a:pt x="6" y="41"/>
                    <a:pt x="3" y="43"/>
                  </a:cubicBezTo>
                  <a:cubicBezTo>
                    <a:pt x="2" y="44"/>
                    <a:pt x="1" y="44"/>
                    <a:pt x="0" y="45"/>
                  </a:cubicBezTo>
                  <a:cubicBezTo>
                    <a:pt x="7" y="47"/>
                    <a:pt x="12" y="56"/>
                    <a:pt x="13" y="58"/>
                  </a:cubicBezTo>
                  <a:cubicBezTo>
                    <a:pt x="14" y="59"/>
                    <a:pt x="17" y="60"/>
                    <a:pt x="20" y="60"/>
                  </a:cubicBezTo>
                  <a:cubicBezTo>
                    <a:pt x="24" y="61"/>
                    <a:pt x="29" y="61"/>
                    <a:pt x="30" y="67"/>
                  </a:cubicBezTo>
                  <a:cubicBezTo>
                    <a:pt x="31" y="74"/>
                    <a:pt x="38" y="75"/>
                    <a:pt x="45" y="75"/>
                  </a:cubicBezTo>
                  <a:cubicBezTo>
                    <a:pt x="52" y="76"/>
                    <a:pt x="59" y="77"/>
                    <a:pt x="63" y="82"/>
                  </a:cubicBezTo>
                  <a:cubicBezTo>
                    <a:pt x="64" y="80"/>
                    <a:pt x="66" y="78"/>
                    <a:pt x="68" y="76"/>
                  </a:cubicBezTo>
                  <a:cubicBezTo>
                    <a:pt x="72" y="74"/>
                    <a:pt x="76" y="71"/>
                    <a:pt x="76" y="67"/>
                  </a:cubicBezTo>
                  <a:cubicBezTo>
                    <a:pt x="76" y="66"/>
                    <a:pt x="75" y="65"/>
                    <a:pt x="74" y="64"/>
                  </a:cubicBezTo>
                  <a:cubicBezTo>
                    <a:pt x="73" y="64"/>
                    <a:pt x="72" y="62"/>
                    <a:pt x="72" y="60"/>
                  </a:cubicBezTo>
                  <a:cubicBezTo>
                    <a:pt x="72" y="57"/>
                    <a:pt x="73" y="56"/>
                    <a:pt x="74" y="54"/>
                  </a:cubicBezTo>
                  <a:cubicBezTo>
                    <a:pt x="75" y="53"/>
                    <a:pt x="76" y="51"/>
                    <a:pt x="76" y="48"/>
                  </a:cubicBezTo>
                  <a:cubicBezTo>
                    <a:pt x="76" y="42"/>
                    <a:pt x="74" y="41"/>
                    <a:pt x="72" y="40"/>
                  </a:cubicBezTo>
                  <a:lnTo>
                    <a:pt x="72" y="40"/>
                  </a:lnTo>
                  <a:lnTo>
                    <a:pt x="72" y="36"/>
                  </a:lnTo>
                  <a:cubicBezTo>
                    <a:pt x="68" y="35"/>
                    <a:pt x="66" y="33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1129"/>
            <p:cNvSpPr>
              <a:spLocks/>
            </p:cNvSpPr>
            <p:nvPr/>
          </p:nvSpPr>
          <p:spPr bwMode="auto">
            <a:xfrm>
              <a:off x="7796665" y="4647530"/>
              <a:ext cx="56384" cy="50746"/>
            </a:xfrm>
            <a:custGeom>
              <a:avLst/>
              <a:gdLst>
                <a:gd name="T0" fmla="*/ 14 w 132"/>
                <a:gd name="T1" fmla="*/ 114 h 122"/>
                <a:gd name="T2" fmla="*/ 18 w 132"/>
                <a:gd name="T3" fmla="*/ 113 h 122"/>
                <a:gd name="T4" fmla="*/ 23 w 132"/>
                <a:gd name="T5" fmla="*/ 111 h 122"/>
                <a:gd name="T6" fmla="*/ 30 w 132"/>
                <a:gd name="T7" fmla="*/ 113 h 122"/>
                <a:gd name="T8" fmla="*/ 34 w 132"/>
                <a:gd name="T9" fmla="*/ 115 h 122"/>
                <a:gd name="T10" fmla="*/ 37 w 132"/>
                <a:gd name="T11" fmla="*/ 110 h 122"/>
                <a:gd name="T12" fmla="*/ 39 w 132"/>
                <a:gd name="T13" fmla="*/ 105 h 122"/>
                <a:gd name="T14" fmla="*/ 40 w 132"/>
                <a:gd name="T15" fmla="*/ 105 h 122"/>
                <a:gd name="T16" fmla="*/ 41 w 132"/>
                <a:gd name="T17" fmla="*/ 106 h 122"/>
                <a:gd name="T18" fmla="*/ 42 w 132"/>
                <a:gd name="T19" fmla="*/ 109 h 122"/>
                <a:gd name="T20" fmla="*/ 46 w 132"/>
                <a:gd name="T21" fmla="*/ 115 h 122"/>
                <a:gd name="T22" fmla="*/ 50 w 132"/>
                <a:gd name="T23" fmla="*/ 114 h 122"/>
                <a:gd name="T24" fmla="*/ 57 w 132"/>
                <a:gd name="T25" fmla="*/ 111 h 122"/>
                <a:gd name="T26" fmla="*/ 64 w 132"/>
                <a:gd name="T27" fmla="*/ 111 h 122"/>
                <a:gd name="T28" fmla="*/ 70 w 132"/>
                <a:gd name="T29" fmla="*/ 112 h 122"/>
                <a:gd name="T30" fmla="*/ 74 w 132"/>
                <a:gd name="T31" fmla="*/ 111 h 122"/>
                <a:gd name="T32" fmla="*/ 78 w 132"/>
                <a:gd name="T33" fmla="*/ 111 h 122"/>
                <a:gd name="T34" fmla="*/ 86 w 132"/>
                <a:gd name="T35" fmla="*/ 119 h 122"/>
                <a:gd name="T36" fmla="*/ 87 w 132"/>
                <a:gd name="T37" fmla="*/ 122 h 122"/>
                <a:gd name="T38" fmla="*/ 90 w 132"/>
                <a:gd name="T39" fmla="*/ 121 h 122"/>
                <a:gd name="T40" fmla="*/ 102 w 132"/>
                <a:gd name="T41" fmla="*/ 108 h 122"/>
                <a:gd name="T42" fmla="*/ 119 w 132"/>
                <a:gd name="T43" fmla="*/ 96 h 122"/>
                <a:gd name="T44" fmla="*/ 125 w 132"/>
                <a:gd name="T45" fmla="*/ 95 h 122"/>
                <a:gd name="T46" fmla="*/ 127 w 132"/>
                <a:gd name="T47" fmla="*/ 93 h 122"/>
                <a:gd name="T48" fmla="*/ 132 w 132"/>
                <a:gd name="T49" fmla="*/ 90 h 122"/>
                <a:gd name="T50" fmla="*/ 132 w 132"/>
                <a:gd name="T51" fmla="*/ 90 h 122"/>
                <a:gd name="T52" fmla="*/ 123 w 132"/>
                <a:gd name="T53" fmla="*/ 74 h 122"/>
                <a:gd name="T54" fmla="*/ 119 w 132"/>
                <a:gd name="T55" fmla="*/ 74 h 122"/>
                <a:gd name="T56" fmla="*/ 113 w 132"/>
                <a:gd name="T57" fmla="*/ 65 h 122"/>
                <a:gd name="T58" fmla="*/ 112 w 132"/>
                <a:gd name="T59" fmla="*/ 62 h 122"/>
                <a:gd name="T60" fmla="*/ 107 w 132"/>
                <a:gd name="T61" fmla="*/ 62 h 122"/>
                <a:gd name="T62" fmla="*/ 100 w 132"/>
                <a:gd name="T63" fmla="*/ 56 h 122"/>
                <a:gd name="T64" fmla="*/ 104 w 132"/>
                <a:gd name="T65" fmla="*/ 50 h 122"/>
                <a:gd name="T66" fmla="*/ 106 w 132"/>
                <a:gd name="T67" fmla="*/ 46 h 122"/>
                <a:gd name="T68" fmla="*/ 97 w 132"/>
                <a:gd name="T69" fmla="*/ 33 h 122"/>
                <a:gd name="T70" fmla="*/ 88 w 132"/>
                <a:gd name="T71" fmla="*/ 26 h 122"/>
                <a:gd name="T72" fmla="*/ 82 w 132"/>
                <a:gd name="T73" fmla="*/ 22 h 122"/>
                <a:gd name="T74" fmla="*/ 73 w 132"/>
                <a:gd name="T75" fmla="*/ 13 h 122"/>
                <a:gd name="T76" fmla="*/ 72 w 132"/>
                <a:gd name="T77" fmla="*/ 11 h 122"/>
                <a:gd name="T78" fmla="*/ 72 w 132"/>
                <a:gd name="T79" fmla="*/ 10 h 122"/>
                <a:gd name="T80" fmla="*/ 64 w 132"/>
                <a:gd name="T81" fmla="*/ 4 h 122"/>
                <a:gd name="T82" fmla="*/ 59 w 132"/>
                <a:gd name="T83" fmla="*/ 0 h 122"/>
                <a:gd name="T84" fmla="*/ 43 w 132"/>
                <a:gd name="T85" fmla="*/ 0 h 122"/>
                <a:gd name="T86" fmla="*/ 36 w 132"/>
                <a:gd name="T87" fmla="*/ 12 h 122"/>
                <a:gd name="T88" fmla="*/ 31 w 132"/>
                <a:gd name="T89" fmla="*/ 22 h 122"/>
                <a:gd name="T90" fmla="*/ 33 w 132"/>
                <a:gd name="T91" fmla="*/ 28 h 122"/>
                <a:gd name="T92" fmla="*/ 36 w 132"/>
                <a:gd name="T93" fmla="*/ 35 h 122"/>
                <a:gd name="T94" fmla="*/ 30 w 132"/>
                <a:gd name="T95" fmla="*/ 46 h 122"/>
                <a:gd name="T96" fmla="*/ 26 w 132"/>
                <a:gd name="T97" fmla="*/ 54 h 122"/>
                <a:gd name="T98" fmla="*/ 26 w 132"/>
                <a:gd name="T99" fmla="*/ 63 h 122"/>
                <a:gd name="T100" fmla="*/ 26 w 132"/>
                <a:gd name="T101" fmla="*/ 66 h 122"/>
                <a:gd name="T102" fmla="*/ 25 w 132"/>
                <a:gd name="T103" fmla="*/ 74 h 122"/>
                <a:gd name="T104" fmla="*/ 20 w 132"/>
                <a:gd name="T105" fmla="*/ 75 h 122"/>
                <a:gd name="T106" fmla="*/ 15 w 132"/>
                <a:gd name="T107" fmla="*/ 74 h 122"/>
                <a:gd name="T108" fmla="*/ 10 w 132"/>
                <a:gd name="T109" fmla="*/ 73 h 122"/>
                <a:gd name="T110" fmla="*/ 0 w 132"/>
                <a:gd name="T111" fmla="*/ 80 h 122"/>
                <a:gd name="T112" fmla="*/ 2 w 132"/>
                <a:gd name="T113" fmla="*/ 84 h 122"/>
                <a:gd name="T114" fmla="*/ 6 w 132"/>
                <a:gd name="T115" fmla="*/ 91 h 122"/>
                <a:gd name="T116" fmla="*/ 5 w 132"/>
                <a:gd name="T117" fmla="*/ 97 h 122"/>
                <a:gd name="T118" fmla="*/ 4 w 132"/>
                <a:gd name="T119" fmla="*/ 102 h 122"/>
                <a:gd name="T120" fmla="*/ 14 w 132"/>
                <a:gd name="T121" fmla="*/ 1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22">
                  <a:moveTo>
                    <a:pt x="14" y="114"/>
                  </a:moveTo>
                  <a:cubicBezTo>
                    <a:pt x="16" y="114"/>
                    <a:pt x="17" y="113"/>
                    <a:pt x="18" y="113"/>
                  </a:cubicBezTo>
                  <a:cubicBezTo>
                    <a:pt x="20" y="112"/>
                    <a:pt x="21" y="111"/>
                    <a:pt x="23" y="111"/>
                  </a:cubicBezTo>
                  <a:cubicBezTo>
                    <a:pt x="27" y="111"/>
                    <a:pt x="29" y="112"/>
                    <a:pt x="30" y="113"/>
                  </a:cubicBezTo>
                  <a:cubicBezTo>
                    <a:pt x="32" y="114"/>
                    <a:pt x="33" y="115"/>
                    <a:pt x="34" y="115"/>
                  </a:cubicBezTo>
                  <a:cubicBezTo>
                    <a:pt x="35" y="115"/>
                    <a:pt x="37" y="111"/>
                    <a:pt x="37" y="110"/>
                  </a:cubicBezTo>
                  <a:cubicBezTo>
                    <a:pt x="38" y="107"/>
                    <a:pt x="38" y="106"/>
                    <a:pt x="39" y="105"/>
                  </a:cubicBezTo>
                  <a:lnTo>
                    <a:pt x="40" y="105"/>
                  </a:lnTo>
                  <a:lnTo>
                    <a:pt x="41" y="106"/>
                  </a:lnTo>
                  <a:cubicBezTo>
                    <a:pt x="41" y="107"/>
                    <a:pt x="42" y="108"/>
                    <a:pt x="42" y="109"/>
                  </a:cubicBezTo>
                  <a:cubicBezTo>
                    <a:pt x="43" y="112"/>
                    <a:pt x="44" y="115"/>
                    <a:pt x="46" y="115"/>
                  </a:cubicBezTo>
                  <a:cubicBezTo>
                    <a:pt x="48" y="115"/>
                    <a:pt x="49" y="115"/>
                    <a:pt x="50" y="114"/>
                  </a:cubicBezTo>
                  <a:cubicBezTo>
                    <a:pt x="52" y="112"/>
                    <a:pt x="54" y="111"/>
                    <a:pt x="57" y="111"/>
                  </a:cubicBezTo>
                  <a:cubicBezTo>
                    <a:pt x="60" y="111"/>
                    <a:pt x="62" y="111"/>
                    <a:pt x="64" y="111"/>
                  </a:cubicBezTo>
                  <a:cubicBezTo>
                    <a:pt x="66" y="112"/>
                    <a:pt x="67" y="112"/>
                    <a:pt x="70" y="112"/>
                  </a:cubicBezTo>
                  <a:cubicBezTo>
                    <a:pt x="72" y="112"/>
                    <a:pt x="73" y="112"/>
                    <a:pt x="74" y="111"/>
                  </a:cubicBezTo>
                  <a:cubicBezTo>
                    <a:pt x="75" y="111"/>
                    <a:pt x="76" y="111"/>
                    <a:pt x="78" y="111"/>
                  </a:cubicBezTo>
                  <a:cubicBezTo>
                    <a:pt x="84" y="111"/>
                    <a:pt x="85" y="116"/>
                    <a:pt x="86" y="119"/>
                  </a:cubicBezTo>
                  <a:cubicBezTo>
                    <a:pt x="86" y="120"/>
                    <a:pt x="87" y="121"/>
                    <a:pt x="87" y="122"/>
                  </a:cubicBezTo>
                  <a:cubicBezTo>
                    <a:pt x="88" y="122"/>
                    <a:pt x="89" y="121"/>
                    <a:pt x="90" y="121"/>
                  </a:cubicBezTo>
                  <a:cubicBezTo>
                    <a:pt x="95" y="119"/>
                    <a:pt x="101" y="117"/>
                    <a:pt x="102" y="108"/>
                  </a:cubicBezTo>
                  <a:cubicBezTo>
                    <a:pt x="103" y="100"/>
                    <a:pt x="112" y="98"/>
                    <a:pt x="119" y="96"/>
                  </a:cubicBezTo>
                  <a:cubicBezTo>
                    <a:pt x="121" y="96"/>
                    <a:pt x="123" y="95"/>
                    <a:pt x="125" y="95"/>
                  </a:cubicBezTo>
                  <a:cubicBezTo>
                    <a:pt x="126" y="95"/>
                    <a:pt x="126" y="94"/>
                    <a:pt x="127" y="93"/>
                  </a:cubicBezTo>
                  <a:cubicBezTo>
                    <a:pt x="128" y="92"/>
                    <a:pt x="129" y="90"/>
                    <a:pt x="132" y="90"/>
                  </a:cubicBezTo>
                  <a:lnTo>
                    <a:pt x="132" y="90"/>
                  </a:lnTo>
                  <a:cubicBezTo>
                    <a:pt x="131" y="87"/>
                    <a:pt x="126" y="79"/>
                    <a:pt x="123" y="74"/>
                  </a:cubicBezTo>
                  <a:lnTo>
                    <a:pt x="119" y="74"/>
                  </a:lnTo>
                  <a:cubicBezTo>
                    <a:pt x="114" y="74"/>
                    <a:pt x="113" y="69"/>
                    <a:pt x="113" y="65"/>
                  </a:cubicBezTo>
                  <a:cubicBezTo>
                    <a:pt x="113" y="64"/>
                    <a:pt x="113" y="62"/>
                    <a:pt x="112" y="62"/>
                  </a:cubicBezTo>
                  <a:lnTo>
                    <a:pt x="107" y="62"/>
                  </a:lnTo>
                  <a:cubicBezTo>
                    <a:pt x="104" y="62"/>
                    <a:pt x="100" y="60"/>
                    <a:pt x="100" y="56"/>
                  </a:cubicBezTo>
                  <a:cubicBezTo>
                    <a:pt x="100" y="53"/>
                    <a:pt x="102" y="51"/>
                    <a:pt x="104" y="50"/>
                  </a:cubicBezTo>
                  <a:cubicBezTo>
                    <a:pt x="105" y="49"/>
                    <a:pt x="106" y="47"/>
                    <a:pt x="106" y="46"/>
                  </a:cubicBezTo>
                  <a:cubicBezTo>
                    <a:pt x="106" y="39"/>
                    <a:pt x="102" y="36"/>
                    <a:pt x="97" y="33"/>
                  </a:cubicBezTo>
                  <a:cubicBezTo>
                    <a:pt x="93" y="31"/>
                    <a:pt x="90" y="29"/>
                    <a:pt x="88" y="26"/>
                  </a:cubicBezTo>
                  <a:cubicBezTo>
                    <a:pt x="87" y="24"/>
                    <a:pt x="84" y="23"/>
                    <a:pt x="82" y="22"/>
                  </a:cubicBezTo>
                  <a:cubicBezTo>
                    <a:pt x="78" y="21"/>
                    <a:pt x="73" y="20"/>
                    <a:pt x="73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2" y="11"/>
                    <a:pt x="72" y="10"/>
                    <a:pt x="72" y="10"/>
                  </a:cubicBezTo>
                  <a:cubicBezTo>
                    <a:pt x="69" y="9"/>
                    <a:pt x="66" y="6"/>
                    <a:pt x="64" y="4"/>
                  </a:cubicBezTo>
                  <a:cubicBezTo>
                    <a:pt x="62" y="2"/>
                    <a:pt x="60" y="0"/>
                    <a:pt x="59" y="0"/>
                  </a:cubicBezTo>
                  <a:lnTo>
                    <a:pt x="43" y="0"/>
                  </a:lnTo>
                  <a:cubicBezTo>
                    <a:pt x="42" y="5"/>
                    <a:pt x="39" y="8"/>
                    <a:pt x="36" y="12"/>
                  </a:cubicBezTo>
                  <a:cubicBezTo>
                    <a:pt x="34" y="15"/>
                    <a:pt x="31" y="19"/>
                    <a:pt x="31" y="22"/>
                  </a:cubicBezTo>
                  <a:cubicBezTo>
                    <a:pt x="31" y="24"/>
                    <a:pt x="32" y="26"/>
                    <a:pt x="33" y="28"/>
                  </a:cubicBezTo>
                  <a:cubicBezTo>
                    <a:pt x="34" y="30"/>
                    <a:pt x="36" y="32"/>
                    <a:pt x="36" y="35"/>
                  </a:cubicBezTo>
                  <a:cubicBezTo>
                    <a:pt x="36" y="41"/>
                    <a:pt x="33" y="44"/>
                    <a:pt x="30" y="46"/>
                  </a:cubicBezTo>
                  <a:cubicBezTo>
                    <a:pt x="28" y="48"/>
                    <a:pt x="26" y="50"/>
                    <a:pt x="26" y="54"/>
                  </a:cubicBezTo>
                  <a:lnTo>
                    <a:pt x="26" y="63"/>
                  </a:lnTo>
                  <a:cubicBezTo>
                    <a:pt x="26" y="64"/>
                    <a:pt x="26" y="65"/>
                    <a:pt x="26" y="66"/>
                  </a:cubicBezTo>
                  <a:cubicBezTo>
                    <a:pt x="26" y="69"/>
                    <a:pt x="26" y="72"/>
                    <a:pt x="25" y="74"/>
                  </a:cubicBezTo>
                  <a:cubicBezTo>
                    <a:pt x="24" y="75"/>
                    <a:pt x="22" y="75"/>
                    <a:pt x="20" y="75"/>
                  </a:cubicBezTo>
                  <a:cubicBezTo>
                    <a:pt x="18" y="75"/>
                    <a:pt x="16" y="75"/>
                    <a:pt x="15" y="74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0" y="77"/>
                    <a:pt x="0" y="80"/>
                  </a:cubicBezTo>
                  <a:cubicBezTo>
                    <a:pt x="0" y="82"/>
                    <a:pt x="1" y="82"/>
                    <a:pt x="2" y="84"/>
                  </a:cubicBezTo>
                  <a:cubicBezTo>
                    <a:pt x="4" y="85"/>
                    <a:pt x="6" y="87"/>
                    <a:pt x="6" y="91"/>
                  </a:cubicBezTo>
                  <a:cubicBezTo>
                    <a:pt x="6" y="93"/>
                    <a:pt x="6" y="95"/>
                    <a:pt x="5" y="97"/>
                  </a:cubicBezTo>
                  <a:cubicBezTo>
                    <a:pt x="5" y="99"/>
                    <a:pt x="4" y="100"/>
                    <a:pt x="4" y="102"/>
                  </a:cubicBezTo>
                  <a:cubicBezTo>
                    <a:pt x="4" y="107"/>
                    <a:pt x="11" y="114"/>
                    <a:pt x="1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1130"/>
            <p:cNvSpPr>
              <a:spLocks/>
            </p:cNvSpPr>
            <p:nvPr/>
          </p:nvSpPr>
          <p:spPr bwMode="auto">
            <a:xfrm>
              <a:off x="7824858" y="4593025"/>
              <a:ext cx="31951" cy="26313"/>
            </a:xfrm>
            <a:custGeom>
              <a:avLst/>
              <a:gdLst>
                <a:gd name="T0" fmla="*/ 76 w 76"/>
                <a:gd name="T1" fmla="*/ 36 h 59"/>
                <a:gd name="T2" fmla="*/ 76 w 76"/>
                <a:gd name="T3" fmla="*/ 34 h 59"/>
                <a:gd name="T4" fmla="*/ 70 w 76"/>
                <a:gd name="T5" fmla="*/ 26 h 59"/>
                <a:gd name="T6" fmla="*/ 70 w 76"/>
                <a:gd name="T7" fmla="*/ 25 h 59"/>
                <a:gd name="T8" fmla="*/ 70 w 76"/>
                <a:gd name="T9" fmla="*/ 23 h 59"/>
                <a:gd name="T10" fmla="*/ 62 w 76"/>
                <a:gd name="T11" fmla="*/ 12 h 59"/>
                <a:gd name="T12" fmla="*/ 56 w 76"/>
                <a:gd name="T13" fmla="*/ 4 h 59"/>
                <a:gd name="T14" fmla="*/ 56 w 76"/>
                <a:gd name="T15" fmla="*/ 0 h 59"/>
                <a:gd name="T16" fmla="*/ 47 w 76"/>
                <a:gd name="T17" fmla="*/ 3 h 59"/>
                <a:gd name="T18" fmla="*/ 41 w 76"/>
                <a:gd name="T19" fmla="*/ 2 h 59"/>
                <a:gd name="T20" fmla="*/ 36 w 76"/>
                <a:gd name="T21" fmla="*/ 1 h 59"/>
                <a:gd name="T22" fmla="*/ 30 w 76"/>
                <a:gd name="T23" fmla="*/ 2 h 59"/>
                <a:gd name="T24" fmla="*/ 25 w 76"/>
                <a:gd name="T25" fmla="*/ 3 h 59"/>
                <a:gd name="T26" fmla="*/ 18 w 76"/>
                <a:gd name="T27" fmla="*/ 3 h 59"/>
                <a:gd name="T28" fmla="*/ 16 w 76"/>
                <a:gd name="T29" fmla="*/ 5 h 59"/>
                <a:gd name="T30" fmla="*/ 13 w 76"/>
                <a:gd name="T31" fmla="*/ 7 h 59"/>
                <a:gd name="T32" fmla="*/ 10 w 76"/>
                <a:gd name="T33" fmla="*/ 6 h 59"/>
                <a:gd name="T34" fmla="*/ 0 w 76"/>
                <a:gd name="T35" fmla="*/ 32 h 59"/>
                <a:gd name="T36" fmla="*/ 3 w 76"/>
                <a:gd name="T37" fmla="*/ 36 h 59"/>
                <a:gd name="T38" fmla="*/ 9 w 76"/>
                <a:gd name="T39" fmla="*/ 36 h 59"/>
                <a:gd name="T40" fmla="*/ 13 w 76"/>
                <a:gd name="T41" fmla="*/ 43 h 59"/>
                <a:gd name="T42" fmla="*/ 16 w 76"/>
                <a:gd name="T43" fmla="*/ 50 h 59"/>
                <a:gd name="T44" fmla="*/ 18 w 76"/>
                <a:gd name="T45" fmla="*/ 49 h 59"/>
                <a:gd name="T46" fmla="*/ 21 w 76"/>
                <a:gd name="T47" fmla="*/ 47 h 59"/>
                <a:gd name="T48" fmla="*/ 27 w 76"/>
                <a:gd name="T49" fmla="*/ 52 h 59"/>
                <a:gd name="T50" fmla="*/ 32 w 76"/>
                <a:gd name="T51" fmla="*/ 57 h 59"/>
                <a:gd name="T52" fmla="*/ 35 w 76"/>
                <a:gd name="T53" fmla="*/ 55 h 59"/>
                <a:gd name="T54" fmla="*/ 40 w 76"/>
                <a:gd name="T55" fmla="*/ 52 h 59"/>
                <a:gd name="T56" fmla="*/ 48 w 76"/>
                <a:gd name="T57" fmla="*/ 56 h 59"/>
                <a:gd name="T58" fmla="*/ 51 w 76"/>
                <a:gd name="T59" fmla="*/ 59 h 59"/>
                <a:gd name="T60" fmla="*/ 55 w 76"/>
                <a:gd name="T61" fmla="*/ 57 h 59"/>
                <a:gd name="T62" fmla="*/ 74 w 76"/>
                <a:gd name="T63" fmla="*/ 40 h 59"/>
                <a:gd name="T64" fmla="*/ 75 w 76"/>
                <a:gd name="T65" fmla="*/ 37 h 59"/>
                <a:gd name="T66" fmla="*/ 76 w 76"/>
                <a:gd name="T6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9">
                  <a:moveTo>
                    <a:pt x="76" y="36"/>
                  </a:moveTo>
                  <a:lnTo>
                    <a:pt x="76" y="34"/>
                  </a:lnTo>
                  <a:cubicBezTo>
                    <a:pt x="72" y="33"/>
                    <a:pt x="70" y="32"/>
                    <a:pt x="70" y="26"/>
                  </a:cubicBezTo>
                  <a:lnTo>
                    <a:pt x="70" y="25"/>
                  </a:lnTo>
                  <a:lnTo>
                    <a:pt x="70" y="23"/>
                  </a:lnTo>
                  <a:cubicBezTo>
                    <a:pt x="67" y="21"/>
                    <a:pt x="64" y="18"/>
                    <a:pt x="62" y="12"/>
                  </a:cubicBezTo>
                  <a:cubicBezTo>
                    <a:pt x="59" y="11"/>
                    <a:pt x="56" y="9"/>
                    <a:pt x="56" y="4"/>
                  </a:cubicBezTo>
                  <a:lnTo>
                    <a:pt x="56" y="0"/>
                  </a:lnTo>
                  <a:cubicBezTo>
                    <a:pt x="54" y="2"/>
                    <a:pt x="51" y="3"/>
                    <a:pt x="47" y="3"/>
                  </a:cubicBezTo>
                  <a:cubicBezTo>
                    <a:pt x="44" y="3"/>
                    <a:pt x="42" y="3"/>
                    <a:pt x="41" y="2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4" y="1"/>
                    <a:pt x="32" y="2"/>
                    <a:pt x="30" y="2"/>
                  </a:cubicBezTo>
                  <a:cubicBezTo>
                    <a:pt x="28" y="3"/>
                    <a:pt x="27" y="3"/>
                    <a:pt x="25" y="3"/>
                  </a:cubicBezTo>
                  <a:lnTo>
                    <a:pt x="18" y="3"/>
                  </a:lnTo>
                  <a:cubicBezTo>
                    <a:pt x="18" y="3"/>
                    <a:pt x="17" y="4"/>
                    <a:pt x="16" y="5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7" y="11"/>
                    <a:pt x="0" y="23"/>
                    <a:pt x="0" y="32"/>
                  </a:cubicBezTo>
                  <a:cubicBezTo>
                    <a:pt x="0" y="35"/>
                    <a:pt x="1" y="36"/>
                    <a:pt x="3" y="36"/>
                  </a:cubicBezTo>
                  <a:lnTo>
                    <a:pt x="9" y="36"/>
                  </a:lnTo>
                  <a:cubicBezTo>
                    <a:pt x="12" y="36"/>
                    <a:pt x="13" y="40"/>
                    <a:pt x="13" y="43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9" y="48"/>
                    <a:pt x="20" y="47"/>
                    <a:pt x="21" y="47"/>
                  </a:cubicBezTo>
                  <a:cubicBezTo>
                    <a:pt x="24" y="47"/>
                    <a:pt x="25" y="50"/>
                    <a:pt x="27" y="52"/>
                  </a:cubicBezTo>
                  <a:cubicBezTo>
                    <a:pt x="28" y="55"/>
                    <a:pt x="29" y="57"/>
                    <a:pt x="32" y="57"/>
                  </a:cubicBezTo>
                  <a:cubicBezTo>
                    <a:pt x="34" y="57"/>
                    <a:pt x="35" y="56"/>
                    <a:pt x="35" y="55"/>
                  </a:cubicBezTo>
                  <a:cubicBezTo>
                    <a:pt x="36" y="54"/>
                    <a:pt x="37" y="52"/>
                    <a:pt x="40" y="52"/>
                  </a:cubicBezTo>
                  <a:cubicBezTo>
                    <a:pt x="44" y="52"/>
                    <a:pt x="46" y="54"/>
                    <a:pt x="48" y="56"/>
                  </a:cubicBezTo>
                  <a:cubicBezTo>
                    <a:pt x="49" y="57"/>
                    <a:pt x="50" y="58"/>
                    <a:pt x="51" y="59"/>
                  </a:cubicBezTo>
                  <a:cubicBezTo>
                    <a:pt x="52" y="58"/>
                    <a:pt x="53" y="58"/>
                    <a:pt x="55" y="57"/>
                  </a:cubicBezTo>
                  <a:cubicBezTo>
                    <a:pt x="63" y="53"/>
                    <a:pt x="75" y="48"/>
                    <a:pt x="74" y="40"/>
                  </a:cubicBezTo>
                  <a:cubicBezTo>
                    <a:pt x="74" y="39"/>
                    <a:pt x="75" y="38"/>
                    <a:pt x="75" y="37"/>
                  </a:cubicBezTo>
                  <a:cubicBezTo>
                    <a:pt x="76" y="36"/>
                    <a:pt x="76" y="36"/>
                    <a:pt x="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1131"/>
            <p:cNvSpPr>
              <a:spLocks/>
            </p:cNvSpPr>
            <p:nvPr/>
          </p:nvSpPr>
          <p:spPr bwMode="auto">
            <a:xfrm>
              <a:off x="7798545" y="4566713"/>
              <a:ext cx="30071" cy="20675"/>
            </a:xfrm>
            <a:custGeom>
              <a:avLst/>
              <a:gdLst>
                <a:gd name="T0" fmla="*/ 69 w 69"/>
                <a:gd name="T1" fmla="*/ 29 h 48"/>
                <a:gd name="T2" fmla="*/ 62 w 69"/>
                <a:gd name="T3" fmla="*/ 19 h 48"/>
                <a:gd name="T4" fmla="*/ 57 w 69"/>
                <a:gd name="T5" fmla="*/ 15 h 48"/>
                <a:gd name="T6" fmla="*/ 56 w 69"/>
                <a:gd name="T7" fmla="*/ 13 h 48"/>
                <a:gd name="T8" fmla="*/ 46 w 69"/>
                <a:gd name="T9" fmla="*/ 5 h 48"/>
                <a:gd name="T10" fmla="*/ 36 w 69"/>
                <a:gd name="T11" fmla="*/ 8 h 48"/>
                <a:gd name="T12" fmla="*/ 34 w 69"/>
                <a:gd name="T13" fmla="*/ 10 h 48"/>
                <a:gd name="T14" fmla="*/ 30 w 69"/>
                <a:gd name="T15" fmla="*/ 12 h 48"/>
                <a:gd name="T16" fmla="*/ 26 w 69"/>
                <a:gd name="T17" fmla="*/ 10 h 48"/>
                <a:gd name="T18" fmla="*/ 24 w 69"/>
                <a:gd name="T19" fmla="*/ 8 h 48"/>
                <a:gd name="T20" fmla="*/ 21 w 69"/>
                <a:gd name="T21" fmla="*/ 10 h 48"/>
                <a:gd name="T22" fmla="*/ 20 w 69"/>
                <a:gd name="T23" fmla="*/ 10 h 48"/>
                <a:gd name="T24" fmla="*/ 20 w 69"/>
                <a:gd name="T25" fmla="*/ 10 h 48"/>
                <a:gd name="T26" fmla="*/ 15 w 69"/>
                <a:gd name="T27" fmla="*/ 3 h 48"/>
                <a:gd name="T28" fmla="*/ 14 w 69"/>
                <a:gd name="T29" fmla="*/ 0 h 48"/>
                <a:gd name="T30" fmla="*/ 5 w 69"/>
                <a:gd name="T31" fmla="*/ 4 h 48"/>
                <a:gd name="T32" fmla="*/ 0 w 69"/>
                <a:gd name="T33" fmla="*/ 7 h 48"/>
                <a:gd name="T34" fmla="*/ 0 w 69"/>
                <a:gd name="T35" fmla="*/ 14 h 48"/>
                <a:gd name="T36" fmla="*/ 0 w 69"/>
                <a:gd name="T37" fmla="*/ 16 h 48"/>
                <a:gd name="T38" fmla="*/ 2 w 69"/>
                <a:gd name="T39" fmla="*/ 19 h 48"/>
                <a:gd name="T40" fmla="*/ 6 w 69"/>
                <a:gd name="T41" fmla="*/ 24 h 48"/>
                <a:gd name="T42" fmla="*/ 4 w 69"/>
                <a:gd name="T43" fmla="*/ 30 h 48"/>
                <a:gd name="T44" fmla="*/ 2 w 69"/>
                <a:gd name="T45" fmla="*/ 35 h 48"/>
                <a:gd name="T46" fmla="*/ 19 w 69"/>
                <a:gd name="T47" fmla="*/ 48 h 48"/>
                <a:gd name="T48" fmla="*/ 28 w 69"/>
                <a:gd name="T49" fmla="*/ 43 h 48"/>
                <a:gd name="T50" fmla="*/ 37 w 69"/>
                <a:gd name="T51" fmla="*/ 38 h 48"/>
                <a:gd name="T52" fmla="*/ 44 w 69"/>
                <a:gd name="T53" fmla="*/ 42 h 48"/>
                <a:gd name="T54" fmla="*/ 48 w 69"/>
                <a:gd name="T55" fmla="*/ 44 h 48"/>
                <a:gd name="T56" fmla="*/ 51 w 69"/>
                <a:gd name="T57" fmla="*/ 42 h 48"/>
                <a:gd name="T58" fmla="*/ 54 w 69"/>
                <a:gd name="T59" fmla="*/ 39 h 48"/>
                <a:gd name="T60" fmla="*/ 58 w 69"/>
                <a:gd name="T61" fmla="*/ 40 h 48"/>
                <a:gd name="T62" fmla="*/ 59 w 69"/>
                <a:gd name="T63" fmla="*/ 41 h 48"/>
                <a:gd name="T64" fmla="*/ 65 w 69"/>
                <a:gd name="T65" fmla="*/ 38 h 48"/>
                <a:gd name="T66" fmla="*/ 66 w 69"/>
                <a:gd name="T67" fmla="*/ 37 h 48"/>
                <a:gd name="T68" fmla="*/ 68 w 69"/>
                <a:gd name="T69" fmla="*/ 33 h 48"/>
                <a:gd name="T70" fmla="*/ 69 w 69"/>
                <a:gd name="T7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48">
                  <a:moveTo>
                    <a:pt x="69" y="29"/>
                  </a:moveTo>
                  <a:cubicBezTo>
                    <a:pt x="69" y="22"/>
                    <a:pt x="66" y="20"/>
                    <a:pt x="62" y="19"/>
                  </a:cubicBezTo>
                  <a:cubicBezTo>
                    <a:pt x="60" y="18"/>
                    <a:pt x="58" y="17"/>
                    <a:pt x="57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4" y="9"/>
                    <a:pt x="53" y="6"/>
                    <a:pt x="46" y="5"/>
                  </a:cubicBezTo>
                  <a:cubicBezTo>
                    <a:pt x="43" y="7"/>
                    <a:pt x="40" y="7"/>
                    <a:pt x="36" y="8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2"/>
                    <a:pt x="30" y="12"/>
                  </a:cubicBezTo>
                  <a:cubicBezTo>
                    <a:pt x="28" y="12"/>
                    <a:pt x="27" y="11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3" y="8"/>
                    <a:pt x="22" y="9"/>
                    <a:pt x="21" y="10"/>
                  </a:cubicBezTo>
                  <a:lnTo>
                    <a:pt x="20" y="10"/>
                  </a:lnTo>
                  <a:lnTo>
                    <a:pt x="20" y="10"/>
                  </a:lnTo>
                  <a:cubicBezTo>
                    <a:pt x="18" y="8"/>
                    <a:pt x="16" y="5"/>
                    <a:pt x="15" y="3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1" y="1"/>
                    <a:pt x="8" y="2"/>
                    <a:pt x="5" y="4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6" y="22"/>
                    <a:pt x="6" y="24"/>
                  </a:cubicBezTo>
                  <a:cubicBezTo>
                    <a:pt x="6" y="27"/>
                    <a:pt x="5" y="29"/>
                    <a:pt x="4" y="30"/>
                  </a:cubicBezTo>
                  <a:cubicBezTo>
                    <a:pt x="3" y="32"/>
                    <a:pt x="2" y="33"/>
                    <a:pt x="2" y="35"/>
                  </a:cubicBezTo>
                  <a:cubicBezTo>
                    <a:pt x="2" y="44"/>
                    <a:pt x="7" y="48"/>
                    <a:pt x="19" y="48"/>
                  </a:cubicBezTo>
                  <a:cubicBezTo>
                    <a:pt x="23" y="48"/>
                    <a:pt x="25" y="46"/>
                    <a:pt x="28" y="43"/>
                  </a:cubicBezTo>
                  <a:cubicBezTo>
                    <a:pt x="30" y="41"/>
                    <a:pt x="32" y="38"/>
                    <a:pt x="37" y="38"/>
                  </a:cubicBezTo>
                  <a:cubicBezTo>
                    <a:pt x="41" y="38"/>
                    <a:pt x="42" y="40"/>
                    <a:pt x="44" y="42"/>
                  </a:cubicBezTo>
                  <a:cubicBezTo>
                    <a:pt x="45" y="43"/>
                    <a:pt x="46" y="44"/>
                    <a:pt x="48" y="44"/>
                  </a:cubicBezTo>
                  <a:cubicBezTo>
                    <a:pt x="49" y="44"/>
                    <a:pt x="50" y="44"/>
                    <a:pt x="51" y="42"/>
                  </a:cubicBezTo>
                  <a:cubicBezTo>
                    <a:pt x="51" y="41"/>
                    <a:pt x="52" y="39"/>
                    <a:pt x="54" y="39"/>
                  </a:cubicBezTo>
                  <a:cubicBezTo>
                    <a:pt x="56" y="39"/>
                    <a:pt x="57" y="40"/>
                    <a:pt x="58" y="40"/>
                  </a:cubicBezTo>
                  <a:cubicBezTo>
                    <a:pt x="58" y="41"/>
                    <a:pt x="58" y="41"/>
                    <a:pt x="59" y="41"/>
                  </a:cubicBezTo>
                  <a:cubicBezTo>
                    <a:pt x="61" y="41"/>
                    <a:pt x="65" y="39"/>
                    <a:pt x="65" y="38"/>
                  </a:cubicBezTo>
                  <a:lnTo>
                    <a:pt x="66" y="37"/>
                  </a:lnTo>
                  <a:cubicBezTo>
                    <a:pt x="66" y="36"/>
                    <a:pt x="67" y="34"/>
                    <a:pt x="68" y="33"/>
                  </a:cubicBezTo>
                  <a:cubicBezTo>
                    <a:pt x="68" y="31"/>
                    <a:pt x="69" y="30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1132"/>
            <p:cNvSpPr>
              <a:spLocks/>
            </p:cNvSpPr>
            <p:nvPr/>
          </p:nvSpPr>
          <p:spPr bwMode="auto">
            <a:xfrm>
              <a:off x="7821099" y="4613700"/>
              <a:ext cx="24434" cy="30071"/>
            </a:xfrm>
            <a:custGeom>
              <a:avLst/>
              <a:gdLst>
                <a:gd name="T0" fmla="*/ 42 w 58"/>
                <a:gd name="T1" fmla="*/ 57 h 69"/>
                <a:gd name="T2" fmla="*/ 47 w 58"/>
                <a:gd name="T3" fmla="*/ 54 h 69"/>
                <a:gd name="T4" fmla="*/ 53 w 58"/>
                <a:gd name="T5" fmla="*/ 45 h 69"/>
                <a:gd name="T6" fmla="*/ 53 w 58"/>
                <a:gd name="T7" fmla="*/ 20 h 69"/>
                <a:gd name="T8" fmla="*/ 58 w 58"/>
                <a:gd name="T9" fmla="*/ 11 h 69"/>
                <a:gd name="T10" fmla="*/ 55 w 58"/>
                <a:gd name="T11" fmla="*/ 9 h 69"/>
                <a:gd name="T12" fmla="*/ 49 w 58"/>
                <a:gd name="T13" fmla="*/ 6 h 69"/>
                <a:gd name="T14" fmla="*/ 46 w 58"/>
                <a:gd name="T15" fmla="*/ 7 h 69"/>
                <a:gd name="T16" fmla="*/ 41 w 58"/>
                <a:gd name="T17" fmla="*/ 10 h 69"/>
                <a:gd name="T18" fmla="*/ 34 w 58"/>
                <a:gd name="T19" fmla="*/ 4 h 69"/>
                <a:gd name="T20" fmla="*/ 30 w 58"/>
                <a:gd name="T21" fmla="*/ 1 h 69"/>
                <a:gd name="T22" fmla="*/ 28 w 58"/>
                <a:gd name="T23" fmla="*/ 2 h 69"/>
                <a:gd name="T24" fmla="*/ 25 w 58"/>
                <a:gd name="T25" fmla="*/ 3 h 69"/>
                <a:gd name="T26" fmla="*/ 20 w 58"/>
                <a:gd name="T27" fmla="*/ 0 h 69"/>
                <a:gd name="T28" fmla="*/ 6 w 58"/>
                <a:gd name="T29" fmla="*/ 15 h 69"/>
                <a:gd name="T30" fmla="*/ 6 w 58"/>
                <a:gd name="T31" fmla="*/ 26 h 69"/>
                <a:gd name="T32" fmla="*/ 0 w 58"/>
                <a:gd name="T33" fmla="*/ 37 h 69"/>
                <a:gd name="T34" fmla="*/ 3 w 58"/>
                <a:gd name="T35" fmla="*/ 43 h 69"/>
                <a:gd name="T36" fmla="*/ 13 w 58"/>
                <a:gd name="T37" fmla="*/ 63 h 69"/>
                <a:gd name="T38" fmla="*/ 16 w 58"/>
                <a:gd name="T39" fmla="*/ 65 h 69"/>
                <a:gd name="T40" fmla="*/ 21 w 58"/>
                <a:gd name="T41" fmla="*/ 66 h 69"/>
                <a:gd name="T42" fmla="*/ 22 w 58"/>
                <a:gd name="T43" fmla="*/ 69 h 69"/>
                <a:gd name="T44" fmla="*/ 35 w 58"/>
                <a:gd name="T45" fmla="*/ 60 h 69"/>
                <a:gd name="T46" fmla="*/ 38 w 58"/>
                <a:gd name="T47" fmla="*/ 59 h 69"/>
                <a:gd name="T48" fmla="*/ 42 w 58"/>
                <a:gd name="T4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9">
                  <a:moveTo>
                    <a:pt x="42" y="57"/>
                  </a:moveTo>
                  <a:cubicBezTo>
                    <a:pt x="43" y="56"/>
                    <a:pt x="45" y="55"/>
                    <a:pt x="47" y="54"/>
                  </a:cubicBezTo>
                  <a:cubicBezTo>
                    <a:pt x="50" y="52"/>
                    <a:pt x="53" y="50"/>
                    <a:pt x="53" y="45"/>
                  </a:cubicBezTo>
                  <a:lnTo>
                    <a:pt x="53" y="20"/>
                  </a:lnTo>
                  <a:cubicBezTo>
                    <a:pt x="53" y="17"/>
                    <a:pt x="55" y="13"/>
                    <a:pt x="58" y="11"/>
                  </a:cubicBezTo>
                  <a:cubicBezTo>
                    <a:pt x="57" y="11"/>
                    <a:pt x="56" y="10"/>
                    <a:pt x="55" y="9"/>
                  </a:cubicBezTo>
                  <a:cubicBezTo>
                    <a:pt x="53" y="7"/>
                    <a:pt x="52" y="6"/>
                    <a:pt x="49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5" y="10"/>
                    <a:pt x="41" y="10"/>
                  </a:cubicBezTo>
                  <a:cubicBezTo>
                    <a:pt x="37" y="10"/>
                    <a:pt x="35" y="7"/>
                    <a:pt x="34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2"/>
                    <a:pt x="26" y="3"/>
                    <a:pt x="25" y="3"/>
                  </a:cubicBezTo>
                  <a:cubicBezTo>
                    <a:pt x="22" y="3"/>
                    <a:pt x="21" y="2"/>
                    <a:pt x="20" y="0"/>
                  </a:cubicBezTo>
                  <a:cubicBezTo>
                    <a:pt x="13" y="5"/>
                    <a:pt x="6" y="11"/>
                    <a:pt x="6" y="15"/>
                  </a:cubicBezTo>
                  <a:lnTo>
                    <a:pt x="6" y="26"/>
                  </a:lnTo>
                  <a:cubicBezTo>
                    <a:pt x="6" y="31"/>
                    <a:pt x="6" y="36"/>
                    <a:pt x="0" y="37"/>
                  </a:cubicBezTo>
                  <a:cubicBezTo>
                    <a:pt x="1" y="39"/>
                    <a:pt x="2" y="41"/>
                    <a:pt x="3" y="43"/>
                  </a:cubicBezTo>
                  <a:cubicBezTo>
                    <a:pt x="7" y="49"/>
                    <a:pt x="10" y="54"/>
                    <a:pt x="13" y="63"/>
                  </a:cubicBezTo>
                  <a:cubicBezTo>
                    <a:pt x="13" y="65"/>
                    <a:pt x="14" y="65"/>
                    <a:pt x="16" y="65"/>
                  </a:cubicBezTo>
                  <a:cubicBezTo>
                    <a:pt x="18" y="65"/>
                    <a:pt x="20" y="65"/>
                    <a:pt x="21" y="66"/>
                  </a:cubicBezTo>
                  <a:cubicBezTo>
                    <a:pt x="21" y="67"/>
                    <a:pt x="21" y="68"/>
                    <a:pt x="22" y="69"/>
                  </a:cubicBezTo>
                  <a:lnTo>
                    <a:pt x="35" y="60"/>
                  </a:lnTo>
                  <a:cubicBezTo>
                    <a:pt x="36" y="60"/>
                    <a:pt x="37" y="59"/>
                    <a:pt x="38" y="59"/>
                  </a:cubicBezTo>
                  <a:cubicBezTo>
                    <a:pt x="39" y="58"/>
                    <a:pt x="41" y="58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Freeform 1133"/>
            <p:cNvSpPr>
              <a:spLocks/>
            </p:cNvSpPr>
            <p:nvPr/>
          </p:nvSpPr>
          <p:spPr bwMode="auto">
            <a:xfrm>
              <a:off x="7792906" y="4619338"/>
              <a:ext cx="35710" cy="37589"/>
            </a:xfrm>
            <a:custGeom>
              <a:avLst/>
              <a:gdLst>
                <a:gd name="T0" fmla="*/ 0 w 84"/>
                <a:gd name="T1" fmla="*/ 67 h 89"/>
                <a:gd name="T2" fmla="*/ 4 w 84"/>
                <a:gd name="T3" fmla="*/ 81 h 89"/>
                <a:gd name="T4" fmla="*/ 6 w 84"/>
                <a:gd name="T5" fmla="*/ 81 h 89"/>
                <a:gd name="T6" fmla="*/ 15 w 84"/>
                <a:gd name="T7" fmla="*/ 85 h 89"/>
                <a:gd name="T8" fmla="*/ 24 w 84"/>
                <a:gd name="T9" fmla="*/ 89 h 89"/>
                <a:gd name="T10" fmla="*/ 29 w 84"/>
                <a:gd name="T11" fmla="*/ 87 h 89"/>
                <a:gd name="T12" fmla="*/ 35 w 84"/>
                <a:gd name="T13" fmla="*/ 86 h 89"/>
                <a:gd name="T14" fmla="*/ 38 w 84"/>
                <a:gd name="T15" fmla="*/ 87 h 89"/>
                <a:gd name="T16" fmla="*/ 44 w 84"/>
                <a:gd name="T17" fmla="*/ 77 h 89"/>
                <a:gd name="T18" fmla="*/ 50 w 84"/>
                <a:gd name="T19" fmla="*/ 66 h 89"/>
                <a:gd name="T20" fmla="*/ 50 w 84"/>
                <a:gd name="T21" fmla="*/ 65 h 89"/>
                <a:gd name="T22" fmla="*/ 68 w 84"/>
                <a:gd name="T23" fmla="*/ 65 h 89"/>
                <a:gd name="T24" fmla="*/ 75 w 84"/>
                <a:gd name="T25" fmla="*/ 70 h 89"/>
                <a:gd name="T26" fmla="*/ 82 w 84"/>
                <a:gd name="T27" fmla="*/ 76 h 89"/>
                <a:gd name="T28" fmla="*/ 84 w 84"/>
                <a:gd name="T29" fmla="*/ 69 h 89"/>
                <a:gd name="T30" fmla="*/ 84 w 84"/>
                <a:gd name="T31" fmla="*/ 62 h 89"/>
                <a:gd name="T32" fmla="*/ 84 w 84"/>
                <a:gd name="T33" fmla="*/ 58 h 89"/>
                <a:gd name="T34" fmla="*/ 81 w 84"/>
                <a:gd name="T35" fmla="*/ 58 h 89"/>
                <a:gd name="T36" fmla="*/ 75 w 84"/>
                <a:gd name="T37" fmla="*/ 55 h 89"/>
                <a:gd name="T38" fmla="*/ 66 w 84"/>
                <a:gd name="T39" fmla="*/ 35 h 89"/>
                <a:gd name="T40" fmla="*/ 62 w 84"/>
                <a:gd name="T41" fmla="*/ 28 h 89"/>
                <a:gd name="T42" fmla="*/ 47 w 84"/>
                <a:gd name="T43" fmla="*/ 17 h 89"/>
                <a:gd name="T44" fmla="*/ 47 w 84"/>
                <a:gd name="T45" fmla="*/ 12 h 89"/>
                <a:gd name="T46" fmla="*/ 44 w 84"/>
                <a:gd name="T47" fmla="*/ 8 h 89"/>
                <a:gd name="T48" fmla="*/ 40 w 84"/>
                <a:gd name="T49" fmla="*/ 4 h 89"/>
                <a:gd name="T50" fmla="*/ 35 w 84"/>
                <a:gd name="T51" fmla="*/ 0 h 89"/>
                <a:gd name="T52" fmla="*/ 31 w 84"/>
                <a:gd name="T53" fmla="*/ 0 h 89"/>
                <a:gd name="T54" fmla="*/ 27 w 84"/>
                <a:gd name="T55" fmla="*/ 0 h 89"/>
                <a:gd name="T56" fmla="*/ 20 w 84"/>
                <a:gd name="T57" fmla="*/ 12 h 89"/>
                <a:gd name="T58" fmla="*/ 17 w 84"/>
                <a:gd name="T59" fmla="*/ 16 h 89"/>
                <a:gd name="T60" fmla="*/ 17 w 84"/>
                <a:gd name="T61" fmla="*/ 17 h 89"/>
                <a:gd name="T62" fmla="*/ 18 w 84"/>
                <a:gd name="T63" fmla="*/ 20 h 89"/>
                <a:gd name="T64" fmla="*/ 18 w 84"/>
                <a:gd name="T65" fmla="*/ 20 h 89"/>
                <a:gd name="T66" fmla="*/ 17 w 84"/>
                <a:gd name="T67" fmla="*/ 21 h 89"/>
                <a:gd name="T68" fmla="*/ 16 w 84"/>
                <a:gd name="T69" fmla="*/ 22 h 89"/>
                <a:gd name="T70" fmla="*/ 15 w 84"/>
                <a:gd name="T71" fmla="*/ 23 h 89"/>
                <a:gd name="T72" fmla="*/ 19 w 84"/>
                <a:gd name="T73" fmla="*/ 27 h 89"/>
                <a:gd name="T74" fmla="*/ 20 w 84"/>
                <a:gd name="T75" fmla="*/ 27 h 89"/>
                <a:gd name="T76" fmla="*/ 20 w 84"/>
                <a:gd name="T77" fmla="*/ 29 h 89"/>
                <a:gd name="T78" fmla="*/ 16 w 84"/>
                <a:gd name="T79" fmla="*/ 33 h 89"/>
                <a:gd name="T80" fmla="*/ 15 w 84"/>
                <a:gd name="T81" fmla="*/ 35 h 89"/>
                <a:gd name="T82" fmla="*/ 15 w 84"/>
                <a:gd name="T83" fmla="*/ 36 h 89"/>
                <a:gd name="T84" fmla="*/ 16 w 84"/>
                <a:gd name="T85" fmla="*/ 39 h 89"/>
                <a:gd name="T86" fmla="*/ 8 w 84"/>
                <a:gd name="T87" fmla="*/ 53 h 89"/>
                <a:gd name="T88" fmla="*/ 0 w 84"/>
                <a:gd name="T89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9">
                  <a:moveTo>
                    <a:pt x="0" y="67"/>
                  </a:moveTo>
                  <a:cubicBezTo>
                    <a:pt x="0" y="69"/>
                    <a:pt x="2" y="77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11" y="81"/>
                    <a:pt x="13" y="83"/>
                    <a:pt x="15" y="85"/>
                  </a:cubicBezTo>
                  <a:cubicBezTo>
                    <a:pt x="18" y="87"/>
                    <a:pt x="20" y="89"/>
                    <a:pt x="24" y="89"/>
                  </a:cubicBezTo>
                  <a:cubicBezTo>
                    <a:pt x="26" y="89"/>
                    <a:pt x="28" y="88"/>
                    <a:pt x="29" y="87"/>
                  </a:cubicBezTo>
                  <a:cubicBezTo>
                    <a:pt x="31" y="87"/>
                    <a:pt x="33" y="86"/>
                    <a:pt x="35" y="86"/>
                  </a:cubicBezTo>
                  <a:cubicBezTo>
                    <a:pt x="36" y="86"/>
                    <a:pt x="37" y="87"/>
                    <a:pt x="38" y="87"/>
                  </a:cubicBezTo>
                  <a:cubicBezTo>
                    <a:pt x="38" y="84"/>
                    <a:pt x="41" y="81"/>
                    <a:pt x="44" y="77"/>
                  </a:cubicBezTo>
                  <a:cubicBezTo>
                    <a:pt x="46" y="74"/>
                    <a:pt x="49" y="70"/>
                    <a:pt x="50" y="66"/>
                  </a:cubicBezTo>
                  <a:lnTo>
                    <a:pt x="50" y="65"/>
                  </a:lnTo>
                  <a:lnTo>
                    <a:pt x="68" y="65"/>
                  </a:lnTo>
                  <a:cubicBezTo>
                    <a:pt x="70" y="65"/>
                    <a:pt x="72" y="67"/>
                    <a:pt x="75" y="70"/>
                  </a:cubicBezTo>
                  <a:cubicBezTo>
                    <a:pt x="77" y="72"/>
                    <a:pt x="79" y="75"/>
                    <a:pt x="82" y="76"/>
                  </a:cubicBezTo>
                  <a:cubicBezTo>
                    <a:pt x="83" y="74"/>
                    <a:pt x="84" y="71"/>
                    <a:pt x="84" y="69"/>
                  </a:cubicBezTo>
                  <a:lnTo>
                    <a:pt x="84" y="62"/>
                  </a:lnTo>
                  <a:cubicBezTo>
                    <a:pt x="84" y="60"/>
                    <a:pt x="84" y="59"/>
                    <a:pt x="84" y="58"/>
                  </a:cubicBezTo>
                  <a:cubicBezTo>
                    <a:pt x="83" y="58"/>
                    <a:pt x="82" y="58"/>
                    <a:pt x="81" y="58"/>
                  </a:cubicBezTo>
                  <a:cubicBezTo>
                    <a:pt x="79" y="58"/>
                    <a:pt x="77" y="58"/>
                    <a:pt x="75" y="55"/>
                  </a:cubicBezTo>
                  <a:cubicBezTo>
                    <a:pt x="73" y="46"/>
                    <a:pt x="70" y="41"/>
                    <a:pt x="66" y="35"/>
                  </a:cubicBezTo>
                  <a:cubicBezTo>
                    <a:pt x="65" y="33"/>
                    <a:pt x="64" y="31"/>
                    <a:pt x="62" y="28"/>
                  </a:cubicBezTo>
                  <a:cubicBezTo>
                    <a:pt x="56" y="28"/>
                    <a:pt x="49" y="22"/>
                    <a:pt x="47" y="17"/>
                  </a:cubicBezTo>
                  <a:cubicBezTo>
                    <a:pt x="46" y="15"/>
                    <a:pt x="47" y="13"/>
                    <a:pt x="47" y="12"/>
                  </a:cubicBezTo>
                  <a:cubicBezTo>
                    <a:pt x="47" y="10"/>
                    <a:pt x="47" y="9"/>
                    <a:pt x="44" y="8"/>
                  </a:cubicBezTo>
                  <a:cubicBezTo>
                    <a:pt x="42" y="7"/>
                    <a:pt x="41" y="6"/>
                    <a:pt x="40" y="4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4"/>
                    <a:pt x="22" y="8"/>
                    <a:pt x="20" y="12"/>
                  </a:cubicBezTo>
                  <a:cubicBezTo>
                    <a:pt x="19" y="13"/>
                    <a:pt x="17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8"/>
                    <a:pt x="18" y="19"/>
                    <a:pt x="18" y="20"/>
                  </a:cubicBezTo>
                  <a:lnTo>
                    <a:pt x="18" y="20"/>
                  </a:lnTo>
                  <a:lnTo>
                    <a:pt x="17" y="21"/>
                  </a:lnTo>
                  <a:cubicBezTo>
                    <a:pt x="17" y="21"/>
                    <a:pt x="16" y="22"/>
                    <a:pt x="16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6" y="25"/>
                    <a:pt x="18" y="27"/>
                    <a:pt x="19" y="27"/>
                  </a:cubicBezTo>
                  <a:lnTo>
                    <a:pt x="20" y="27"/>
                  </a:lnTo>
                  <a:lnTo>
                    <a:pt x="20" y="29"/>
                  </a:lnTo>
                  <a:cubicBezTo>
                    <a:pt x="20" y="31"/>
                    <a:pt x="18" y="32"/>
                    <a:pt x="16" y="33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6"/>
                    <a:pt x="12" y="49"/>
                    <a:pt x="8" y="53"/>
                  </a:cubicBezTo>
                  <a:cubicBezTo>
                    <a:pt x="4" y="57"/>
                    <a:pt x="0" y="61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Freeform 1134"/>
            <p:cNvSpPr>
              <a:spLocks/>
            </p:cNvSpPr>
            <p:nvPr/>
          </p:nvSpPr>
          <p:spPr bwMode="auto">
            <a:xfrm>
              <a:off x="7791027" y="4587387"/>
              <a:ext cx="22554" cy="26313"/>
            </a:xfrm>
            <a:custGeom>
              <a:avLst/>
              <a:gdLst>
                <a:gd name="T0" fmla="*/ 42 w 52"/>
                <a:gd name="T1" fmla="*/ 57 h 65"/>
                <a:gd name="T2" fmla="*/ 52 w 52"/>
                <a:gd name="T3" fmla="*/ 41 h 65"/>
                <a:gd name="T4" fmla="*/ 51 w 52"/>
                <a:gd name="T5" fmla="*/ 36 h 65"/>
                <a:gd name="T6" fmla="*/ 51 w 52"/>
                <a:gd name="T7" fmla="*/ 33 h 65"/>
                <a:gd name="T8" fmla="*/ 46 w 52"/>
                <a:gd name="T9" fmla="*/ 25 h 65"/>
                <a:gd name="T10" fmla="*/ 42 w 52"/>
                <a:gd name="T11" fmla="*/ 20 h 65"/>
                <a:gd name="T12" fmla="*/ 40 w 52"/>
                <a:gd name="T13" fmla="*/ 11 h 65"/>
                <a:gd name="T14" fmla="*/ 39 w 52"/>
                <a:gd name="T15" fmla="*/ 3 h 65"/>
                <a:gd name="T16" fmla="*/ 36 w 52"/>
                <a:gd name="T17" fmla="*/ 4 h 65"/>
                <a:gd name="T18" fmla="*/ 22 w 52"/>
                <a:gd name="T19" fmla="*/ 0 h 65"/>
                <a:gd name="T20" fmla="*/ 20 w 52"/>
                <a:gd name="T21" fmla="*/ 3 h 65"/>
                <a:gd name="T22" fmla="*/ 16 w 52"/>
                <a:gd name="T23" fmla="*/ 7 h 65"/>
                <a:gd name="T24" fmla="*/ 11 w 52"/>
                <a:gd name="T25" fmla="*/ 6 h 65"/>
                <a:gd name="T26" fmla="*/ 9 w 52"/>
                <a:gd name="T27" fmla="*/ 5 h 65"/>
                <a:gd name="T28" fmla="*/ 0 w 52"/>
                <a:gd name="T29" fmla="*/ 17 h 65"/>
                <a:gd name="T30" fmla="*/ 10 w 52"/>
                <a:gd name="T31" fmla="*/ 32 h 65"/>
                <a:gd name="T32" fmla="*/ 12 w 52"/>
                <a:gd name="T33" fmla="*/ 33 h 65"/>
                <a:gd name="T34" fmla="*/ 19 w 52"/>
                <a:gd name="T35" fmla="*/ 37 h 65"/>
                <a:gd name="T36" fmla="*/ 22 w 52"/>
                <a:gd name="T37" fmla="*/ 49 h 65"/>
                <a:gd name="T38" fmla="*/ 29 w 52"/>
                <a:gd name="T39" fmla="*/ 65 h 65"/>
                <a:gd name="T40" fmla="*/ 36 w 52"/>
                <a:gd name="T41" fmla="*/ 61 h 65"/>
                <a:gd name="T42" fmla="*/ 42 w 52"/>
                <a:gd name="T4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42" y="57"/>
                  </a:moveTo>
                  <a:cubicBezTo>
                    <a:pt x="44" y="49"/>
                    <a:pt x="47" y="44"/>
                    <a:pt x="52" y="41"/>
                  </a:cubicBezTo>
                  <a:cubicBezTo>
                    <a:pt x="51" y="39"/>
                    <a:pt x="51" y="38"/>
                    <a:pt x="51" y="36"/>
                  </a:cubicBezTo>
                  <a:lnTo>
                    <a:pt x="51" y="33"/>
                  </a:lnTo>
                  <a:cubicBezTo>
                    <a:pt x="51" y="29"/>
                    <a:pt x="49" y="27"/>
                    <a:pt x="46" y="25"/>
                  </a:cubicBezTo>
                  <a:cubicBezTo>
                    <a:pt x="45" y="24"/>
                    <a:pt x="43" y="22"/>
                    <a:pt x="42" y="20"/>
                  </a:cubicBezTo>
                  <a:cubicBezTo>
                    <a:pt x="41" y="17"/>
                    <a:pt x="41" y="14"/>
                    <a:pt x="40" y="11"/>
                  </a:cubicBezTo>
                  <a:cubicBezTo>
                    <a:pt x="40" y="9"/>
                    <a:pt x="40" y="6"/>
                    <a:pt x="39" y="3"/>
                  </a:cubicBezTo>
                  <a:cubicBezTo>
                    <a:pt x="38" y="4"/>
                    <a:pt x="37" y="4"/>
                    <a:pt x="36" y="4"/>
                  </a:cubicBezTo>
                  <a:cubicBezTo>
                    <a:pt x="31" y="4"/>
                    <a:pt x="25" y="3"/>
                    <a:pt x="22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14" y="7"/>
                    <a:pt x="12" y="6"/>
                    <a:pt x="11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8" y="12"/>
                    <a:pt x="4" y="15"/>
                    <a:pt x="0" y="17"/>
                  </a:cubicBezTo>
                  <a:cubicBezTo>
                    <a:pt x="7" y="19"/>
                    <a:pt x="8" y="26"/>
                    <a:pt x="10" y="32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5" y="34"/>
                    <a:pt x="18" y="34"/>
                    <a:pt x="19" y="37"/>
                  </a:cubicBezTo>
                  <a:cubicBezTo>
                    <a:pt x="21" y="41"/>
                    <a:pt x="21" y="45"/>
                    <a:pt x="22" y="49"/>
                  </a:cubicBezTo>
                  <a:cubicBezTo>
                    <a:pt x="23" y="55"/>
                    <a:pt x="23" y="60"/>
                    <a:pt x="29" y="65"/>
                  </a:cubicBezTo>
                  <a:cubicBezTo>
                    <a:pt x="30" y="61"/>
                    <a:pt x="33" y="61"/>
                    <a:pt x="36" y="61"/>
                  </a:cubicBezTo>
                  <a:cubicBezTo>
                    <a:pt x="39" y="60"/>
                    <a:pt x="42" y="60"/>
                    <a:pt x="4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Freeform 1135"/>
            <p:cNvSpPr>
              <a:spLocks/>
            </p:cNvSpPr>
            <p:nvPr/>
          </p:nvSpPr>
          <p:spPr bwMode="auto">
            <a:xfrm>
              <a:off x="7768474" y="4566713"/>
              <a:ext cx="31951" cy="28193"/>
            </a:xfrm>
            <a:custGeom>
              <a:avLst/>
              <a:gdLst>
                <a:gd name="T0" fmla="*/ 72 w 73"/>
                <a:gd name="T1" fmla="*/ 45 h 67"/>
                <a:gd name="T2" fmla="*/ 69 w 73"/>
                <a:gd name="T3" fmla="*/ 35 h 67"/>
                <a:gd name="T4" fmla="*/ 71 w 73"/>
                <a:gd name="T5" fmla="*/ 29 h 67"/>
                <a:gd name="T6" fmla="*/ 73 w 73"/>
                <a:gd name="T7" fmla="*/ 24 h 67"/>
                <a:gd name="T8" fmla="*/ 70 w 73"/>
                <a:gd name="T9" fmla="*/ 21 h 67"/>
                <a:gd name="T10" fmla="*/ 66 w 73"/>
                <a:gd name="T11" fmla="*/ 16 h 67"/>
                <a:gd name="T12" fmla="*/ 67 w 73"/>
                <a:gd name="T13" fmla="*/ 13 h 67"/>
                <a:gd name="T14" fmla="*/ 68 w 73"/>
                <a:gd name="T15" fmla="*/ 7 h 67"/>
                <a:gd name="T16" fmla="*/ 50 w 73"/>
                <a:gd name="T17" fmla="*/ 11 h 67"/>
                <a:gd name="T18" fmla="*/ 49 w 73"/>
                <a:gd name="T19" fmla="*/ 11 h 67"/>
                <a:gd name="T20" fmla="*/ 43 w 73"/>
                <a:gd name="T21" fmla="*/ 11 h 67"/>
                <a:gd name="T22" fmla="*/ 42 w 73"/>
                <a:gd name="T23" fmla="*/ 10 h 67"/>
                <a:gd name="T24" fmla="*/ 42 w 73"/>
                <a:gd name="T25" fmla="*/ 10 h 67"/>
                <a:gd name="T26" fmla="*/ 41 w 73"/>
                <a:gd name="T27" fmla="*/ 11 h 67"/>
                <a:gd name="T28" fmla="*/ 38 w 73"/>
                <a:gd name="T29" fmla="*/ 14 h 67"/>
                <a:gd name="T30" fmla="*/ 25 w 73"/>
                <a:gd name="T31" fmla="*/ 6 h 67"/>
                <a:gd name="T32" fmla="*/ 17 w 73"/>
                <a:gd name="T33" fmla="*/ 0 h 67"/>
                <a:gd name="T34" fmla="*/ 16 w 73"/>
                <a:gd name="T35" fmla="*/ 0 h 67"/>
                <a:gd name="T36" fmla="*/ 16 w 73"/>
                <a:gd name="T37" fmla="*/ 5 h 67"/>
                <a:gd name="T38" fmla="*/ 16 w 73"/>
                <a:gd name="T39" fmla="*/ 6 h 67"/>
                <a:gd name="T40" fmla="*/ 8 w 73"/>
                <a:gd name="T41" fmla="*/ 15 h 67"/>
                <a:gd name="T42" fmla="*/ 0 w 73"/>
                <a:gd name="T43" fmla="*/ 26 h 67"/>
                <a:gd name="T44" fmla="*/ 5 w 73"/>
                <a:gd name="T45" fmla="*/ 32 h 67"/>
                <a:gd name="T46" fmla="*/ 10 w 73"/>
                <a:gd name="T47" fmla="*/ 29 h 67"/>
                <a:gd name="T48" fmla="*/ 11 w 73"/>
                <a:gd name="T49" fmla="*/ 28 h 67"/>
                <a:gd name="T50" fmla="*/ 12 w 73"/>
                <a:gd name="T51" fmla="*/ 29 h 67"/>
                <a:gd name="T52" fmla="*/ 17 w 73"/>
                <a:gd name="T53" fmla="*/ 37 h 67"/>
                <a:gd name="T54" fmla="*/ 20 w 73"/>
                <a:gd name="T55" fmla="*/ 42 h 67"/>
                <a:gd name="T56" fmla="*/ 25 w 73"/>
                <a:gd name="T57" fmla="*/ 44 h 67"/>
                <a:gd name="T58" fmla="*/ 35 w 73"/>
                <a:gd name="T59" fmla="*/ 53 h 67"/>
                <a:gd name="T60" fmla="*/ 32 w 73"/>
                <a:gd name="T61" fmla="*/ 61 h 67"/>
                <a:gd name="T62" fmla="*/ 31 w 73"/>
                <a:gd name="T63" fmla="*/ 63 h 67"/>
                <a:gd name="T64" fmla="*/ 31 w 73"/>
                <a:gd name="T65" fmla="*/ 67 h 67"/>
                <a:gd name="T66" fmla="*/ 35 w 73"/>
                <a:gd name="T67" fmla="*/ 64 h 67"/>
                <a:gd name="T68" fmla="*/ 36 w 73"/>
                <a:gd name="T69" fmla="*/ 63 h 67"/>
                <a:gd name="T70" fmla="*/ 36 w 73"/>
                <a:gd name="T71" fmla="*/ 65 h 67"/>
                <a:gd name="T72" fmla="*/ 38 w 73"/>
                <a:gd name="T73" fmla="*/ 66 h 67"/>
                <a:gd name="T74" fmla="*/ 43 w 73"/>
                <a:gd name="T75" fmla="*/ 65 h 67"/>
                <a:gd name="T76" fmla="*/ 48 w 73"/>
                <a:gd name="T77" fmla="*/ 64 h 67"/>
                <a:gd name="T78" fmla="*/ 52 w 73"/>
                <a:gd name="T79" fmla="*/ 62 h 67"/>
                <a:gd name="T80" fmla="*/ 59 w 73"/>
                <a:gd name="T81" fmla="*/ 51 h 67"/>
                <a:gd name="T82" fmla="*/ 59 w 73"/>
                <a:gd name="T83" fmla="*/ 50 h 67"/>
                <a:gd name="T84" fmla="*/ 60 w 73"/>
                <a:gd name="T85" fmla="*/ 50 h 67"/>
                <a:gd name="T86" fmla="*/ 64 w 73"/>
                <a:gd name="T87" fmla="*/ 51 h 67"/>
                <a:gd name="T88" fmla="*/ 68 w 73"/>
                <a:gd name="T89" fmla="*/ 52 h 67"/>
                <a:gd name="T90" fmla="*/ 70 w 73"/>
                <a:gd name="T91" fmla="*/ 49 h 67"/>
                <a:gd name="T92" fmla="*/ 72 w 73"/>
                <a:gd name="T93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" h="67">
                  <a:moveTo>
                    <a:pt x="72" y="45"/>
                  </a:moveTo>
                  <a:cubicBezTo>
                    <a:pt x="70" y="43"/>
                    <a:pt x="69" y="39"/>
                    <a:pt x="69" y="35"/>
                  </a:cubicBezTo>
                  <a:cubicBezTo>
                    <a:pt x="69" y="32"/>
                    <a:pt x="70" y="30"/>
                    <a:pt x="71" y="29"/>
                  </a:cubicBezTo>
                  <a:cubicBezTo>
                    <a:pt x="72" y="27"/>
                    <a:pt x="73" y="26"/>
                    <a:pt x="73" y="24"/>
                  </a:cubicBezTo>
                  <a:cubicBezTo>
                    <a:pt x="73" y="23"/>
                    <a:pt x="72" y="22"/>
                    <a:pt x="70" y="21"/>
                  </a:cubicBezTo>
                  <a:cubicBezTo>
                    <a:pt x="68" y="20"/>
                    <a:pt x="66" y="18"/>
                    <a:pt x="66" y="16"/>
                  </a:cubicBezTo>
                  <a:cubicBezTo>
                    <a:pt x="66" y="15"/>
                    <a:pt x="67" y="14"/>
                    <a:pt x="67" y="13"/>
                  </a:cubicBezTo>
                  <a:cubicBezTo>
                    <a:pt x="68" y="11"/>
                    <a:pt x="69" y="9"/>
                    <a:pt x="68" y="7"/>
                  </a:cubicBezTo>
                  <a:cubicBezTo>
                    <a:pt x="63" y="9"/>
                    <a:pt x="57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7" y="11"/>
                    <a:pt x="45" y="12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lnTo>
                    <a:pt x="42" y="10"/>
                  </a:ln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0" y="14"/>
                    <a:pt x="38" y="14"/>
                  </a:cubicBezTo>
                  <a:cubicBezTo>
                    <a:pt x="32" y="14"/>
                    <a:pt x="28" y="9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1"/>
                    <a:pt x="16" y="3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10"/>
                    <a:pt x="12" y="13"/>
                    <a:pt x="8" y="15"/>
                  </a:cubicBezTo>
                  <a:cubicBezTo>
                    <a:pt x="4" y="18"/>
                    <a:pt x="0" y="21"/>
                    <a:pt x="0" y="26"/>
                  </a:cubicBezTo>
                  <a:cubicBezTo>
                    <a:pt x="0" y="31"/>
                    <a:pt x="2" y="32"/>
                    <a:pt x="5" y="32"/>
                  </a:cubicBezTo>
                  <a:cubicBezTo>
                    <a:pt x="7" y="32"/>
                    <a:pt x="9" y="31"/>
                    <a:pt x="10" y="29"/>
                  </a:cubicBezTo>
                  <a:lnTo>
                    <a:pt x="11" y="28"/>
                  </a:lnTo>
                  <a:lnTo>
                    <a:pt x="12" y="29"/>
                  </a:lnTo>
                  <a:cubicBezTo>
                    <a:pt x="14" y="31"/>
                    <a:pt x="15" y="34"/>
                    <a:pt x="17" y="37"/>
                  </a:cubicBezTo>
                  <a:cubicBezTo>
                    <a:pt x="18" y="39"/>
                    <a:pt x="19" y="40"/>
                    <a:pt x="20" y="42"/>
                  </a:cubicBezTo>
                  <a:cubicBezTo>
                    <a:pt x="21" y="43"/>
                    <a:pt x="23" y="43"/>
                    <a:pt x="25" y="44"/>
                  </a:cubicBezTo>
                  <a:cubicBezTo>
                    <a:pt x="30" y="45"/>
                    <a:pt x="35" y="46"/>
                    <a:pt x="35" y="53"/>
                  </a:cubicBezTo>
                  <a:cubicBezTo>
                    <a:pt x="35" y="56"/>
                    <a:pt x="33" y="59"/>
                    <a:pt x="32" y="61"/>
                  </a:cubicBezTo>
                  <a:cubicBezTo>
                    <a:pt x="32" y="62"/>
                    <a:pt x="31" y="62"/>
                    <a:pt x="31" y="63"/>
                  </a:cubicBezTo>
                  <a:lnTo>
                    <a:pt x="31" y="67"/>
                  </a:lnTo>
                  <a:cubicBezTo>
                    <a:pt x="32" y="66"/>
                    <a:pt x="33" y="65"/>
                    <a:pt x="35" y="64"/>
                  </a:cubicBezTo>
                  <a:lnTo>
                    <a:pt x="36" y="63"/>
                  </a:lnTo>
                  <a:lnTo>
                    <a:pt x="36" y="65"/>
                  </a:lnTo>
                  <a:cubicBezTo>
                    <a:pt x="36" y="65"/>
                    <a:pt x="37" y="66"/>
                    <a:pt x="38" y="66"/>
                  </a:cubicBezTo>
                  <a:cubicBezTo>
                    <a:pt x="40" y="66"/>
                    <a:pt x="41" y="65"/>
                    <a:pt x="43" y="65"/>
                  </a:cubicBezTo>
                  <a:cubicBezTo>
                    <a:pt x="44" y="65"/>
                    <a:pt x="46" y="64"/>
                    <a:pt x="48" y="64"/>
                  </a:cubicBezTo>
                  <a:cubicBezTo>
                    <a:pt x="49" y="63"/>
                    <a:pt x="50" y="63"/>
                    <a:pt x="52" y="62"/>
                  </a:cubicBezTo>
                  <a:cubicBezTo>
                    <a:pt x="55" y="59"/>
                    <a:pt x="59" y="57"/>
                    <a:pt x="59" y="51"/>
                  </a:cubicBezTo>
                  <a:lnTo>
                    <a:pt x="59" y="50"/>
                  </a:lnTo>
                  <a:lnTo>
                    <a:pt x="60" y="50"/>
                  </a:lnTo>
                  <a:cubicBezTo>
                    <a:pt x="62" y="50"/>
                    <a:pt x="63" y="50"/>
                    <a:pt x="64" y="51"/>
                  </a:cubicBezTo>
                  <a:cubicBezTo>
                    <a:pt x="65" y="51"/>
                    <a:pt x="66" y="52"/>
                    <a:pt x="68" y="52"/>
                  </a:cubicBezTo>
                  <a:cubicBezTo>
                    <a:pt x="68" y="52"/>
                    <a:pt x="69" y="51"/>
                    <a:pt x="70" y="49"/>
                  </a:cubicBezTo>
                  <a:cubicBezTo>
                    <a:pt x="70" y="48"/>
                    <a:pt x="71" y="46"/>
                    <a:pt x="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Freeform 1136"/>
            <p:cNvSpPr>
              <a:spLocks/>
            </p:cNvSpPr>
            <p:nvPr/>
          </p:nvSpPr>
          <p:spPr bwMode="auto">
            <a:xfrm>
              <a:off x="7804183" y="4604302"/>
              <a:ext cx="26312" cy="24434"/>
            </a:xfrm>
            <a:custGeom>
              <a:avLst/>
              <a:gdLst>
                <a:gd name="T0" fmla="*/ 24 w 60"/>
                <a:gd name="T1" fmla="*/ 48 h 58"/>
                <a:gd name="T2" fmla="*/ 38 w 60"/>
                <a:gd name="T3" fmla="*/ 58 h 58"/>
                <a:gd name="T4" fmla="*/ 44 w 60"/>
                <a:gd name="T5" fmla="*/ 49 h 58"/>
                <a:gd name="T6" fmla="*/ 44 w 60"/>
                <a:gd name="T7" fmla="*/ 38 h 58"/>
                <a:gd name="T8" fmla="*/ 60 w 60"/>
                <a:gd name="T9" fmla="*/ 21 h 58"/>
                <a:gd name="T10" fmla="*/ 59 w 60"/>
                <a:gd name="T11" fmla="*/ 17 h 58"/>
                <a:gd name="T12" fmla="*/ 58 w 60"/>
                <a:gd name="T13" fmla="*/ 12 h 58"/>
                <a:gd name="T14" fmla="*/ 52 w 60"/>
                <a:gd name="T15" fmla="*/ 12 h 58"/>
                <a:gd name="T16" fmla="*/ 46 w 60"/>
                <a:gd name="T17" fmla="*/ 6 h 58"/>
                <a:gd name="T18" fmla="*/ 47 w 60"/>
                <a:gd name="T19" fmla="*/ 1 h 58"/>
                <a:gd name="T20" fmla="*/ 46 w 60"/>
                <a:gd name="T21" fmla="*/ 1 h 58"/>
                <a:gd name="T22" fmla="*/ 37 w 60"/>
                <a:gd name="T23" fmla="*/ 8 h 58"/>
                <a:gd name="T24" fmla="*/ 37 w 60"/>
                <a:gd name="T25" fmla="*/ 9 h 58"/>
                <a:gd name="T26" fmla="*/ 30 w 60"/>
                <a:gd name="T27" fmla="*/ 9 h 58"/>
                <a:gd name="T28" fmla="*/ 22 w 60"/>
                <a:gd name="T29" fmla="*/ 0 h 58"/>
                <a:gd name="T30" fmla="*/ 22 w 60"/>
                <a:gd name="T31" fmla="*/ 0 h 58"/>
                <a:gd name="T32" fmla="*/ 13 w 60"/>
                <a:gd name="T33" fmla="*/ 14 h 58"/>
                <a:gd name="T34" fmla="*/ 5 w 60"/>
                <a:gd name="T35" fmla="*/ 20 h 58"/>
                <a:gd name="T36" fmla="*/ 0 w 60"/>
                <a:gd name="T37" fmla="*/ 23 h 58"/>
                <a:gd name="T38" fmla="*/ 1 w 60"/>
                <a:gd name="T39" fmla="*/ 28 h 58"/>
                <a:gd name="T40" fmla="*/ 6 w 60"/>
                <a:gd name="T41" fmla="*/ 30 h 58"/>
                <a:gd name="T42" fmla="*/ 11 w 60"/>
                <a:gd name="T43" fmla="*/ 30 h 58"/>
                <a:gd name="T44" fmla="*/ 16 w 60"/>
                <a:gd name="T45" fmla="*/ 34 h 58"/>
                <a:gd name="T46" fmla="*/ 20 w 60"/>
                <a:gd name="T47" fmla="*/ 38 h 58"/>
                <a:gd name="T48" fmla="*/ 24 w 60"/>
                <a:gd name="T49" fmla="*/ 44 h 58"/>
                <a:gd name="T50" fmla="*/ 24 w 60"/>
                <a:gd name="T5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58">
                  <a:moveTo>
                    <a:pt x="24" y="48"/>
                  </a:moveTo>
                  <a:cubicBezTo>
                    <a:pt x="26" y="53"/>
                    <a:pt x="33" y="58"/>
                    <a:pt x="38" y="58"/>
                  </a:cubicBezTo>
                  <a:cubicBezTo>
                    <a:pt x="44" y="58"/>
                    <a:pt x="44" y="55"/>
                    <a:pt x="44" y="49"/>
                  </a:cubicBezTo>
                  <a:lnTo>
                    <a:pt x="44" y="38"/>
                  </a:lnTo>
                  <a:cubicBezTo>
                    <a:pt x="44" y="31"/>
                    <a:pt x="56" y="23"/>
                    <a:pt x="60" y="21"/>
                  </a:cubicBezTo>
                  <a:cubicBezTo>
                    <a:pt x="60" y="20"/>
                    <a:pt x="59" y="19"/>
                    <a:pt x="59" y="17"/>
                  </a:cubicBezTo>
                  <a:cubicBezTo>
                    <a:pt x="59" y="13"/>
                    <a:pt x="59" y="12"/>
                    <a:pt x="58" y="12"/>
                  </a:cubicBezTo>
                  <a:lnTo>
                    <a:pt x="52" y="12"/>
                  </a:lnTo>
                  <a:cubicBezTo>
                    <a:pt x="48" y="12"/>
                    <a:pt x="46" y="10"/>
                    <a:pt x="46" y="6"/>
                  </a:cubicBezTo>
                  <a:cubicBezTo>
                    <a:pt x="46" y="4"/>
                    <a:pt x="47" y="3"/>
                    <a:pt x="47" y="1"/>
                  </a:cubicBezTo>
                  <a:lnTo>
                    <a:pt x="46" y="1"/>
                  </a:lnTo>
                  <a:cubicBezTo>
                    <a:pt x="40" y="1"/>
                    <a:pt x="37" y="2"/>
                    <a:pt x="37" y="8"/>
                  </a:cubicBezTo>
                  <a:lnTo>
                    <a:pt x="37" y="9"/>
                  </a:lnTo>
                  <a:lnTo>
                    <a:pt x="30" y="9"/>
                  </a:lnTo>
                  <a:cubicBezTo>
                    <a:pt x="26" y="8"/>
                    <a:pt x="23" y="3"/>
                    <a:pt x="22" y="0"/>
                  </a:cubicBezTo>
                  <a:lnTo>
                    <a:pt x="22" y="0"/>
                  </a:lnTo>
                  <a:cubicBezTo>
                    <a:pt x="17" y="3"/>
                    <a:pt x="15" y="7"/>
                    <a:pt x="13" y="14"/>
                  </a:cubicBezTo>
                  <a:cubicBezTo>
                    <a:pt x="13" y="19"/>
                    <a:pt x="8" y="20"/>
                    <a:pt x="5" y="20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6"/>
                    <a:pt x="0" y="26"/>
                    <a:pt x="1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1"/>
                    <a:pt x="15" y="33"/>
                    <a:pt x="16" y="34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5"/>
                    <a:pt x="24" y="47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Freeform 1137"/>
            <p:cNvSpPr>
              <a:spLocks/>
            </p:cNvSpPr>
            <p:nvPr/>
          </p:nvSpPr>
          <p:spPr bwMode="auto">
            <a:xfrm>
              <a:off x="7868085" y="4632494"/>
              <a:ext cx="33830" cy="28193"/>
            </a:xfrm>
            <a:custGeom>
              <a:avLst/>
              <a:gdLst>
                <a:gd name="T0" fmla="*/ 25 w 82"/>
                <a:gd name="T1" fmla="*/ 11 h 67"/>
                <a:gd name="T2" fmla="*/ 18 w 82"/>
                <a:gd name="T3" fmla="*/ 9 h 67"/>
                <a:gd name="T4" fmla="*/ 13 w 82"/>
                <a:gd name="T5" fmla="*/ 7 h 67"/>
                <a:gd name="T6" fmla="*/ 10 w 82"/>
                <a:gd name="T7" fmla="*/ 7 h 67"/>
                <a:gd name="T8" fmla="*/ 10 w 82"/>
                <a:gd name="T9" fmla="*/ 9 h 67"/>
                <a:gd name="T10" fmla="*/ 14 w 82"/>
                <a:gd name="T11" fmla="*/ 19 h 67"/>
                <a:gd name="T12" fmla="*/ 12 w 82"/>
                <a:gd name="T13" fmla="*/ 27 h 67"/>
                <a:gd name="T14" fmla="*/ 10 w 82"/>
                <a:gd name="T15" fmla="*/ 31 h 67"/>
                <a:gd name="T16" fmla="*/ 12 w 82"/>
                <a:gd name="T17" fmla="*/ 33 h 67"/>
                <a:gd name="T18" fmla="*/ 14 w 82"/>
                <a:gd name="T19" fmla="*/ 38 h 67"/>
                <a:gd name="T20" fmla="*/ 6 w 82"/>
                <a:gd name="T21" fmla="*/ 49 h 67"/>
                <a:gd name="T22" fmla="*/ 0 w 82"/>
                <a:gd name="T23" fmla="*/ 57 h 67"/>
                <a:gd name="T24" fmla="*/ 29 w 82"/>
                <a:gd name="T25" fmla="*/ 67 h 67"/>
                <a:gd name="T26" fmla="*/ 29 w 82"/>
                <a:gd name="T27" fmla="*/ 65 h 67"/>
                <a:gd name="T28" fmla="*/ 28 w 82"/>
                <a:gd name="T29" fmla="*/ 61 h 67"/>
                <a:gd name="T30" fmla="*/ 27 w 82"/>
                <a:gd name="T31" fmla="*/ 56 h 67"/>
                <a:gd name="T32" fmla="*/ 31 w 82"/>
                <a:gd name="T33" fmla="*/ 47 h 67"/>
                <a:gd name="T34" fmla="*/ 31 w 82"/>
                <a:gd name="T35" fmla="*/ 47 h 67"/>
                <a:gd name="T36" fmla="*/ 32 w 82"/>
                <a:gd name="T37" fmla="*/ 47 h 67"/>
                <a:gd name="T38" fmla="*/ 38 w 82"/>
                <a:gd name="T39" fmla="*/ 49 h 67"/>
                <a:gd name="T40" fmla="*/ 43 w 82"/>
                <a:gd name="T41" fmla="*/ 43 h 67"/>
                <a:gd name="T42" fmla="*/ 60 w 82"/>
                <a:gd name="T43" fmla="*/ 50 h 67"/>
                <a:gd name="T44" fmla="*/ 70 w 82"/>
                <a:gd name="T45" fmla="*/ 55 h 67"/>
                <a:gd name="T46" fmla="*/ 82 w 82"/>
                <a:gd name="T47" fmla="*/ 43 h 67"/>
                <a:gd name="T48" fmla="*/ 76 w 82"/>
                <a:gd name="T49" fmla="*/ 30 h 67"/>
                <a:gd name="T50" fmla="*/ 76 w 82"/>
                <a:gd name="T51" fmla="*/ 26 h 67"/>
                <a:gd name="T52" fmla="*/ 76 w 82"/>
                <a:gd name="T53" fmla="*/ 24 h 67"/>
                <a:gd name="T54" fmla="*/ 74 w 82"/>
                <a:gd name="T55" fmla="*/ 23 h 67"/>
                <a:gd name="T56" fmla="*/ 71 w 82"/>
                <a:gd name="T57" fmla="*/ 24 h 67"/>
                <a:gd name="T58" fmla="*/ 65 w 82"/>
                <a:gd name="T59" fmla="*/ 24 h 67"/>
                <a:gd name="T60" fmla="*/ 58 w 82"/>
                <a:gd name="T61" fmla="*/ 17 h 67"/>
                <a:gd name="T62" fmla="*/ 56 w 82"/>
                <a:gd name="T63" fmla="*/ 14 h 67"/>
                <a:gd name="T64" fmla="*/ 51 w 82"/>
                <a:gd name="T65" fmla="*/ 13 h 67"/>
                <a:gd name="T66" fmla="*/ 49 w 82"/>
                <a:gd name="T67" fmla="*/ 13 h 67"/>
                <a:gd name="T68" fmla="*/ 43 w 82"/>
                <a:gd name="T69" fmla="*/ 12 h 67"/>
                <a:gd name="T70" fmla="*/ 38 w 82"/>
                <a:gd name="T71" fmla="*/ 8 h 67"/>
                <a:gd name="T72" fmla="*/ 31 w 82"/>
                <a:gd name="T73" fmla="*/ 0 h 67"/>
                <a:gd name="T74" fmla="*/ 25 w 82"/>
                <a:gd name="T7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67">
                  <a:moveTo>
                    <a:pt x="25" y="11"/>
                  </a:moveTo>
                  <a:cubicBezTo>
                    <a:pt x="21" y="11"/>
                    <a:pt x="19" y="10"/>
                    <a:pt x="18" y="9"/>
                  </a:cubicBezTo>
                  <a:cubicBezTo>
                    <a:pt x="16" y="8"/>
                    <a:pt x="15" y="7"/>
                    <a:pt x="13" y="7"/>
                  </a:cubicBezTo>
                  <a:lnTo>
                    <a:pt x="10" y="7"/>
                  </a:lnTo>
                  <a:lnTo>
                    <a:pt x="10" y="9"/>
                  </a:lnTo>
                  <a:cubicBezTo>
                    <a:pt x="13" y="11"/>
                    <a:pt x="14" y="15"/>
                    <a:pt x="14" y="19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1" y="28"/>
                    <a:pt x="10" y="29"/>
                    <a:pt x="10" y="31"/>
                  </a:cubicBezTo>
                  <a:cubicBezTo>
                    <a:pt x="10" y="32"/>
                    <a:pt x="11" y="33"/>
                    <a:pt x="12" y="33"/>
                  </a:cubicBezTo>
                  <a:cubicBezTo>
                    <a:pt x="13" y="34"/>
                    <a:pt x="14" y="35"/>
                    <a:pt x="14" y="38"/>
                  </a:cubicBezTo>
                  <a:cubicBezTo>
                    <a:pt x="14" y="43"/>
                    <a:pt x="10" y="46"/>
                    <a:pt x="6" y="49"/>
                  </a:cubicBezTo>
                  <a:cubicBezTo>
                    <a:pt x="3" y="52"/>
                    <a:pt x="0" y="54"/>
                    <a:pt x="0" y="57"/>
                  </a:cubicBezTo>
                  <a:cubicBezTo>
                    <a:pt x="0" y="61"/>
                    <a:pt x="21" y="66"/>
                    <a:pt x="29" y="67"/>
                  </a:cubicBezTo>
                  <a:cubicBezTo>
                    <a:pt x="29" y="66"/>
                    <a:pt x="29" y="66"/>
                    <a:pt x="29" y="65"/>
                  </a:cubicBezTo>
                  <a:cubicBezTo>
                    <a:pt x="29" y="63"/>
                    <a:pt x="29" y="62"/>
                    <a:pt x="28" y="61"/>
                  </a:cubicBezTo>
                  <a:cubicBezTo>
                    <a:pt x="28" y="60"/>
                    <a:pt x="27" y="58"/>
                    <a:pt x="27" y="56"/>
                  </a:cubicBezTo>
                  <a:cubicBezTo>
                    <a:pt x="27" y="53"/>
                    <a:pt x="28" y="50"/>
                    <a:pt x="31" y="47"/>
                  </a:cubicBezTo>
                  <a:lnTo>
                    <a:pt x="31" y="47"/>
                  </a:lnTo>
                  <a:lnTo>
                    <a:pt x="32" y="47"/>
                  </a:lnTo>
                  <a:cubicBezTo>
                    <a:pt x="33" y="48"/>
                    <a:pt x="35" y="48"/>
                    <a:pt x="38" y="49"/>
                  </a:cubicBezTo>
                  <a:cubicBezTo>
                    <a:pt x="38" y="46"/>
                    <a:pt x="40" y="43"/>
                    <a:pt x="43" y="43"/>
                  </a:cubicBezTo>
                  <a:cubicBezTo>
                    <a:pt x="48" y="43"/>
                    <a:pt x="54" y="47"/>
                    <a:pt x="60" y="50"/>
                  </a:cubicBezTo>
                  <a:cubicBezTo>
                    <a:pt x="64" y="53"/>
                    <a:pt x="68" y="55"/>
                    <a:pt x="70" y="55"/>
                  </a:cubicBezTo>
                  <a:cubicBezTo>
                    <a:pt x="77" y="55"/>
                    <a:pt x="81" y="49"/>
                    <a:pt x="82" y="43"/>
                  </a:cubicBezTo>
                  <a:cubicBezTo>
                    <a:pt x="78" y="39"/>
                    <a:pt x="76" y="33"/>
                    <a:pt x="76" y="30"/>
                  </a:cubicBezTo>
                  <a:cubicBezTo>
                    <a:pt x="76" y="29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3"/>
                    <a:pt x="71" y="24"/>
                  </a:cubicBezTo>
                  <a:cubicBezTo>
                    <a:pt x="69" y="24"/>
                    <a:pt x="67" y="24"/>
                    <a:pt x="65" y="24"/>
                  </a:cubicBezTo>
                  <a:cubicBezTo>
                    <a:pt x="60" y="24"/>
                    <a:pt x="59" y="20"/>
                    <a:pt x="58" y="17"/>
                  </a:cubicBezTo>
                  <a:cubicBezTo>
                    <a:pt x="58" y="16"/>
                    <a:pt x="57" y="14"/>
                    <a:pt x="56" y="14"/>
                  </a:cubicBezTo>
                  <a:cubicBezTo>
                    <a:pt x="55" y="13"/>
                    <a:pt x="53" y="13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8" y="13"/>
                    <a:pt x="46" y="13"/>
                    <a:pt x="43" y="12"/>
                  </a:cubicBezTo>
                  <a:cubicBezTo>
                    <a:pt x="42" y="12"/>
                    <a:pt x="41" y="11"/>
                    <a:pt x="38" y="8"/>
                  </a:cubicBezTo>
                  <a:cubicBezTo>
                    <a:pt x="37" y="7"/>
                    <a:pt x="34" y="4"/>
                    <a:pt x="31" y="0"/>
                  </a:cubicBezTo>
                  <a:cubicBezTo>
                    <a:pt x="31" y="6"/>
                    <a:pt x="30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Freeform 1138"/>
            <p:cNvSpPr>
              <a:spLocks/>
            </p:cNvSpPr>
            <p:nvPr/>
          </p:nvSpPr>
          <p:spPr bwMode="auto">
            <a:xfrm>
              <a:off x="7807942" y="4583628"/>
              <a:ext cx="22554" cy="24434"/>
            </a:xfrm>
            <a:custGeom>
              <a:avLst/>
              <a:gdLst>
                <a:gd name="T0" fmla="*/ 36 w 52"/>
                <a:gd name="T1" fmla="*/ 49 h 56"/>
                <a:gd name="T2" fmla="*/ 38 w 52"/>
                <a:gd name="T3" fmla="*/ 49 h 56"/>
                <a:gd name="T4" fmla="*/ 44 w 52"/>
                <a:gd name="T5" fmla="*/ 34 h 56"/>
                <a:gd name="T6" fmla="*/ 48 w 52"/>
                <a:gd name="T7" fmla="*/ 27 h 56"/>
                <a:gd name="T8" fmla="*/ 50 w 52"/>
                <a:gd name="T9" fmla="*/ 22 h 56"/>
                <a:gd name="T10" fmla="*/ 52 w 52"/>
                <a:gd name="T11" fmla="*/ 19 h 56"/>
                <a:gd name="T12" fmla="*/ 47 w 52"/>
                <a:gd name="T13" fmla="*/ 10 h 56"/>
                <a:gd name="T14" fmla="*/ 42 w 52"/>
                <a:gd name="T15" fmla="*/ 0 h 56"/>
                <a:gd name="T16" fmla="*/ 35 w 52"/>
                <a:gd name="T17" fmla="*/ 4 h 56"/>
                <a:gd name="T18" fmla="*/ 32 w 52"/>
                <a:gd name="T19" fmla="*/ 2 h 56"/>
                <a:gd name="T20" fmla="*/ 30 w 52"/>
                <a:gd name="T21" fmla="*/ 1 h 56"/>
                <a:gd name="T22" fmla="*/ 29 w 52"/>
                <a:gd name="T23" fmla="*/ 3 h 56"/>
                <a:gd name="T24" fmla="*/ 24 w 52"/>
                <a:gd name="T25" fmla="*/ 7 h 56"/>
                <a:gd name="T26" fmla="*/ 18 w 52"/>
                <a:gd name="T27" fmla="*/ 3 h 56"/>
                <a:gd name="T28" fmla="*/ 13 w 52"/>
                <a:gd name="T29" fmla="*/ 1 h 56"/>
                <a:gd name="T30" fmla="*/ 5 w 52"/>
                <a:gd name="T31" fmla="*/ 5 h 56"/>
                <a:gd name="T32" fmla="*/ 0 w 52"/>
                <a:gd name="T33" fmla="*/ 9 h 56"/>
                <a:gd name="T34" fmla="*/ 2 w 52"/>
                <a:gd name="T35" fmla="*/ 18 h 56"/>
                <a:gd name="T36" fmla="*/ 3 w 52"/>
                <a:gd name="T37" fmla="*/ 26 h 56"/>
                <a:gd name="T38" fmla="*/ 7 w 52"/>
                <a:gd name="T39" fmla="*/ 31 h 56"/>
                <a:gd name="T40" fmla="*/ 13 w 52"/>
                <a:gd name="T41" fmla="*/ 40 h 56"/>
                <a:gd name="T42" fmla="*/ 13 w 52"/>
                <a:gd name="T43" fmla="*/ 43 h 56"/>
                <a:gd name="T44" fmla="*/ 20 w 52"/>
                <a:gd name="T45" fmla="*/ 56 h 56"/>
                <a:gd name="T46" fmla="*/ 25 w 52"/>
                <a:gd name="T47" fmla="*/ 56 h 56"/>
                <a:gd name="T48" fmla="*/ 36 w 52"/>
                <a:gd name="T49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6">
                  <a:moveTo>
                    <a:pt x="36" y="49"/>
                  </a:moveTo>
                  <a:lnTo>
                    <a:pt x="38" y="49"/>
                  </a:lnTo>
                  <a:cubicBezTo>
                    <a:pt x="41" y="39"/>
                    <a:pt x="43" y="34"/>
                    <a:pt x="44" y="34"/>
                  </a:cubicBezTo>
                  <a:lnTo>
                    <a:pt x="48" y="27"/>
                  </a:lnTo>
                  <a:cubicBezTo>
                    <a:pt x="48" y="25"/>
                    <a:pt x="49" y="23"/>
                    <a:pt x="50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4"/>
                    <a:pt x="50" y="12"/>
                    <a:pt x="47" y="10"/>
                  </a:cubicBezTo>
                  <a:cubicBezTo>
                    <a:pt x="45" y="8"/>
                    <a:pt x="42" y="5"/>
                    <a:pt x="42" y="0"/>
                  </a:cubicBezTo>
                  <a:cubicBezTo>
                    <a:pt x="40" y="2"/>
                    <a:pt x="37" y="4"/>
                    <a:pt x="35" y="4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8" y="5"/>
                    <a:pt x="27" y="7"/>
                    <a:pt x="24" y="7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7" y="2"/>
                    <a:pt x="15" y="1"/>
                    <a:pt x="13" y="1"/>
                  </a:cubicBezTo>
                  <a:cubicBezTo>
                    <a:pt x="9" y="1"/>
                    <a:pt x="7" y="3"/>
                    <a:pt x="5" y="5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1" y="12"/>
                    <a:pt x="1" y="15"/>
                    <a:pt x="2" y="18"/>
                  </a:cubicBezTo>
                  <a:cubicBezTo>
                    <a:pt x="2" y="21"/>
                    <a:pt x="2" y="24"/>
                    <a:pt x="3" y="26"/>
                  </a:cubicBezTo>
                  <a:cubicBezTo>
                    <a:pt x="4" y="28"/>
                    <a:pt x="5" y="29"/>
                    <a:pt x="7" y="31"/>
                  </a:cubicBezTo>
                  <a:cubicBezTo>
                    <a:pt x="10" y="33"/>
                    <a:pt x="13" y="35"/>
                    <a:pt x="13" y="40"/>
                  </a:cubicBezTo>
                  <a:lnTo>
                    <a:pt x="13" y="43"/>
                  </a:lnTo>
                  <a:cubicBezTo>
                    <a:pt x="13" y="47"/>
                    <a:pt x="16" y="54"/>
                    <a:pt x="20" y="56"/>
                  </a:cubicBezTo>
                  <a:lnTo>
                    <a:pt x="25" y="56"/>
                  </a:lnTo>
                  <a:cubicBezTo>
                    <a:pt x="25" y="49"/>
                    <a:pt x="32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1139"/>
            <p:cNvSpPr>
              <a:spLocks/>
            </p:cNvSpPr>
            <p:nvPr/>
          </p:nvSpPr>
          <p:spPr bwMode="auto">
            <a:xfrm>
              <a:off x="7813581" y="4694516"/>
              <a:ext cx="24434" cy="45107"/>
            </a:xfrm>
            <a:custGeom>
              <a:avLst/>
              <a:gdLst>
                <a:gd name="T0" fmla="*/ 53 w 58"/>
                <a:gd name="T1" fmla="*/ 53 h 106"/>
                <a:gd name="T2" fmla="*/ 48 w 58"/>
                <a:gd name="T3" fmla="*/ 51 h 106"/>
                <a:gd name="T4" fmla="*/ 40 w 58"/>
                <a:gd name="T5" fmla="*/ 43 h 106"/>
                <a:gd name="T6" fmla="*/ 44 w 58"/>
                <a:gd name="T7" fmla="*/ 35 h 106"/>
                <a:gd name="T8" fmla="*/ 48 w 58"/>
                <a:gd name="T9" fmla="*/ 31 h 106"/>
                <a:gd name="T10" fmla="*/ 46 w 58"/>
                <a:gd name="T11" fmla="*/ 29 h 106"/>
                <a:gd name="T12" fmla="*/ 45 w 58"/>
                <a:gd name="T13" fmla="*/ 28 h 106"/>
                <a:gd name="T14" fmla="*/ 40 w 58"/>
                <a:gd name="T15" fmla="*/ 20 h 106"/>
                <a:gd name="T16" fmla="*/ 46 w 58"/>
                <a:gd name="T17" fmla="*/ 10 h 106"/>
                <a:gd name="T18" fmla="*/ 45 w 58"/>
                <a:gd name="T19" fmla="*/ 7 h 106"/>
                <a:gd name="T20" fmla="*/ 39 w 58"/>
                <a:gd name="T21" fmla="*/ 0 h 106"/>
                <a:gd name="T22" fmla="*/ 36 w 58"/>
                <a:gd name="T23" fmla="*/ 1 h 106"/>
                <a:gd name="T24" fmla="*/ 31 w 58"/>
                <a:gd name="T25" fmla="*/ 2 h 106"/>
                <a:gd name="T26" fmla="*/ 24 w 58"/>
                <a:gd name="T27" fmla="*/ 1 h 106"/>
                <a:gd name="T28" fmla="*/ 18 w 58"/>
                <a:gd name="T29" fmla="*/ 0 h 106"/>
                <a:gd name="T30" fmla="*/ 14 w 58"/>
                <a:gd name="T31" fmla="*/ 2 h 106"/>
                <a:gd name="T32" fmla="*/ 17 w 58"/>
                <a:gd name="T33" fmla="*/ 12 h 106"/>
                <a:gd name="T34" fmla="*/ 20 w 58"/>
                <a:gd name="T35" fmla="*/ 30 h 106"/>
                <a:gd name="T36" fmla="*/ 27 w 58"/>
                <a:gd name="T37" fmla="*/ 40 h 106"/>
                <a:gd name="T38" fmla="*/ 28 w 58"/>
                <a:gd name="T39" fmla="*/ 40 h 106"/>
                <a:gd name="T40" fmla="*/ 28 w 58"/>
                <a:gd name="T41" fmla="*/ 46 h 106"/>
                <a:gd name="T42" fmla="*/ 28 w 58"/>
                <a:gd name="T43" fmla="*/ 47 h 106"/>
                <a:gd name="T44" fmla="*/ 26 w 58"/>
                <a:gd name="T45" fmla="*/ 49 h 106"/>
                <a:gd name="T46" fmla="*/ 23 w 58"/>
                <a:gd name="T47" fmla="*/ 53 h 106"/>
                <a:gd name="T48" fmla="*/ 24 w 58"/>
                <a:gd name="T49" fmla="*/ 60 h 106"/>
                <a:gd name="T50" fmla="*/ 26 w 58"/>
                <a:gd name="T51" fmla="*/ 67 h 106"/>
                <a:gd name="T52" fmla="*/ 14 w 58"/>
                <a:gd name="T53" fmla="*/ 75 h 106"/>
                <a:gd name="T54" fmla="*/ 11 w 58"/>
                <a:gd name="T55" fmla="*/ 73 h 106"/>
                <a:gd name="T56" fmla="*/ 10 w 58"/>
                <a:gd name="T57" fmla="*/ 72 h 106"/>
                <a:gd name="T58" fmla="*/ 8 w 58"/>
                <a:gd name="T59" fmla="*/ 76 h 106"/>
                <a:gd name="T60" fmla="*/ 9 w 58"/>
                <a:gd name="T61" fmla="*/ 80 h 106"/>
                <a:gd name="T62" fmla="*/ 11 w 58"/>
                <a:gd name="T63" fmla="*/ 85 h 106"/>
                <a:gd name="T64" fmla="*/ 5 w 58"/>
                <a:gd name="T65" fmla="*/ 92 h 106"/>
                <a:gd name="T66" fmla="*/ 0 w 58"/>
                <a:gd name="T67" fmla="*/ 97 h 106"/>
                <a:gd name="T68" fmla="*/ 4 w 58"/>
                <a:gd name="T69" fmla="*/ 101 h 106"/>
                <a:gd name="T70" fmla="*/ 7 w 58"/>
                <a:gd name="T71" fmla="*/ 103 h 106"/>
                <a:gd name="T72" fmla="*/ 10 w 58"/>
                <a:gd name="T73" fmla="*/ 103 h 106"/>
                <a:gd name="T74" fmla="*/ 18 w 58"/>
                <a:gd name="T75" fmla="*/ 105 h 106"/>
                <a:gd name="T76" fmla="*/ 25 w 58"/>
                <a:gd name="T77" fmla="*/ 106 h 106"/>
                <a:gd name="T78" fmla="*/ 48 w 58"/>
                <a:gd name="T79" fmla="*/ 105 h 106"/>
                <a:gd name="T80" fmla="*/ 48 w 58"/>
                <a:gd name="T81" fmla="*/ 105 h 106"/>
                <a:gd name="T82" fmla="*/ 46 w 58"/>
                <a:gd name="T83" fmla="*/ 103 h 106"/>
                <a:gd name="T84" fmla="*/ 45 w 58"/>
                <a:gd name="T85" fmla="*/ 103 h 106"/>
                <a:gd name="T86" fmla="*/ 45 w 58"/>
                <a:gd name="T87" fmla="*/ 85 h 106"/>
                <a:gd name="T88" fmla="*/ 47 w 58"/>
                <a:gd name="T89" fmla="*/ 86 h 106"/>
                <a:gd name="T90" fmla="*/ 53 w 58"/>
                <a:gd name="T91" fmla="*/ 90 h 106"/>
                <a:gd name="T92" fmla="*/ 56 w 58"/>
                <a:gd name="T93" fmla="*/ 92 h 106"/>
                <a:gd name="T94" fmla="*/ 57 w 58"/>
                <a:gd name="T95" fmla="*/ 80 h 106"/>
                <a:gd name="T96" fmla="*/ 57 w 58"/>
                <a:gd name="T97" fmla="*/ 74 h 106"/>
                <a:gd name="T98" fmla="*/ 57 w 58"/>
                <a:gd name="T99" fmla="*/ 70 h 106"/>
                <a:gd name="T100" fmla="*/ 53 w 58"/>
                <a:gd name="T10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" h="106">
                  <a:moveTo>
                    <a:pt x="53" y="53"/>
                  </a:moveTo>
                  <a:cubicBezTo>
                    <a:pt x="52" y="52"/>
                    <a:pt x="50" y="51"/>
                    <a:pt x="48" y="51"/>
                  </a:cubicBezTo>
                  <a:cubicBezTo>
                    <a:pt x="44" y="50"/>
                    <a:pt x="40" y="49"/>
                    <a:pt x="40" y="43"/>
                  </a:cubicBezTo>
                  <a:cubicBezTo>
                    <a:pt x="40" y="39"/>
                    <a:pt x="42" y="37"/>
                    <a:pt x="44" y="35"/>
                  </a:cubicBezTo>
                  <a:cubicBezTo>
                    <a:pt x="45" y="34"/>
                    <a:pt x="47" y="32"/>
                    <a:pt x="48" y="31"/>
                  </a:cubicBezTo>
                  <a:lnTo>
                    <a:pt x="46" y="29"/>
                  </a:lnTo>
                  <a:cubicBezTo>
                    <a:pt x="45" y="29"/>
                    <a:pt x="45" y="28"/>
                    <a:pt x="45" y="28"/>
                  </a:cubicBezTo>
                  <a:cubicBezTo>
                    <a:pt x="43" y="26"/>
                    <a:pt x="40" y="24"/>
                    <a:pt x="40" y="20"/>
                  </a:cubicBezTo>
                  <a:cubicBezTo>
                    <a:pt x="40" y="15"/>
                    <a:pt x="43" y="13"/>
                    <a:pt x="46" y="10"/>
                  </a:cubicBezTo>
                  <a:cubicBezTo>
                    <a:pt x="45" y="9"/>
                    <a:pt x="45" y="8"/>
                    <a:pt x="45" y="7"/>
                  </a:cubicBezTo>
                  <a:cubicBezTo>
                    <a:pt x="44" y="3"/>
                    <a:pt x="43" y="0"/>
                    <a:pt x="39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4" y="1"/>
                    <a:pt x="33" y="2"/>
                    <a:pt x="31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15" y="6"/>
                    <a:pt x="16" y="9"/>
                    <a:pt x="17" y="12"/>
                  </a:cubicBezTo>
                  <a:cubicBezTo>
                    <a:pt x="18" y="16"/>
                    <a:pt x="20" y="21"/>
                    <a:pt x="20" y="30"/>
                  </a:cubicBezTo>
                  <a:cubicBezTo>
                    <a:pt x="20" y="37"/>
                    <a:pt x="21" y="40"/>
                    <a:pt x="27" y="40"/>
                  </a:cubicBezTo>
                  <a:lnTo>
                    <a:pt x="28" y="40"/>
                  </a:lnTo>
                  <a:lnTo>
                    <a:pt x="28" y="46"/>
                  </a:lnTo>
                  <a:lnTo>
                    <a:pt x="28" y="47"/>
                  </a:lnTo>
                  <a:cubicBezTo>
                    <a:pt x="27" y="48"/>
                    <a:pt x="26" y="49"/>
                    <a:pt x="26" y="49"/>
                  </a:cubicBezTo>
                  <a:cubicBezTo>
                    <a:pt x="24" y="51"/>
                    <a:pt x="23" y="52"/>
                    <a:pt x="23" y="53"/>
                  </a:cubicBezTo>
                  <a:cubicBezTo>
                    <a:pt x="23" y="56"/>
                    <a:pt x="24" y="58"/>
                    <a:pt x="24" y="60"/>
                  </a:cubicBezTo>
                  <a:cubicBezTo>
                    <a:pt x="25" y="62"/>
                    <a:pt x="26" y="64"/>
                    <a:pt x="26" y="67"/>
                  </a:cubicBezTo>
                  <a:cubicBezTo>
                    <a:pt x="26" y="71"/>
                    <a:pt x="16" y="75"/>
                    <a:pt x="14" y="75"/>
                  </a:cubicBezTo>
                  <a:cubicBezTo>
                    <a:pt x="13" y="75"/>
                    <a:pt x="12" y="74"/>
                    <a:pt x="11" y="73"/>
                  </a:cubicBezTo>
                  <a:cubicBezTo>
                    <a:pt x="10" y="73"/>
                    <a:pt x="10" y="72"/>
                    <a:pt x="10" y="72"/>
                  </a:cubicBezTo>
                  <a:cubicBezTo>
                    <a:pt x="8" y="72"/>
                    <a:pt x="8" y="75"/>
                    <a:pt x="8" y="76"/>
                  </a:cubicBezTo>
                  <a:cubicBezTo>
                    <a:pt x="8" y="77"/>
                    <a:pt x="8" y="79"/>
                    <a:pt x="9" y="80"/>
                  </a:cubicBezTo>
                  <a:cubicBezTo>
                    <a:pt x="10" y="81"/>
                    <a:pt x="11" y="83"/>
                    <a:pt x="11" y="85"/>
                  </a:cubicBezTo>
                  <a:cubicBezTo>
                    <a:pt x="11" y="89"/>
                    <a:pt x="7" y="91"/>
                    <a:pt x="5" y="92"/>
                  </a:cubicBezTo>
                  <a:cubicBezTo>
                    <a:pt x="2" y="94"/>
                    <a:pt x="0" y="95"/>
                    <a:pt x="0" y="97"/>
                  </a:cubicBezTo>
                  <a:cubicBezTo>
                    <a:pt x="0" y="99"/>
                    <a:pt x="2" y="100"/>
                    <a:pt x="4" y="101"/>
                  </a:cubicBezTo>
                  <a:cubicBezTo>
                    <a:pt x="5" y="101"/>
                    <a:pt x="6" y="102"/>
                    <a:pt x="7" y="103"/>
                  </a:cubicBezTo>
                  <a:lnTo>
                    <a:pt x="10" y="103"/>
                  </a:lnTo>
                  <a:cubicBezTo>
                    <a:pt x="13" y="103"/>
                    <a:pt x="15" y="104"/>
                    <a:pt x="18" y="105"/>
                  </a:cubicBezTo>
                  <a:cubicBezTo>
                    <a:pt x="20" y="106"/>
                    <a:pt x="23" y="106"/>
                    <a:pt x="25" y="106"/>
                  </a:cubicBezTo>
                  <a:cubicBezTo>
                    <a:pt x="32" y="105"/>
                    <a:pt x="40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7" y="104"/>
                    <a:pt x="47" y="104"/>
                    <a:pt x="46" y="103"/>
                  </a:cubicBezTo>
                  <a:lnTo>
                    <a:pt x="45" y="103"/>
                  </a:lnTo>
                  <a:lnTo>
                    <a:pt x="45" y="85"/>
                  </a:lnTo>
                  <a:lnTo>
                    <a:pt x="47" y="86"/>
                  </a:lnTo>
                  <a:cubicBezTo>
                    <a:pt x="50" y="87"/>
                    <a:pt x="52" y="88"/>
                    <a:pt x="53" y="90"/>
                  </a:cubicBezTo>
                  <a:cubicBezTo>
                    <a:pt x="54" y="90"/>
                    <a:pt x="55" y="91"/>
                    <a:pt x="56" y="92"/>
                  </a:cubicBezTo>
                  <a:cubicBezTo>
                    <a:pt x="57" y="87"/>
                    <a:pt x="57" y="84"/>
                    <a:pt x="57" y="80"/>
                  </a:cubicBezTo>
                  <a:cubicBezTo>
                    <a:pt x="57" y="78"/>
                    <a:pt x="57" y="76"/>
                    <a:pt x="57" y="74"/>
                  </a:cubicBezTo>
                  <a:cubicBezTo>
                    <a:pt x="57" y="73"/>
                    <a:pt x="57" y="72"/>
                    <a:pt x="57" y="70"/>
                  </a:cubicBezTo>
                  <a:cubicBezTo>
                    <a:pt x="58" y="63"/>
                    <a:pt x="58" y="57"/>
                    <a:pt x="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1140"/>
            <p:cNvSpPr>
              <a:spLocks/>
            </p:cNvSpPr>
            <p:nvPr/>
          </p:nvSpPr>
          <p:spPr bwMode="auto">
            <a:xfrm>
              <a:off x="7760956" y="4653168"/>
              <a:ext cx="50746" cy="58264"/>
            </a:xfrm>
            <a:custGeom>
              <a:avLst/>
              <a:gdLst>
                <a:gd name="T0" fmla="*/ 115 w 117"/>
                <a:gd name="T1" fmla="*/ 13 h 133"/>
                <a:gd name="T2" fmla="*/ 110 w 117"/>
                <a:gd name="T3" fmla="*/ 6 h 133"/>
                <a:gd name="T4" fmla="*/ 99 w 117"/>
                <a:gd name="T5" fmla="*/ 8 h 133"/>
                <a:gd name="T6" fmla="*/ 81 w 117"/>
                <a:gd name="T7" fmla="*/ 0 h 133"/>
                <a:gd name="T8" fmla="*/ 80 w 117"/>
                <a:gd name="T9" fmla="*/ 2 h 133"/>
                <a:gd name="T10" fmla="*/ 80 w 117"/>
                <a:gd name="T11" fmla="*/ 7 h 133"/>
                <a:gd name="T12" fmla="*/ 66 w 117"/>
                <a:gd name="T13" fmla="*/ 11 h 133"/>
                <a:gd name="T14" fmla="*/ 66 w 117"/>
                <a:gd name="T15" fmla="*/ 14 h 133"/>
                <a:gd name="T16" fmla="*/ 67 w 117"/>
                <a:gd name="T17" fmla="*/ 19 h 133"/>
                <a:gd name="T18" fmla="*/ 59 w 117"/>
                <a:gd name="T19" fmla="*/ 19 h 133"/>
                <a:gd name="T20" fmla="*/ 56 w 117"/>
                <a:gd name="T21" fmla="*/ 19 h 133"/>
                <a:gd name="T22" fmla="*/ 41 w 117"/>
                <a:gd name="T23" fmla="*/ 39 h 133"/>
                <a:gd name="T24" fmla="*/ 24 w 117"/>
                <a:gd name="T25" fmla="*/ 26 h 133"/>
                <a:gd name="T26" fmla="*/ 21 w 117"/>
                <a:gd name="T27" fmla="*/ 29 h 133"/>
                <a:gd name="T28" fmla="*/ 11 w 117"/>
                <a:gd name="T29" fmla="*/ 24 h 133"/>
                <a:gd name="T30" fmla="*/ 11 w 117"/>
                <a:gd name="T31" fmla="*/ 37 h 133"/>
                <a:gd name="T32" fmla="*/ 19 w 117"/>
                <a:gd name="T33" fmla="*/ 45 h 133"/>
                <a:gd name="T34" fmla="*/ 5 w 117"/>
                <a:gd name="T35" fmla="*/ 49 h 133"/>
                <a:gd name="T36" fmla="*/ 26 w 117"/>
                <a:gd name="T37" fmla="*/ 67 h 133"/>
                <a:gd name="T38" fmla="*/ 20 w 117"/>
                <a:gd name="T39" fmla="*/ 81 h 133"/>
                <a:gd name="T40" fmla="*/ 29 w 117"/>
                <a:gd name="T41" fmla="*/ 95 h 133"/>
                <a:gd name="T42" fmla="*/ 27 w 117"/>
                <a:gd name="T43" fmla="*/ 105 h 133"/>
                <a:gd name="T44" fmla="*/ 35 w 117"/>
                <a:gd name="T45" fmla="*/ 108 h 133"/>
                <a:gd name="T46" fmla="*/ 46 w 117"/>
                <a:gd name="T47" fmla="*/ 107 h 133"/>
                <a:gd name="T48" fmla="*/ 52 w 117"/>
                <a:gd name="T49" fmla="*/ 105 h 133"/>
                <a:gd name="T50" fmla="*/ 53 w 117"/>
                <a:gd name="T51" fmla="*/ 102 h 133"/>
                <a:gd name="T52" fmla="*/ 58 w 117"/>
                <a:gd name="T53" fmla="*/ 103 h 133"/>
                <a:gd name="T54" fmla="*/ 70 w 117"/>
                <a:gd name="T55" fmla="*/ 122 h 133"/>
                <a:gd name="T56" fmla="*/ 74 w 117"/>
                <a:gd name="T57" fmla="*/ 131 h 133"/>
                <a:gd name="T58" fmla="*/ 81 w 117"/>
                <a:gd name="T59" fmla="*/ 133 h 133"/>
                <a:gd name="T60" fmla="*/ 84 w 117"/>
                <a:gd name="T61" fmla="*/ 129 h 133"/>
                <a:gd name="T62" fmla="*/ 85 w 117"/>
                <a:gd name="T63" fmla="*/ 127 h 133"/>
                <a:gd name="T64" fmla="*/ 94 w 117"/>
                <a:gd name="T65" fmla="*/ 121 h 133"/>
                <a:gd name="T66" fmla="*/ 109 w 117"/>
                <a:gd name="T67" fmla="*/ 106 h 133"/>
                <a:gd name="T68" fmla="*/ 106 w 117"/>
                <a:gd name="T69" fmla="*/ 106 h 133"/>
                <a:gd name="T70" fmla="*/ 98 w 117"/>
                <a:gd name="T71" fmla="*/ 105 h 133"/>
                <a:gd name="T72" fmla="*/ 97 w 117"/>
                <a:gd name="T73" fmla="*/ 102 h 133"/>
                <a:gd name="T74" fmla="*/ 86 w 117"/>
                <a:gd name="T75" fmla="*/ 86 h 133"/>
                <a:gd name="T76" fmla="*/ 88 w 117"/>
                <a:gd name="T77" fmla="*/ 75 h 133"/>
                <a:gd name="T78" fmla="*/ 82 w 117"/>
                <a:gd name="T79" fmla="*/ 64 h 133"/>
                <a:gd name="T80" fmla="*/ 99 w 117"/>
                <a:gd name="T81" fmla="*/ 56 h 133"/>
                <a:gd name="T82" fmla="*/ 107 w 117"/>
                <a:gd name="T83" fmla="*/ 56 h 133"/>
                <a:gd name="T84" fmla="*/ 108 w 117"/>
                <a:gd name="T85" fmla="*/ 47 h 133"/>
                <a:gd name="T86" fmla="*/ 113 w 117"/>
                <a:gd name="T8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33">
                  <a:moveTo>
                    <a:pt x="117" y="19"/>
                  </a:moveTo>
                  <a:cubicBezTo>
                    <a:pt x="117" y="17"/>
                    <a:pt x="116" y="15"/>
                    <a:pt x="115" y="13"/>
                  </a:cubicBezTo>
                  <a:cubicBezTo>
                    <a:pt x="114" y="11"/>
                    <a:pt x="113" y="9"/>
                    <a:pt x="113" y="7"/>
                  </a:cubicBezTo>
                  <a:cubicBezTo>
                    <a:pt x="112" y="6"/>
                    <a:pt x="110" y="6"/>
                    <a:pt x="110" y="6"/>
                  </a:cubicBezTo>
                  <a:cubicBezTo>
                    <a:pt x="108" y="6"/>
                    <a:pt x="107" y="6"/>
                    <a:pt x="105" y="7"/>
                  </a:cubicBezTo>
                  <a:cubicBezTo>
                    <a:pt x="103" y="7"/>
                    <a:pt x="101" y="8"/>
                    <a:pt x="99" y="8"/>
                  </a:cubicBezTo>
                  <a:cubicBezTo>
                    <a:pt x="94" y="8"/>
                    <a:pt x="91" y="6"/>
                    <a:pt x="89" y="4"/>
                  </a:cubicBezTo>
                  <a:cubicBezTo>
                    <a:pt x="87" y="2"/>
                    <a:pt x="85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"/>
                    <a:pt x="80" y="1"/>
                    <a:pt x="80" y="2"/>
                  </a:cubicBezTo>
                  <a:cubicBezTo>
                    <a:pt x="80" y="3"/>
                    <a:pt x="80" y="5"/>
                    <a:pt x="80" y="6"/>
                  </a:cubicBezTo>
                  <a:lnTo>
                    <a:pt x="80" y="7"/>
                  </a:lnTo>
                  <a:cubicBezTo>
                    <a:pt x="77" y="11"/>
                    <a:pt x="72" y="11"/>
                    <a:pt x="68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3"/>
                    <a:pt x="66" y="14"/>
                  </a:cubicBezTo>
                  <a:cubicBezTo>
                    <a:pt x="66" y="15"/>
                    <a:pt x="67" y="16"/>
                    <a:pt x="67" y="18"/>
                  </a:cubicBezTo>
                  <a:lnTo>
                    <a:pt x="67" y="19"/>
                  </a:lnTo>
                  <a:lnTo>
                    <a:pt x="66" y="19"/>
                  </a:lnTo>
                  <a:cubicBezTo>
                    <a:pt x="63" y="19"/>
                    <a:pt x="61" y="19"/>
                    <a:pt x="59" y="19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8"/>
                    <a:pt x="56" y="18"/>
                    <a:pt x="56" y="19"/>
                  </a:cubicBezTo>
                  <a:lnTo>
                    <a:pt x="56" y="23"/>
                  </a:lnTo>
                  <a:cubicBezTo>
                    <a:pt x="56" y="29"/>
                    <a:pt x="50" y="39"/>
                    <a:pt x="41" y="39"/>
                  </a:cubicBezTo>
                  <a:cubicBezTo>
                    <a:pt x="38" y="39"/>
                    <a:pt x="35" y="36"/>
                    <a:pt x="33" y="33"/>
                  </a:cubicBezTo>
                  <a:cubicBezTo>
                    <a:pt x="30" y="29"/>
                    <a:pt x="28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3" y="27"/>
                    <a:pt x="22" y="29"/>
                    <a:pt x="21" y="29"/>
                  </a:cubicBezTo>
                  <a:cubicBezTo>
                    <a:pt x="18" y="29"/>
                    <a:pt x="17" y="27"/>
                    <a:pt x="15" y="26"/>
                  </a:cubicBezTo>
                  <a:cubicBezTo>
                    <a:pt x="14" y="25"/>
                    <a:pt x="13" y="24"/>
                    <a:pt x="11" y="24"/>
                  </a:cubicBezTo>
                  <a:cubicBezTo>
                    <a:pt x="8" y="24"/>
                    <a:pt x="3" y="28"/>
                    <a:pt x="0" y="32"/>
                  </a:cubicBezTo>
                  <a:cubicBezTo>
                    <a:pt x="4" y="35"/>
                    <a:pt x="8" y="36"/>
                    <a:pt x="11" y="37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9" y="41"/>
                    <a:pt x="20" y="43"/>
                    <a:pt x="19" y="45"/>
                  </a:cubicBezTo>
                  <a:cubicBezTo>
                    <a:pt x="18" y="48"/>
                    <a:pt x="14" y="49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51"/>
                    <a:pt x="5" y="54"/>
                    <a:pt x="5" y="56"/>
                  </a:cubicBezTo>
                  <a:cubicBezTo>
                    <a:pt x="13" y="56"/>
                    <a:pt x="26" y="61"/>
                    <a:pt x="26" y="67"/>
                  </a:cubicBezTo>
                  <a:cubicBezTo>
                    <a:pt x="26" y="70"/>
                    <a:pt x="25" y="72"/>
                    <a:pt x="23" y="73"/>
                  </a:cubicBezTo>
                  <a:cubicBezTo>
                    <a:pt x="22" y="75"/>
                    <a:pt x="20" y="77"/>
                    <a:pt x="20" y="81"/>
                  </a:cubicBezTo>
                  <a:cubicBezTo>
                    <a:pt x="20" y="84"/>
                    <a:pt x="22" y="86"/>
                    <a:pt x="25" y="88"/>
                  </a:cubicBezTo>
                  <a:cubicBezTo>
                    <a:pt x="27" y="90"/>
                    <a:pt x="29" y="92"/>
                    <a:pt x="29" y="95"/>
                  </a:cubicBezTo>
                  <a:cubicBezTo>
                    <a:pt x="29" y="97"/>
                    <a:pt x="29" y="99"/>
                    <a:pt x="28" y="101"/>
                  </a:cubicBezTo>
                  <a:cubicBezTo>
                    <a:pt x="28" y="102"/>
                    <a:pt x="28" y="103"/>
                    <a:pt x="27" y="105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32" y="105"/>
                    <a:pt x="33" y="106"/>
                    <a:pt x="35" y="108"/>
                  </a:cubicBezTo>
                  <a:cubicBezTo>
                    <a:pt x="36" y="106"/>
                    <a:pt x="39" y="105"/>
                    <a:pt x="41" y="105"/>
                  </a:cubicBezTo>
                  <a:cubicBezTo>
                    <a:pt x="43" y="105"/>
                    <a:pt x="45" y="106"/>
                    <a:pt x="46" y="107"/>
                  </a:cubicBezTo>
                  <a:cubicBezTo>
                    <a:pt x="47" y="107"/>
                    <a:pt x="48" y="108"/>
                    <a:pt x="49" y="108"/>
                  </a:cubicBezTo>
                  <a:cubicBezTo>
                    <a:pt x="50" y="108"/>
                    <a:pt x="51" y="107"/>
                    <a:pt x="52" y="105"/>
                  </a:cubicBezTo>
                  <a:cubicBezTo>
                    <a:pt x="52" y="104"/>
                    <a:pt x="52" y="103"/>
                    <a:pt x="53" y="102"/>
                  </a:cubicBezTo>
                  <a:lnTo>
                    <a:pt x="53" y="102"/>
                  </a:lnTo>
                  <a:lnTo>
                    <a:pt x="58" y="102"/>
                  </a:lnTo>
                  <a:lnTo>
                    <a:pt x="58" y="103"/>
                  </a:lnTo>
                  <a:cubicBezTo>
                    <a:pt x="58" y="108"/>
                    <a:pt x="61" y="112"/>
                    <a:pt x="65" y="115"/>
                  </a:cubicBezTo>
                  <a:cubicBezTo>
                    <a:pt x="67" y="117"/>
                    <a:pt x="69" y="120"/>
                    <a:pt x="70" y="122"/>
                  </a:cubicBezTo>
                  <a:cubicBezTo>
                    <a:pt x="70" y="124"/>
                    <a:pt x="71" y="125"/>
                    <a:pt x="71" y="126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76" y="131"/>
                    <a:pt x="78" y="132"/>
                    <a:pt x="79" y="132"/>
                  </a:cubicBezTo>
                  <a:cubicBezTo>
                    <a:pt x="80" y="133"/>
                    <a:pt x="81" y="133"/>
                    <a:pt x="81" y="133"/>
                  </a:cubicBezTo>
                  <a:cubicBezTo>
                    <a:pt x="83" y="133"/>
                    <a:pt x="84" y="133"/>
                    <a:pt x="84" y="130"/>
                  </a:cubicBezTo>
                  <a:lnTo>
                    <a:pt x="84" y="129"/>
                  </a:lnTo>
                  <a:lnTo>
                    <a:pt x="84" y="129"/>
                  </a:lnTo>
                  <a:cubicBezTo>
                    <a:pt x="85" y="129"/>
                    <a:pt x="85" y="128"/>
                    <a:pt x="85" y="127"/>
                  </a:cubicBezTo>
                  <a:cubicBezTo>
                    <a:pt x="85" y="126"/>
                    <a:pt x="86" y="124"/>
                    <a:pt x="88" y="123"/>
                  </a:cubicBezTo>
                  <a:cubicBezTo>
                    <a:pt x="90" y="122"/>
                    <a:pt x="92" y="122"/>
                    <a:pt x="94" y="121"/>
                  </a:cubicBezTo>
                  <a:cubicBezTo>
                    <a:pt x="102" y="119"/>
                    <a:pt x="109" y="117"/>
                    <a:pt x="109" y="108"/>
                  </a:cubicBezTo>
                  <a:lnTo>
                    <a:pt x="109" y="106"/>
                  </a:lnTo>
                  <a:lnTo>
                    <a:pt x="106" y="106"/>
                  </a:lnTo>
                  <a:cubicBezTo>
                    <a:pt x="106" y="106"/>
                    <a:pt x="106" y="106"/>
                    <a:pt x="106" y="106"/>
                  </a:cubicBezTo>
                  <a:cubicBezTo>
                    <a:pt x="105" y="108"/>
                    <a:pt x="104" y="108"/>
                    <a:pt x="102" y="108"/>
                  </a:cubicBezTo>
                  <a:cubicBezTo>
                    <a:pt x="101" y="108"/>
                    <a:pt x="99" y="108"/>
                    <a:pt x="98" y="105"/>
                  </a:cubicBezTo>
                  <a:cubicBezTo>
                    <a:pt x="98" y="105"/>
                    <a:pt x="98" y="104"/>
                    <a:pt x="98" y="104"/>
                  </a:cubicBezTo>
                  <a:cubicBezTo>
                    <a:pt x="98" y="104"/>
                    <a:pt x="98" y="103"/>
                    <a:pt x="97" y="102"/>
                  </a:cubicBezTo>
                  <a:lnTo>
                    <a:pt x="97" y="100"/>
                  </a:lnTo>
                  <a:cubicBezTo>
                    <a:pt x="92" y="99"/>
                    <a:pt x="86" y="91"/>
                    <a:pt x="86" y="86"/>
                  </a:cubicBezTo>
                  <a:cubicBezTo>
                    <a:pt x="86" y="84"/>
                    <a:pt x="86" y="82"/>
                    <a:pt x="87" y="80"/>
                  </a:cubicBezTo>
                  <a:cubicBezTo>
                    <a:pt x="88" y="78"/>
                    <a:pt x="88" y="77"/>
                    <a:pt x="88" y="75"/>
                  </a:cubicBezTo>
                  <a:cubicBezTo>
                    <a:pt x="88" y="72"/>
                    <a:pt x="87" y="71"/>
                    <a:pt x="85" y="69"/>
                  </a:cubicBezTo>
                  <a:cubicBezTo>
                    <a:pt x="83" y="68"/>
                    <a:pt x="82" y="67"/>
                    <a:pt x="82" y="64"/>
                  </a:cubicBezTo>
                  <a:cubicBezTo>
                    <a:pt x="82" y="60"/>
                    <a:pt x="90" y="54"/>
                    <a:pt x="94" y="54"/>
                  </a:cubicBezTo>
                  <a:cubicBezTo>
                    <a:pt x="96" y="54"/>
                    <a:pt x="98" y="55"/>
                    <a:pt x="99" y="56"/>
                  </a:cubicBezTo>
                  <a:cubicBezTo>
                    <a:pt x="101" y="56"/>
                    <a:pt x="102" y="57"/>
                    <a:pt x="104" y="57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8" y="55"/>
                    <a:pt x="108" y="52"/>
                    <a:pt x="108" y="50"/>
                  </a:cubicBezTo>
                  <a:cubicBezTo>
                    <a:pt x="108" y="49"/>
                    <a:pt x="108" y="48"/>
                    <a:pt x="108" y="47"/>
                  </a:cubicBezTo>
                  <a:lnTo>
                    <a:pt x="108" y="38"/>
                  </a:lnTo>
                  <a:cubicBezTo>
                    <a:pt x="108" y="33"/>
                    <a:pt x="110" y="31"/>
                    <a:pt x="113" y="28"/>
                  </a:cubicBezTo>
                  <a:cubicBezTo>
                    <a:pt x="115" y="26"/>
                    <a:pt x="117" y="24"/>
                    <a:pt x="1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1" name="Freeform 1141"/>
            <p:cNvSpPr>
              <a:spLocks/>
            </p:cNvSpPr>
            <p:nvPr/>
          </p:nvSpPr>
          <p:spPr bwMode="auto">
            <a:xfrm>
              <a:off x="7774111" y="4609941"/>
              <a:ext cx="28193" cy="35710"/>
            </a:xfrm>
            <a:custGeom>
              <a:avLst/>
              <a:gdLst>
                <a:gd name="T0" fmla="*/ 56 w 63"/>
                <a:gd name="T1" fmla="*/ 42 h 81"/>
                <a:gd name="T2" fmla="*/ 56 w 63"/>
                <a:gd name="T3" fmla="*/ 42 h 81"/>
                <a:gd name="T4" fmla="*/ 58 w 63"/>
                <a:gd name="T5" fmla="*/ 38 h 81"/>
                <a:gd name="T6" fmla="*/ 59 w 63"/>
                <a:gd name="T7" fmla="*/ 37 h 81"/>
                <a:gd name="T8" fmla="*/ 59 w 63"/>
                <a:gd name="T9" fmla="*/ 36 h 81"/>
                <a:gd name="T10" fmla="*/ 59 w 63"/>
                <a:gd name="T11" fmla="*/ 34 h 81"/>
                <a:gd name="T12" fmla="*/ 60 w 63"/>
                <a:gd name="T13" fmla="*/ 30 h 81"/>
                <a:gd name="T14" fmla="*/ 63 w 63"/>
                <a:gd name="T15" fmla="*/ 26 h 81"/>
                <a:gd name="T16" fmla="*/ 49 w 63"/>
                <a:gd name="T17" fmla="*/ 21 h 81"/>
                <a:gd name="T18" fmla="*/ 34 w 63"/>
                <a:gd name="T19" fmla="*/ 17 h 81"/>
                <a:gd name="T20" fmla="*/ 28 w 63"/>
                <a:gd name="T21" fmla="*/ 10 h 81"/>
                <a:gd name="T22" fmla="*/ 23 w 63"/>
                <a:gd name="T23" fmla="*/ 5 h 81"/>
                <a:gd name="T24" fmla="*/ 17 w 63"/>
                <a:gd name="T25" fmla="*/ 5 h 81"/>
                <a:gd name="T26" fmla="*/ 12 w 63"/>
                <a:gd name="T27" fmla="*/ 1 h 81"/>
                <a:gd name="T28" fmla="*/ 11 w 63"/>
                <a:gd name="T29" fmla="*/ 0 h 81"/>
                <a:gd name="T30" fmla="*/ 9 w 63"/>
                <a:gd name="T31" fmla="*/ 4 h 81"/>
                <a:gd name="T32" fmla="*/ 7 w 63"/>
                <a:gd name="T33" fmla="*/ 8 h 81"/>
                <a:gd name="T34" fmla="*/ 4 w 63"/>
                <a:gd name="T35" fmla="*/ 11 h 81"/>
                <a:gd name="T36" fmla="*/ 0 w 63"/>
                <a:gd name="T37" fmla="*/ 15 h 81"/>
                <a:gd name="T38" fmla="*/ 5 w 63"/>
                <a:gd name="T39" fmla="*/ 20 h 81"/>
                <a:gd name="T40" fmla="*/ 9 w 63"/>
                <a:gd name="T41" fmla="*/ 23 h 81"/>
                <a:gd name="T42" fmla="*/ 11 w 63"/>
                <a:gd name="T43" fmla="*/ 31 h 81"/>
                <a:gd name="T44" fmla="*/ 13 w 63"/>
                <a:gd name="T45" fmla="*/ 36 h 81"/>
                <a:gd name="T46" fmla="*/ 18 w 63"/>
                <a:gd name="T47" fmla="*/ 38 h 81"/>
                <a:gd name="T48" fmla="*/ 26 w 63"/>
                <a:gd name="T49" fmla="*/ 43 h 81"/>
                <a:gd name="T50" fmla="*/ 26 w 63"/>
                <a:gd name="T51" fmla="*/ 52 h 81"/>
                <a:gd name="T52" fmla="*/ 26 w 63"/>
                <a:gd name="T53" fmla="*/ 55 h 81"/>
                <a:gd name="T54" fmla="*/ 27 w 63"/>
                <a:gd name="T55" fmla="*/ 62 h 81"/>
                <a:gd name="T56" fmla="*/ 30 w 63"/>
                <a:gd name="T57" fmla="*/ 64 h 81"/>
                <a:gd name="T58" fmla="*/ 35 w 63"/>
                <a:gd name="T59" fmla="*/ 67 h 81"/>
                <a:gd name="T60" fmla="*/ 42 w 63"/>
                <a:gd name="T61" fmla="*/ 81 h 81"/>
                <a:gd name="T62" fmla="*/ 50 w 63"/>
                <a:gd name="T63" fmla="*/ 69 h 81"/>
                <a:gd name="T64" fmla="*/ 58 w 63"/>
                <a:gd name="T65" fmla="*/ 57 h 81"/>
                <a:gd name="T66" fmla="*/ 57 w 63"/>
                <a:gd name="T67" fmla="*/ 55 h 81"/>
                <a:gd name="T68" fmla="*/ 56 w 63"/>
                <a:gd name="T69" fmla="*/ 53 h 81"/>
                <a:gd name="T70" fmla="*/ 59 w 63"/>
                <a:gd name="T71" fmla="*/ 50 h 81"/>
                <a:gd name="T72" fmla="*/ 61 w 63"/>
                <a:gd name="T73" fmla="*/ 47 h 81"/>
                <a:gd name="T74" fmla="*/ 57 w 63"/>
                <a:gd name="T75" fmla="*/ 43 h 81"/>
                <a:gd name="T76" fmla="*/ 56 w 63"/>
                <a:gd name="T77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81">
                  <a:moveTo>
                    <a:pt x="56" y="42"/>
                  </a:moveTo>
                  <a:lnTo>
                    <a:pt x="56" y="42"/>
                  </a:lnTo>
                  <a:cubicBezTo>
                    <a:pt x="56" y="39"/>
                    <a:pt x="57" y="39"/>
                    <a:pt x="58" y="38"/>
                  </a:cubicBezTo>
                  <a:cubicBezTo>
                    <a:pt x="59" y="38"/>
                    <a:pt x="59" y="37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3"/>
                    <a:pt x="59" y="32"/>
                    <a:pt x="60" y="30"/>
                  </a:cubicBezTo>
                  <a:cubicBezTo>
                    <a:pt x="61" y="29"/>
                    <a:pt x="62" y="28"/>
                    <a:pt x="63" y="26"/>
                  </a:cubicBezTo>
                  <a:cubicBezTo>
                    <a:pt x="58" y="24"/>
                    <a:pt x="54" y="23"/>
                    <a:pt x="49" y="21"/>
                  </a:cubicBezTo>
                  <a:cubicBezTo>
                    <a:pt x="44" y="20"/>
                    <a:pt x="40" y="19"/>
                    <a:pt x="34" y="17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7" y="7"/>
                    <a:pt x="25" y="5"/>
                    <a:pt x="23" y="5"/>
                  </a:cubicBezTo>
                  <a:lnTo>
                    <a:pt x="17" y="5"/>
                  </a:lnTo>
                  <a:cubicBezTo>
                    <a:pt x="14" y="5"/>
                    <a:pt x="13" y="3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3"/>
                    <a:pt x="9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10"/>
                    <a:pt x="4" y="11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6" y="21"/>
                    <a:pt x="8" y="21"/>
                    <a:pt x="9" y="23"/>
                  </a:cubicBezTo>
                  <a:cubicBezTo>
                    <a:pt x="10" y="26"/>
                    <a:pt x="11" y="28"/>
                    <a:pt x="11" y="31"/>
                  </a:cubicBezTo>
                  <a:cubicBezTo>
                    <a:pt x="11" y="33"/>
                    <a:pt x="11" y="35"/>
                    <a:pt x="13" y="36"/>
                  </a:cubicBezTo>
                  <a:cubicBezTo>
                    <a:pt x="14" y="37"/>
                    <a:pt x="16" y="37"/>
                    <a:pt x="18" y="38"/>
                  </a:cubicBezTo>
                  <a:cubicBezTo>
                    <a:pt x="22" y="39"/>
                    <a:pt x="26" y="40"/>
                    <a:pt x="26" y="43"/>
                  </a:cubicBezTo>
                  <a:lnTo>
                    <a:pt x="26" y="52"/>
                  </a:ln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6" y="59"/>
                    <a:pt x="27" y="62"/>
                  </a:cubicBezTo>
                  <a:cubicBezTo>
                    <a:pt x="28" y="63"/>
                    <a:pt x="29" y="63"/>
                    <a:pt x="30" y="64"/>
                  </a:cubicBezTo>
                  <a:cubicBezTo>
                    <a:pt x="32" y="64"/>
                    <a:pt x="34" y="65"/>
                    <a:pt x="35" y="67"/>
                  </a:cubicBezTo>
                  <a:lnTo>
                    <a:pt x="42" y="81"/>
                  </a:lnTo>
                  <a:cubicBezTo>
                    <a:pt x="43" y="76"/>
                    <a:pt x="47" y="72"/>
                    <a:pt x="50" y="69"/>
                  </a:cubicBezTo>
                  <a:cubicBezTo>
                    <a:pt x="54" y="66"/>
                    <a:pt x="58" y="63"/>
                    <a:pt x="58" y="57"/>
                  </a:cubicBezTo>
                  <a:cubicBezTo>
                    <a:pt x="58" y="56"/>
                    <a:pt x="58" y="56"/>
                    <a:pt x="57" y="55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7" y="51"/>
                    <a:pt x="59" y="50"/>
                  </a:cubicBezTo>
                  <a:cubicBezTo>
                    <a:pt x="60" y="49"/>
                    <a:pt x="61" y="48"/>
                    <a:pt x="61" y="47"/>
                  </a:cubicBezTo>
                  <a:cubicBezTo>
                    <a:pt x="61" y="46"/>
                    <a:pt x="59" y="45"/>
                    <a:pt x="57" y="43"/>
                  </a:cubicBezTo>
                  <a:lnTo>
                    <a:pt x="5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Freeform 1142"/>
            <p:cNvSpPr>
              <a:spLocks/>
            </p:cNvSpPr>
            <p:nvPr/>
          </p:nvSpPr>
          <p:spPr bwMode="auto">
            <a:xfrm>
              <a:off x="7900036" y="4562954"/>
              <a:ext cx="63902" cy="73300"/>
            </a:xfrm>
            <a:custGeom>
              <a:avLst/>
              <a:gdLst>
                <a:gd name="T0" fmla="*/ 97 w 147"/>
                <a:gd name="T1" fmla="*/ 112 h 172"/>
                <a:gd name="T2" fmla="*/ 123 w 147"/>
                <a:gd name="T3" fmla="*/ 127 h 172"/>
                <a:gd name="T4" fmla="*/ 131 w 147"/>
                <a:gd name="T5" fmla="*/ 118 h 172"/>
                <a:gd name="T6" fmla="*/ 140 w 147"/>
                <a:gd name="T7" fmla="*/ 91 h 172"/>
                <a:gd name="T8" fmla="*/ 140 w 147"/>
                <a:gd name="T9" fmla="*/ 73 h 172"/>
                <a:gd name="T10" fmla="*/ 129 w 147"/>
                <a:gd name="T11" fmla="*/ 63 h 172"/>
                <a:gd name="T12" fmla="*/ 118 w 147"/>
                <a:gd name="T13" fmla="*/ 68 h 172"/>
                <a:gd name="T14" fmla="*/ 112 w 147"/>
                <a:gd name="T15" fmla="*/ 62 h 172"/>
                <a:gd name="T16" fmla="*/ 101 w 147"/>
                <a:gd name="T17" fmla="*/ 63 h 172"/>
                <a:gd name="T18" fmla="*/ 89 w 147"/>
                <a:gd name="T19" fmla="*/ 67 h 172"/>
                <a:gd name="T20" fmla="*/ 77 w 147"/>
                <a:gd name="T21" fmla="*/ 65 h 172"/>
                <a:gd name="T22" fmla="*/ 74 w 147"/>
                <a:gd name="T23" fmla="*/ 60 h 172"/>
                <a:gd name="T24" fmla="*/ 72 w 147"/>
                <a:gd name="T25" fmla="*/ 45 h 172"/>
                <a:gd name="T26" fmla="*/ 78 w 147"/>
                <a:gd name="T27" fmla="*/ 37 h 172"/>
                <a:gd name="T28" fmla="*/ 87 w 147"/>
                <a:gd name="T29" fmla="*/ 14 h 172"/>
                <a:gd name="T30" fmla="*/ 84 w 147"/>
                <a:gd name="T31" fmla="*/ 2 h 172"/>
                <a:gd name="T32" fmla="*/ 80 w 147"/>
                <a:gd name="T33" fmla="*/ 1 h 172"/>
                <a:gd name="T34" fmla="*/ 73 w 147"/>
                <a:gd name="T35" fmla="*/ 0 h 172"/>
                <a:gd name="T36" fmla="*/ 57 w 147"/>
                <a:gd name="T37" fmla="*/ 19 h 172"/>
                <a:gd name="T38" fmla="*/ 50 w 147"/>
                <a:gd name="T39" fmla="*/ 54 h 172"/>
                <a:gd name="T40" fmla="*/ 30 w 147"/>
                <a:gd name="T41" fmla="*/ 60 h 172"/>
                <a:gd name="T42" fmla="*/ 22 w 147"/>
                <a:gd name="T43" fmla="*/ 62 h 172"/>
                <a:gd name="T44" fmla="*/ 16 w 147"/>
                <a:gd name="T45" fmla="*/ 68 h 172"/>
                <a:gd name="T46" fmla="*/ 29 w 147"/>
                <a:gd name="T47" fmla="*/ 85 h 172"/>
                <a:gd name="T48" fmla="*/ 28 w 147"/>
                <a:gd name="T49" fmla="*/ 90 h 172"/>
                <a:gd name="T50" fmla="*/ 18 w 147"/>
                <a:gd name="T51" fmla="*/ 94 h 172"/>
                <a:gd name="T52" fmla="*/ 11 w 147"/>
                <a:gd name="T53" fmla="*/ 91 h 172"/>
                <a:gd name="T54" fmla="*/ 4 w 147"/>
                <a:gd name="T55" fmla="*/ 106 h 172"/>
                <a:gd name="T56" fmla="*/ 10 w 147"/>
                <a:gd name="T57" fmla="*/ 109 h 172"/>
                <a:gd name="T58" fmla="*/ 15 w 147"/>
                <a:gd name="T59" fmla="*/ 112 h 172"/>
                <a:gd name="T60" fmla="*/ 30 w 147"/>
                <a:gd name="T61" fmla="*/ 115 h 172"/>
                <a:gd name="T62" fmla="*/ 33 w 147"/>
                <a:gd name="T63" fmla="*/ 119 h 172"/>
                <a:gd name="T64" fmla="*/ 37 w 147"/>
                <a:gd name="T65" fmla="*/ 120 h 172"/>
                <a:gd name="T66" fmla="*/ 41 w 147"/>
                <a:gd name="T67" fmla="*/ 127 h 172"/>
                <a:gd name="T68" fmla="*/ 42 w 147"/>
                <a:gd name="T69" fmla="*/ 134 h 172"/>
                <a:gd name="T70" fmla="*/ 46 w 147"/>
                <a:gd name="T71" fmla="*/ 141 h 172"/>
                <a:gd name="T72" fmla="*/ 42 w 147"/>
                <a:gd name="T73" fmla="*/ 149 h 172"/>
                <a:gd name="T74" fmla="*/ 53 w 147"/>
                <a:gd name="T75" fmla="*/ 168 h 172"/>
                <a:gd name="T76" fmla="*/ 59 w 147"/>
                <a:gd name="T77" fmla="*/ 154 h 172"/>
                <a:gd name="T78" fmla="*/ 64 w 147"/>
                <a:gd name="T79" fmla="*/ 142 h 172"/>
                <a:gd name="T80" fmla="*/ 65 w 147"/>
                <a:gd name="T81" fmla="*/ 135 h 172"/>
                <a:gd name="T82" fmla="*/ 76 w 147"/>
                <a:gd name="T83" fmla="*/ 133 h 172"/>
                <a:gd name="T84" fmla="*/ 87 w 147"/>
                <a:gd name="T85" fmla="*/ 12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2">
                  <a:moveTo>
                    <a:pt x="87" y="123"/>
                  </a:moveTo>
                  <a:cubicBezTo>
                    <a:pt x="89" y="118"/>
                    <a:pt x="91" y="112"/>
                    <a:pt x="97" y="112"/>
                  </a:cubicBezTo>
                  <a:cubicBezTo>
                    <a:pt x="102" y="112"/>
                    <a:pt x="108" y="117"/>
                    <a:pt x="115" y="121"/>
                  </a:cubicBezTo>
                  <a:cubicBezTo>
                    <a:pt x="118" y="124"/>
                    <a:pt x="120" y="126"/>
                    <a:pt x="123" y="127"/>
                  </a:cubicBezTo>
                  <a:cubicBezTo>
                    <a:pt x="124" y="123"/>
                    <a:pt x="127" y="120"/>
                    <a:pt x="130" y="119"/>
                  </a:cubicBezTo>
                  <a:lnTo>
                    <a:pt x="131" y="118"/>
                  </a:lnTo>
                  <a:lnTo>
                    <a:pt x="131" y="102"/>
                  </a:lnTo>
                  <a:cubicBezTo>
                    <a:pt x="131" y="96"/>
                    <a:pt x="135" y="93"/>
                    <a:pt x="140" y="91"/>
                  </a:cubicBezTo>
                  <a:cubicBezTo>
                    <a:pt x="143" y="88"/>
                    <a:pt x="147" y="86"/>
                    <a:pt x="147" y="81"/>
                  </a:cubicBezTo>
                  <a:cubicBezTo>
                    <a:pt x="147" y="77"/>
                    <a:pt x="144" y="75"/>
                    <a:pt x="140" y="73"/>
                  </a:cubicBezTo>
                  <a:cubicBezTo>
                    <a:pt x="137" y="71"/>
                    <a:pt x="132" y="69"/>
                    <a:pt x="132" y="63"/>
                  </a:cubicBezTo>
                  <a:lnTo>
                    <a:pt x="129" y="63"/>
                  </a:lnTo>
                  <a:cubicBezTo>
                    <a:pt x="127" y="63"/>
                    <a:pt x="125" y="65"/>
                    <a:pt x="124" y="66"/>
                  </a:cubicBezTo>
                  <a:cubicBezTo>
                    <a:pt x="122" y="67"/>
                    <a:pt x="121" y="68"/>
                    <a:pt x="118" y="68"/>
                  </a:cubicBezTo>
                  <a:cubicBezTo>
                    <a:pt x="116" y="68"/>
                    <a:pt x="114" y="66"/>
                    <a:pt x="113" y="62"/>
                  </a:cubicBezTo>
                  <a:cubicBezTo>
                    <a:pt x="113" y="62"/>
                    <a:pt x="113" y="62"/>
                    <a:pt x="112" y="62"/>
                  </a:cubicBezTo>
                  <a:cubicBezTo>
                    <a:pt x="111" y="63"/>
                    <a:pt x="109" y="63"/>
                    <a:pt x="107" y="63"/>
                  </a:cubicBezTo>
                  <a:cubicBezTo>
                    <a:pt x="104" y="63"/>
                    <a:pt x="103" y="63"/>
                    <a:pt x="101" y="63"/>
                  </a:cubicBezTo>
                  <a:cubicBezTo>
                    <a:pt x="100" y="62"/>
                    <a:pt x="99" y="62"/>
                    <a:pt x="97" y="62"/>
                  </a:cubicBezTo>
                  <a:cubicBezTo>
                    <a:pt x="93" y="62"/>
                    <a:pt x="91" y="65"/>
                    <a:pt x="89" y="67"/>
                  </a:cubicBezTo>
                  <a:cubicBezTo>
                    <a:pt x="87" y="69"/>
                    <a:pt x="86" y="71"/>
                    <a:pt x="83" y="71"/>
                  </a:cubicBezTo>
                  <a:cubicBezTo>
                    <a:pt x="79" y="71"/>
                    <a:pt x="78" y="68"/>
                    <a:pt x="77" y="65"/>
                  </a:cubicBezTo>
                  <a:cubicBezTo>
                    <a:pt x="76" y="63"/>
                    <a:pt x="76" y="61"/>
                    <a:pt x="75" y="60"/>
                  </a:cubicBezTo>
                  <a:lnTo>
                    <a:pt x="74" y="60"/>
                  </a:lnTo>
                  <a:lnTo>
                    <a:pt x="78" y="50"/>
                  </a:lnTo>
                  <a:cubicBezTo>
                    <a:pt x="76" y="50"/>
                    <a:pt x="72" y="48"/>
                    <a:pt x="72" y="45"/>
                  </a:cubicBezTo>
                  <a:cubicBezTo>
                    <a:pt x="72" y="42"/>
                    <a:pt x="74" y="40"/>
                    <a:pt x="76" y="39"/>
                  </a:cubicBezTo>
                  <a:cubicBezTo>
                    <a:pt x="77" y="38"/>
                    <a:pt x="78" y="38"/>
                    <a:pt x="78" y="37"/>
                  </a:cubicBezTo>
                  <a:cubicBezTo>
                    <a:pt x="79" y="34"/>
                    <a:pt x="80" y="31"/>
                    <a:pt x="81" y="28"/>
                  </a:cubicBezTo>
                  <a:cubicBezTo>
                    <a:pt x="82" y="24"/>
                    <a:pt x="84" y="18"/>
                    <a:pt x="87" y="14"/>
                  </a:cubicBezTo>
                  <a:cubicBezTo>
                    <a:pt x="86" y="13"/>
                    <a:pt x="86" y="11"/>
                    <a:pt x="86" y="9"/>
                  </a:cubicBezTo>
                  <a:cubicBezTo>
                    <a:pt x="86" y="7"/>
                    <a:pt x="86" y="4"/>
                    <a:pt x="84" y="2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75" y="2"/>
                    <a:pt x="74" y="1"/>
                    <a:pt x="73" y="0"/>
                  </a:cubicBezTo>
                  <a:cubicBezTo>
                    <a:pt x="69" y="4"/>
                    <a:pt x="64" y="9"/>
                    <a:pt x="60" y="15"/>
                  </a:cubicBezTo>
                  <a:cubicBezTo>
                    <a:pt x="59" y="17"/>
                    <a:pt x="58" y="18"/>
                    <a:pt x="57" y="19"/>
                  </a:cubicBezTo>
                  <a:cubicBezTo>
                    <a:pt x="56" y="26"/>
                    <a:pt x="54" y="30"/>
                    <a:pt x="53" y="35"/>
                  </a:cubicBezTo>
                  <a:cubicBezTo>
                    <a:pt x="51" y="41"/>
                    <a:pt x="50" y="46"/>
                    <a:pt x="50" y="54"/>
                  </a:cubicBezTo>
                  <a:cubicBezTo>
                    <a:pt x="50" y="58"/>
                    <a:pt x="46" y="60"/>
                    <a:pt x="39" y="60"/>
                  </a:cubicBezTo>
                  <a:cubicBezTo>
                    <a:pt x="36" y="60"/>
                    <a:pt x="33" y="60"/>
                    <a:pt x="30" y="60"/>
                  </a:cubicBezTo>
                  <a:cubicBezTo>
                    <a:pt x="28" y="60"/>
                    <a:pt x="25" y="59"/>
                    <a:pt x="24" y="60"/>
                  </a:cubicBezTo>
                  <a:cubicBezTo>
                    <a:pt x="23" y="60"/>
                    <a:pt x="22" y="61"/>
                    <a:pt x="22" y="62"/>
                  </a:cubicBezTo>
                  <a:cubicBezTo>
                    <a:pt x="21" y="63"/>
                    <a:pt x="20" y="65"/>
                    <a:pt x="19" y="66"/>
                  </a:cubicBezTo>
                  <a:cubicBezTo>
                    <a:pt x="18" y="66"/>
                    <a:pt x="16" y="67"/>
                    <a:pt x="16" y="68"/>
                  </a:cubicBezTo>
                  <a:cubicBezTo>
                    <a:pt x="17" y="70"/>
                    <a:pt x="26" y="82"/>
                    <a:pt x="29" y="84"/>
                  </a:cubicBezTo>
                  <a:lnTo>
                    <a:pt x="29" y="85"/>
                  </a:lnTo>
                  <a:lnTo>
                    <a:pt x="29" y="90"/>
                  </a:lnTo>
                  <a:lnTo>
                    <a:pt x="28" y="90"/>
                  </a:lnTo>
                  <a:cubicBezTo>
                    <a:pt x="26" y="90"/>
                    <a:pt x="24" y="91"/>
                    <a:pt x="23" y="92"/>
                  </a:cubicBezTo>
                  <a:cubicBezTo>
                    <a:pt x="22" y="93"/>
                    <a:pt x="20" y="94"/>
                    <a:pt x="18" y="94"/>
                  </a:cubicBezTo>
                  <a:cubicBezTo>
                    <a:pt x="16" y="94"/>
                    <a:pt x="15" y="93"/>
                    <a:pt x="14" y="92"/>
                  </a:cubicBezTo>
                  <a:cubicBezTo>
                    <a:pt x="13" y="92"/>
                    <a:pt x="13" y="91"/>
                    <a:pt x="11" y="91"/>
                  </a:cubicBezTo>
                  <a:cubicBezTo>
                    <a:pt x="6" y="91"/>
                    <a:pt x="0" y="98"/>
                    <a:pt x="0" y="102"/>
                  </a:cubicBezTo>
                  <a:cubicBezTo>
                    <a:pt x="0" y="103"/>
                    <a:pt x="3" y="106"/>
                    <a:pt x="4" y="106"/>
                  </a:cubicBezTo>
                  <a:lnTo>
                    <a:pt x="5" y="106"/>
                  </a:lnTo>
                  <a:cubicBezTo>
                    <a:pt x="7" y="107"/>
                    <a:pt x="9" y="108"/>
                    <a:pt x="10" y="109"/>
                  </a:cubicBezTo>
                  <a:cubicBezTo>
                    <a:pt x="11" y="110"/>
                    <a:pt x="12" y="111"/>
                    <a:pt x="15" y="112"/>
                  </a:cubicBezTo>
                  <a:lnTo>
                    <a:pt x="15" y="112"/>
                  </a:lnTo>
                  <a:cubicBezTo>
                    <a:pt x="17" y="113"/>
                    <a:pt x="20" y="113"/>
                    <a:pt x="22" y="113"/>
                  </a:cubicBezTo>
                  <a:cubicBezTo>
                    <a:pt x="25" y="113"/>
                    <a:pt x="27" y="113"/>
                    <a:pt x="30" y="115"/>
                  </a:cubicBezTo>
                  <a:cubicBezTo>
                    <a:pt x="31" y="116"/>
                    <a:pt x="31" y="117"/>
                    <a:pt x="32" y="118"/>
                  </a:cubicBezTo>
                  <a:cubicBezTo>
                    <a:pt x="33" y="119"/>
                    <a:pt x="33" y="119"/>
                    <a:pt x="33" y="119"/>
                  </a:cubicBezTo>
                  <a:lnTo>
                    <a:pt x="37" y="119"/>
                  </a:lnTo>
                  <a:lnTo>
                    <a:pt x="37" y="120"/>
                  </a:lnTo>
                  <a:cubicBezTo>
                    <a:pt x="39" y="121"/>
                    <a:pt x="39" y="122"/>
                    <a:pt x="39" y="124"/>
                  </a:cubicBezTo>
                  <a:cubicBezTo>
                    <a:pt x="39" y="126"/>
                    <a:pt x="39" y="127"/>
                    <a:pt x="41" y="127"/>
                  </a:cubicBezTo>
                  <a:lnTo>
                    <a:pt x="42" y="127"/>
                  </a:lnTo>
                  <a:lnTo>
                    <a:pt x="42" y="134"/>
                  </a:lnTo>
                  <a:cubicBezTo>
                    <a:pt x="42" y="134"/>
                    <a:pt x="43" y="135"/>
                    <a:pt x="44" y="136"/>
                  </a:cubicBezTo>
                  <a:cubicBezTo>
                    <a:pt x="45" y="138"/>
                    <a:pt x="46" y="139"/>
                    <a:pt x="46" y="141"/>
                  </a:cubicBezTo>
                  <a:cubicBezTo>
                    <a:pt x="46" y="143"/>
                    <a:pt x="45" y="144"/>
                    <a:pt x="44" y="145"/>
                  </a:cubicBezTo>
                  <a:cubicBezTo>
                    <a:pt x="43" y="146"/>
                    <a:pt x="42" y="147"/>
                    <a:pt x="42" y="149"/>
                  </a:cubicBezTo>
                  <a:cubicBezTo>
                    <a:pt x="42" y="153"/>
                    <a:pt x="48" y="169"/>
                    <a:pt x="53" y="172"/>
                  </a:cubicBezTo>
                  <a:cubicBezTo>
                    <a:pt x="53" y="171"/>
                    <a:pt x="53" y="169"/>
                    <a:pt x="53" y="168"/>
                  </a:cubicBezTo>
                  <a:cubicBezTo>
                    <a:pt x="53" y="167"/>
                    <a:pt x="53" y="166"/>
                    <a:pt x="53" y="165"/>
                  </a:cubicBezTo>
                  <a:cubicBezTo>
                    <a:pt x="53" y="159"/>
                    <a:pt x="56" y="156"/>
                    <a:pt x="59" y="154"/>
                  </a:cubicBezTo>
                  <a:cubicBezTo>
                    <a:pt x="61" y="153"/>
                    <a:pt x="62" y="152"/>
                    <a:pt x="63" y="149"/>
                  </a:cubicBezTo>
                  <a:cubicBezTo>
                    <a:pt x="64" y="147"/>
                    <a:pt x="64" y="145"/>
                    <a:pt x="64" y="142"/>
                  </a:cubicBezTo>
                  <a:cubicBezTo>
                    <a:pt x="64" y="139"/>
                    <a:pt x="65" y="137"/>
                    <a:pt x="65" y="135"/>
                  </a:cubicBezTo>
                  <a:lnTo>
                    <a:pt x="65" y="135"/>
                  </a:lnTo>
                  <a:cubicBezTo>
                    <a:pt x="66" y="133"/>
                    <a:pt x="72" y="131"/>
                    <a:pt x="73" y="131"/>
                  </a:cubicBezTo>
                  <a:cubicBezTo>
                    <a:pt x="75" y="131"/>
                    <a:pt x="76" y="132"/>
                    <a:pt x="76" y="133"/>
                  </a:cubicBezTo>
                  <a:cubicBezTo>
                    <a:pt x="77" y="134"/>
                    <a:pt x="77" y="134"/>
                    <a:pt x="78" y="134"/>
                  </a:cubicBezTo>
                  <a:cubicBezTo>
                    <a:pt x="83" y="134"/>
                    <a:pt x="85" y="129"/>
                    <a:pt x="8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Freeform 1143"/>
            <p:cNvSpPr>
              <a:spLocks/>
            </p:cNvSpPr>
            <p:nvPr/>
          </p:nvSpPr>
          <p:spPr bwMode="auto">
            <a:xfrm>
              <a:off x="7775991" y="4594905"/>
              <a:ext cx="28193" cy="26313"/>
            </a:xfrm>
            <a:custGeom>
              <a:avLst/>
              <a:gdLst>
                <a:gd name="T0" fmla="*/ 9 w 67"/>
                <a:gd name="T1" fmla="*/ 36 h 61"/>
                <a:gd name="T2" fmla="*/ 11 w 67"/>
                <a:gd name="T3" fmla="*/ 37 h 61"/>
                <a:gd name="T4" fmla="*/ 15 w 67"/>
                <a:gd name="T5" fmla="*/ 40 h 61"/>
                <a:gd name="T6" fmla="*/ 21 w 67"/>
                <a:gd name="T7" fmla="*/ 40 h 61"/>
                <a:gd name="T8" fmla="*/ 28 w 67"/>
                <a:gd name="T9" fmla="*/ 46 h 61"/>
                <a:gd name="T10" fmla="*/ 33 w 67"/>
                <a:gd name="T11" fmla="*/ 52 h 61"/>
                <a:gd name="T12" fmla="*/ 48 w 67"/>
                <a:gd name="T13" fmla="*/ 56 h 61"/>
                <a:gd name="T14" fmla="*/ 63 w 67"/>
                <a:gd name="T15" fmla="*/ 61 h 61"/>
                <a:gd name="T16" fmla="*/ 67 w 67"/>
                <a:gd name="T17" fmla="*/ 53 h 61"/>
                <a:gd name="T18" fmla="*/ 66 w 67"/>
                <a:gd name="T19" fmla="*/ 52 h 61"/>
                <a:gd name="T20" fmla="*/ 64 w 67"/>
                <a:gd name="T21" fmla="*/ 47 h 61"/>
                <a:gd name="T22" fmla="*/ 64 w 67"/>
                <a:gd name="T23" fmla="*/ 47 h 61"/>
                <a:gd name="T24" fmla="*/ 56 w 67"/>
                <a:gd name="T25" fmla="*/ 29 h 61"/>
                <a:gd name="T26" fmla="*/ 53 w 67"/>
                <a:gd name="T27" fmla="*/ 18 h 61"/>
                <a:gd name="T28" fmla="*/ 47 w 67"/>
                <a:gd name="T29" fmla="*/ 15 h 61"/>
                <a:gd name="T30" fmla="*/ 43 w 67"/>
                <a:gd name="T31" fmla="*/ 13 h 61"/>
                <a:gd name="T32" fmla="*/ 43 w 67"/>
                <a:gd name="T33" fmla="*/ 12 h 61"/>
                <a:gd name="T34" fmla="*/ 32 w 67"/>
                <a:gd name="T35" fmla="*/ 0 h 61"/>
                <a:gd name="T36" fmla="*/ 27 w 67"/>
                <a:gd name="T37" fmla="*/ 0 h 61"/>
                <a:gd name="T38" fmla="*/ 22 w 67"/>
                <a:gd name="T39" fmla="*/ 1 h 61"/>
                <a:gd name="T40" fmla="*/ 19 w 67"/>
                <a:gd name="T41" fmla="*/ 0 h 61"/>
                <a:gd name="T42" fmla="*/ 16 w 67"/>
                <a:gd name="T43" fmla="*/ 3 h 61"/>
                <a:gd name="T44" fmla="*/ 11 w 67"/>
                <a:gd name="T45" fmla="*/ 7 h 61"/>
                <a:gd name="T46" fmla="*/ 9 w 67"/>
                <a:gd name="T47" fmla="*/ 5 h 61"/>
                <a:gd name="T48" fmla="*/ 0 w 67"/>
                <a:gd name="T49" fmla="*/ 15 h 61"/>
                <a:gd name="T50" fmla="*/ 4 w 67"/>
                <a:gd name="T51" fmla="*/ 22 h 61"/>
                <a:gd name="T52" fmla="*/ 8 w 67"/>
                <a:gd name="T53" fmla="*/ 25 h 61"/>
                <a:gd name="T54" fmla="*/ 9 w 67"/>
                <a:gd name="T55" fmla="*/ 33 h 61"/>
                <a:gd name="T56" fmla="*/ 9 w 67"/>
                <a:gd name="T5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1">
                  <a:moveTo>
                    <a:pt x="9" y="36"/>
                  </a:moveTo>
                  <a:cubicBezTo>
                    <a:pt x="10" y="36"/>
                    <a:pt x="10" y="37"/>
                    <a:pt x="11" y="37"/>
                  </a:cubicBezTo>
                  <a:cubicBezTo>
                    <a:pt x="12" y="39"/>
                    <a:pt x="13" y="40"/>
                    <a:pt x="15" y="40"/>
                  </a:cubicBezTo>
                  <a:lnTo>
                    <a:pt x="21" y="40"/>
                  </a:lnTo>
                  <a:cubicBezTo>
                    <a:pt x="25" y="40"/>
                    <a:pt x="27" y="43"/>
                    <a:pt x="28" y="46"/>
                  </a:cubicBezTo>
                  <a:cubicBezTo>
                    <a:pt x="30" y="49"/>
                    <a:pt x="31" y="51"/>
                    <a:pt x="33" y="52"/>
                  </a:cubicBezTo>
                  <a:cubicBezTo>
                    <a:pt x="38" y="54"/>
                    <a:pt x="43" y="55"/>
                    <a:pt x="48" y="56"/>
                  </a:cubicBezTo>
                  <a:cubicBezTo>
                    <a:pt x="53" y="58"/>
                    <a:pt x="58" y="59"/>
                    <a:pt x="63" y="61"/>
                  </a:cubicBezTo>
                  <a:cubicBezTo>
                    <a:pt x="65" y="58"/>
                    <a:pt x="67" y="55"/>
                    <a:pt x="67" y="53"/>
                  </a:cubicBezTo>
                  <a:cubicBezTo>
                    <a:pt x="67" y="53"/>
                    <a:pt x="66" y="53"/>
                    <a:pt x="66" y="52"/>
                  </a:cubicBezTo>
                  <a:cubicBezTo>
                    <a:pt x="65" y="50"/>
                    <a:pt x="65" y="50"/>
                    <a:pt x="64" y="47"/>
                  </a:cubicBezTo>
                  <a:lnTo>
                    <a:pt x="64" y="47"/>
                  </a:lnTo>
                  <a:cubicBezTo>
                    <a:pt x="57" y="41"/>
                    <a:pt x="56" y="35"/>
                    <a:pt x="56" y="29"/>
                  </a:cubicBezTo>
                  <a:cubicBezTo>
                    <a:pt x="55" y="25"/>
                    <a:pt x="55" y="21"/>
                    <a:pt x="53" y="18"/>
                  </a:cubicBezTo>
                  <a:cubicBezTo>
                    <a:pt x="52" y="16"/>
                    <a:pt x="49" y="16"/>
                    <a:pt x="47" y="15"/>
                  </a:cubicBezTo>
                  <a:cubicBezTo>
                    <a:pt x="45" y="15"/>
                    <a:pt x="43" y="14"/>
                    <a:pt x="43" y="13"/>
                  </a:cubicBezTo>
                  <a:lnTo>
                    <a:pt x="43" y="12"/>
                  </a:lnTo>
                  <a:cubicBezTo>
                    <a:pt x="42" y="4"/>
                    <a:pt x="41" y="0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21" y="1"/>
                    <a:pt x="20" y="1"/>
                    <a:pt x="19" y="0"/>
                  </a:cubicBezTo>
                  <a:cubicBezTo>
                    <a:pt x="18" y="1"/>
                    <a:pt x="17" y="2"/>
                    <a:pt x="16" y="3"/>
                  </a:cubicBezTo>
                  <a:cubicBezTo>
                    <a:pt x="15" y="5"/>
                    <a:pt x="13" y="7"/>
                    <a:pt x="11" y="7"/>
                  </a:cubicBezTo>
                  <a:cubicBezTo>
                    <a:pt x="11" y="7"/>
                    <a:pt x="10" y="7"/>
                    <a:pt x="9" y="5"/>
                  </a:cubicBezTo>
                  <a:cubicBezTo>
                    <a:pt x="5" y="7"/>
                    <a:pt x="0" y="12"/>
                    <a:pt x="0" y="15"/>
                  </a:cubicBezTo>
                  <a:cubicBezTo>
                    <a:pt x="0" y="19"/>
                    <a:pt x="2" y="20"/>
                    <a:pt x="4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10" y="27"/>
                    <a:pt x="10" y="31"/>
                    <a:pt x="9" y="33"/>
                  </a:cubicBezTo>
                  <a:cubicBezTo>
                    <a:pt x="9" y="34"/>
                    <a:pt x="9" y="35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Freeform 1144"/>
            <p:cNvSpPr>
              <a:spLocks/>
            </p:cNvSpPr>
            <p:nvPr/>
          </p:nvSpPr>
          <p:spPr bwMode="auto">
            <a:xfrm>
              <a:off x="7922590" y="4643771"/>
              <a:ext cx="52625" cy="71420"/>
            </a:xfrm>
            <a:custGeom>
              <a:avLst/>
              <a:gdLst>
                <a:gd name="T0" fmla="*/ 79 w 121"/>
                <a:gd name="T1" fmla="*/ 128 h 168"/>
                <a:gd name="T2" fmla="*/ 98 w 121"/>
                <a:gd name="T3" fmla="*/ 108 h 168"/>
                <a:gd name="T4" fmla="*/ 104 w 121"/>
                <a:gd name="T5" fmla="*/ 111 h 168"/>
                <a:gd name="T6" fmla="*/ 112 w 121"/>
                <a:gd name="T7" fmla="*/ 91 h 168"/>
                <a:gd name="T8" fmla="*/ 90 w 121"/>
                <a:gd name="T9" fmla="*/ 92 h 168"/>
                <a:gd name="T10" fmla="*/ 72 w 121"/>
                <a:gd name="T11" fmla="*/ 71 h 168"/>
                <a:gd name="T12" fmla="*/ 92 w 121"/>
                <a:gd name="T13" fmla="*/ 64 h 168"/>
                <a:gd name="T14" fmla="*/ 88 w 121"/>
                <a:gd name="T15" fmla="*/ 72 h 168"/>
                <a:gd name="T16" fmla="*/ 90 w 121"/>
                <a:gd name="T17" fmla="*/ 72 h 168"/>
                <a:gd name="T18" fmla="*/ 94 w 121"/>
                <a:gd name="T19" fmla="*/ 72 h 168"/>
                <a:gd name="T20" fmla="*/ 99 w 121"/>
                <a:gd name="T21" fmla="*/ 77 h 168"/>
                <a:gd name="T22" fmla="*/ 103 w 121"/>
                <a:gd name="T23" fmla="*/ 71 h 168"/>
                <a:gd name="T24" fmla="*/ 111 w 121"/>
                <a:gd name="T25" fmla="*/ 72 h 168"/>
                <a:gd name="T26" fmla="*/ 117 w 121"/>
                <a:gd name="T27" fmla="*/ 61 h 168"/>
                <a:gd name="T28" fmla="*/ 121 w 121"/>
                <a:gd name="T29" fmla="*/ 47 h 168"/>
                <a:gd name="T30" fmla="*/ 118 w 121"/>
                <a:gd name="T31" fmla="*/ 48 h 168"/>
                <a:gd name="T32" fmla="*/ 91 w 121"/>
                <a:gd name="T33" fmla="*/ 32 h 168"/>
                <a:gd name="T34" fmla="*/ 84 w 121"/>
                <a:gd name="T35" fmla="*/ 29 h 168"/>
                <a:gd name="T36" fmla="*/ 82 w 121"/>
                <a:gd name="T37" fmla="*/ 21 h 168"/>
                <a:gd name="T38" fmla="*/ 74 w 121"/>
                <a:gd name="T39" fmla="*/ 14 h 168"/>
                <a:gd name="T40" fmla="*/ 65 w 121"/>
                <a:gd name="T41" fmla="*/ 13 h 168"/>
                <a:gd name="T42" fmla="*/ 55 w 121"/>
                <a:gd name="T43" fmla="*/ 0 h 168"/>
                <a:gd name="T44" fmla="*/ 37 w 121"/>
                <a:gd name="T45" fmla="*/ 9 h 168"/>
                <a:gd name="T46" fmla="*/ 36 w 121"/>
                <a:gd name="T47" fmla="*/ 13 h 168"/>
                <a:gd name="T48" fmla="*/ 13 w 121"/>
                <a:gd name="T49" fmla="*/ 28 h 168"/>
                <a:gd name="T50" fmla="*/ 16 w 121"/>
                <a:gd name="T51" fmla="*/ 35 h 168"/>
                <a:gd name="T52" fmla="*/ 2 w 121"/>
                <a:gd name="T53" fmla="*/ 53 h 168"/>
                <a:gd name="T54" fmla="*/ 1 w 121"/>
                <a:gd name="T55" fmla="*/ 68 h 168"/>
                <a:gd name="T56" fmla="*/ 13 w 121"/>
                <a:gd name="T57" fmla="*/ 113 h 168"/>
                <a:gd name="T58" fmla="*/ 14 w 121"/>
                <a:gd name="T59" fmla="*/ 126 h 168"/>
                <a:gd name="T60" fmla="*/ 21 w 121"/>
                <a:gd name="T61" fmla="*/ 122 h 168"/>
                <a:gd name="T62" fmla="*/ 23 w 121"/>
                <a:gd name="T63" fmla="*/ 137 h 168"/>
                <a:gd name="T64" fmla="*/ 21 w 121"/>
                <a:gd name="T65" fmla="*/ 142 h 168"/>
                <a:gd name="T66" fmla="*/ 22 w 121"/>
                <a:gd name="T67" fmla="*/ 154 h 168"/>
                <a:gd name="T68" fmla="*/ 30 w 121"/>
                <a:gd name="T69" fmla="*/ 163 h 168"/>
                <a:gd name="T70" fmla="*/ 37 w 121"/>
                <a:gd name="T71" fmla="*/ 160 h 168"/>
                <a:gd name="T72" fmla="*/ 51 w 121"/>
                <a:gd name="T73" fmla="*/ 168 h 168"/>
                <a:gd name="T74" fmla="*/ 66 w 121"/>
                <a:gd name="T75" fmla="*/ 155 h 168"/>
                <a:gd name="T76" fmla="*/ 65 w 121"/>
                <a:gd name="T77" fmla="*/ 153 h 168"/>
                <a:gd name="T78" fmla="*/ 75 w 121"/>
                <a:gd name="T79" fmla="*/ 1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68">
                  <a:moveTo>
                    <a:pt x="75" y="137"/>
                  </a:moveTo>
                  <a:cubicBezTo>
                    <a:pt x="78" y="133"/>
                    <a:pt x="78" y="130"/>
                    <a:pt x="79" y="128"/>
                  </a:cubicBezTo>
                  <a:cubicBezTo>
                    <a:pt x="79" y="125"/>
                    <a:pt x="79" y="122"/>
                    <a:pt x="82" y="118"/>
                  </a:cubicBezTo>
                  <a:cubicBezTo>
                    <a:pt x="83" y="117"/>
                    <a:pt x="94" y="108"/>
                    <a:pt x="98" y="108"/>
                  </a:cubicBezTo>
                  <a:cubicBezTo>
                    <a:pt x="99" y="108"/>
                    <a:pt x="101" y="109"/>
                    <a:pt x="102" y="110"/>
                  </a:cubicBezTo>
                  <a:cubicBezTo>
                    <a:pt x="103" y="110"/>
                    <a:pt x="103" y="111"/>
                    <a:pt x="104" y="111"/>
                  </a:cubicBezTo>
                  <a:cubicBezTo>
                    <a:pt x="106" y="110"/>
                    <a:pt x="113" y="96"/>
                    <a:pt x="114" y="91"/>
                  </a:cubicBezTo>
                  <a:lnTo>
                    <a:pt x="112" y="91"/>
                  </a:lnTo>
                  <a:cubicBezTo>
                    <a:pt x="109" y="92"/>
                    <a:pt x="104" y="94"/>
                    <a:pt x="97" y="94"/>
                  </a:cubicBezTo>
                  <a:cubicBezTo>
                    <a:pt x="94" y="94"/>
                    <a:pt x="92" y="93"/>
                    <a:pt x="90" y="92"/>
                  </a:cubicBezTo>
                  <a:cubicBezTo>
                    <a:pt x="89" y="92"/>
                    <a:pt x="87" y="91"/>
                    <a:pt x="85" y="91"/>
                  </a:cubicBezTo>
                  <a:cubicBezTo>
                    <a:pt x="73" y="91"/>
                    <a:pt x="72" y="81"/>
                    <a:pt x="72" y="71"/>
                  </a:cubicBezTo>
                  <a:cubicBezTo>
                    <a:pt x="72" y="63"/>
                    <a:pt x="75" y="59"/>
                    <a:pt x="83" y="59"/>
                  </a:cubicBezTo>
                  <a:cubicBezTo>
                    <a:pt x="86" y="59"/>
                    <a:pt x="92" y="59"/>
                    <a:pt x="92" y="64"/>
                  </a:cubicBezTo>
                  <a:cubicBezTo>
                    <a:pt x="92" y="67"/>
                    <a:pt x="91" y="68"/>
                    <a:pt x="90" y="70"/>
                  </a:cubicBezTo>
                  <a:cubicBezTo>
                    <a:pt x="89" y="70"/>
                    <a:pt x="88" y="71"/>
                    <a:pt x="88" y="72"/>
                  </a:cubicBezTo>
                  <a:cubicBezTo>
                    <a:pt x="88" y="72"/>
                    <a:pt x="88" y="72"/>
                    <a:pt x="89" y="72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1" y="71"/>
                    <a:pt x="92" y="71"/>
                    <a:pt x="93" y="71"/>
                  </a:cubicBezTo>
                  <a:cubicBezTo>
                    <a:pt x="94" y="71"/>
                    <a:pt x="94" y="71"/>
                    <a:pt x="94" y="72"/>
                  </a:cubicBezTo>
                  <a:cubicBezTo>
                    <a:pt x="94" y="72"/>
                    <a:pt x="95" y="73"/>
                    <a:pt x="95" y="73"/>
                  </a:cubicBezTo>
                  <a:cubicBezTo>
                    <a:pt x="96" y="76"/>
                    <a:pt x="97" y="77"/>
                    <a:pt x="99" y="77"/>
                  </a:cubicBezTo>
                  <a:cubicBezTo>
                    <a:pt x="101" y="77"/>
                    <a:pt x="101" y="76"/>
                    <a:pt x="102" y="72"/>
                  </a:cubicBezTo>
                  <a:cubicBezTo>
                    <a:pt x="102" y="72"/>
                    <a:pt x="103" y="71"/>
                    <a:pt x="103" y="71"/>
                  </a:cubicBezTo>
                  <a:cubicBezTo>
                    <a:pt x="104" y="71"/>
                    <a:pt x="105" y="71"/>
                    <a:pt x="106" y="71"/>
                  </a:cubicBezTo>
                  <a:cubicBezTo>
                    <a:pt x="108" y="71"/>
                    <a:pt x="110" y="72"/>
                    <a:pt x="111" y="72"/>
                  </a:cubicBezTo>
                  <a:cubicBezTo>
                    <a:pt x="115" y="72"/>
                    <a:pt x="118" y="71"/>
                    <a:pt x="119" y="70"/>
                  </a:cubicBezTo>
                  <a:cubicBezTo>
                    <a:pt x="118" y="68"/>
                    <a:pt x="117" y="66"/>
                    <a:pt x="117" y="61"/>
                  </a:cubicBezTo>
                  <a:cubicBezTo>
                    <a:pt x="117" y="58"/>
                    <a:pt x="118" y="55"/>
                    <a:pt x="119" y="53"/>
                  </a:cubicBezTo>
                  <a:cubicBezTo>
                    <a:pt x="120" y="51"/>
                    <a:pt x="121" y="49"/>
                    <a:pt x="121" y="47"/>
                  </a:cubicBezTo>
                  <a:cubicBezTo>
                    <a:pt x="121" y="47"/>
                    <a:pt x="121" y="47"/>
                    <a:pt x="120" y="47"/>
                  </a:cubicBezTo>
                  <a:cubicBezTo>
                    <a:pt x="120" y="48"/>
                    <a:pt x="119" y="48"/>
                    <a:pt x="118" y="48"/>
                  </a:cubicBezTo>
                  <a:cubicBezTo>
                    <a:pt x="111" y="48"/>
                    <a:pt x="97" y="39"/>
                    <a:pt x="94" y="32"/>
                  </a:cubicBezTo>
                  <a:cubicBezTo>
                    <a:pt x="93" y="32"/>
                    <a:pt x="92" y="32"/>
                    <a:pt x="91" y="32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86" y="31"/>
                    <a:pt x="85" y="30"/>
                    <a:pt x="84" y="29"/>
                  </a:cubicBezTo>
                  <a:cubicBezTo>
                    <a:pt x="82" y="28"/>
                    <a:pt x="83" y="26"/>
                    <a:pt x="83" y="24"/>
                  </a:cubicBezTo>
                  <a:cubicBezTo>
                    <a:pt x="83" y="22"/>
                    <a:pt x="83" y="21"/>
                    <a:pt x="82" y="21"/>
                  </a:cubicBezTo>
                  <a:cubicBezTo>
                    <a:pt x="80" y="19"/>
                    <a:pt x="79" y="19"/>
                    <a:pt x="78" y="19"/>
                  </a:cubicBezTo>
                  <a:cubicBezTo>
                    <a:pt x="76" y="19"/>
                    <a:pt x="75" y="18"/>
                    <a:pt x="74" y="14"/>
                  </a:cubicBezTo>
                  <a:cubicBezTo>
                    <a:pt x="74" y="14"/>
                    <a:pt x="71" y="13"/>
                    <a:pt x="69" y="13"/>
                  </a:cubicBezTo>
                  <a:cubicBezTo>
                    <a:pt x="68" y="13"/>
                    <a:pt x="67" y="13"/>
                    <a:pt x="65" y="13"/>
                  </a:cubicBezTo>
                  <a:cubicBezTo>
                    <a:pt x="62" y="12"/>
                    <a:pt x="57" y="10"/>
                    <a:pt x="56" y="0"/>
                  </a:cubicBezTo>
                  <a:lnTo>
                    <a:pt x="55" y="0"/>
                  </a:lnTo>
                  <a:cubicBezTo>
                    <a:pt x="55" y="1"/>
                    <a:pt x="54" y="1"/>
                    <a:pt x="54" y="1"/>
                  </a:cubicBezTo>
                  <a:cubicBezTo>
                    <a:pt x="49" y="5"/>
                    <a:pt x="44" y="9"/>
                    <a:pt x="37" y="9"/>
                  </a:cubicBezTo>
                  <a:cubicBezTo>
                    <a:pt x="36" y="9"/>
                    <a:pt x="35" y="9"/>
                    <a:pt x="34" y="8"/>
                  </a:cubicBezTo>
                  <a:cubicBezTo>
                    <a:pt x="35" y="11"/>
                    <a:pt x="35" y="12"/>
                    <a:pt x="36" y="13"/>
                  </a:cubicBezTo>
                  <a:cubicBezTo>
                    <a:pt x="37" y="15"/>
                    <a:pt x="39" y="16"/>
                    <a:pt x="39" y="19"/>
                  </a:cubicBezTo>
                  <a:cubicBezTo>
                    <a:pt x="39" y="27"/>
                    <a:pt x="19" y="28"/>
                    <a:pt x="13" y="28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1"/>
                    <a:pt x="16" y="33"/>
                    <a:pt x="16" y="35"/>
                  </a:cubicBezTo>
                  <a:cubicBezTo>
                    <a:pt x="16" y="41"/>
                    <a:pt x="12" y="45"/>
                    <a:pt x="8" y="48"/>
                  </a:cubicBezTo>
                  <a:cubicBezTo>
                    <a:pt x="5" y="50"/>
                    <a:pt x="3" y="51"/>
                    <a:pt x="2" y="53"/>
                  </a:cubicBezTo>
                  <a:cubicBezTo>
                    <a:pt x="0" y="56"/>
                    <a:pt x="0" y="60"/>
                    <a:pt x="0" y="64"/>
                  </a:cubicBezTo>
                  <a:cubicBezTo>
                    <a:pt x="1" y="65"/>
                    <a:pt x="1" y="67"/>
                    <a:pt x="1" y="68"/>
                  </a:cubicBezTo>
                  <a:cubicBezTo>
                    <a:pt x="1" y="79"/>
                    <a:pt x="4" y="85"/>
                    <a:pt x="7" y="91"/>
                  </a:cubicBezTo>
                  <a:cubicBezTo>
                    <a:pt x="10" y="97"/>
                    <a:pt x="13" y="103"/>
                    <a:pt x="13" y="113"/>
                  </a:cubicBezTo>
                  <a:lnTo>
                    <a:pt x="13" y="120"/>
                  </a:lnTo>
                  <a:cubicBezTo>
                    <a:pt x="13" y="123"/>
                    <a:pt x="13" y="126"/>
                    <a:pt x="14" y="126"/>
                  </a:cubicBezTo>
                  <a:cubicBezTo>
                    <a:pt x="16" y="126"/>
                    <a:pt x="16" y="125"/>
                    <a:pt x="17" y="124"/>
                  </a:cubicBezTo>
                  <a:cubicBezTo>
                    <a:pt x="18" y="123"/>
                    <a:pt x="19" y="122"/>
                    <a:pt x="21" y="122"/>
                  </a:cubicBezTo>
                  <a:cubicBezTo>
                    <a:pt x="23" y="122"/>
                    <a:pt x="28" y="128"/>
                    <a:pt x="28" y="131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21" y="138"/>
                    <a:pt x="20" y="138"/>
                    <a:pt x="20" y="139"/>
                  </a:cubicBezTo>
                  <a:cubicBezTo>
                    <a:pt x="20" y="140"/>
                    <a:pt x="20" y="141"/>
                    <a:pt x="21" y="142"/>
                  </a:cubicBezTo>
                  <a:cubicBezTo>
                    <a:pt x="23" y="143"/>
                    <a:pt x="24" y="145"/>
                    <a:pt x="24" y="148"/>
                  </a:cubicBezTo>
                  <a:cubicBezTo>
                    <a:pt x="24" y="151"/>
                    <a:pt x="23" y="153"/>
                    <a:pt x="22" y="154"/>
                  </a:cubicBezTo>
                  <a:cubicBezTo>
                    <a:pt x="21" y="154"/>
                    <a:pt x="20" y="155"/>
                    <a:pt x="20" y="157"/>
                  </a:cubicBezTo>
                  <a:cubicBezTo>
                    <a:pt x="22" y="158"/>
                    <a:pt x="29" y="163"/>
                    <a:pt x="30" y="163"/>
                  </a:cubicBezTo>
                  <a:cubicBezTo>
                    <a:pt x="31" y="163"/>
                    <a:pt x="32" y="162"/>
                    <a:pt x="33" y="162"/>
                  </a:cubicBezTo>
                  <a:cubicBezTo>
                    <a:pt x="34" y="161"/>
                    <a:pt x="35" y="160"/>
                    <a:pt x="37" y="160"/>
                  </a:cubicBezTo>
                  <a:cubicBezTo>
                    <a:pt x="41" y="160"/>
                    <a:pt x="43" y="162"/>
                    <a:pt x="44" y="164"/>
                  </a:cubicBezTo>
                  <a:cubicBezTo>
                    <a:pt x="46" y="166"/>
                    <a:pt x="48" y="168"/>
                    <a:pt x="51" y="168"/>
                  </a:cubicBezTo>
                  <a:cubicBezTo>
                    <a:pt x="54" y="168"/>
                    <a:pt x="57" y="164"/>
                    <a:pt x="61" y="161"/>
                  </a:cubicBezTo>
                  <a:cubicBezTo>
                    <a:pt x="63" y="159"/>
                    <a:pt x="64" y="157"/>
                    <a:pt x="66" y="155"/>
                  </a:cubicBezTo>
                  <a:lnTo>
                    <a:pt x="65" y="153"/>
                  </a:lnTo>
                  <a:cubicBezTo>
                    <a:pt x="65" y="153"/>
                    <a:pt x="65" y="153"/>
                    <a:pt x="65" y="153"/>
                  </a:cubicBezTo>
                  <a:cubicBezTo>
                    <a:pt x="65" y="147"/>
                    <a:pt x="68" y="144"/>
                    <a:pt x="71" y="141"/>
                  </a:cubicBezTo>
                  <a:cubicBezTo>
                    <a:pt x="72" y="140"/>
                    <a:pt x="74" y="139"/>
                    <a:pt x="7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5" name="Freeform 1145"/>
            <p:cNvSpPr>
              <a:spLocks/>
            </p:cNvSpPr>
            <p:nvPr/>
          </p:nvSpPr>
          <p:spPr bwMode="auto">
            <a:xfrm>
              <a:off x="7890638" y="4604302"/>
              <a:ext cx="28193" cy="20675"/>
            </a:xfrm>
            <a:custGeom>
              <a:avLst/>
              <a:gdLst>
                <a:gd name="T0" fmla="*/ 55 w 68"/>
                <a:gd name="T1" fmla="*/ 20 h 47"/>
                <a:gd name="T2" fmla="*/ 53 w 68"/>
                <a:gd name="T3" fmla="*/ 18 h 47"/>
                <a:gd name="T4" fmla="*/ 47 w 68"/>
                <a:gd name="T5" fmla="*/ 16 h 47"/>
                <a:gd name="T6" fmla="*/ 39 w 68"/>
                <a:gd name="T7" fmla="*/ 15 h 47"/>
                <a:gd name="T8" fmla="*/ 34 w 68"/>
                <a:gd name="T9" fmla="*/ 12 h 47"/>
                <a:gd name="T10" fmla="*/ 29 w 68"/>
                <a:gd name="T11" fmla="*/ 9 h 47"/>
                <a:gd name="T12" fmla="*/ 23 w 68"/>
                <a:gd name="T13" fmla="*/ 5 h 47"/>
                <a:gd name="T14" fmla="*/ 20 w 68"/>
                <a:gd name="T15" fmla="*/ 3 h 47"/>
                <a:gd name="T16" fmla="*/ 14 w 68"/>
                <a:gd name="T17" fmla="*/ 0 h 47"/>
                <a:gd name="T18" fmla="*/ 0 w 68"/>
                <a:gd name="T19" fmla="*/ 12 h 47"/>
                <a:gd name="T20" fmla="*/ 1 w 68"/>
                <a:gd name="T21" fmla="*/ 17 h 47"/>
                <a:gd name="T22" fmla="*/ 3 w 68"/>
                <a:gd name="T23" fmla="*/ 21 h 47"/>
                <a:gd name="T24" fmla="*/ 21 w 68"/>
                <a:gd name="T25" fmla="*/ 26 h 47"/>
                <a:gd name="T26" fmla="*/ 22 w 68"/>
                <a:gd name="T27" fmla="*/ 32 h 47"/>
                <a:gd name="T28" fmla="*/ 25 w 68"/>
                <a:gd name="T29" fmla="*/ 35 h 47"/>
                <a:gd name="T30" fmla="*/ 26 w 68"/>
                <a:gd name="T31" fmla="*/ 37 h 47"/>
                <a:gd name="T32" fmla="*/ 28 w 68"/>
                <a:gd name="T33" fmla="*/ 46 h 47"/>
                <a:gd name="T34" fmla="*/ 35 w 68"/>
                <a:gd name="T35" fmla="*/ 47 h 47"/>
                <a:gd name="T36" fmla="*/ 39 w 68"/>
                <a:gd name="T37" fmla="*/ 45 h 47"/>
                <a:gd name="T38" fmla="*/ 45 w 68"/>
                <a:gd name="T39" fmla="*/ 42 h 47"/>
                <a:gd name="T40" fmla="*/ 50 w 68"/>
                <a:gd name="T41" fmla="*/ 44 h 47"/>
                <a:gd name="T42" fmla="*/ 53 w 68"/>
                <a:gd name="T43" fmla="*/ 46 h 47"/>
                <a:gd name="T44" fmla="*/ 54 w 68"/>
                <a:gd name="T45" fmla="*/ 45 h 47"/>
                <a:gd name="T46" fmla="*/ 58 w 68"/>
                <a:gd name="T47" fmla="*/ 43 h 47"/>
                <a:gd name="T48" fmla="*/ 61 w 68"/>
                <a:gd name="T49" fmla="*/ 46 h 47"/>
                <a:gd name="T50" fmla="*/ 63 w 68"/>
                <a:gd name="T51" fmla="*/ 47 h 47"/>
                <a:gd name="T52" fmla="*/ 65 w 68"/>
                <a:gd name="T53" fmla="*/ 47 h 47"/>
                <a:gd name="T54" fmla="*/ 67 w 68"/>
                <a:gd name="T55" fmla="*/ 44 h 47"/>
                <a:gd name="T56" fmla="*/ 68 w 68"/>
                <a:gd name="T57" fmla="*/ 42 h 47"/>
                <a:gd name="T58" fmla="*/ 67 w 68"/>
                <a:gd name="T59" fmla="*/ 38 h 47"/>
                <a:gd name="T60" fmla="*/ 65 w 68"/>
                <a:gd name="T61" fmla="*/ 35 h 47"/>
                <a:gd name="T62" fmla="*/ 65 w 68"/>
                <a:gd name="T63" fmla="*/ 31 h 47"/>
                <a:gd name="T64" fmla="*/ 61 w 68"/>
                <a:gd name="T65" fmla="*/ 25 h 47"/>
                <a:gd name="T66" fmla="*/ 61 w 68"/>
                <a:gd name="T67" fmla="*/ 23 h 47"/>
                <a:gd name="T68" fmla="*/ 58 w 68"/>
                <a:gd name="T69" fmla="*/ 23 h 47"/>
                <a:gd name="T70" fmla="*/ 55 w 68"/>
                <a:gd name="T7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47">
                  <a:moveTo>
                    <a:pt x="55" y="20"/>
                  </a:moveTo>
                  <a:cubicBezTo>
                    <a:pt x="54" y="19"/>
                    <a:pt x="54" y="18"/>
                    <a:pt x="53" y="18"/>
                  </a:cubicBezTo>
                  <a:cubicBezTo>
                    <a:pt x="51" y="16"/>
                    <a:pt x="49" y="16"/>
                    <a:pt x="47" y="16"/>
                  </a:cubicBezTo>
                  <a:cubicBezTo>
                    <a:pt x="44" y="16"/>
                    <a:pt x="42" y="16"/>
                    <a:pt x="39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7" y="9"/>
                    <a:pt x="24" y="7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8" y="1"/>
                    <a:pt x="17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11" y="21"/>
                    <a:pt x="19" y="22"/>
                    <a:pt x="21" y="26"/>
                  </a:cubicBezTo>
                  <a:cubicBezTo>
                    <a:pt x="22" y="28"/>
                    <a:pt x="22" y="30"/>
                    <a:pt x="22" y="32"/>
                  </a:cubicBezTo>
                  <a:cubicBezTo>
                    <a:pt x="23" y="34"/>
                    <a:pt x="23" y="35"/>
                    <a:pt x="25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41"/>
                    <a:pt x="26" y="44"/>
                    <a:pt x="28" y="46"/>
                  </a:cubicBezTo>
                  <a:cubicBezTo>
                    <a:pt x="30" y="47"/>
                    <a:pt x="31" y="47"/>
                    <a:pt x="35" y="47"/>
                  </a:cubicBezTo>
                  <a:cubicBezTo>
                    <a:pt x="36" y="47"/>
                    <a:pt x="38" y="46"/>
                    <a:pt x="39" y="45"/>
                  </a:cubicBezTo>
                  <a:cubicBezTo>
                    <a:pt x="41" y="44"/>
                    <a:pt x="43" y="42"/>
                    <a:pt x="45" y="42"/>
                  </a:cubicBezTo>
                  <a:cubicBezTo>
                    <a:pt x="47" y="42"/>
                    <a:pt x="49" y="43"/>
                    <a:pt x="50" y="44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5" y="44"/>
                    <a:pt x="56" y="43"/>
                    <a:pt x="58" y="43"/>
                  </a:cubicBezTo>
                  <a:cubicBezTo>
                    <a:pt x="59" y="43"/>
                    <a:pt x="60" y="44"/>
                    <a:pt x="61" y="46"/>
                  </a:cubicBezTo>
                  <a:cubicBezTo>
                    <a:pt x="62" y="46"/>
                    <a:pt x="62" y="47"/>
                    <a:pt x="63" y="47"/>
                  </a:cubicBezTo>
                  <a:lnTo>
                    <a:pt x="65" y="47"/>
                  </a:lnTo>
                  <a:cubicBezTo>
                    <a:pt x="65" y="46"/>
                    <a:pt x="66" y="45"/>
                    <a:pt x="67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5" y="35"/>
                  </a:cubicBezTo>
                  <a:lnTo>
                    <a:pt x="65" y="31"/>
                  </a:lnTo>
                  <a:cubicBezTo>
                    <a:pt x="62" y="30"/>
                    <a:pt x="62" y="27"/>
                    <a:pt x="61" y="25"/>
                  </a:cubicBezTo>
                  <a:cubicBezTo>
                    <a:pt x="61" y="24"/>
                    <a:pt x="61" y="23"/>
                    <a:pt x="61" y="23"/>
                  </a:cubicBezTo>
                  <a:lnTo>
                    <a:pt x="58" y="23"/>
                  </a:lnTo>
                  <a:cubicBezTo>
                    <a:pt x="56" y="23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Freeform 1146"/>
            <p:cNvSpPr>
              <a:spLocks/>
            </p:cNvSpPr>
            <p:nvPr/>
          </p:nvSpPr>
          <p:spPr bwMode="auto">
            <a:xfrm>
              <a:off x="7885000" y="4624977"/>
              <a:ext cx="52625" cy="45107"/>
            </a:xfrm>
            <a:custGeom>
              <a:avLst/>
              <a:gdLst>
                <a:gd name="T0" fmla="*/ 116 w 125"/>
                <a:gd name="T1" fmla="*/ 54 h 105"/>
                <a:gd name="T2" fmla="*/ 115 w 125"/>
                <a:gd name="T3" fmla="*/ 50 h 105"/>
                <a:gd name="T4" fmla="*/ 122 w 125"/>
                <a:gd name="T5" fmla="*/ 45 h 105"/>
                <a:gd name="T6" fmla="*/ 115 w 125"/>
                <a:gd name="T7" fmla="*/ 44 h 105"/>
                <a:gd name="T8" fmla="*/ 119 w 125"/>
                <a:gd name="T9" fmla="*/ 33 h 105"/>
                <a:gd name="T10" fmla="*/ 114 w 125"/>
                <a:gd name="T11" fmla="*/ 33 h 105"/>
                <a:gd name="T12" fmla="*/ 112 w 125"/>
                <a:gd name="T13" fmla="*/ 37 h 105"/>
                <a:gd name="T14" fmla="*/ 113 w 125"/>
                <a:gd name="T15" fmla="*/ 41 h 105"/>
                <a:gd name="T16" fmla="*/ 103 w 125"/>
                <a:gd name="T17" fmla="*/ 41 h 105"/>
                <a:gd name="T18" fmla="*/ 88 w 125"/>
                <a:gd name="T19" fmla="*/ 33 h 105"/>
                <a:gd name="T20" fmla="*/ 76 w 125"/>
                <a:gd name="T21" fmla="*/ 5 h 105"/>
                <a:gd name="T22" fmla="*/ 74 w 125"/>
                <a:gd name="T23" fmla="*/ 5 h 105"/>
                <a:gd name="T24" fmla="*/ 71 w 125"/>
                <a:gd name="T25" fmla="*/ 2 h 105"/>
                <a:gd name="T26" fmla="*/ 68 w 125"/>
                <a:gd name="T27" fmla="*/ 1 h 105"/>
                <a:gd name="T28" fmla="*/ 61 w 125"/>
                <a:gd name="T29" fmla="*/ 1 h 105"/>
                <a:gd name="T30" fmla="*/ 53 w 125"/>
                <a:gd name="T31" fmla="*/ 2 h 105"/>
                <a:gd name="T32" fmla="*/ 40 w 125"/>
                <a:gd name="T33" fmla="*/ 3 h 105"/>
                <a:gd name="T34" fmla="*/ 23 w 125"/>
                <a:gd name="T35" fmla="*/ 15 h 105"/>
                <a:gd name="T36" fmla="*/ 14 w 125"/>
                <a:gd name="T37" fmla="*/ 27 h 105"/>
                <a:gd name="T38" fmla="*/ 7 w 125"/>
                <a:gd name="T39" fmla="*/ 22 h 105"/>
                <a:gd name="T40" fmla="*/ 0 w 125"/>
                <a:gd name="T41" fmla="*/ 26 h 105"/>
                <a:gd name="T42" fmla="*/ 4 w 125"/>
                <a:gd name="T43" fmla="*/ 29 h 105"/>
                <a:gd name="T44" fmla="*/ 11 w 125"/>
                <a:gd name="T45" fmla="*/ 30 h 105"/>
                <a:gd name="T46" fmla="*/ 17 w 125"/>
                <a:gd name="T47" fmla="*/ 31 h 105"/>
                <a:gd name="T48" fmla="*/ 20 w 125"/>
                <a:gd name="T49" fmla="*/ 36 h 105"/>
                <a:gd name="T50" fmla="*/ 31 w 125"/>
                <a:gd name="T51" fmla="*/ 40 h 105"/>
                <a:gd name="T52" fmla="*/ 37 w 125"/>
                <a:gd name="T53" fmla="*/ 41 h 105"/>
                <a:gd name="T54" fmla="*/ 38 w 125"/>
                <a:gd name="T55" fmla="*/ 49 h 105"/>
                <a:gd name="T56" fmla="*/ 57 w 125"/>
                <a:gd name="T57" fmla="*/ 69 h 105"/>
                <a:gd name="T58" fmla="*/ 64 w 125"/>
                <a:gd name="T59" fmla="*/ 64 h 105"/>
                <a:gd name="T60" fmla="*/ 68 w 125"/>
                <a:gd name="T61" fmla="*/ 69 h 105"/>
                <a:gd name="T62" fmla="*/ 82 w 125"/>
                <a:gd name="T63" fmla="*/ 88 h 105"/>
                <a:gd name="T64" fmla="*/ 86 w 125"/>
                <a:gd name="T65" fmla="*/ 91 h 105"/>
                <a:gd name="T66" fmla="*/ 84 w 125"/>
                <a:gd name="T67" fmla="*/ 96 h 105"/>
                <a:gd name="T68" fmla="*/ 87 w 125"/>
                <a:gd name="T69" fmla="*/ 105 h 105"/>
                <a:gd name="T70" fmla="*/ 95 w 125"/>
                <a:gd name="T71" fmla="*/ 92 h 105"/>
                <a:gd name="T72" fmla="*/ 102 w 125"/>
                <a:gd name="T73" fmla="*/ 77 h 105"/>
                <a:gd name="T74" fmla="*/ 101 w 125"/>
                <a:gd name="T75" fmla="*/ 71 h 105"/>
                <a:gd name="T76" fmla="*/ 123 w 125"/>
                <a:gd name="T7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105">
                  <a:moveTo>
                    <a:pt x="120" y="55"/>
                  </a:moveTo>
                  <a:cubicBezTo>
                    <a:pt x="119" y="55"/>
                    <a:pt x="118" y="55"/>
                    <a:pt x="116" y="54"/>
                  </a:cubicBezTo>
                  <a:cubicBezTo>
                    <a:pt x="115" y="54"/>
                    <a:pt x="115" y="53"/>
                    <a:pt x="115" y="53"/>
                  </a:cubicBezTo>
                  <a:lnTo>
                    <a:pt x="115" y="50"/>
                  </a:lnTo>
                  <a:cubicBezTo>
                    <a:pt x="115" y="49"/>
                    <a:pt x="115" y="49"/>
                    <a:pt x="116" y="49"/>
                  </a:cubicBezTo>
                  <a:cubicBezTo>
                    <a:pt x="119" y="48"/>
                    <a:pt x="121" y="47"/>
                    <a:pt x="122" y="45"/>
                  </a:cubicBezTo>
                  <a:lnTo>
                    <a:pt x="116" y="45"/>
                  </a:lnTo>
                  <a:cubicBezTo>
                    <a:pt x="115" y="45"/>
                    <a:pt x="115" y="44"/>
                    <a:pt x="115" y="44"/>
                  </a:cubicBezTo>
                  <a:cubicBezTo>
                    <a:pt x="115" y="40"/>
                    <a:pt x="117" y="38"/>
                    <a:pt x="119" y="36"/>
                  </a:cubicBezTo>
                  <a:lnTo>
                    <a:pt x="119" y="33"/>
                  </a:lnTo>
                  <a:lnTo>
                    <a:pt x="116" y="33"/>
                  </a:lnTo>
                  <a:cubicBezTo>
                    <a:pt x="115" y="33"/>
                    <a:pt x="115" y="33"/>
                    <a:pt x="114" y="33"/>
                  </a:cubicBezTo>
                  <a:cubicBezTo>
                    <a:pt x="114" y="34"/>
                    <a:pt x="112" y="34"/>
                    <a:pt x="112" y="35"/>
                  </a:cubicBezTo>
                  <a:cubicBezTo>
                    <a:pt x="112" y="36"/>
                    <a:pt x="112" y="36"/>
                    <a:pt x="112" y="37"/>
                  </a:cubicBezTo>
                  <a:cubicBezTo>
                    <a:pt x="113" y="38"/>
                    <a:pt x="113" y="38"/>
                    <a:pt x="113" y="39"/>
                  </a:cubicBezTo>
                  <a:cubicBezTo>
                    <a:pt x="113" y="40"/>
                    <a:pt x="113" y="40"/>
                    <a:pt x="113" y="41"/>
                  </a:cubicBezTo>
                  <a:cubicBezTo>
                    <a:pt x="111" y="41"/>
                    <a:pt x="110" y="42"/>
                    <a:pt x="108" y="42"/>
                  </a:cubicBezTo>
                  <a:cubicBezTo>
                    <a:pt x="106" y="42"/>
                    <a:pt x="105" y="42"/>
                    <a:pt x="103" y="41"/>
                  </a:cubicBezTo>
                  <a:cubicBezTo>
                    <a:pt x="102" y="41"/>
                    <a:pt x="101" y="41"/>
                    <a:pt x="100" y="41"/>
                  </a:cubicBezTo>
                  <a:cubicBezTo>
                    <a:pt x="94" y="41"/>
                    <a:pt x="88" y="38"/>
                    <a:pt x="88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3" y="27"/>
                    <a:pt x="76" y="10"/>
                    <a:pt x="76" y="5"/>
                  </a:cubicBezTo>
                  <a:lnTo>
                    <a:pt x="76" y="5"/>
                  </a:lnTo>
                  <a:lnTo>
                    <a:pt x="74" y="5"/>
                  </a:lnTo>
                  <a:cubicBezTo>
                    <a:pt x="74" y="5"/>
                    <a:pt x="74" y="5"/>
                    <a:pt x="74" y="4"/>
                  </a:cubicBezTo>
                  <a:cubicBezTo>
                    <a:pt x="73" y="4"/>
                    <a:pt x="72" y="3"/>
                    <a:pt x="71" y="2"/>
                  </a:cubicBezTo>
                  <a:cubicBezTo>
                    <a:pt x="71" y="2"/>
                    <a:pt x="70" y="1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7" y="2"/>
                    <a:pt x="67" y="3"/>
                    <a:pt x="65" y="3"/>
                  </a:cubicBezTo>
                  <a:cubicBezTo>
                    <a:pt x="63" y="3"/>
                    <a:pt x="62" y="2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ubicBezTo>
                    <a:pt x="55" y="0"/>
                    <a:pt x="54" y="1"/>
                    <a:pt x="53" y="2"/>
                  </a:cubicBezTo>
                  <a:cubicBezTo>
                    <a:pt x="51" y="3"/>
                    <a:pt x="49" y="5"/>
                    <a:pt x="47" y="5"/>
                  </a:cubicBezTo>
                  <a:cubicBezTo>
                    <a:pt x="43" y="5"/>
                    <a:pt x="41" y="4"/>
                    <a:pt x="40" y="3"/>
                  </a:cubicBezTo>
                  <a:cubicBezTo>
                    <a:pt x="38" y="4"/>
                    <a:pt x="37" y="5"/>
                    <a:pt x="35" y="6"/>
                  </a:cubicBezTo>
                  <a:cubicBezTo>
                    <a:pt x="30" y="8"/>
                    <a:pt x="23" y="11"/>
                    <a:pt x="23" y="15"/>
                  </a:cubicBezTo>
                  <a:lnTo>
                    <a:pt x="23" y="21"/>
                  </a:lnTo>
                  <a:cubicBezTo>
                    <a:pt x="23" y="23"/>
                    <a:pt x="20" y="27"/>
                    <a:pt x="14" y="27"/>
                  </a:cubicBezTo>
                  <a:cubicBezTo>
                    <a:pt x="12" y="27"/>
                    <a:pt x="10" y="25"/>
                    <a:pt x="8" y="23"/>
                  </a:cubicBezTo>
                  <a:cubicBezTo>
                    <a:pt x="8" y="23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4"/>
                    <a:pt x="1" y="25"/>
                    <a:pt x="0" y="26"/>
                  </a:cubicBezTo>
                  <a:cubicBezTo>
                    <a:pt x="2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8" y="30"/>
                    <a:pt x="9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4" y="30"/>
                    <a:pt x="16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2"/>
                    <a:pt x="20" y="34"/>
                    <a:pt x="20" y="36"/>
                  </a:cubicBezTo>
                  <a:cubicBezTo>
                    <a:pt x="21" y="38"/>
                    <a:pt x="22" y="40"/>
                    <a:pt x="25" y="41"/>
                  </a:cubicBezTo>
                  <a:cubicBezTo>
                    <a:pt x="26" y="41"/>
                    <a:pt x="29" y="41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6" y="40"/>
                    <a:pt x="37" y="40"/>
                    <a:pt x="37" y="41"/>
                  </a:cubicBezTo>
                  <a:cubicBezTo>
                    <a:pt x="39" y="42"/>
                    <a:pt x="38" y="44"/>
                    <a:pt x="38" y="46"/>
                  </a:cubicBezTo>
                  <a:cubicBezTo>
                    <a:pt x="38" y="47"/>
                    <a:pt x="38" y="48"/>
                    <a:pt x="38" y="49"/>
                  </a:cubicBezTo>
                  <a:cubicBezTo>
                    <a:pt x="40" y="57"/>
                    <a:pt x="47" y="68"/>
                    <a:pt x="54" y="68"/>
                  </a:cubicBezTo>
                  <a:cubicBezTo>
                    <a:pt x="55" y="68"/>
                    <a:pt x="56" y="69"/>
                    <a:pt x="57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6"/>
                    <a:pt x="60" y="65"/>
                    <a:pt x="64" y="64"/>
                  </a:cubicBezTo>
                  <a:cubicBezTo>
                    <a:pt x="64" y="63"/>
                    <a:pt x="65" y="64"/>
                    <a:pt x="65" y="64"/>
                  </a:cubicBezTo>
                  <a:cubicBezTo>
                    <a:pt x="66" y="66"/>
                    <a:pt x="67" y="67"/>
                    <a:pt x="68" y="69"/>
                  </a:cubicBezTo>
                  <a:cubicBezTo>
                    <a:pt x="71" y="75"/>
                    <a:pt x="74" y="81"/>
                    <a:pt x="77" y="86"/>
                  </a:cubicBezTo>
                  <a:cubicBezTo>
                    <a:pt x="79" y="86"/>
                    <a:pt x="80" y="87"/>
                    <a:pt x="82" y="88"/>
                  </a:cubicBezTo>
                  <a:cubicBezTo>
                    <a:pt x="83" y="89"/>
                    <a:pt x="84" y="90"/>
                    <a:pt x="86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2"/>
                    <a:pt x="87" y="92"/>
                  </a:cubicBezTo>
                  <a:cubicBezTo>
                    <a:pt x="86" y="94"/>
                    <a:pt x="85" y="95"/>
                    <a:pt x="84" y="96"/>
                  </a:cubicBezTo>
                  <a:cubicBezTo>
                    <a:pt x="83" y="97"/>
                    <a:pt x="83" y="97"/>
                    <a:pt x="83" y="99"/>
                  </a:cubicBezTo>
                  <a:cubicBezTo>
                    <a:pt x="83" y="101"/>
                    <a:pt x="85" y="104"/>
                    <a:pt x="87" y="105"/>
                  </a:cubicBezTo>
                  <a:cubicBezTo>
                    <a:pt x="87" y="103"/>
                    <a:pt x="88" y="100"/>
                    <a:pt x="89" y="98"/>
                  </a:cubicBezTo>
                  <a:cubicBezTo>
                    <a:pt x="90" y="96"/>
                    <a:pt x="93" y="94"/>
                    <a:pt x="95" y="92"/>
                  </a:cubicBezTo>
                  <a:cubicBezTo>
                    <a:pt x="99" y="89"/>
                    <a:pt x="103" y="86"/>
                    <a:pt x="103" y="81"/>
                  </a:cubicBezTo>
                  <a:cubicBezTo>
                    <a:pt x="103" y="80"/>
                    <a:pt x="102" y="78"/>
                    <a:pt x="102" y="77"/>
                  </a:cubicBezTo>
                  <a:cubicBezTo>
                    <a:pt x="101" y="76"/>
                    <a:pt x="100" y="75"/>
                    <a:pt x="100" y="73"/>
                  </a:cubicBezTo>
                  <a:cubicBezTo>
                    <a:pt x="100" y="72"/>
                    <a:pt x="100" y="71"/>
                    <a:pt x="101" y="71"/>
                  </a:cubicBezTo>
                  <a:cubicBezTo>
                    <a:pt x="111" y="71"/>
                    <a:pt x="125" y="69"/>
                    <a:pt x="125" y="65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2" y="59"/>
                    <a:pt x="121" y="58"/>
                    <a:pt x="12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Freeform 1147"/>
            <p:cNvSpPr>
              <a:spLocks/>
            </p:cNvSpPr>
            <p:nvPr/>
          </p:nvSpPr>
          <p:spPr bwMode="auto">
            <a:xfrm>
              <a:off x="7881241" y="4615579"/>
              <a:ext cx="20675" cy="18795"/>
            </a:xfrm>
            <a:custGeom>
              <a:avLst/>
              <a:gdLst>
                <a:gd name="T0" fmla="*/ 43 w 47"/>
                <a:gd name="T1" fmla="*/ 25 h 45"/>
                <a:gd name="T2" fmla="*/ 47 w 47"/>
                <a:gd name="T3" fmla="*/ 23 h 45"/>
                <a:gd name="T4" fmla="*/ 45 w 47"/>
                <a:gd name="T5" fmla="*/ 14 h 45"/>
                <a:gd name="T6" fmla="*/ 41 w 47"/>
                <a:gd name="T7" fmla="*/ 8 h 45"/>
                <a:gd name="T8" fmla="*/ 40 w 47"/>
                <a:gd name="T9" fmla="*/ 3 h 45"/>
                <a:gd name="T10" fmla="*/ 23 w 47"/>
                <a:gd name="T11" fmla="*/ 0 h 45"/>
                <a:gd name="T12" fmla="*/ 15 w 47"/>
                <a:gd name="T13" fmla="*/ 6 h 45"/>
                <a:gd name="T14" fmla="*/ 13 w 47"/>
                <a:gd name="T15" fmla="*/ 14 h 45"/>
                <a:gd name="T16" fmla="*/ 6 w 47"/>
                <a:gd name="T17" fmla="*/ 19 h 45"/>
                <a:gd name="T18" fmla="*/ 0 w 47"/>
                <a:gd name="T19" fmla="*/ 24 h 45"/>
                <a:gd name="T20" fmla="*/ 2 w 47"/>
                <a:gd name="T21" fmla="*/ 26 h 45"/>
                <a:gd name="T22" fmla="*/ 5 w 47"/>
                <a:gd name="T23" fmla="*/ 31 h 45"/>
                <a:gd name="T24" fmla="*/ 2 w 47"/>
                <a:gd name="T25" fmla="*/ 34 h 45"/>
                <a:gd name="T26" fmla="*/ 0 w 47"/>
                <a:gd name="T27" fmla="*/ 36 h 45"/>
                <a:gd name="T28" fmla="*/ 8 w 47"/>
                <a:gd name="T29" fmla="*/ 45 h 45"/>
                <a:gd name="T30" fmla="*/ 12 w 47"/>
                <a:gd name="T31" fmla="*/ 43 h 45"/>
                <a:gd name="T32" fmla="*/ 16 w 47"/>
                <a:gd name="T33" fmla="*/ 41 h 45"/>
                <a:gd name="T34" fmla="*/ 17 w 47"/>
                <a:gd name="T35" fmla="*/ 41 h 45"/>
                <a:gd name="T36" fmla="*/ 19 w 47"/>
                <a:gd name="T37" fmla="*/ 42 h 45"/>
                <a:gd name="T38" fmla="*/ 23 w 47"/>
                <a:gd name="T39" fmla="*/ 45 h 45"/>
                <a:gd name="T40" fmla="*/ 29 w 47"/>
                <a:gd name="T41" fmla="*/ 42 h 45"/>
                <a:gd name="T42" fmla="*/ 29 w 47"/>
                <a:gd name="T43" fmla="*/ 36 h 45"/>
                <a:gd name="T44" fmla="*/ 43 w 47"/>
                <a:gd name="T4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43" y="25"/>
                  </a:moveTo>
                  <a:cubicBezTo>
                    <a:pt x="45" y="24"/>
                    <a:pt x="46" y="23"/>
                    <a:pt x="47" y="23"/>
                  </a:cubicBezTo>
                  <a:cubicBezTo>
                    <a:pt x="45" y="20"/>
                    <a:pt x="45" y="17"/>
                    <a:pt x="45" y="14"/>
                  </a:cubicBezTo>
                  <a:cubicBezTo>
                    <a:pt x="41" y="13"/>
                    <a:pt x="41" y="10"/>
                    <a:pt x="41" y="8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1"/>
                    <a:pt x="33" y="0"/>
                    <a:pt x="23" y="0"/>
                  </a:cubicBezTo>
                  <a:cubicBezTo>
                    <a:pt x="15" y="0"/>
                    <a:pt x="15" y="2"/>
                    <a:pt x="15" y="6"/>
                  </a:cubicBezTo>
                  <a:cubicBezTo>
                    <a:pt x="14" y="8"/>
                    <a:pt x="14" y="11"/>
                    <a:pt x="13" y="14"/>
                  </a:cubicBezTo>
                  <a:cubicBezTo>
                    <a:pt x="12" y="16"/>
                    <a:pt x="9" y="17"/>
                    <a:pt x="6" y="19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5"/>
                    <a:pt x="1" y="25"/>
                    <a:pt x="2" y="26"/>
                  </a:cubicBezTo>
                  <a:cubicBezTo>
                    <a:pt x="3" y="27"/>
                    <a:pt x="5" y="29"/>
                    <a:pt x="5" y="31"/>
                  </a:cubicBezTo>
                  <a:cubicBezTo>
                    <a:pt x="5" y="32"/>
                    <a:pt x="3" y="34"/>
                    <a:pt x="2" y="34"/>
                  </a:cubicBezTo>
                  <a:cubicBezTo>
                    <a:pt x="1" y="35"/>
                    <a:pt x="0" y="36"/>
                    <a:pt x="0" y="36"/>
                  </a:cubicBezTo>
                  <a:cubicBezTo>
                    <a:pt x="0" y="37"/>
                    <a:pt x="3" y="41"/>
                    <a:pt x="8" y="45"/>
                  </a:cubicBezTo>
                  <a:cubicBezTo>
                    <a:pt x="9" y="44"/>
                    <a:pt x="11" y="43"/>
                    <a:pt x="12" y="43"/>
                  </a:cubicBezTo>
                  <a:cubicBezTo>
                    <a:pt x="13" y="42"/>
                    <a:pt x="15" y="42"/>
                    <a:pt x="16" y="41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1"/>
                    <a:pt x="18" y="42"/>
                    <a:pt x="19" y="42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8" y="45"/>
                    <a:pt x="29" y="43"/>
                    <a:pt x="29" y="42"/>
                  </a:cubicBezTo>
                  <a:lnTo>
                    <a:pt x="29" y="36"/>
                  </a:lnTo>
                  <a:cubicBezTo>
                    <a:pt x="29" y="31"/>
                    <a:pt x="37" y="27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Freeform 1148"/>
            <p:cNvSpPr>
              <a:spLocks/>
            </p:cNvSpPr>
            <p:nvPr/>
          </p:nvSpPr>
          <p:spPr bwMode="auto">
            <a:xfrm>
              <a:off x="7777870" y="4692637"/>
              <a:ext cx="46987" cy="52625"/>
            </a:xfrm>
            <a:custGeom>
              <a:avLst/>
              <a:gdLst>
                <a:gd name="T0" fmla="*/ 110 w 112"/>
                <a:gd name="T1" fmla="*/ 52 h 123"/>
                <a:gd name="T2" fmla="*/ 112 w 112"/>
                <a:gd name="T3" fmla="*/ 46 h 123"/>
                <a:gd name="T4" fmla="*/ 101 w 112"/>
                <a:gd name="T5" fmla="*/ 16 h 123"/>
                <a:gd name="T6" fmla="*/ 93 w 112"/>
                <a:gd name="T7" fmla="*/ 9 h 123"/>
                <a:gd name="T8" fmla="*/ 87 w 112"/>
                <a:gd name="T9" fmla="*/ 0 h 123"/>
                <a:gd name="T10" fmla="*/ 81 w 112"/>
                <a:gd name="T11" fmla="*/ 8 h 123"/>
                <a:gd name="T12" fmla="*/ 70 w 112"/>
                <a:gd name="T13" fmla="*/ 5 h 123"/>
                <a:gd name="T14" fmla="*/ 62 w 112"/>
                <a:gd name="T15" fmla="*/ 7 h 123"/>
                <a:gd name="T16" fmla="*/ 63 w 112"/>
                <a:gd name="T17" fmla="*/ 9 h 123"/>
                <a:gd name="T18" fmla="*/ 64 w 112"/>
                <a:gd name="T19" fmla="*/ 11 h 123"/>
                <a:gd name="T20" fmla="*/ 67 w 112"/>
                <a:gd name="T21" fmla="*/ 12 h 123"/>
                <a:gd name="T22" fmla="*/ 69 w 112"/>
                <a:gd name="T23" fmla="*/ 10 h 123"/>
                <a:gd name="T24" fmla="*/ 74 w 112"/>
                <a:gd name="T25" fmla="*/ 12 h 123"/>
                <a:gd name="T26" fmla="*/ 58 w 112"/>
                <a:gd name="T27" fmla="*/ 30 h 123"/>
                <a:gd name="T28" fmla="*/ 50 w 112"/>
                <a:gd name="T29" fmla="*/ 34 h 123"/>
                <a:gd name="T30" fmla="*/ 44 w 112"/>
                <a:gd name="T31" fmla="*/ 43 h 123"/>
                <a:gd name="T32" fmla="*/ 37 w 112"/>
                <a:gd name="T33" fmla="*/ 40 h 123"/>
                <a:gd name="T34" fmla="*/ 31 w 112"/>
                <a:gd name="T35" fmla="*/ 30 h 123"/>
                <a:gd name="T36" fmla="*/ 19 w 112"/>
                <a:gd name="T37" fmla="*/ 11 h 123"/>
                <a:gd name="T38" fmla="*/ 17 w 112"/>
                <a:gd name="T39" fmla="*/ 13 h 123"/>
                <a:gd name="T40" fmla="*/ 7 w 112"/>
                <a:gd name="T41" fmla="*/ 16 h 123"/>
                <a:gd name="T42" fmla="*/ 0 w 112"/>
                <a:gd name="T43" fmla="*/ 18 h 123"/>
                <a:gd name="T44" fmla="*/ 8 w 112"/>
                <a:gd name="T45" fmla="*/ 23 h 123"/>
                <a:gd name="T46" fmla="*/ 11 w 112"/>
                <a:gd name="T47" fmla="*/ 21 h 123"/>
                <a:gd name="T48" fmla="*/ 12 w 112"/>
                <a:gd name="T49" fmla="*/ 22 h 123"/>
                <a:gd name="T50" fmla="*/ 23 w 112"/>
                <a:gd name="T51" fmla="*/ 29 h 123"/>
                <a:gd name="T52" fmla="*/ 26 w 112"/>
                <a:gd name="T53" fmla="*/ 36 h 123"/>
                <a:gd name="T54" fmla="*/ 38 w 112"/>
                <a:gd name="T55" fmla="*/ 52 h 123"/>
                <a:gd name="T56" fmla="*/ 36 w 112"/>
                <a:gd name="T57" fmla="*/ 61 h 123"/>
                <a:gd name="T58" fmla="*/ 53 w 112"/>
                <a:gd name="T59" fmla="*/ 96 h 123"/>
                <a:gd name="T60" fmla="*/ 59 w 112"/>
                <a:gd name="T61" fmla="*/ 108 h 123"/>
                <a:gd name="T62" fmla="*/ 68 w 112"/>
                <a:gd name="T63" fmla="*/ 119 h 123"/>
                <a:gd name="T64" fmla="*/ 69 w 112"/>
                <a:gd name="T65" fmla="*/ 123 h 123"/>
                <a:gd name="T66" fmla="*/ 84 w 112"/>
                <a:gd name="T67" fmla="*/ 115 h 123"/>
                <a:gd name="T68" fmla="*/ 83 w 112"/>
                <a:gd name="T69" fmla="*/ 101 h 123"/>
                <a:gd name="T70" fmla="*/ 94 w 112"/>
                <a:gd name="T71" fmla="*/ 89 h 123"/>
                <a:gd name="T72" fmla="*/ 91 w 112"/>
                <a:gd name="T73" fmla="*/ 80 h 123"/>
                <a:gd name="T74" fmla="*/ 99 w 112"/>
                <a:gd name="T75" fmla="*/ 76 h 123"/>
                <a:gd name="T76" fmla="*/ 109 w 112"/>
                <a:gd name="T77" fmla="*/ 71 h 123"/>
                <a:gd name="T78" fmla="*/ 107 w 112"/>
                <a:gd name="T79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23">
                  <a:moveTo>
                    <a:pt x="107" y="57"/>
                  </a:moveTo>
                  <a:cubicBezTo>
                    <a:pt x="107" y="55"/>
                    <a:pt x="108" y="54"/>
                    <a:pt x="110" y="52"/>
                  </a:cubicBezTo>
                  <a:cubicBezTo>
                    <a:pt x="110" y="51"/>
                    <a:pt x="111" y="51"/>
                    <a:pt x="112" y="50"/>
                  </a:cubicBezTo>
                  <a:lnTo>
                    <a:pt x="112" y="46"/>
                  </a:lnTo>
                  <a:cubicBezTo>
                    <a:pt x="104" y="45"/>
                    <a:pt x="104" y="41"/>
                    <a:pt x="104" y="34"/>
                  </a:cubicBezTo>
                  <a:cubicBezTo>
                    <a:pt x="104" y="25"/>
                    <a:pt x="102" y="21"/>
                    <a:pt x="101" y="16"/>
                  </a:cubicBezTo>
                  <a:cubicBezTo>
                    <a:pt x="100" y="14"/>
                    <a:pt x="98" y="11"/>
                    <a:pt x="98" y="7"/>
                  </a:cubicBezTo>
                  <a:cubicBezTo>
                    <a:pt x="96" y="8"/>
                    <a:pt x="95" y="9"/>
                    <a:pt x="93" y="9"/>
                  </a:cubicBezTo>
                  <a:cubicBezTo>
                    <a:pt x="90" y="9"/>
                    <a:pt x="88" y="5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cubicBezTo>
                    <a:pt x="87" y="0"/>
                    <a:pt x="86" y="1"/>
                    <a:pt x="86" y="1"/>
                  </a:cubicBezTo>
                  <a:cubicBezTo>
                    <a:pt x="85" y="4"/>
                    <a:pt x="84" y="8"/>
                    <a:pt x="81" y="8"/>
                  </a:cubicBezTo>
                  <a:cubicBezTo>
                    <a:pt x="79" y="8"/>
                    <a:pt x="78" y="7"/>
                    <a:pt x="76" y="6"/>
                  </a:cubicBezTo>
                  <a:cubicBezTo>
                    <a:pt x="75" y="6"/>
                    <a:pt x="73" y="5"/>
                    <a:pt x="70" y="5"/>
                  </a:cubicBezTo>
                  <a:cubicBezTo>
                    <a:pt x="69" y="5"/>
                    <a:pt x="67" y="5"/>
                    <a:pt x="66" y="6"/>
                  </a:cubicBezTo>
                  <a:cubicBezTo>
                    <a:pt x="65" y="6"/>
                    <a:pt x="64" y="7"/>
                    <a:pt x="62" y="7"/>
                  </a:cubicBezTo>
                  <a:lnTo>
                    <a:pt x="63" y="9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3" y="10"/>
                    <a:pt x="64" y="10"/>
                    <a:pt x="64" y="11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6" y="13"/>
                    <a:pt x="66" y="13"/>
                    <a:pt x="67" y="12"/>
                  </a:cubicBezTo>
                  <a:cubicBezTo>
                    <a:pt x="67" y="12"/>
                    <a:pt x="67" y="11"/>
                    <a:pt x="68" y="11"/>
                  </a:cubicBezTo>
                  <a:cubicBezTo>
                    <a:pt x="68" y="10"/>
                    <a:pt x="68" y="10"/>
                    <a:pt x="69" y="10"/>
                  </a:cubicBezTo>
                  <a:lnTo>
                    <a:pt x="73" y="10"/>
                  </a:lnTo>
                  <a:cubicBezTo>
                    <a:pt x="73" y="10"/>
                    <a:pt x="74" y="11"/>
                    <a:pt x="74" y="12"/>
                  </a:cubicBezTo>
                  <a:lnTo>
                    <a:pt x="74" y="15"/>
                  </a:lnTo>
                  <a:cubicBezTo>
                    <a:pt x="74" y="26"/>
                    <a:pt x="66" y="28"/>
                    <a:pt x="58" y="30"/>
                  </a:cubicBezTo>
                  <a:cubicBezTo>
                    <a:pt x="56" y="31"/>
                    <a:pt x="54" y="32"/>
                    <a:pt x="52" y="32"/>
                  </a:cubicBezTo>
                  <a:cubicBezTo>
                    <a:pt x="51" y="33"/>
                    <a:pt x="51" y="33"/>
                    <a:pt x="50" y="34"/>
                  </a:cubicBezTo>
                  <a:cubicBezTo>
                    <a:pt x="50" y="35"/>
                    <a:pt x="50" y="36"/>
                    <a:pt x="49" y="37"/>
                  </a:cubicBezTo>
                  <a:cubicBezTo>
                    <a:pt x="49" y="40"/>
                    <a:pt x="49" y="43"/>
                    <a:pt x="44" y="43"/>
                  </a:cubicBezTo>
                  <a:cubicBezTo>
                    <a:pt x="43" y="43"/>
                    <a:pt x="42" y="42"/>
                    <a:pt x="41" y="41"/>
                  </a:cubicBezTo>
                  <a:cubicBezTo>
                    <a:pt x="40" y="41"/>
                    <a:pt x="39" y="40"/>
                    <a:pt x="37" y="40"/>
                  </a:cubicBezTo>
                  <a:cubicBezTo>
                    <a:pt x="32" y="40"/>
                    <a:pt x="32" y="37"/>
                    <a:pt x="31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0"/>
                    <a:pt x="19" y="17"/>
                    <a:pt x="19" y="11"/>
                  </a:cubicBezTo>
                  <a:lnTo>
                    <a:pt x="17" y="11"/>
                  </a:lnTo>
                  <a:cubicBezTo>
                    <a:pt x="17" y="12"/>
                    <a:pt x="17" y="12"/>
                    <a:pt x="17" y="13"/>
                  </a:cubicBezTo>
                  <a:cubicBezTo>
                    <a:pt x="16" y="15"/>
                    <a:pt x="15" y="17"/>
                    <a:pt x="12" y="17"/>
                  </a:cubicBezTo>
                  <a:cubicBezTo>
                    <a:pt x="10" y="17"/>
                    <a:pt x="9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5"/>
                    <a:pt x="0" y="18"/>
                  </a:cubicBezTo>
                  <a:cubicBezTo>
                    <a:pt x="0" y="20"/>
                    <a:pt x="2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9" y="22"/>
                    <a:pt x="9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8"/>
                    <a:pt x="14" y="28"/>
                    <a:pt x="17" y="28"/>
                  </a:cubicBezTo>
                  <a:cubicBezTo>
                    <a:pt x="19" y="28"/>
                    <a:pt x="21" y="29"/>
                    <a:pt x="23" y="29"/>
                  </a:cubicBezTo>
                  <a:cubicBezTo>
                    <a:pt x="25" y="31"/>
                    <a:pt x="25" y="32"/>
                    <a:pt x="25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7" y="38"/>
                    <a:pt x="29" y="40"/>
                    <a:pt x="32" y="42"/>
                  </a:cubicBezTo>
                  <a:cubicBezTo>
                    <a:pt x="35" y="45"/>
                    <a:pt x="38" y="47"/>
                    <a:pt x="38" y="52"/>
                  </a:cubicBezTo>
                  <a:cubicBezTo>
                    <a:pt x="38" y="55"/>
                    <a:pt x="38" y="57"/>
                    <a:pt x="37" y="58"/>
                  </a:cubicBezTo>
                  <a:cubicBezTo>
                    <a:pt x="36" y="59"/>
                    <a:pt x="36" y="60"/>
                    <a:pt x="36" y="61"/>
                  </a:cubicBezTo>
                  <a:cubicBezTo>
                    <a:pt x="36" y="69"/>
                    <a:pt x="40" y="74"/>
                    <a:pt x="45" y="79"/>
                  </a:cubicBezTo>
                  <a:cubicBezTo>
                    <a:pt x="49" y="84"/>
                    <a:pt x="53" y="89"/>
                    <a:pt x="53" y="96"/>
                  </a:cubicBezTo>
                  <a:lnTo>
                    <a:pt x="53" y="101"/>
                  </a:lnTo>
                  <a:cubicBezTo>
                    <a:pt x="53" y="104"/>
                    <a:pt x="56" y="106"/>
                    <a:pt x="59" y="108"/>
                  </a:cubicBezTo>
                  <a:cubicBezTo>
                    <a:pt x="62" y="110"/>
                    <a:pt x="64" y="111"/>
                    <a:pt x="66" y="113"/>
                  </a:cubicBezTo>
                  <a:cubicBezTo>
                    <a:pt x="67" y="115"/>
                    <a:pt x="68" y="117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lnTo>
                    <a:pt x="69" y="123"/>
                  </a:lnTo>
                  <a:cubicBezTo>
                    <a:pt x="74" y="123"/>
                    <a:pt x="80" y="121"/>
                    <a:pt x="84" y="115"/>
                  </a:cubicBezTo>
                  <a:cubicBezTo>
                    <a:pt x="87" y="111"/>
                    <a:pt x="89" y="109"/>
                    <a:pt x="92" y="108"/>
                  </a:cubicBezTo>
                  <a:cubicBezTo>
                    <a:pt x="88" y="107"/>
                    <a:pt x="83" y="105"/>
                    <a:pt x="83" y="101"/>
                  </a:cubicBezTo>
                  <a:cubicBezTo>
                    <a:pt x="83" y="97"/>
                    <a:pt x="87" y="95"/>
                    <a:pt x="90" y="94"/>
                  </a:cubicBezTo>
                  <a:cubicBezTo>
                    <a:pt x="93" y="92"/>
                    <a:pt x="94" y="91"/>
                    <a:pt x="94" y="89"/>
                  </a:cubicBezTo>
                  <a:cubicBezTo>
                    <a:pt x="94" y="87"/>
                    <a:pt x="94" y="86"/>
                    <a:pt x="93" y="85"/>
                  </a:cubicBezTo>
                  <a:cubicBezTo>
                    <a:pt x="92" y="83"/>
                    <a:pt x="91" y="82"/>
                    <a:pt x="91" y="80"/>
                  </a:cubicBezTo>
                  <a:cubicBezTo>
                    <a:pt x="91" y="76"/>
                    <a:pt x="93" y="74"/>
                    <a:pt x="96" y="74"/>
                  </a:cubicBezTo>
                  <a:cubicBezTo>
                    <a:pt x="97" y="74"/>
                    <a:pt x="98" y="75"/>
                    <a:pt x="99" y="76"/>
                  </a:cubicBezTo>
                  <a:cubicBezTo>
                    <a:pt x="99" y="76"/>
                    <a:pt x="100" y="76"/>
                    <a:pt x="100" y="76"/>
                  </a:cubicBezTo>
                  <a:cubicBezTo>
                    <a:pt x="102" y="76"/>
                    <a:pt x="109" y="73"/>
                    <a:pt x="109" y="71"/>
                  </a:cubicBezTo>
                  <a:cubicBezTo>
                    <a:pt x="109" y="69"/>
                    <a:pt x="109" y="67"/>
                    <a:pt x="108" y="65"/>
                  </a:cubicBezTo>
                  <a:cubicBezTo>
                    <a:pt x="108" y="62"/>
                    <a:pt x="107" y="60"/>
                    <a:pt x="10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9" name="Freeform 1149"/>
            <p:cNvSpPr>
              <a:spLocks/>
            </p:cNvSpPr>
            <p:nvPr/>
          </p:nvSpPr>
          <p:spPr bwMode="auto">
            <a:xfrm>
              <a:off x="7775991" y="4737744"/>
              <a:ext cx="30071" cy="56384"/>
            </a:xfrm>
            <a:custGeom>
              <a:avLst/>
              <a:gdLst>
                <a:gd name="T0" fmla="*/ 69 w 69"/>
                <a:gd name="T1" fmla="*/ 21 h 132"/>
                <a:gd name="T2" fmla="*/ 69 w 69"/>
                <a:gd name="T3" fmla="*/ 21 h 132"/>
                <a:gd name="T4" fmla="*/ 68 w 69"/>
                <a:gd name="T5" fmla="*/ 17 h 132"/>
                <a:gd name="T6" fmla="*/ 66 w 69"/>
                <a:gd name="T7" fmla="*/ 12 h 132"/>
                <a:gd name="T8" fmla="*/ 60 w 69"/>
                <a:gd name="T9" fmla="*/ 7 h 132"/>
                <a:gd name="T10" fmla="*/ 53 w 69"/>
                <a:gd name="T11" fmla="*/ 0 h 132"/>
                <a:gd name="T12" fmla="*/ 33 w 69"/>
                <a:gd name="T13" fmla="*/ 3 h 132"/>
                <a:gd name="T14" fmla="*/ 36 w 69"/>
                <a:gd name="T15" fmla="*/ 9 h 132"/>
                <a:gd name="T16" fmla="*/ 36 w 69"/>
                <a:gd name="T17" fmla="*/ 10 h 132"/>
                <a:gd name="T18" fmla="*/ 36 w 69"/>
                <a:gd name="T19" fmla="*/ 10 h 132"/>
                <a:gd name="T20" fmla="*/ 34 w 69"/>
                <a:gd name="T21" fmla="*/ 11 h 132"/>
                <a:gd name="T22" fmla="*/ 32 w 69"/>
                <a:gd name="T23" fmla="*/ 12 h 132"/>
                <a:gd name="T24" fmla="*/ 31 w 69"/>
                <a:gd name="T25" fmla="*/ 18 h 132"/>
                <a:gd name="T26" fmla="*/ 32 w 69"/>
                <a:gd name="T27" fmla="*/ 22 h 132"/>
                <a:gd name="T28" fmla="*/ 48 w 69"/>
                <a:gd name="T29" fmla="*/ 36 h 132"/>
                <a:gd name="T30" fmla="*/ 50 w 69"/>
                <a:gd name="T31" fmla="*/ 37 h 132"/>
                <a:gd name="T32" fmla="*/ 45 w 69"/>
                <a:gd name="T33" fmla="*/ 43 h 132"/>
                <a:gd name="T34" fmla="*/ 43 w 69"/>
                <a:gd name="T35" fmla="*/ 44 h 132"/>
                <a:gd name="T36" fmla="*/ 36 w 69"/>
                <a:gd name="T37" fmla="*/ 52 h 132"/>
                <a:gd name="T38" fmla="*/ 34 w 69"/>
                <a:gd name="T39" fmla="*/ 57 h 132"/>
                <a:gd name="T40" fmla="*/ 26 w 69"/>
                <a:gd name="T41" fmla="*/ 66 h 132"/>
                <a:gd name="T42" fmla="*/ 22 w 69"/>
                <a:gd name="T43" fmla="*/ 65 h 132"/>
                <a:gd name="T44" fmla="*/ 19 w 69"/>
                <a:gd name="T45" fmla="*/ 64 h 132"/>
                <a:gd name="T46" fmla="*/ 0 w 69"/>
                <a:gd name="T47" fmla="*/ 77 h 132"/>
                <a:gd name="T48" fmla="*/ 5 w 69"/>
                <a:gd name="T49" fmla="*/ 84 h 132"/>
                <a:gd name="T50" fmla="*/ 9 w 69"/>
                <a:gd name="T51" fmla="*/ 90 h 132"/>
                <a:gd name="T52" fmla="*/ 11 w 69"/>
                <a:gd name="T53" fmla="*/ 96 h 132"/>
                <a:gd name="T54" fmla="*/ 15 w 69"/>
                <a:gd name="T55" fmla="*/ 106 h 132"/>
                <a:gd name="T56" fmla="*/ 15 w 69"/>
                <a:gd name="T57" fmla="*/ 107 h 132"/>
                <a:gd name="T58" fmla="*/ 15 w 69"/>
                <a:gd name="T59" fmla="*/ 124 h 132"/>
                <a:gd name="T60" fmla="*/ 23 w 69"/>
                <a:gd name="T61" fmla="*/ 132 h 132"/>
                <a:gd name="T62" fmla="*/ 27 w 69"/>
                <a:gd name="T63" fmla="*/ 130 h 132"/>
                <a:gd name="T64" fmla="*/ 32 w 69"/>
                <a:gd name="T65" fmla="*/ 128 h 132"/>
                <a:gd name="T66" fmla="*/ 42 w 69"/>
                <a:gd name="T67" fmla="*/ 128 h 132"/>
                <a:gd name="T68" fmla="*/ 44 w 69"/>
                <a:gd name="T69" fmla="*/ 128 h 132"/>
                <a:gd name="T70" fmla="*/ 49 w 69"/>
                <a:gd name="T71" fmla="*/ 127 h 132"/>
                <a:gd name="T72" fmla="*/ 48 w 69"/>
                <a:gd name="T73" fmla="*/ 107 h 132"/>
                <a:gd name="T74" fmla="*/ 48 w 69"/>
                <a:gd name="T75" fmla="*/ 107 h 132"/>
                <a:gd name="T76" fmla="*/ 47 w 69"/>
                <a:gd name="T77" fmla="*/ 93 h 132"/>
                <a:gd name="T78" fmla="*/ 52 w 69"/>
                <a:gd name="T79" fmla="*/ 69 h 132"/>
                <a:gd name="T80" fmla="*/ 57 w 69"/>
                <a:gd name="T81" fmla="*/ 63 h 132"/>
                <a:gd name="T82" fmla="*/ 64 w 69"/>
                <a:gd name="T83" fmla="*/ 47 h 132"/>
                <a:gd name="T84" fmla="*/ 63 w 69"/>
                <a:gd name="T85" fmla="*/ 24 h 132"/>
                <a:gd name="T86" fmla="*/ 68 w 69"/>
                <a:gd name="T87" fmla="*/ 21 h 132"/>
                <a:gd name="T88" fmla="*/ 69 w 69"/>
                <a:gd name="T89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2">
                  <a:moveTo>
                    <a:pt x="69" y="21"/>
                  </a:moveTo>
                  <a:lnTo>
                    <a:pt x="69" y="21"/>
                  </a:lnTo>
                  <a:cubicBezTo>
                    <a:pt x="68" y="20"/>
                    <a:pt x="68" y="18"/>
                    <a:pt x="68" y="17"/>
                  </a:cubicBezTo>
                  <a:cubicBezTo>
                    <a:pt x="67" y="15"/>
                    <a:pt x="67" y="13"/>
                    <a:pt x="66" y="12"/>
                  </a:cubicBezTo>
                  <a:cubicBezTo>
                    <a:pt x="64" y="10"/>
                    <a:pt x="62" y="9"/>
                    <a:pt x="60" y="7"/>
                  </a:cubicBezTo>
                  <a:cubicBezTo>
                    <a:pt x="57" y="5"/>
                    <a:pt x="54" y="3"/>
                    <a:pt x="53" y="0"/>
                  </a:cubicBezTo>
                  <a:cubicBezTo>
                    <a:pt x="47" y="3"/>
                    <a:pt x="41" y="3"/>
                    <a:pt x="33" y="3"/>
                  </a:cubicBezTo>
                  <a:lnTo>
                    <a:pt x="36" y="9"/>
                  </a:lnTo>
                  <a:cubicBezTo>
                    <a:pt x="37" y="9"/>
                    <a:pt x="37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5"/>
                    <a:pt x="31" y="17"/>
                    <a:pt x="31" y="18"/>
                  </a:cubicBezTo>
                  <a:cubicBezTo>
                    <a:pt x="31" y="19"/>
                    <a:pt x="30" y="19"/>
                    <a:pt x="32" y="22"/>
                  </a:cubicBezTo>
                  <a:cubicBezTo>
                    <a:pt x="36" y="32"/>
                    <a:pt x="39" y="34"/>
                    <a:pt x="48" y="36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1" y="38"/>
                    <a:pt x="49" y="40"/>
                    <a:pt x="45" y="43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36" y="52"/>
                  </a:lnTo>
                  <a:cubicBezTo>
                    <a:pt x="35" y="53"/>
                    <a:pt x="35" y="55"/>
                    <a:pt x="34" y="57"/>
                  </a:cubicBezTo>
                  <a:cubicBezTo>
                    <a:pt x="33" y="62"/>
                    <a:pt x="32" y="66"/>
                    <a:pt x="26" y="66"/>
                  </a:cubicBezTo>
                  <a:cubicBezTo>
                    <a:pt x="24" y="66"/>
                    <a:pt x="23" y="66"/>
                    <a:pt x="22" y="65"/>
                  </a:cubicBezTo>
                  <a:cubicBezTo>
                    <a:pt x="21" y="65"/>
                    <a:pt x="20" y="64"/>
                    <a:pt x="19" y="64"/>
                  </a:cubicBezTo>
                  <a:cubicBezTo>
                    <a:pt x="10" y="64"/>
                    <a:pt x="0" y="68"/>
                    <a:pt x="0" y="77"/>
                  </a:cubicBezTo>
                  <a:cubicBezTo>
                    <a:pt x="0" y="81"/>
                    <a:pt x="2" y="83"/>
                    <a:pt x="5" y="84"/>
                  </a:cubicBezTo>
                  <a:cubicBezTo>
                    <a:pt x="6" y="85"/>
                    <a:pt x="9" y="87"/>
                    <a:pt x="9" y="90"/>
                  </a:cubicBezTo>
                  <a:cubicBezTo>
                    <a:pt x="10" y="92"/>
                    <a:pt x="10" y="94"/>
                    <a:pt x="11" y="96"/>
                  </a:cubicBezTo>
                  <a:cubicBezTo>
                    <a:pt x="12" y="100"/>
                    <a:pt x="13" y="103"/>
                    <a:pt x="15" y="106"/>
                  </a:cubicBezTo>
                  <a:cubicBezTo>
                    <a:pt x="15" y="106"/>
                    <a:pt x="15" y="107"/>
                    <a:pt x="15" y="107"/>
                  </a:cubicBezTo>
                  <a:lnTo>
                    <a:pt x="15" y="124"/>
                  </a:lnTo>
                  <a:cubicBezTo>
                    <a:pt x="16" y="127"/>
                    <a:pt x="20" y="132"/>
                    <a:pt x="23" y="132"/>
                  </a:cubicBezTo>
                  <a:cubicBezTo>
                    <a:pt x="25" y="132"/>
                    <a:pt x="26" y="131"/>
                    <a:pt x="27" y="130"/>
                  </a:cubicBezTo>
                  <a:cubicBezTo>
                    <a:pt x="28" y="129"/>
                    <a:pt x="30" y="128"/>
                    <a:pt x="32" y="128"/>
                  </a:cubicBezTo>
                  <a:lnTo>
                    <a:pt x="42" y="128"/>
                  </a:lnTo>
                  <a:cubicBezTo>
                    <a:pt x="43" y="128"/>
                    <a:pt x="44" y="128"/>
                    <a:pt x="44" y="128"/>
                  </a:cubicBezTo>
                  <a:cubicBezTo>
                    <a:pt x="46" y="128"/>
                    <a:pt x="48" y="128"/>
                    <a:pt x="49" y="127"/>
                  </a:cubicBezTo>
                  <a:cubicBezTo>
                    <a:pt x="50" y="121"/>
                    <a:pt x="49" y="115"/>
                    <a:pt x="48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2"/>
                    <a:pt x="48" y="97"/>
                    <a:pt x="47" y="93"/>
                  </a:cubicBezTo>
                  <a:cubicBezTo>
                    <a:pt x="45" y="85"/>
                    <a:pt x="44" y="77"/>
                    <a:pt x="52" y="69"/>
                  </a:cubicBezTo>
                  <a:cubicBezTo>
                    <a:pt x="53" y="67"/>
                    <a:pt x="55" y="65"/>
                    <a:pt x="57" y="63"/>
                  </a:cubicBezTo>
                  <a:cubicBezTo>
                    <a:pt x="62" y="58"/>
                    <a:pt x="68" y="53"/>
                    <a:pt x="64" y="47"/>
                  </a:cubicBezTo>
                  <a:cubicBezTo>
                    <a:pt x="58" y="38"/>
                    <a:pt x="58" y="33"/>
                    <a:pt x="63" y="24"/>
                  </a:cubicBezTo>
                  <a:cubicBezTo>
                    <a:pt x="63" y="22"/>
                    <a:pt x="66" y="22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Freeform 1150"/>
            <p:cNvSpPr>
              <a:spLocks/>
            </p:cNvSpPr>
            <p:nvPr/>
          </p:nvSpPr>
          <p:spPr bwMode="auto">
            <a:xfrm>
              <a:off x="7747799" y="4717070"/>
              <a:ext cx="18795" cy="18795"/>
            </a:xfrm>
            <a:custGeom>
              <a:avLst/>
              <a:gdLst>
                <a:gd name="T0" fmla="*/ 41 w 45"/>
                <a:gd name="T1" fmla="*/ 7 h 40"/>
                <a:gd name="T2" fmla="*/ 36 w 45"/>
                <a:gd name="T3" fmla="*/ 3 h 40"/>
                <a:gd name="T4" fmla="*/ 26 w 45"/>
                <a:gd name="T5" fmla="*/ 8 h 40"/>
                <a:gd name="T6" fmla="*/ 19 w 45"/>
                <a:gd name="T7" fmla="*/ 4 h 40"/>
                <a:gd name="T8" fmla="*/ 14 w 45"/>
                <a:gd name="T9" fmla="*/ 0 h 40"/>
                <a:gd name="T10" fmla="*/ 0 w 45"/>
                <a:gd name="T11" fmla="*/ 10 h 40"/>
                <a:gd name="T12" fmla="*/ 22 w 45"/>
                <a:gd name="T13" fmla="*/ 40 h 40"/>
                <a:gd name="T14" fmla="*/ 41 w 45"/>
                <a:gd name="T15" fmla="*/ 32 h 40"/>
                <a:gd name="T16" fmla="*/ 41 w 45"/>
                <a:gd name="T17" fmla="*/ 32 h 40"/>
                <a:gd name="T18" fmla="*/ 40 w 45"/>
                <a:gd name="T19" fmla="*/ 26 h 40"/>
                <a:gd name="T20" fmla="*/ 39 w 45"/>
                <a:gd name="T21" fmla="*/ 21 h 40"/>
                <a:gd name="T22" fmla="*/ 43 w 45"/>
                <a:gd name="T23" fmla="*/ 16 h 40"/>
                <a:gd name="T24" fmla="*/ 45 w 45"/>
                <a:gd name="T25" fmla="*/ 14 h 40"/>
                <a:gd name="T26" fmla="*/ 41 w 45"/>
                <a:gd name="T2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0">
                  <a:moveTo>
                    <a:pt x="41" y="7"/>
                  </a:moveTo>
                  <a:cubicBezTo>
                    <a:pt x="39" y="6"/>
                    <a:pt x="37" y="5"/>
                    <a:pt x="36" y="3"/>
                  </a:cubicBezTo>
                  <a:cubicBezTo>
                    <a:pt x="34" y="7"/>
                    <a:pt x="31" y="8"/>
                    <a:pt x="26" y="8"/>
                  </a:cubicBezTo>
                  <a:cubicBezTo>
                    <a:pt x="21" y="8"/>
                    <a:pt x="20" y="6"/>
                    <a:pt x="19" y="4"/>
                  </a:cubicBezTo>
                  <a:cubicBezTo>
                    <a:pt x="18" y="1"/>
                    <a:pt x="18" y="0"/>
                    <a:pt x="14" y="0"/>
                  </a:cubicBezTo>
                  <a:cubicBezTo>
                    <a:pt x="9" y="0"/>
                    <a:pt x="0" y="4"/>
                    <a:pt x="0" y="10"/>
                  </a:cubicBezTo>
                  <a:cubicBezTo>
                    <a:pt x="0" y="20"/>
                    <a:pt x="14" y="35"/>
                    <a:pt x="22" y="40"/>
                  </a:cubicBezTo>
                  <a:cubicBezTo>
                    <a:pt x="24" y="36"/>
                    <a:pt x="35" y="32"/>
                    <a:pt x="41" y="32"/>
                  </a:cubicBezTo>
                  <a:lnTo>
                    <a:pt x="41" y="32"/>
                  </a:lnTo>
                  <a:cubicBezTo>
                    <a:pt x="42" y="30"/>
                    <a:pt x="41" y="28"/>
                    <a:pt x="40" y="26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9" y="18"/>
                    <a:pt x="41" y="17"/>
                    <a:pt x="43" y="16"/>
                  </a:cubicBezTo>
                  <a:cubicBezTo>
                    <a:pt x="44" y="15"/>
                    <a:pt x="45" y="15"/>
                    <a:pt x="45" y="14"/>
                  </a:cubicBezTo>
                  <a:cubicBezTo>
                    <a:pt x="45" y="11"/>
                    <a:pt x="43" y="9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Freeform 1151"/>
            <p:cNvSpPr>
              <a:spLocks/>
            </p:cNvSpPr>
            <p:nvPr/>
          </p:nvSpPr>
          <p:spPr bwMode="auto">
            <a:xfrm>
              <a:off x="7757197" y="4732105"/>
              <a:ext cx="20675" cy="13157"/>
            </a:xfrm>
            <a:custGeom>
              <a:avLst/>
              <a:gdLst>
                <a:gd name="T0" fmla="*/ 49 w 49"/>
                <a:gd name="T1" fmla="*/ 18 h 31"/>
                <a:gd name="T2" fmla="*/ 49 w 49"/>
                <a:gd name="T3" fmla="*/ 18 h 31"/>
                <a:gd name="T4" fmla="*/ 48 w 49"/>
                <a:gd name="T5" fmla="*/ 17 h 31"/>
                <a:gd name="T6" fmla="*/ 42 w 49"/>
                <a:gd name="T7" fmla="*/ 12 h 31"/>
                <a:gd name="T8" fmla="*/ 39 w 49"/>
                <a:gd name="T9" fmla="*/ 13 h 31"/>
                <a:gd name="T10" fmla="*/ 30 w 49"/>
                <a:gd name="T11" fmla="*/ 7 h 31"/>
                <a:gd name="T12" fmla="*/ 18 w 49"/>
                <a:gd name="T13" fmla="*/ 0 h 31"/>
                <a:gd name="T14" fmla="*/ 0 w 49"/>
                <a:gd name="T15" fmla="*/ 8 h 31"/>
                <a:gd name="T16" fmla="*/ 4 w 49"/>
                <a:gd name="T17" fmla="*/ 11 h 31"/>
                <a:gd name="T18" fmla="*/ 4 w 49"/>
                <a:gd name="T19" fmla="*/ 11 h 31"/>
                <a:gd name="T20" fmla="*/ 7 w 49"/>
                <a:gd name="T21" fmla="*/ 19 h 31"/>
                <a:gd name="T22" fmla="*/ 13 w 49"/>
                <a:gd name="T23" fmla="*/ 31 h 31"/>
                <a:gd name="T24" fmla="*/ 27 w 49"/>
                <a:gd name="T25" fmla="*/ 28 h 31"/>
                <a:gd name="T26" fmla="*/ 30 w 49"/>
                <a:gd name="T27" fmla="*/ 30 h 31"/>
                <a:gd name="T28" fmla="*/ 31 w 49"/>
                <a:gd name="T29" fmla="*/ 30 h 31"/>
                <a:gd name="T30" fmla="*/ 34 w 49"/>
                <a:gd name="T31" fmla="*/ 28 h 31"/>
                <a:gd name="T32" fmla="*/ 36 w 49"/>
                <a:gd name="T33" fmla="*/ 28 h 31"/>
                <a:gd name="T34" fmla="*/ 37 w 49"/>
                <a:gd name="T35" fmla="*/ 29 h 31"/>
                <a:gd name="T36" fmla="*/ 40 w 49"/>
                <a:gd name="T37" fmla="*/ 30 h 31"/>
                <a:gd name="T38" fmla="*/ 44 w 49"/>
                <a:gd name="T39" fmla="*/ 26 h 31"/>
                <a:gd name="T40" fmla="*/ 47 w 49"/>
                <a:gd name="T41" fmla="*/ 22 h 31"/>
                <a:gd name="T42" fmla="*/ 47 w 49"/>
                <a:gd name="T43" fmla="*/ 22 h 31"/>
                <a:gd name="T44" fmla="*/ 47 w 49"/>
                <a:gd name="T45" fmla="*/ 21 h 31"/>
                <a:gd name="T46" fmla="*/ 49 w 49"/>
                <a:gd name="T4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1"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6" y="15"/>
                    <a:pt x="44" y="14"/>
                    <a:pt x="42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35" y="13"/>
                    <a:pt x="33" y="10"/>
                    <a:pt x="30" y="7"/>
                  </a:cubicBezTo>
                  <a:cubicBezTo>
                    <a:pt x="27" y="4"/>
                    <a:pt x="23" y="0"/>
                    <a:pt x="18" y="0"/>
                  </a:cubicBezTo>
                  <a:cubicBezTo>
                    <a:pt x="11" y="0"/>
                    <a:pt x="0" y="5"/>
                    <a:pt x="0" y="8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3"/>
                    <a:pt x="6" y="15"/>
                    <a:pt x="7" y="19"/>
                  </a:cubicBezTo>
                  <a:cubicBezTo>
                    <a:pt x="9" y="23"/>
                    <a:pt x="11" y="29"/>
                    <a:pt x="13" y="31"/>
                  </a:cubicBezTo>
                  <a:cubicBezTo>
                    <a:pt x="16" y="29"/>
                    <a:pt x="27" y="28"/>
                    <a:pt x="27" y="28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4" y="29"/>
                    <a:pt x="34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8" y="30"/>
                    <a:pt x="38" y="30"/>
                    <a:pt x="40" y="30"/>
                  </a:cubicBezTo>
                  <a:cubicBezTo>
                    <a:pt x="42" y="30"/>
                    <a:pt x="43" y="29"/>
                    <a:pt x="44" y="26"/>
                  </a:cubicBezTo>
                  <a:cubicBezTo>
                    <a:pt x="45" y="25"/>
                    <a:pt x="45" y="23"/>
                    <a:pt x="47" y="22"/>
                  </a:cubicBezTo>
                  <a:lnTo>
                    <a:pt x="47" y="22"/>
                  </a:ln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Freeform 1152"/>
            <p:cNvSpPr>
              <a:spLocks/>
            </p:cNvSpPr>
            <p:nvPr/>
          </p:nvSpPr>
          <p:spPr bwMode="auto">
            <a:xfrm>
              <a:off x="7764715" y="4743382"/>
              <a:ext cx="16916" cy="11277"/>
            </a:xfrm>
            <a:custGeom>
              <a:avLst/>
              <a:gdLst>
                <a:gd name="T0" fmla="*/ 35 w 42"/>
                <a:gd name="T1" fmla="*/ 0 h 28"/>
                <a:gd name="T2" fmla="*/ 32 w 42"/>
                <a:gd name="T3" fmla="*/ 3 h 28"/>
                <a:gd name="T4" fmla="*/ 26 w 42"/>
                <a:gd name="T5" fmla="*/ 9 h 28"/>
                <a:gd name="T6" fmla="*/ 21 w 42"/>
                <a:gd name="T7" fmla="*/ 7 h 28"/>
                <a:gd name="T8" fmla="*/ 17 w 42"/>
                <a:gd name="T9" fmla="*/ 9 h 28"/>
                <a:gd name="T10" fmla="*/ 14 w 42"/>
                <a:gd name="T11" fmla="*/ 7 h 28"/>
                <a:gd name="T12" fmla="*/ 13 w 42"/>
                <a:gd name="T13" fmla="*/ 6 h 28"/>
                <a:gd name="T14" fmla="*/ 0 w 42"/>
                <a:gd name="T15" fmla="*/ 9 h 28"/>
                <a:gd name="T16" fmla="*/ 3 w 42"/>
                <a:gd name="T17" fmla="*/ 13 h 28"/>
                <a:gd name="T18" fmla="*/ 5 w 42"/>
                <a:gd name="T19" fmla="*/ 18 h 28"/>
                <a:gd name="T20" fmla="*/ 4 w 42"/>
                <a:gd name="T21" fmla="*/ 21 h 28"/>
                <a:gd name="T22" fmla="*/ 3 w 42"/>
                <a:gd name="T23" fmla="*/ 22 h 28"/>
                <a:gd name="T24" fmla="*/ 21 w 42"/>
                <a:gd name="T25" fmla="*/ 27 h 28"/>
                <a:gd name="T26" fmla="*/ 22 w 42"/>
                <a:gd name="T27" fmla="*/ 26 h 28"/>
                <a:gd name="T28" fmla="*/ 23 w 42"/>
                <a:gd name="T29" fmla="*/ 26 h 28"/>
                <a:gd name="T30" fmla="*/ 24 w 42"/>
                <a:gd name="T31" fmla="*/ 26 h 28"/>
                <a:gd name="T32" fmla="*/ 27 w 42"/>
                <a:gd name="T33" fmla="*/ 28 h 28"/>
                <a:gd name="T34" fmla="*/ 30 w 42"/>
                <a:gd name="T35" fmla="*/ 22 h 28"/>
                <a:gd name="T36" fmla="*/ 29 w 42"/>
                <a:gd name="T37" fmla="*/ 18 h 28"/>
                <a:gd name="T38" fmla="*/ 28 w 42"/>
                <a:gd name="T39" fmla="*/ 14 h 28"/>
                <a:gd name="T40" fmla="*/ 42 w 42"/>
                <a:gd name="T41" fmla="*/ 6 h 28"/>
                <a:gd name="T42" fmla="*/ 35 w 42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35" y="0"/>
                  </a:moveTo>
                  <a:cubicBezTo>
                    <a:pt x="34" y="0"/>
                    <a:pt x="33" y="1"/>
                    <a:pt x="32" y="3"/>
                  </a:cubicBezTo>
                  <a:cubicBezTo>
                    <a:pt x="31" y="6"/>
                    <a:pt x="30" y="9"/>
                    <a:pt x="26" y="9"/>
                  </a:cubicBezTo>
                  <a:cubicBezTo>
                    <a:pt x="23" y="9"/>
                    <a:pt x="22" y="8"/>
                    <a:pt x="21" y="7"/>
                  </a:cubicBezTo>
                  <a:cubicBezTo>
                    <a:pt x="20" y="8"/>
                    <a:pt x="19" y="9"/>
                    <a:pt x="17" y="9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9" y="6"/>
                    <a:pt x="1" y="8"/>
                    <a:pt x="0" y="9"/>
                  </a:cubicBezTo>
                  <a:cubicBezTo>
                    <a:pt x="0" y="11"/>
                    <a:pt x="1" y="12"/>
                    <a:pt x="3" y="13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7"/>
                    <a:pt x="16" y="27"/>
                    <a:pt x="21" y="27"/>
                  </a:cubicBezTo>
                  <a:lnTo>
                    <a:pt x="22" y="26"/>
                  </a:ln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7"/>
                    <a:pt x="26" y="28"/>
                    <a:pt x="27" y="28"/>
                  </a:cubicBezTo>
                  <a:cubicBezTo>
                    <a:pt x="28" y="28"/>
                    <a:pt x="30" y="28"/>
                    <a:pt x="30" y="22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9"/>
                    <a:pt x="38" y="6"/>
                    <a:pt x="42" y="6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Freeform 1153"/>
            <p:cNvSpPr>
              <a:spLocks/>
            </p:cNvSpPr>
            <p:nvPr/>
          </p:nvSpPr>
          <p:spPr bwMode="auto">
            <a:xfrm>
              <a:off x="7922590" y="4611820"/>
              <a:ext cx="30071" cy="35710"/>
            </a:xfrm>
            <a:custGeom>
              <a:avLst/>
              <a:gdLst>
                <a:gd name="T0" fmla="*/ 58 w 69"/>
                <a:gd name="T1" fmla="*/ 58 h 83"/>
                <a:gd name="T2" fmla="*/ 62 w 69"/>
                <a:gd name="T3" fmla="*/ 45 h 83"/>
                <a:gd name="T4" fmla="*/ 64 w 69"/>
                <a:gd name="T5" fmla="*/ 34 h 83"/>
                <a:gd name="T6" fmla="*/ 69 w 69"/>
                <a:gd name="T7" fmla="*/ 15 h 83"/>
                <a:gd name="T8" fmla="*/ 60 w 69"/>
                <a:gd name="T9" fmla="*/ 9 h 83"/>
                <a:gd name="T10" fmla="*/ 44 w 69"/>
                <a:gd name="T11" fmla="*/ 0 h 83"/>
                <a:gd name="T12" fmla="*/ 36 w 69"/>
                <a:gd name="T13" fmla="*/ 10 h 83"/>
                <a:gd name="T14" fmla="*/ 25 w 69"/>
                <a:gd name="T15" fmla="*/ 23 h 83"/>
                <a:gd name="T16" fmla="*/ 22 w 69"/>
                <a:gd name="T17" fmla="*/ 21 h 83"/>
                <a:gd name="T18" fmla="*/ 20 w 69"/>
                <a:gd name="T19" fmla="*/ 20 h 83"/>
                <a:gd name="T20" fmla="*/ 15 w 69"/>
                <a:gd name="T21" fmla="*/ 22 h 83"/>
                <a:gd name="T22" fmla="*/ 15 w 69"/>
                <a:gd name="T23" fmla="*/ 22 h 83"/>
                <a:gd name="T24" fmla="*/ 13 w 69"/>
                <a:gd name="T25" fmla="*/ 28 h 83"/>
                <a:gd name="T26" fmla="*/ 12 w 69"/>
                <a:gd name="T27" fmla="*/ 36 h 83"/>
                <a:gd name="T28" fmla="*/ 7 w 69"/>
                <a:gd name="T29" fmla="*/ 42 h 83"/>
                <a:gd name="T30" fmla="*/ 2 w 69"/>
                <a:gd name="T31" fmla="*/ 51 h 83"/>
                <a:gd name="T32" fmla="*/ 2 w 69"/>
                <a:gd name="T33" fmla="*/ 54 h 83"/>
                <a:gd name="T34" fmla="*/ 2 w 69"/>
                <a:gd name="T35" fmla="*/ 60 h 83"/>
                <a:gd name="T36" fmla="*/ 1 w 69"/>
                <a:gd name="T37" fmla="*/ 62 h 83"/>
                <a:gd name="T38" fmla="*/ 0 w 69"/>
                <a:gd name="T39" fmla="*/ 63 h 83"/>
                <a:gd name="T40" fmla="*/ 10 w 69"/>
                <a:gd name="T41" fmla="*/ 68 h 83"/>
                <a:gd name="T42" fmla="*/ 14 w 69"/>
                <a:gd name="T43" fmla="*/ 69 h 83"/>
                <a:gd name="T44" fmla="*/ 21 w 69"/>
                <a:gd name="T45" fmla="*/ 69 h 83"/>
                <a:gd name="T46" fmla="*/ 20 w 69"/>
                <a:gd name="T47" fmla="*/ 68 h 83"/>
                <a:gd name="T48" fmla="*/ 19 w 69"/>
                <a:gd name="T49" fmla="*/ 65 h 83"/>
                <a:gd name="T50" fmla="*/ 24 w 69"/>
                <a:gd name="T51" fmla="*/ 61 h 83"/>
                <a:gd name="T52" fmla="*/ 25 w 69"/>
                <a:gd name="T53" fmla="*/ 61 h 83"/>
                <a:gd name="T54" fmla="*/ 25 w 69"/>
                <a:gd name="T55" fmla="*/ 61 h 83"/>
                <a:gd name="T56" fmla="*/ 30 w 69"/>
                <a:gd name="T57" fmla="*/ 61 h 83"/>
                <a:gd name="T58" fmla="*/ 31 w 69"/>
                <a:gd name="T59" fmla="*/ 62 h 83"/>
                <a:gd name="T60" fmla="*/ 31 w 69"/>
                <a:gd name="T61" fmla="*/ 66 h 83"/>
                <a:gd name="T62" fmla="*/ 31 w 69"/>
                <a:gd name="T63" fmla="*/ 67 h 83"/>
                <a:gd name="T64" fmla="*/ 27 w 69"/>
                <a:gd name="T65" fmla="*/ 72 h 83"/>
                <a:gd name="T66" fmla="*/ 33 w 69"/>
                <a:gd name="T67" fmla="*/ 72 h 83"/>
                <a:gd name="T68" fmla="*/ 34 w 69"/>
                <a:gd name="T69" fmla="*/ 74 h 83"/>
                <a:gd name="T70" fmla="*/ 27 w 69"/>
                <a:gd name="T71" fmla="*/ 81 h 83"/>
                <a:gd name="T72" fmla="*/ 27 w 69"/>
                <a:gd name="T73" fmla="*/ 82 h 83"/>
                <a:gd name="T74" fmla="*/ 30 w 69"/>
                <a:gd name="T75" fmla="*/ 82 h 83"/>
                <a:gd name="T76" fmla="*/ 31 w 69"/>
                <a:gd name="T77" fmla="*/ 82 h 83"/>
                <a:gd name="T78" fmla="*/ 32 w 69"/>
                <a:gd name="T79" fmla="*/ 82 h 83"/>
                <a:gd name="T80" fmla="*/ 32 w 69"/>
                <a:gd name="T81" fmla="*/ 82 h 83"/>
                <a:gd name="T82" fmla="*/ 33 w 69"/>
                <a:gd name="T83" fmla="*/ 82 h 83"/>
                <a:gd name="T84" fmla="*/ 36 w 69"/>
                <a:gd name="T85" fmla="*/ 82 h 83"/>
                <a:gd name="T86" fmla="*/ 50 w 69"/>
                <a:gd name="T87" fmla="*/ 76 h 83"/>
                <a:gd name="T88" fmla="*/ 50 w 69"/>
                <a:gd name="T89" fmla="*/ 76 h 83"/>
                <a:gd name="T90" fmla="*/ 46 w 69"/>
                <a:gd name="T91" fmla="*/ 68 h 83"/>
                <a:gd name="T92" fmla="*/ 55 w 69"/>
                <a:gd name="T93" fmla="*/ 60 h 83"/>
                <a:gd name="T94" fmla="*/ 58 w 69"/>
                <a:gd name="T95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3">
                  <a:moveTo>
                    <a:pt x="58" y="58"/>
                  </a:moveTo>
                  <a:cubicBezTo>
                    <a:pt x="60" y="56"/>
                    <a:pt x="61" y="48"/>
                    <a:pt x="62" y="45"/>
                  </a:cubicBezTo>
                  <a:cubicBezTo>
                    <a:pt x="63" y="42"/>
                    <a:pt x="63" y="38"/>
                    <a:pt x="64" y="34"/>
                  </a:cubicBezTo>
                  <a:cubicBezTo>
                    <a:pt x="65" y="28"/>
                    <a:pt x="66" y="20"/>
                    <a:pt x="69" y="15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55" y="5"/>
                    <a:pt x="48" y="0"/>
                    <a:pt x="44" y="0"/>
                  </a:cubicBezTo>
                  <a:cubicBezTo>
                    <a:pt x="40" y="0"/>
                    <a:pt x="38" y="5"/>
                    <a:pt x="36" y="10"/>
                  </a:cubicBezTo>
                  <a:cubicBezTo>
                    <a:pt x="34" y="16"/>
                    <a:pt x="32" y="23"/>
                    <a:pt x="25" y="23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19" y="20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4" y="26"/>
                    <a:pt x="13" y="28"/>
                  </a:cubicBezTo>
                  <a:cubicBezTo>
                    <a:pt x="13" y="31"/>
                    <a:pt x="13" y="34"/>
                    <a:pt x="12" y="36"/>
                  </a:cubicBezTo>
                  <a:cubicBezTo>
                    <a:pt x="12" y="39"/>
                    <a:pt x="9" y="41"/>
                    <a:pt x="7" y="42"/>
                  </a:cubicBezTo>
                  <a:cubicBezTo>
                    <a:pt x="5" y="44"/>
                    <a:pt x="2" y="46"/>
                    <a:pt x="2" y="51"/>
                  </a:cubicBezTo>
                  <a:cubicBezTo>
                    <a:pt x="2" y="52"/>
                    <a:pt x="2" y="53"/>
                    <a:pt x="2" y="54"/>
                  </a:cubicBezTo>
                  <a:cubicBezTo>
                    <a:pt x="2" y="56"/>
                    <a:pt x="3" y="58"/>
                    <a:pt x="2" y="60"/>
                  </a:cubicBezTo>
                  <a:cubicBezTo>
                    <a:pt x="2" y="61"/>
                    <a:pt x="1" y="62"/>
                    <a:pt x="1" y="62"/>
                  </a:cubicBezTo>
                  <a:cubicBezTo>
                    <a:pt x="1" y="62"/>
                    <a:pt x="1" y="63"/>
                    <a:pt x="0" y="63"/>
                  </a:cubicBezTo>
                  <a:cubicBezTo>
                    <a:pt x="1" y="68"/>
                    <a:pt x="9" y="68"/>
                    <a:pt x="10" y="68"/>
                  </a:cubicBezTo>
                  <a:cubicBezTo>
                    <a:pt x="11" y="68"/>
                    <a:pt x="12" y="69"/>
                    <a:pt x="14" y="69"/>
                  </a:cubicBezTo>
                  <a:cubicBezTo>
                    <a:pt x="16" y="69"/>
                    <a:pt x="19" y="70"/>
                    <a:pt x="21" y="69"/>
                  </a:cubicBezTo>
                  <a:cubicBezTo>
                    <a:pt x="21" y="69"/>
                    <a:pt x="20" y="68"/>
                    <a:pt x="20" y="68"/>
                  </a:cubicBezTo>
                  <a:cubicBezTo>
                    <a:pt x="20" y="67"/>
                    <a:pt x="19" y="67"/>
                    <a:pt x="19" y="65"/>
                  </a:cubicBezTo>
                  <a:cubicBezTo>
                    <a:pt x="19" y="63"/>
                    <a:pt x="22" y="62"/>
                    <a:pt x="24" y="61"/>
                  </a:cubicBezTo>
                  <a:cubicBezTo>
                    <a:pt x="24" y="61"/>
                    <a:pt x="24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30" y="61"/>
                  </a:lnTo>
                  <a:cubicBezTo>
                    <a:pt x="31" y="61"/>
                    <a:pt x="31" y="61"/>
                    <a:pt x="31" y="62"/>
                  </a:cubicBezTo>
                  <a:lnTo>
                    <a:pt x="31" y="66"/>
                  </a:lnTo>
                  <a:cubicBezTo>
                    <a:pt x="31" y="67"/>
                    <a:pt x="31" y="67"/>
                    <a:pt x="31" y="67"/>
                  </a:cubicBezTo>
                  <a:cubicBezTo>
                    <a:pt x="29" y="69"/>
                    <a:pt x="28" y="70"/>
                    <a:pt x="27" y="72"/>
                  </a:cubicBezTo>
                  <a:lnTo>
                    <a:pt x="33" y="72"/>
                  </a:lnTo>
                  <a:cubicBezTo>
                    <a:pt x="34" y="72"/>
                    <a:pt x="34" y="73"/>
                    <a:pt x="34" y="74"/>
                  </a:cubicBezTo>
                  <a:cubicBezTo>
                    <a:pt x="34" y="77"/>
                    <a:pt x="32" y="79"/>
                    <a:pt x="27" y="81"/>
                  </a:cubicBezTo>
                  <a:lnTo>
                    <a:pt x="27" y="82"/>
                  </a:lnTo>
                  <a:cubicBezTo>
                    <a:pt x="29" y="83"/>
                    <a:pt x="29" y="83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2" y="82"/>
                  </a:cubicBezTo>
                  <a:lnTo>
                    <a:pt x="32" y="82"/>
                  </a:lnTo>
                  <a:cubicBezTo>
                    <a:pt x="32" y="82"/>
                    <a:pt x="33" y="82"/>
                    <a:pt x="33" y="82"/>
                  </a:cubicBezTo>
                  <a:cubicBezTo>
                    <a:pt x="34" y="82"/>
                    <a:pt x="35" y="82"/>
                    <a:pt x="36" y="82"/>
                  </a:cubicBezTo>
                  <a:cubicBezTo>
                    <a:pt x="41" y="82"/>
                    <a:pt x="46" y="79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4"/>
                    <a:pt x="46" y="72"/>
                    <a:pt x="46" y="68"/>
                  </a:cubicBezTo>
                  <a:cubicBezTo>
                    <a:pt x="46" y="63"/>
                    <a:pt x="51" y="61"/>
                    <a:pt x="55" y="60"/>
                  </a:cubicBezTo>
                  <a:cubicBezTo>
                    <a:pt x="56" y="60"/>
                    <a:pt x="57" y="59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Freeform 1154"/>
            <p:cNvSpPr>
              <a:spLocks noEditPoints="1"/>
            </p:cNvSpPr>
            <p:nvPr/>
          </p:nvSpPr>
          <p:spPr bwMode="auto">
            <a:xfrm>
              <a:off x="7732763" y="4670084"/>
              <a:ext cx="39469" cy="50746"/>
            </a:xfrm>
            <a:custGeom>
              <a:avLst/>
              <a:gdLst>
                <a:gd name="T0" fmla="*/ 90 w 94"/>
                <a:gd name="T1" fmla="*/ 70 h 121"/>
                <a:gd name="T2" fmla="*/ 93 w 94"/>
                <a:gd name="T3" fmla="*/ 63 h 121"/>
                <a:gd name="T4" fmla="*/ 90 w 94"/>
                <a:gd name="T5" fmla="*/ 53 h 121"/>
                <a:gd name="T6" fmla="*/ 88 w 94"/>
                <a:gd name="T7" fmla="*/ 35 h 121"/>
                <a:gd name="T8" fmla="*/ 71 w 94"/>
                <a:gd name="T9" fmla="*/ 21 h 121"/>
                <a:gd name="T10" fmla="*/ 70 w 94"/>
                <a:gd name="T11" fmla="*/ 20 h 121"/>
                <a:gd name="T12" fmla="*/ 70 w 94"/>
                <a:gd name="T13" fmla="*/ 10 h 121"/>
                <a:gd name="T14" fmla="*/ 68 w 94"/>
                <a:gd name="T15" fmla="*/ 10 h 121"/>
                <a:gd name="T16" fmla="*/ 53 w 94"/>
                <a:gd name="T17" fmla="*/ 3 h 121"/>
                <a:gd name="T18" fmla="*/ 48 w 94"/>
                <a:gd name="T19" fmla="*/ 3 h 121"/>
                <a:gd name="T20" fmla="*/ 51 w 94"/>
                <a:gd name="T21" fmla="*/ 25 h 121"/>
                <a:gd name="T22" fmla="*/ 49 w 94"/>
                <a:gd name="T23" fmla="*/ 25 h 121"/>
                <a:gd name="T24" fmla="*/ 29 w 94"/>
                <a:gd name="T25" fmla="*/ 21 h 121"/>
                <a:gd name="T26" fmla="*/ 5 w 94"/>
                <a:gd name="T27" fmla="*/ 14 h 121"/>
                <a:gd name="T28" fmla="*/ 3 w 94"/>
                <a:gd name="T29" fmla="*/ 36 h 121"/>
                <a:gd name="T30" fmla="*/ 8 w 94"/>
                <a:gd name="T31" fmla="*/ 63 h 121"/>
                <a:gd name="T32" fmla="*/ 14 w 94"/>
                <a:gd name="T33" fmla="*/ 72 h 121"/>
                <a:gd name="T34" fmla="*/ 18 w 94"/>
                <a:gd name="T35" fmla="*/ 103 h 121"/>
                <a:gd name="T36" fmla="*/ 22 w 94"/>
                <a:gd name="T37" fmla="*/ 111 h 121"/>
                <a:gd name="T38" fmla="*/ 28 w 94"/>
                <a:gd name="T39" fmla="*/ 114 h 121"/>
                <a:gd name="T40" fmla="*/ 49 w 94"/>
                <a:gd name="T41" fmla="*/ 110 h 121"/>
                <a:gd name="T42" fmla="*/ 61 w 94"/>
                <a:gd name="T43" fmla="*/ 119 h 121"/>
                <a:gd name="T44" fmla="*/ 70 w 94"/>
                <a:gd name="T45" fmla="*/ 112 h 121"/>
                <a:gd name="T46" fmla="*/ 79 w 94"/>
                <a:gd name="T47" fmla="*/ 87 h 121"/>
                <a:gd name="T48" fmla="*/ 75 w 94"/>
                <a:gd name="T49" fmla="*/ 82 h 121"/>
                <a:gd name="T50" fmla="*/ 86 w 94"/>
                <a:gd name="T51" fmla="*/ 71 h 121"/>
                <a:gd name="T52" fmla="*/ 90 w 94"/>
                <a:gd name="T53" fmla="*/ 71 h 121"/>
                <a:gd name="T54" fmla="*/ 62 w 94"/>
                <a:gd name="T55" fmla="*/ 87 h 121"/>
                <a:gd name="T56" fmla="*/ 60 w 94"/>
                <a:gd name="T57" fmla="*/ 91 h 121"/>
                <a:gd name="T58" fmla="*/ 53 w 94"/>
                <a:gd name="T59" fmla="*/ 89 h 121"/>
                <a:gd name="T60" fmla="*/ 34 w 94"/>
                <a:gd name="T61" fmla="*/ 110 h 121"/>
                <a:gd name="T62" fmla="*/ 31 w 94"/>
                <a:gd name="T63" fmla="*/ 91 h 121"/>
                <a:gd name="T64" fmla="*/ 36 w 94"/>
                <a:gd name="T65" fmla="*/ 87 h 121"/>
                <a:gd name="T66" fmla="*/ 36 w 94"/>
                <a:gd name="T67" fmla="*/ 82 h 121"/>
                <a:gd name="T68" fmla="*/ 49 w 94"/>
                <a:gd name="T69" fmla="*/ 75 h 121"/>
                <a:gd name="T70" fmla="*/ 44 w 94"/>
                <a:gd name="T71" fmla="*/ 71 h 121"/>
                <a:gd name="T72" fmla="*/ 28 w 94"/>
                <a:gd name="T73" fmla="*/ 61 h 121"/>
                <a:gd name="T74" fmla="*/ 28 w 94"/>
                <a:gd name="T75" fmla="*/ 54 h 121"/>
                <a:gd name="T76" fmla="*/ 33 w 94"/>
                <a:gd name="T77" fmla="*/ 54 h 121"/>
                <a:gd name="T78" fmla="*/ 45 w 94"/>
                <a:gd name="T79" fmla="*/ 62 h 121"/>
                <a:gd name="T80" fmla="*/ 62 w 94"/>
                <a:gd name="T8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21">
                  <a:moveTo>
                    <a:pt x="90" y="71"/>
                  </a:moveTo>
                  <a:lnTo>
                    <a:pt x="90" y="70"/>
                  </a:lnTo>
                  <a:lnTo>
                    <a:pt x="92" y="69"/>
                  </a:lnTo>
                  <a:cubicBezTo>
                    <a:pt x="92" y="67"/>
                    <a:pt x="92" y="65"/>
                    <a:pt x="93" y="63"/>
                  </a:cubicBezTo>
                  <a:cubicBezTo>
                    <a:pt x="93" y="62"/>
                    <a:pt x="94" y="60"/>
                    <a:pt x="94" y="58"/>
                  </a:cubicBezTo>
                  <a:cubicBezTo>
                    <a:pt x="94" y="56"/>
                    <a:pt x="92" y="55"/>
                    <a:pt x="90" y="53"/>
                  </a:cubicBezTo>
                  <a:cubicBezTo>
                    <a:pt x="88" y="51"/>
                    <a:pt x="85" y="48"/>
                    <a:pt x="85" y="44"/>
                  </a:cubicBezTo>
                  <a:cubicBezTo>
                    <a:pt x="85" y="40"/>
                    <a:pt x="87" y="37"/>
                    <a:pt x="88" y="35"/>
                  </a:cubicBezTo>
                  <a:cubicBezTo>
                    <a:pt x="90" y="33"/>
                    <a:pt x="90" y="32"/>
                    <a:pt x="90" y="30"/>
                  </a:cubicBezTo>
                  <a:cubicBezTo>
                    <a:pt x="90" y="25"/>
                    <a:pt x="78" y="21"/>
                    <a:pt x="71" y="21"/>
                  </a:cubicBezTo>
                  <a:lnTo>
                    <a:pt x="70" y="22"/>
                  </a:lnTo>
                  <a:lnTo>
                    <a:pt x="70" y="20"/>
                  </a:lnTo>
                  <a:cubicBezTo>
                    <a:pt x="69" y="18"/>
                    <a:pt x="70" y="14"/>
                    <a:pt x="70" y="12"/>
                  </a:cubicBezTo>
                  <a:cubicBezTo>
                    <a:pt x="70" y="11"/>
                    <a:pt x="70" y="11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0"/>
                    <a:pt x="68" y="10"/>
                  </a:cubicBezTo>
                  <a:lnTo>
                    <a:pt x="68" y="10"/>
                  </a:lnTo>
                  <a:cubicBezTo>
                    <a:pt x="61" y="8"/>
                    <a:pt x="55" y="5"/>
                    <a:pt x="53" y="3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8" y="4"/>
                    <a:pt x="47" y="6"/>
                    <a:pt x="46" y="7"/>
                  </a:cubicBezTo>
                  <a:cubicBezTo>
                    <a:pt x="51" y="12"/>
                    <a:pt x="56" y="17"/>
                    <a:pt x="51" y="25"/>
                  </a:cubicBezTo>
                  <a:lnTo>
                    <a:pt x="50" y="26"/>
                  </a:lnTo>
                  <a:lnTo>
                    <a:pt x="49" y="25"/>
                  </a:lnTo>
                  <a:cubicBezTo>
                    <a:pt x="49" y="25"/>
                    <a:pt x="39" y="19"/>
                    <a:pt x="33" y="19"/>
                  </a:cubicBezTo>
                  <a:cubicBezTo>
                    <a:pt x="31" y="19"/>
                    <a:pt x="30" y="19"/>
                    <a:pt x="29" y="21"/>
                  </a:cubicBezTo>
                  <a:cubicBezTo>
                    <a:pt x="24" y="30"/>
                    <a:pt x="19" y="32"/>
                    <a:pt x="14" y="27"/>
                  </a:cubicBezTo>
                  <a:lnTo>
                    <a:pt x="5" y="14"/>
                  </a:lnTo>
                  <a:lnTo>
                    <a:pt x="0" y="17"/>
                  </a:lnTo>
                  <a:cubicBezTo>
                    <a:pt x="3" y="21"/>
                    <a:pt x="3" y="30"/>
                    <a:pt x="3" y="36"/>
                  </a:cubicBezTo>
                  <a:cubicBezTo>
                    <a:pt x="3" y="39"/>
                    <a:pt x="5" y="43"/>
                    <a:pt x="7" y="48"/>
                  </a:cubicBezTo>
                  <a:cubicBezTo>
                    <a:pt x="9" y="54"/>
                    <a:pt x="12" y="59"/>
                    <a:pt x="8" y="63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11" y="67"/>
                    <a:pt x="12" y="68"/>
                    <a:pt x="14" y="72"/>
                  </a:cubicBezTo>
                  <a:cubicBezTo>
                    <a:pt x="16" y="78"/>
                    <a:pt x="17" y="83"/>
                    <a:pt x="17" y="89"/>
                  </a:cubicBezTo>
                  <a:cubicBezTo>
                    <a:pt x="17" y="93"/>
                    <a:pt x="17" y="97"/>
                    <a:pt x="18" y="103"/>
                  </a:cubicBezTo>
                  <a:cubicBezTo>
                    <a:pt x="19" y="105"/>
                    <a:pt x="19" y="108"/>
                    <a:pt x="20" y="111"/>
                  </a:cubicBezTo>
                  <a:cubicBezTo>
                    <a:pt x="21" y="111"/>
                    <a:pt x="22" y="111"/>
                    <a:pt x="22" y="111"/>
                  </a:cubicBezTo>
                  <a:cubicBezTo>
                    <a:pt x="24" y="111"/>
                    <a:pt x="25" y="111"/>
                    <a:pt x="26" y="112"/>
                  </a:cubicBezTo>
                  <a:cubicBezTo>
                    <a:pt x="27" y="113"/>
                    <a:pt x="27" y="113"/>
                    <a:pt x="28" y="114"/>
                  </a:cubicBezTo>
                  <a:cubicBezTo>
                    <a:pt x="29" y="116"/>
                    <a:pt x="31" y="119"/>
                    <a:pt x="33" y="121"/>
                  </a:cubicBezTo>
                  <a:cubicBezTo>
                    <a:pt x="35" y="115"/>
                    <a:pt x="43" y="110"/>
                    <a:pt x="49" y="110"/>
                  </a:cubicBezTo>
                  <a:cubicBezTo>
                    <a:pt x="54" y="110"/>
                    <a:pt x="56" y="113"/>
                    <a:pt x="56" y="116"/>
                  </a:cubicBezTo>
                  <a:cubicBezTo>
                    <a:pt x="57" y="118"/>
                    <a:pt x="58" y="119"/>
                    <a:pt x="61" y="119"/>
                  </a:cubicBezTo>
                  <a:cubicBezTo>
                    <a:pt x="66" y="119"/>
                    <a:pt x="68" y="118"/>
                    <a:pt x="70" y="113"/>
                  </a:cubicBezTo>
                  <a:lnTo>
                    <a:pt x="70" y="112"/>
                  </a:lnTo>
                  <a:cubicBezTo>
                    <a:pt x="70" y="106"/>
                    <a:pt x="72" y="103"/>
                    <a:pt x="79" y="101"/>
                  </a:cubicBezTo>
                  <a:lnTo>
                    <a:pt x="79" y="87"/>
                  </a:lnTo>
                  <a:cubicBezTo>
                    <a:pt x="79" y="86"/>
                    <a:pt x="78" y="86"/>
                    <a:pt x="77" y="86"/>
                  </a:cubicBezTo>
                  <a:cubicBezTo>
                    <a:pt x="76" y="86"/>
                    <a:pt x="75" y="85"/>
                    <a:pt x="75" y="82"/>
                  </a:cubicBezTo>
                  <a:cubicBezTo>
                    <a:pt x="75" y="82"/>
                    <a:pt x="80" y="69"/>
                    <a:pt x="82" y="69"/>
                  </a:cubicBezTo>
                  <a:cubicBezTo>
                    <a:pt x="84" y="69"/>
                    <a:pt x="85" y="70"/>
                    <a:pt x="86" y="71"/>
                  </a:cubicBezTo>
                  <a:cubicBezTo>
                    <a:pt x="87" y="72"/>
                    <a:pt x="87" y="73"/>
                    <a:pt x="88" y="73"/>
                  </a:cubicBezTo>
                  <a:cubicBezTo>
                    <a:pt x="89" y="73"/>
                    <a:pt x="90" y="72"/>
                    <a:pt x="90" y="71"/>
                  </a:cubicBezTo>
                  <a:close/>
                  <a:moveTo>
                    <a:pt x="62" y="87"/>
                  </a:moveTo>
                  <a:lnTo>
                    <a:pt x="62" y="87"/>
                  </a:lnTo>
                  <a:cubicBezTo>
                    <a:pt x="62" y="87"/>
                    <a:pt x="62" y="88"/>
                    <a:pt x="61" y="88"/>
                  </a:cubicBezTo>
                  <a:cubicBezTo>
                    <a:pt x="61" y="88"/>
                    <a:pt x="60" y="90"/>
                    <a:pt x="60" y="91"/>
                  </a:cubicBezTo>
                  <a:cubicBezTo>
                    <a:pt x="60" y="94"/>
                    <a:pt x="60" y="98"/>
                    <a:pt x="57" y="98"/>
                  </a:cubicBezTo>
                  <a:cubicBezTo>
                    <a:pt x="54" y="98"/>
                    <a:pt x="54" y="92"/>
                    <a:pt x="53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49" y="95"/>
                    <a:pt x="42" y="110"/>
                    <a:pt x="34" y="110"/>
                  </a:cubicBezTo>
                  <a:cubicBezTo>
                    <a:pt x="28" y="110"/>
                    <a:pt x="24" y="104"/>
                    <a:pt x="24" y="96"/>
                  </a:cubicBezTo>
                  <a:cubicBezTo>
                    <a:pt x="24" y="93"/>
                    <a:pt x="29" y="91"/>
                    <a:pt x="31" y="91"/>
                  </a:cubicBezTo>
                  <a:cubicBezTo>
                    <a:pt x="33" y="91"/>
                    <a:pt x="34" y="93"/>
                    <a:pt x="35" y="94"/>
                  </a:cubicBezTo>
                  <a:cubicBezTo>
                    <a:pt x="36" y="94"/>
                    <a:pt x="36" y="91"/>
                    <a:pt x="36" y="87"/>
                  </a:cubicBezTo>
                  <a:cubicBezTo>
                    <a:pt x="36" y="86"/>
                    <a:pt x="36" y="84"/>
                    <a:pt x="36" y="83"/>
                  </a:cubicBezTo>
                  <a:lnTo>
                    <a:pt x="36" y="82"/>
                  </a:lnTo>
                  <a:lnTo>
                    <a:pt x="37" y="82"/>
                  </a:lnTo>
                  <a:cubicBezTo>
                    <a:pt x="40" y="82"/>
                    <a:pt x="49" y="77"/>
                    <a:pt x="49" y="75"/>
                  </a:cubicBezTo>
                  <a:cubicBezTo>
                    <a:pt x="49" y="73"/>
                    <a:pt x="48" y="70"/>
                    <a:pt x="47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36" y="72"/>
                    <a:pt x="30" y="65"/>
                    <a:pt x="28" y="61"/>
                  </a:cubicBezTo>
                  <a:lnTo>
                    <a:pt x="28" y="60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33" y="54"/>
                  </a:lnTo>
                  <a:cubicBezTo>
                    <a:pt x="34" y="55"/>
                    <a:pt x="34" y="55"/>
                    <a:pt x="35" y="56"/>
                  </a:cubicBezTo>
                  <a:cubicBezTo>
                    <a:pt x="38" y="59"/>
                    <a:pt x="40" y="62"/>
                    <a:pt x="45" y="62"/>
                  </a:cubicBezTo>
                  <a:cubicBezTo>
                    <a:pt x="53" y="62"/>
                    <a:pt x="62" y="74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3" y="85"/>
                    <a:pt x="63" y="86"/>
                    <a:pt x="6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Freeform 1155"/>
            <p:cNvSpPr>
              <a:spLocks/>
            </p:cNvSpPr>
            <p:nvPr/>
          </p:nvSpPr>
          <p:spPr bwMode="auto">
            <a:xfrm>
              <a:off x="7764715" y="4700155"/>
              <a:ext cx="33830" cy="45107"/>
            </a:xfrm>
            <a:custGeom>
              <a:avLst/>
              <a:gdLst>
                <a:gd name="T0" fmla="*/ 64 w 82"/>
                <a:gd name="T1" fmla="*/ 98 h 109"/>
                <a:gd name="T2" fmla="*/ 59 w 82"/>
                <a:gd name="T3" fmla="*/ 90 h 109"/>
                <a:gd name="T4" fmla="*/ 61 w 82"/>
                <a:gd name="T5" fmla="*/ 90 h 109"/>
                <a:gd name="T6" fmla="*/ 82 w 82"/>
                <a:gd name="T7" fmla="*/ 87 h 109"/>
                <a:gd name="T8" fmla="*/ 82 w 82"/>
                <a:gd name="T9" fmla="*/ 82 h 109"/>
                <a:gd name="T10" fmla="*/ 75 w 82"/>
                <a:gd name="T11" fmla="*/ 67 h 109"/>
                <a:gd name="T12" fmla="*/ 66 w 82"/>
                <a:gd name="T13" fmla="*/ 47 h 109"/>
                <a:gd name="T14" fmla="*/ 67 w 82"/>
                <a:gd name="T15" fmla="*/ 43 h 109"/>
                <a:gd name="T16" fmla="*/ 68 w 82"/>
                <a:gd name="T17" fmla="*/ 38 h 109"/>
                <a:gd name="T18" fmla="*/ 62 w 82"/>
                <a:gd name="T19" fmla="*/ 30 h 109"/>
                <a:gd name="T20" fmla="*/ 56 w 82"/>
                <a:gd name="T21" fmla="*/ 22 h 109"/>
                <a:gd name="T22" fmla="*/ 55 w 82"/>
                <a:gd name="T23" fmla="*/ 20 h 109"/>
                <a:gd name="T24" fmla="*/ 54 w 82"/>
                <a:gd name="T25" fmla="*/ 17 h 109"/>
                <a:gd name="T26" fmla="*/ 49 w 82"/>
                <a:gd name="T27" fmla="*/ 16 h 109"/>
                <a:gd name="T28" fmla="*/ 42 w 82"/>
                <a:gd name="T29" fmla="*/ 10 h 109"/>
                <a:gd name="T30" fmla="*/ 41 w 82"/>
                <a:gd name="T31" fmla="*/ 11 h 109"/>
                <a:gd name="T32" fmla="*/ 37 w 82"/>
                <a:gd name="T33" fmla="*/ 12 h 109"/>
                <a:gd name="T34" fmla="*/ 30 w 82"/>
                <a:gd name="T35" fmla="*/ 4 h 109"/>
                <a:gd name="T36" fmla="*/ 24 w 82"/>
                <a:gd name="T37" fmla="*/ 0 h 109"/>
                <a:gd name="T38" fmla="*/ 21 w 82"/>
                <a:gd name="T39" fmla="*/ 2 h 109"/>
                <a:gd name="T40" fmla="*/ 16 w 82"/>
                <a:gd name="T41" fmla="*/ 5 h 109"/>
                <a:gd name="T42" fmla="*/ 12 w 82"/>
                <a:gd name="T43" fmla="*/ 2 h 109"/>
                <a:gd name="T44" fmla="*/ 11 w 82"/>
                <a:gd name="T45" fmla="*/ 1 h 109"/>
                <a:gd name="T46" fmla="*/ 5 w 82"/>
                <a:gd name="T47" fmla="*/ 12 h 109"/>
                <a:gd name="T48" fmla="*/ 6 w 82"/>
                <a:gd name="T49" fmla="*/ 14 h 109"/>
                <a:gd name="T50" fmla="*/ 9 w 82"/>
                <a:gd name="T51" fmla="*/ 17 h 109"/>
                <a:gd name="T52" fmla="*/ 9 w 82"/>
                <a:gd name="T53" fmla="*/ 33 h 109"/>
                <a:gd name="T54" fmla="*/ 8 w 82"/>
                <a:gd name="T55" fmla="*/ 33 h 109"/>
                <a:gd name="T56" fmla="*/ 0 w 82"/>
                <a:gd name="T57" fmla="*/ 42 h 109"/>
                <a:gd name="T58" fmla="*/ 5 w 82"/>
                <a:gd name="T59" fmla="*/ 48 h 109"/>
                <a:gd name="T60" fmla="*/ 11 w 82"/>
                <a:gd name="T61" fmla="*/ 57 h 109"/>
                <a:gd name="T62" fmla="*/ 7 w 82"/>
                <a:gd name="T63" fmla="*/ 61 h 109"/>
                <a:gd name="T64" fmla="*/ 4 w 82"/>
                <a:gd name="T65" fmla="*/ 64 h 109"/>
                <a:gd name="T66" fmla="*/ 5 w 82"/>
                <a:gd name="T67" fmla="*/ 68 h 109"/>
                <a:gd name="T68" fmla="*/ 7 w 82"/>
                <a:gd name="T69" fmla="*/ 75 h 109"/>
                <a:gd name="T70" fmla="*/ 18 w 82"/>
                <a:gd name="T71" fmla="*/ 82 h 109"/>
                <a:gd name="T72" fmla="*/ 28 w 82"/>
                <a:gd name="T73" fmla="*/ 86 h 109"/>
                <a:gd name="T74" fmla="*/ 29 w 82"/>
                <a:gd name="T75" fmla="*/ 86 h 109"/>
                <a:gd name="T76" fmla="*/ 29 w 82"/>
                <a:gd name="T77" fmla="*/ 87 h 109"/>
                <a:gd name="T78" fmla="*/ 35 w 82"/>
                <a:gd name="T79" fmla="*/ 92 h 109"/>
                <a:gd name="T80" fmla="*/ 38 w 82"/>
                <a:gd name="T81" fmla="*/ 93 h 109"/>
                <a:gd name="T82" fmla="*/ 38 w 82"/>
                <a:gd name="T83" fmla="*/ 94 h 109"/>
                <a:gd name="T84" fmla="*/ 38 w 82"/>
                <a:gd name="T85" fmla="*/ 95 h 109"/>
                <a:gd name="T86" fmla="*/ 37 w 82"/>
                <a:gd name="T87" fmla="*/ 97 h 109"/>
                <a:gd name="T88" fmla="*/ 35 w 82"/>
                <a:gd name="T89" fmla="*/ 98 h 109"/>
                <a:gd name="T90" fmla="*/ 35 w 82"/>
                <a:gd name="T91" fmla="*/ 99 h 109"/>
                <a:gd name="T92" fmla="*/ 44 w 82"/>
                <a:gd name="T93" fmla="*/ 106 h 109"/>
                <a:gd name="T94" fmla="*/ 50 w 82"/>
                <a:gd name="T95" fmla="*/ 106 h 109"/>
                <a:gd name="T96" fmla="*/ 54 w 82"/>
                <a:gd name="T97" fmla="*/ 108 h 109"/>
                <a:gd name="T98" fmla="*/ 55 w 82"/>
                <a:gd name="T99" fmla="*/ 109 h 109"/>
                <a:gd name="T100" fmla="*/ 58 w 82"/>
                <a:gd name="T101" fmla="*/ 109 h 109"/>
                <a:gd name="T102" fmla="*/ 59 w 82"/>
                <a:gd name="T103" fmla="*/ 106 h 109"/>
                <a:gd name="T104" fmla="*/ 59 w 82"/>
                <a:gd name="T105" fmla="*/ 101 h 109"/>
                <a:gd name="T106" fmla="*/ 64 w 82"/>
                <a:gd name="T107" fmla="*/ 9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109">
                  <a:moveTo>
                    <a:pt x="64" y="98"/>
                  </a:moveTo>
                  <a:lnTo>
                    <a:pt x="59" y="90"/>
                  </a:lnTo>
                  <a:lnTo>
                    <a:pt x="61" y="90"/>
                  </a:lnTo>
                  <a:cubicBezTo>
                    <a:pt x="70" y="90"/>
                    <a:pt x="77" y="90"/>
                    <a:pt x="82" y="87"/>
                  </a:cubicBezTo>
                  <a:lnTo>
                    <a:pt x="82" y="82"/>
                  </a:lnTo>
                  <a:cubicBezTo>
                    <a:pt x="82" y="76"/>
                    <a:pt x="79" y="72"/>
                    <a:pt x="75" y="67"/>
                  </a:cubicBezTo>
                  <a:cubicBezTo>
                    <a:pt x="70" y="61"/>
                    <a:pt x="66" y="55"/>
                    <a:pt x="66" y="47"/>
                  </a:cubicBezTo>
                  <a:cubicBezTo>
                    <a:pt x="66" y="45"/>
                    <a:pt x="66" y="44"/>
                    <a:pt x="67" y="43"/>
                  </a:cubicBezTo>
                  <a:cubicBezTo>
                    <a:pt x="67" y="42"/>
                    <a:pt x="68" y="41"/>
                    <a:pt x="68" y="38"/>
                  </a:cubicBezTo>
                  <a:cubicBezTo>
                    <a:pt x="68" y="35"/>
                    <a:pt x="65" y="32"/>
                    <a:pt x="62" y="30"/>
                  </a:cubicBezTo>
                  <a:cubicBezTo>
                    <a:pt x="60" y="28"/>
                    <a:pt x="57" y="26"/>
                    <a:pt x="56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2" y="17"/>
                    <a:pt x="51" y="17"/>
                    <a:pt x="49" y="16"/>
                  </a:cubicBezTo>
                  <a:cubicBezTo>
                    <a:pt x="45" y="16"/>
                    <a:pt x="43" y="15"/>
                    <a:pt x="42" y="10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0" y="11"/>
                    <a:pt x="39" y="12"/>
                    <a:pt x="37" y="12"/>
                  </a:cubicBezTo>
                  <a:cubicBezTo>
                    <a:pt x="33" y="12"/>
                    <a:pt x="30" y="8"/>
                    <a:pt x="30" y="4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0"/>
                    <a:pt x="22" y="1"/>
                    <a:pt x="21" y="2"/>
                  </a:cubicBezTo>
                  <a:cubicBezTo>
                    <a:pt x="20" y="3"/>
                    <a:pt x="20" y="5"/>
                    <a:pt x="16" y="5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9" y="3"/>
                    <a:pt x="5" y="11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9" y="15"/>
                    <a:pt x="9" y="17"/>
                  </a:cubicBezTo>
                  <a:lnTo>
                    <a:pt x="9" y="33"/>
                  </a:lnTo>
                  <a:lnTo>
                    <a:pt x="8" y="33"/>
                  </a:lnTo>
                  <a:cubicBezTo>
                    <a:pt x="2" y="35"/>
                    <a:pt x="0" y="37"/>
                    <a:pt x="0" y="42"/>
                  </a:cubicBezTo>
                  <a:cubicBezTo>
                    <a:pt x="0" y="45"/>
                    <a:pt x="3" y="46"/>
                    <a:pt x="5" y="48"/>
                  </a:cubicBezTo>
                  <a:cubicBezTo>
                    <a:pt x="8" y="50"/>
                    <a:pt x="11" y="52"/>
                    <a:pt x="11" y="57"/>
                  </a:cubicBezTo>
                  <a:cubicBezTo>
                    <a:pt x="11" y="60"/>
                    <a:pt x="8" y="61"/>
                    <a:pt x="7" y="61"/>
                  </a:cubicBezTo>
                  <a:cubicBezTo>
                    <a:pt x="5" y="62"/>
                    <a:pt x="4" y="62"/>
                    <a:pt x="4" y="64"/>
                  </a:cubicBezTo>
                  <a:cubicBezTo>
                    <a:pt x="4" y="65"/>
                    <a:pt x="5" y="66"/>
                    <a:pt x="5" y="68"/>
                  </a:cubicBezTo>
                  <a:cubicBezTo>
                    <a:pt x="6" y="70"/>
                    <a:pt x="7" y="72"/>
                    <a:pt x="7" y="75"/>
                  </a:cubicBezTo>
                  <a:cubicBezTo>
                    <a:pt x="12" y="76"/>
                    <a:pt x="15" y="80"/>
                    <a:pt x="18" y="82"/>
                  </a:cubicBezTo>
                  <a:cubicBezTo>
                    <a:pt x="21" y="86"/>
                    <a:pt x="24" y="88"/>
                    <a:pt x="28" y="86"/>
                  </a:cubicBezTo>
                  <a:lnTo>
                    <a:pt x="29" y="86"/>
                  </a:lnTo>
                  <a:lnTo>
                    <a:pt x="29" y="87"/>
                  </a:lnTo>
                  <a:cubicBezTo>
                    <a:pt x="31" y="89"/>
                    <a:pt x="33" y="90"/>
                    <a:pt x="35" y="92"/>
                  </a:cubicBezTo>
                  <a:cubicBezTo>
                    <a:pt x="36" y="92"/>
                    <a:pt x="37" y="93"/>
                    <a:pt x="38" y="93"/>
                  </a:cubicBezTo>
                  <a:lnTo>
                    <a:pt x="38" y="94"/>
                  </a:lnTo>
                  <a:lnTo>
                    <a:pt x="38" y="95"/>
                  </a:lnTo>
                  <a:cubicBezTo>
                    <a:pt x="38" y="96"/>
                    <a:pt x="37" y="96"/>
                    <a:pt x="37" y="97"/>
                  </a:cubicBezTo>
                  <a:cubicBezTo>
                    <a:pt x="36" y="97"/>
                    <a:pt x="36" y="98"/>
                    <a:pt x="35" y="98"/>
                  </a:cubicBezTo>
                  <a:lnTo>
                    <a:pt x="35" y="99"/>
                  </a:lnTo>
                  <a:cubicBezTo>
                    <a:pt x="40" y="99"/>
                    <a:pt x="43" y="103"/>
                    <a:pt x="44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3" y="107"/>
                    <a:pt x="54" y="108"/>
                  </a:cubicBezTo>
                  <a:cubicBezTo>
                    <a:pt x="54" y="108"/>
                    <a:pt x="55" y="109"/>
                    <a:pt x="55" y="109"/>
                  </a:cubicBezTo>
                  <a:lnTo>
                    <a:pt x="58" y="109"/>
                  </a:lnTo>
                  <a:cubicBezTo>
                    <a:pt x="58" y="108"/>
                    <a:pt x="58" y="107"/>
                    <a:pt x="59" y="106"/>
                  </a:cubicBezTo>
                  <a:cubicBezTo>
                    <a:pt x="59" y="105"/>
                    <a:pt x="59" y="104"/>
                    <a:pt x="59" y="101"/>
                  </a:cubicBezTo>
                  <a:cubicBezTo>
                    <a:pt x="59" y="99"/>
                    <a:pt x="62" y="98"/>
                    <a:pt x="6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6" name="Freeform 1156"/>
            <p:cNvSpPr>
              <a:spLocks/>
            </p:cNvSpPr>
            <p:nvPr/>
          </p:nvSpPr>
          <p:spPr bwMode="auto">
            <a:xfrm>
              <a:off x="7931986" y="4508450"/>
              <a:ext cx="142839" cy="86455"/>
            </a:xfrm>
            <a:custGeom>
              <a:avLst/>
              <a:gdLst>
                <a:gd name="T0" fmla="*/ 96 w 334"/>
                <a:gd name="T1" fmla="*/ 190 h 205"/>
                <a:gd name="T2" fmla="*/ 125 w 334"/>
                <a:gd name="T3" fmla="*/ 195 h 205"/>
                <a:gd name="T4" fmla="*/ 134 w 334"/>
                <a:gd name="T5" fmla="*/ 192 h 205"/>
                <a:gd name="T6" fmla="*/ 169 w 334"/>
                <a:gd name="T7" fmla="*/ 205 h 205"/>
                <a:gd name="T8" fmla="*/ 180 w 334"/>
                <a:gd name="T9" fmla="*/ 195 h 205"/>
                <a:gd name="T10" fmla="*/ 187 w 334"/>
                <a:gd name="T11" fmla="*/ 182 h 205"/>
                <a:gd name="T12" fmla="*/ 199 w 334"/>
                <a:gd name="T13" fmla="*/ 149 h 205"/>
                <a:gd name="T14" fmla="*/ 211 w 334"/>
                <a:gd name="T15" fmla="*/ 135 h 205"/>
                <a:gd name="T16" fmla="*/ 233 w 334"/>
                <a:gd name="T17" fmla="*/ 109 h 205"/>
                <a:gd name="T18" fmla="*/ 235 w 334"/>
                <a:gd name="T19" fmla="*/ 113 h 205"/>
                <a:gd name="T20" fmla="*/ 262 w 334"/>
                <a:gd name="T21" fmla="*/ 98 h 205"/>
                <a:gd name="T22" fmla="*/ 301 w 334"/>
                <a:gd name="T23" fmla="*/ 78 h 205"/>
                <a:gd name="T24" fmla="*/ 329 w 334"/>
                <a:gd name="T25" fmla="*/ 49 h 205"/>
                <a:gd name="T26" fmla="*/ 331 w 334"/>
                <a:gd name="T27" fmla="*/ 36 h 205"/>
                <a:gd name="T28" fmla="*/ 306 w 334"/>
                <a:gd name="T29" fmla="*/ 46 h 205"/>
                <a:gd name="T30" fmla="*/ 273 w 334"/>
                <a:gd name="T31" fmla="*/ 59 h 205"/>
                <a:gd name="T32" fmla="*/ 182 w 334"/>
                <a:gd name="T33" fmla="*/ 9 h 205"/>
                <a:gd name="T34" fmla="*/ 166 w 334"/>
                <a:gd name="T35" fmla="*/ 0 h 205"/>
                <a:gd name="T36" fmla="*/ 119 w 334"/>
                <a:gd name="T37" fmla="*/ 4 h 205"/>
                <a:gd name="T38" fmla="*/ 110 w 334"/>
                <a:gd name="T39" fmla="*/ 14 h 205"/>
                <a:gd name="T40" fmla="*/ 105 w 334"/>
                <a:gd name="T41" fmla="*/ 30 h 205"/>
                <a:gd name="T42" fmla="*/ 110 w 334"/>
                <a:gd name="T43" fmla="*/ 49 h 205"/>
                <a:gd name="T44" fmla="*/ 105 w 334"/>
                <a:gd name="T45" fmla="*/ 59 h 205"/>
                <a:gd name="T46" fmla="*/ 96 w 334"/>
                <a:gd name="T47" fmla="*/ 52 h 205"/>
                <a:gd name="T48" fmla="*/ 87 w 334"/>
                <a:gd name="T49" fmla="*/ 50 h 205"/>
                <a:gd name="T50" fmla="*/ 72 w 334"/>
                <a:gd name="T51" fmla="*/ 45 h 205"/>
                <a:gd name="T52" fmla="*/ 47 w 334"/>
                <a:gd name="T53" fmla="*/ 31 h 205"/>
                <a:gd name="T54" fmla="*/ 43 w 334"/>
                <a:gd name="T55" fmla="*/ 30 h 205"/>
                <a:gd name="T56" fmla="*/ 44 w 334"/>
                <a:gd name="T57" fmla="*/ 33 h 205"/>
                <a:gd name="T58" fmla="*/ 49 w 334"/>
                <a:gd name="T59" fmla="*/ 51 h 205"/>
                <a:gd name="T60" fmla="*/ 45 w 334"/>
                <a:gd name="T61" fmla="*/ 67 h 205"/>
                <a:gd name="T62" fmla="*/ 48 w 334"/>
                <a:gd name="T63" fmla="*/ 73 h 205"/>
                <a:gd name="T64" fmla="*/ 38 w 334"/>
                <a:gd name="T65" fmla="*/ 79 h 205"/>
                <a:gd name="T66" fmla="*/ 42 w 334"/>
                <a:gd name="T67" fmla="*/ 101 h 205"/>
                <a:gd name="T68" fmla="*/ 51 w 334"/>
                <a:gd name="T69" fmla="*/ 92 h 205"/>
                <a:gd name="T70" fmla="*/ 54 w 334"/>
                <a:gd name="T71" fmla="*/ 113 h 205"/>
                <a:gd name="T72" fmla="*/ 42 w 334"/>
                <a:gd name="T73" fmla="*/ 122 h 205"/>
                <a:gd name="T74" fmla="*/ 41 w 334"/>
                <a:gd name="T75" fmla="*/ 127 h 205"/>
                <a:gd name="T76" fmla="*/ 39 w 334"/>
                <a:gd name="T77" fmla="*/ 137 h 205"/>
                <a:gd name="T78" fmla="*/ 9 w 334"/>
                <a:gd name="T79" fmla="*/ 157 h 205"/>
                <a:gd name="T80" fmla="*/ 2 w 334"/>
                <a:gd name="T81" fmla="*/ 170 h 205"/>
                <a:gd name="T82" fmla="*/ 3 w 334"/>
                <a:gd name="T83" fmla="*/ 177 h 205"/>
                <a:gd name="T84" fmla="*/ 5 w 334"/>
                <a:gd name="T85" fmla="*/ 179 h 205"/>
                <a:gd name="T86" fmla="*/ 4 w 334"/>
                <a:gd name="T87" fmla="*/ 193 h 205"/>
                <a:gd name="T88" fmla="*/ 12 w 334"/>
                <a:gd name="T89" fmla="*/ 195 h 205"/>
                <a:gd name="T90" fmla="*/ 27 w 334"/>
                <a:gd name="T91" fmla="*/ 189 h 205"/>
                <a:gd name="T92" fmla="*/ 36 w 334"/>
                <a:gd name="T93" fmla="*/ 189 h 205"/>
                <a:gd name="T94" fmla="*/ 40 w 334"/>
                <a:gd name="T95" fmla="*/ 188 h 205"/>
                <a:gd name="T96" fmla="*/ 43 w 334"/>
                <a:gd name="T97" fmla="*/ 195 h 205"/>
                <a:gd name="T98" fmla="*/ 54 w 334"/>
                <a:gd name="T99" fmla="*/ 190 h 205"/>
                <a:gd name="T100" fmla="*/ 60 w 334"/>
                <a:gd name="T101" fmla="*/ 187 h 205"/>
                <a:gd name="T102" fmla="*/ 58 w 334"/>
                <a:gd name="T103" fmla="*/ 176 h 205"/>
                <a:gd name="T104" fmla="*/ 63 w 334"/>
                <a:gd name="T105" fmla="*/ 174 h 205"/>
                <a:gd name="T106" fmla="*/ 69 w 334"/>
                <a:gd name="T107" fmla="*/ 174 h 205"/>
                <a:gd name="T108" fmla="*/ 77 w 334"/>
                <a:gd name="T109" fmla="*/ 174 h 205"/>
                <a:gd name="T110" fmla="*/ 86 w 334"/>
                <a:gd name="T111" fmla="*/ 1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4" h="205">
                  <a:moveTo>
                    <a:pt x="89" y="186"/>
                  </a:moveTo>
                  <a:cubicBezTo>
                    <a:pt x="92" y="186"/>
                    <a:pt x="94" y="188"/>
                    <a:pt x="96" y="190"/>
                  </a:cubicBezTo>
                  <a:cubicBezTo>
                    <a:pt x="98" y="193"/>
                    <a:pt x="100" y="195"/>
                    <a:pt x="103" y="195"/>
                  </a:cubicBezTo>
                  <a:lnTo>
                    <a:pt x="125" y="195"/>
                  </a:lnTo>
                  <a:cubicBezTo>
                    <a:pt x="127" y="195"/>
                    <a:pt x="128" y="194"/>
                    <a:pt x="129" y="193"/>
                  </a:cubicBezTo>
                  <a:cubicBezTo>
                    <a:pt x="130" y="193"/>
                    <a:pt x="132" y="192"/>
                    <a:pt x="134" y="192"/>
                  </a:cubicBezTo>
                  <a:cubicBezTo>
                    <a:pt x="141" y="192"/>
                    <a:pt x="146" y="195"/>
                    <a:pt x="151" y="198"/>
                  </a:cubicBezTo>
                  <a:cubicBezTo>
                    <a:pt x="156" y="201"/>
                    <a:pt x="161" y="205"/>
                    <a:pt x="169" y="205"/>
                  </a:cubicBezTo>
                  <a:cubicBezTo>
                    <a:pt x="172" y="205"/>
                    <a:pt x="174" y="204"/>
                    <a:pt x="177" y="204"/>
                  </a:cubicBezTo>
                  <a:lnTo>
                    <a:pt x="180" y="195"/>
                  </a:lnTo>
                  <a:cubicBezTo>
                    <a:pt x="180" y="192"/>
                    <a:pt x="182" y="189"/>
                    <a:pt x="184" y="187"/>
                  </a:cubicBezTo>
                  <a:cubicBezTo>
                    <a:pt x="186" y="185"/>
                    <a:pt x="187" y="184"/>
                    <a:pt x="187" y="182"/>
                  </a:cubicBezTo>
                  <a:cubicBezTo>
                    <a:pt x="189" y="178"/>
                    <a:pt x="190" y="173"/>
                    <a:pt x="191" y="169"/>
                  </a:cubicBezTo>
                  <a:cubicBezTo>
                    <a:pt x="193" y="162"/>
                    <a:pt x="194" y="155"/>
                    <a:pt x="199" y="149"/>
                  </a:cubicBezTo>
                  <a:cubicBezTo>
                    <a:pt x="200" y="148"/>
                    <a:pt x="202" y="146"/>
                    <a:pt x="204" y="144"/>
                  </a:cubicBezTo>
                  <a:cubicBezTo>
                    <a:pt x="206" y="142"/>
                    <a:pt x="211" y="137"/>
                    <a:pt x="211" y="135"/>
                  </a:cubicBezTo>
                  <a:cubicBezTo>
                    <a:pt x="213" y="124"/>
                    <a:pt x="216" y="109"/>
                    <a:pt x="229" y="109"/>
                  </a:cubicBezTo>
                  <a:lnTo>
                    <a:pt x="233" y="109"/>
                  </a:lnTo>
                  <a:cubicBezTo>
                    <a:pt x="234" y="109"/>
                    <a:pt x="234" y="110"/>
                    <a:pt x="234" y="110"/>
                  </a:cubicBezTo>
                  <a:cubicBezTo>
                    <a:pt x="234" y="111"/>
                    <a:pt x="235" y="112"/>
                    <a:pt x="235" y="113"/>
                  </a:cubicBezTo>
                  <a:cubicBezTo>
                    <a:pt x="241" y="113"/>
                    <a:pt x="245" y="109"/>
                    <a:pt x="249" y="106"/>
                  </a:cubicBezTo>
                  <a:cubicBezTo>
                    <a:pt x="253" y="103"/>
                    <a:pt x="257" y="99"/>
                    <a:pt x="262" y="98"/>
                  </a:cubicBezTo>
                  <a:cubicBezTo>
                    <a:pt x="268" y="96"/>
                    <a:pt x="273" y="93"/>
                    <a:pt x="279" y="89"/>
                  </a:cubicBezTo>
                  <a:cubicBezTo>
                    <a:pt x="285" y="85"/>
                    <a:pt x="291" y="81"/>
                    <a:pt x="301" y="78"/>
                  </a:cubicBezTo>
                  <a:cubicBezTo>
                    <a:pt x="308" y="76"/>
                    <a:pt x="332" y="68"/>
                    <a:pt x="332" y="54"/>
                  </a:cubicBezTo>
                  <a:cubicBezTo>
                    <a:pt x="332" y="52"/>
                    <a:pt x="331" y="50"/>
                    <a:pt x="329" y="49"/>
                  </a:cubicBezTo>
                  <a:cubicBezTo>
                    <a:pt x="328" y="47"/>
                    <a:pt x="327" y="46"/>
                    <a:pt x="327" y="44"/>
                  </a:cubicBezTo>
                  <a:cubicBezTo>
                    <a:pt x="327" y="40"/>
                    <a:pt x="329" y="38"/>
                    <a:pt x="331" y="36"/>
                  </a:cubicBezTo>
                  <a:cubicBezTo>
                    <a:pt x="332" y="35"/>
                    <a:pt x="333" y="34"/>
                    <a:pt x="334" y="32"/>
                  </a:cubicBezTo>
                  <a:cubicBezTo>
                    <a:pt x="322" y="33"/>
                    <a:pt x="314" y="39"/>
                    <a:pt x="306" y="46"/>
                  </a:cubicBezTo>
                  <a:cubicBezTo>
                    <a:pt x="297" y="53"/>
                    <a:pt x="289" y="60"/>
                    <a:pt x="277" y="60"/>
                  </a:cubicBezTo>
                  <a:cubicBezTo>
                    <a:pt x="276" y="60"/>
                    <a:pt x="275" y="60"/>
                    <a:pt x="273" y="59"/>
                  </a:cubicBezTo>
                  <a:cubicBezTo>
                    <a:pt x="268" y="58"/>
                    <a:pt x="212" y="31"/>
                    <a:pt x="192" y="19"/>
                  </a:cubicBezTo>
                  <a:cubicBezTo>
                    <a:pt x="188" y="17"/>
                    <a:pt x="185" y="13"/>
                    <a:pt x="182" y="9"/>
                  </a:cubicBezTo>
                  <a:cubicBezTo>
                    <a:pt x="177" y="4"/>
                    <a:pt x="174" y="0"/>
                    <a:pt x="169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154" y="5"/>
                    <a:pt x="142" y="5"/>
                    <a:pt x="127" y="5"/>
                  </a:cubicBezTo>
                  <a:cubicBezTo>
                    <a:pt x="123" y="5"/>
                    <a:pt x="121" y="4"/>
                    <a:pt x="119" y="4"/>
                  </a:cubicBezTo>
                  <a:lnTo>
                    <a:pt x="118" y="4"/>
                  </a:lnTo>
                  <a:cubicBezTo>
                    <a:pt x="116" y="8"/>
                    <a:pt x="113" y="11"/>
                    <a:pt x="110" y="14"/>
                  </a:cubicBezTo>
                  <a:cubicBezTo>
                    <a:pt x="106" y="18"/>
                    <a:pt x="103" y="21"/>
                    <a:pt x="103" y="27"/>
                  </a:cubicBezTo>
                  <a:cubicBezTo>
                    <a:pt x="103" y="29"/>
                    <a:pt x="104" y="30"/>
                    <a:pt x="105" y="30"/>
                  </a:cubicBezTo>
                  <a:cubicBezTo>
                    <a:pt x="106" y="31"/>
                    <a:pt x="108" y="31"/>
                    <a:pt x="108" y="34"/>
                  </a:cubicBezTo>
                  <a:cubicBezTo>
                    <a:pt x="110" y="39"/>
                    <a:pt x="110" y="45"/>
                    <a:pt x="110" y="49"/>
                  </a:cubicBezTo>
                  <a:cubicBezTo>
                    <a:pt x="110" y="50"/>
                    <a:pt x="110" y="52"/>
                    <a:pt x="110" y="53"/>
                  </a:cubicBezTo>
                  <a:cubicBezTo>
                    <a:pt x="110" y="58"/>
                    <a:pt x="107" y="59"/>
                    <a:pt x="105" y="59"/>
                  </a:cubicBezTo>
                  <a:cubicBezTo>
                    <a:pt x="100" y="59"/>
                    <a:pt x="98" y="56"/>
                    <a:pt x="97" y="54"/>
                  </a:cubicBezTo>
                  <a:cubicBezTo>
                    <a:pt x="96" y="53"/>
                    <a:pt x="96" y="52"/>
                    <a:pt x="96" y="52"/>
                  </a:cubicBezTo>
                  <a:cubicBezTo>
                    <a:pt x="95" y="53"/>
                    <a:pt x="93" y="54"/>
                    <a:pt x="92" y="54"/>
                  </a:cubicBezTo>
                  <a:cubicBezTo>
                    <a:pt x="90" y="54"/>
                    <a:pt x="88" y="52"/>
                    <a:pt x="87" y="50"/>
                  </a:cubicBezTo>
                  <a:lnTo>
                    <a:pt x="80" y="50"/>
                  </a:lnTo>
                  <a:cubicBezTo>
                    <a:pt x="74" y="50"/>
                    <a:pt x="73" y="48"/>
                    <a:pt x="72" y="45"/>
                  </a:cubicBezTo>
                  <a:cubicBezTo>
                    <a:pt x="71" y="44"/>
                    <a:pt x="71" y="43"/>
                    <a:pt x="69" y="42"/>
                  </a:cubicBezTo>
                  <a:cubicBezTo>
                    <a:pt x="62" y="37"/>
                    <a:pt x="55" y="34"/>
                    <a:pt x="47" y="31"/>
                  </a:cubicBezTo>
                  <a:cubicBezTo>
                    <a:pt x="46" y="31"/>
                    <a:pt x="45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1"/>
                    <a:pt x="44" y="31"/>
                    <a:pt x="44" y="33"/>
                  </a:cubicBezTo>
                  <a:cubicBezTo>
                    <a:pt x="44" y="35"/>
                    <a:pt x="45" y="37"/>
                    <a:pt x="46" y="39"/>
                  </a:cubicBezTo>
                  <a:cubicBezTo>
                    <a:pt x="48" y="42"/>
                    <a:pt x="49" y="46"/>
                    <a:pt x="49" y="51"/>
                  </a:cubicBezTo>
                  <a:cubicBezTo>
                    <a:pt x="49" y="55"/>
                    <a:pt x="48" y="58"/>
                    <a:pt x="47" y="60"/>
                  </a:cubicBezTo>
                  <a:cubicBezTo>
                    <a:pt x="46" y="62"/>
                    <a:pt x="45" y="64"/>
                    <a:pt x="45" y="67"/>
                  </a:cubicBezTo>
                  <a:cubicBezTo>
                    <a:pt x="45" y="68"/>
                    <a:pt x="46" y="69"/>
                    <a:pt x="47" y="70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7"/>
                    <a:pt x="43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5" y="80"/>
                    <a:pt x="29" y="90"/>
                    <a:pt x="29" y="95"/>
                  </a:cubicBezTo>
                  <a:cubicBezTo>
                    <a:pt x="29" y="97"/>
                    <a:pt x="37" y="101"/>
                    <a:pt x="42" y="101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5"/>
                    <a:pt x="48" y="92"/>
                    <a:pt x="51" y="92"/>
                  </a:cubicBezTo>
                  <a:cubicBezTo>
                    <a:pt x="56" y="92"/>
                    <a:pt x="64" y="98"/>
                    <a:pt x="64" y="102"/>
                  </a:cubicBezTo>
                  <a:cubicBezTo>
                    <a:pt x="64" y="105"/>
                    <a:pt x="60" y="108"/>
                    <a:pt x="54" y="113"/>
                  </a:cubicBezTo>
                  <a:cubicBezTo>
                    <a:pt x="51" y="115"/>
                    <a:pt x="48" y="117"/>
                    <a:pt x="47" y="119"/>
                  </a:cubicBezTo>
                  <a:cubicBezTo>
                    <a:pt x="46" y="120"/>
                    <a:pt x="44" y="121"/>
                    <a:pt x="42" y="122"/>
                  </a:cubicBezTo>
                  <a:cubicBezTo>
                    <a:pt x="41" y="123"/>
                    <a:pt x="40" y="123"/>
                    <a:pt x="40" y="124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2" y="129"/>
                    <a:pt x="43" y="132"/>
                    <a:pt x="42" y="134"/>
                  </a:cubicBezTo>
                  <a:cubicBezTo>
                    <a:pt x="42" y="135"/>
                    <a:pt x="41" y="136"/>
                    <a:pt x="39" y="137"/>
                  </a:cubicBezTo>
                  <a:cubicBezTo>
                    <a:pt x="35" y="139"/>
                    <a:pt x="27" y="141"/>
                    <a:pt x="22" y="141"/>
                  </a:cubicBezTo>
                  <a:cubicBezTo>
                    <a:pt x="13" y="141"/>
                    <a:pt x="11" y="149"/>
                    <a:pt x="9" y="157"/>
                  </a:cubicBezTo>
                  <a:cubicBezTo>
                    <a:pt x="8" y="161"/>
                    <a:pt x="7" y="164"/>
                    <a:pt x="5" y="167"/>
                  </a:cubicBezTo>
                  <a:cubicBezTo>
                    <a:pt x="4" y="168"/>
                    <a:pt x="3" y="169"/>
                    <a:pt x="2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6"/>
                    <a:pt x="1" y="176"/>
                    <a:pt x="3" y="177"/>
                  </a:cubicBezTo>
                  <a:cubicBezTo>
                    <a:pt x="4" y="177"/>
                    <a:pt x="4" y="177"/>
                    <a:pt x="5" y="178"/>
                  </a:cubicBezTo>
                  <a:cubicBezTo>
                    <a:pt x="5" y="178"/>
                    <a:pt x="5" y="179"/>
                    <a:pt x="5" y="179"/>
                  </a:cubicBezTo>
                  <a:lnTo>
                    <a:pt x="2" y="188"/>
                  </a:lnTo>
                  <a:cubicBezTo>
                    <a:pt x="3" y="189"/>
                    <a:pt x="4" y="191"/>
                    <a:pt x="4" y="193"/>
                  </a:cubicBezTo>
                  <a:cubicBezTo>
                    <a:pt x="5" y="196"/>
                    <a:pt x="6" y="198"/>
                    <a:pt x="8" y="198"/>
                  </a:cubicBezTo>
                  <a:cubicBezTo>
                    <a:pt x="10" y="198"/>
                    <a:pt x="11" y="196"/>
                    <a:pt x="12" y="195"/>
                  </a:cubicBezTo>
                  <a:cubicBezTo>
                    <a:pt x="14" y="192"/>
                    <a:pt x="17" y="189"/>
                    <a:pt x="22" y="189"/>
                  </a:cubicBezTo>
                  <a:cubicBezTo>
                    <a:pt x="24" y="189"/>
                    <a:pt x="25" y="189"/>
                    <a:pt x="27" y="189"/>
                  </a:cubicBezTo>
                  <a:cubicBezTo>
                    <a:pt x="28" y="190"/>
                    <a:pt x="30" y="190"/>
                    <a:pt x="32" y="190"/>
                  </a:cubicBezTo>
                  <a:cubicBezTo>
                    <a:pt x="34" y="190"/>
                    <a:pt x="35" y="190"/>
                    <a:pt x="36" y="189"/>
                  </a:cubicBezTo>
                  <a:cubicBezTo>
                    <a:pt x="37" y="189"/>
                    <a:pt x="38" y="188"/>
                    <a:pt x="39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9"/>
                    <a:pt x="41" y="189"/>
                  </a:cubicBezTo>
                  <a:cubicBezTo>
                    <a:pt x="41" y="190"/>
                    <a:pt x="41" y="195"/>
                    <a:pt x="43" y="195"/>
                  </a:cubicBezTo>
                  <a:cubicBezTo>
                    <a:pt x="45" y="195"/>
                    <a:pt x="46" y="194"/>
                    <a:pt x="47" y="193"/>
                  </a:cubicBezTo>
                  <a:cubicBezTo>
                    <a:pt x="49" y="192"/>
                    <a:pt x="51" y="190"/>
                    <a:pt x="54" y="190"/>
                  </a:cubicBezTo>
                  <a:lnTo>
                    <a:pt x="56" y="190"/>
                  </a:lnTo>
                  <a:cubicBezTo>
                    <a:pt x="56" y="190"/>
                    <a:pt x="60" y="190"/>
                    <a:pt x="60" y="187"/>
                  </a:cubicBezTo>
                  <a:cubicBezTo>
                    <a:pt x="60" y="185"/>
                    <a:pt x="59" y="183"/>
                    <a:pt x="59" y="181"/>
                  </a:cubicBezTo>
                  <a:cubicBezTo>
                    <a:pt x="58" y="180"/>
                    <a:pt x="58" y="178"/>
                    <a:pt x="58" y="176"/>
                  </a:cubicBezTo>
                  <a:cubicBezTo>
                    <a:pt x="58" y="175"/>
                    <a:pt x="58" y="174"/>
                    <a:pt x="60" y="174"/>
                  </a:cubicBezTo>
                  <a:cubicBezTo>
                    <a:pt x="61" y="174"/>
                    <a:pt x="62" y="174"/>
                    <a:pt x="63" y="174"/>
                  </a:cubicBezTo>
                  <a:cubicBezTo>
                    <a:pt x="64" y="174"/>
                    <a:pt x="64" y="174"/>
                    <a:pt x="65" y="174"/>
                  </a:cubicBezTo>
                  <a:lnTo>
                    <a:pt x="69" y="174"/>
                  </a:lnTo>
                  <a:cubicBezTo>
                    <a:pt x="70" y="174"/>
                    <a:pt x="71" y="174"/>
                    <a:pt x="73" y="174"/>
                  </a:cubicBezTo>
                  <a:cubicBezTo>
                    <a:pt x="74" y="174"/>
                    <a:pt x="76" y="174"/>
                    <a:pt x="77" y="174"/>
                  </a:cubicBezTo>
                  <a:cubicBezTo>
                    <a:pt x="79" y="174"/>
                    <a:pt x="86" y="174"/>
                    <a:pt x="86" y="182"/>
                  </a:cubicBezTo>
                  <a:cubicBezTo>
                    <a:pt x="86" y="185"/>
                    <a:pt x="86" y="186"/>
                    <a:pt x="86" y="186"/>
                  </a:cubicBezTo>
                  <a:lnTo>
                    <a:pt x="8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Freeform 1157"/>
            <p:cNvSpPr>
              <a:spLocks/>
            </p:cNvSpPr>
            <p:nvPr/>
          </p:nvSpPr>
          <p:spPr bwMode="auto">
            <a:xfrm>
              <a:off x="7986491" y="4670084"/>
              <a:ext cx="50746" cy="35710"/>
            </a:xfrm>
            <a:custGeom>
              <a:avLst/>
              <a:gdLst>
                <a:gd name="T0" fmla="*/ 48 w 117"/>
                <a:gd name="T1" fmla="*/ 81 h 82"/>
                <a:gd name="T2" fmla="*/ 52 w 117"/>
                <a:gd name="T3" fmla="*/ 79 h 82"/>
                <a:gd name="T4" fmla="*/ 58 w 117"/>
                <a:gd name="T5" fmla="*/ 76 h 82"/>
                <a:gd name="T6" fmla="*/ 66 w 117"/>
                <a:gd name="T7" fmla="*/ 81 h 82"/>
                <a:gd name="T8" fmla="*/ 66 w 117"/>
                <a:gd name="T9" fmla="*/ 82 h 82"/>
                <a:gd name="T10" fmla="*/ 71 w 117"/>
                <a:gd name="T11" fmla="*/ 80 h 82"/>
                <a:gd name="T12" fmla="*/ 101 w 117"/>
                <a:gd name="T13" fmla="*/ 80 h 82"/>
                <a:gd name="T14" fmla="*/ 106 w 117"/>
                <a:gd name="T15" fmla="*/ 76 h 82"/>
                <a:gd name="T16" fmla="*/ 106 w 117"/>
                <a:gd name="T17" fmla="*/ 75 h 82"/>
                <a:gd name="T18" fmla="*/ 107 w 117"/>
                <a:gd name="T19" fmla="*/ 75 h 82"/>
                <a:gd name="T20" fmla="*/ 116 w 117"/>
                <a:gd name="T21" fmla="*/ 74 h 82"/>
                <a:gd name="T22" fmla="*/ 117 w 117"/>
                <a:gd name="T23" fmla="*/ 74 h 82"/>
                <a:gd name="T24" fmla="*/ 117 w 117"/>
                <a:gd name="T25" fmla="*/ 74 h 82"/>
                <a:gd name="T26" fmla="*/ 114 w 117"/>
                <a:gd name="T27" fmla="*/ 65 h 82"/>
                <a:gd name="T28" fmla="*/ 113 w 117"/>
                <a:gd name="T29" fmla="*/ 60 h 82"/>
                <a:gd name="T30" fmla="*/ 110 w 117"/>
                <a:gd name="T31" fmla="*/ 59 h 82"/>
                <a:gd name="T32" fmla="*/ 104 w 117"/>
                <a:gd name="T33" fmla="*/ 55 h 82"/>
                <a:gd name="T34" fmla="*/ 102 w 117"/>
                <a:gd name="T35" fmla="*/ 50 h 82"/>
                <a:gd name="T36" fmla="*/ 95 w 117"/>
                <a:gd name="T37" fmla="*/ 41 h 82"/>
                <a:gd name="T38" fmla="*/ 89 w 117"/>
                <a:gd name="T39" fmla="*/ 40 h 82"/>
                <a:gd name="T40" fmla="*/ 87 w 117"/>
                <a:gd name="T41" fmla="*/ 40 h 82"/>
                <a:gd name="T42" fmla="*/ 79 w 117"/>
                <a:gd name="T43" fmla="*/ 38 h 82"/>
                <a:gd name="T44" fmla="*/ 77 w 117"/>
                <a:gd name="T45" fmla="*/ 32 h 82"/>
                <a:gd name="T46" fmla="*/ 77 w 117"/>
                <a:gd name="T47" fmla="*/ 29 h 82"/>
                <a:gd name="T48" fmla="*/ 73 w 117"/>
                <a:gd name="T49" fmla="*/ 24 h 82"/>
                <a:gd name="T50" fmla="*/ 70 w 117"/>
                <a:gd name="T51" fmla="*/ 17 h 82"/>
                <a:gd name="T52" fmla="*/ 70 w 117"/>
                <a:gd name="T53" fmla="*/ 8 h 82"/>
                <a:gd name="T54" fmla="*/ 70 w 117"/>
                <a:gd name="T55" fmla="*/ 8 h 82"/>
                <a:gd name="T56" fmla="*/ 65 w 117"/>
                <a:gd name="T57" fmla="*/ 7 h 82"/>
                <a:gd name="T58" fmla="*/ 61 w 117"/>
                <a:gd name="T59" fmla="*/ 9 h 82"/>
                <a:gd name="T60" fmla="*/ 56 w 117"/>
                <a:gd name="T61" fmla="*/ 12 h 82"/>
                <a:gd name="T62" fmla="*/ 44 w 117"/>
                <a:gd name="T63" fmla="*/ 7 h 82"/>
                <a:gd name="T64" fmla="*/ 29 w 117"/>
                <a:gd name="T65" fmla="*/ 0 h 82"/>
                <a:gd name="T66" fmla="*/ 25 w 117"/>
                <a:gd name="T67" fmla="*/ 2 h 82"/>
                <a:gd name="T68" fmla="*/ 18 w 117"/>
                <a:gd name="T69" fmla="*/ 5 h 82"/>
                <a:gd name="T70" fmla="*/ 18 w 117"/>
                <a:gd name="T71" fmla="*/ 5 h 82"/>
                <a:gd name="T72" fmla="*/ 19 w 117"/>
                <a:gd name="T73" fmla="*/ 20 h 82"/>
                <a:gd name="T74" fmla="*/ 9 w 117"/>
                <a:gd name="T75" fmla="*/ 38 h 82"/>
                <a:gd name="T76" fmla="*/ 0 w 117"/>
                <a:gd name="T77" fmla="*/ 50 h 82"/>
                <a:gd name="T78" fmla="*/ 6 w 117"/>
                <a:gd name="T79" fmla="*/ 50 h 82"/>
                <a:gd name="T80" fmla="*/ 7 w 117"/>
                <a:gd name="T81" fmla="*/ 49 h 82"/>
                <a:gd name="T82" fmla="*/ 7 w 117"/>
                <a:gd name="T83" fmla="*/ 51 h 82"/>
                <a:gd name="T84" fmla="*/ 9 w 117"/>
                <a:gd name="T85" fmla="*/ 55 h 82"/>
                <a:gd name="T86" fmla="*/ 13 w 117"/>
                <a:gd name="T87" fmla="*/ 56 h 82"/>
                <a:gd name="T88" fmla="*/ 17 w 117"/>
                <a:gd name="T89" fmla="*/ 55 h 82"/>
                <a:gd name="T90" fmla="*/ 17 w 117"/>
                <a:gd name="T91" fmla="*/ 61 h 82"/>
                <a:gd name="T92" fmla="*/ 16 w 117"/>
                <a:gd name="T93" fmla="*/ 68 h 82"/>
                <a:gd name="T94" fmla="*/ 14 w 117"/>
                <a:gd name="T95" fmla="*/ 70 h 82"/>
                <a:gd name="T96" fmla="*/ 15 w 117"/>
                <a:gd name="T97" fmla="*/ 74 h 82"/>
                <a:gd name="T98" fmla="*/ 25 w 117"/>
                <a:gd name="T99" fmla="*/ 77 h 82"/>
                <a:gd name="T100" fmla="*/ 35 w 117"/>
                <a:gd name="T101" fmla="*/ 80 h 82"/>
                <a:gd name="T102" fmla="*/ 40 w 117"/>
                <a:gd name="T103" fmla="*/ 79 h 82"/>
                <a:gd name="T104" fmla="*/ 40 w 117"/>
                <a:gd name="T105" fmla="*/ 79 h 82"/>
                <a:gd name="T106" fmla="*/ 47 w 117"/>
                <a:gd name="T107" fmla="*/ 79 h 82"/>
                <a:gd name="T108" fmla="*/ 47 w 117"/>
                <a:gd name="T109" fmla="*/ 80 h 82"/>
                <a:gd name="T110" fmla="*/ 48 w 117"/>
                <a:gd name="T11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82">
                  <a:moveTo>
                    <a:pt x="48" y="81"/>
                  </a:moveTo>
                  <a:cubicBezTo>
                    <a:pt x="49" y="81"/>
                    <a:pt x="51" y="80"/>
                    <a:pt x="52" y="79"/>
                  </a:cubicBezTo>
                  <a:cubicBezTo>
                    <a:pt x="54" y="77"/>
                    <a:pt x="56" y="76"/>
                    <a:pt x="58" y="76"/>
                  </a:cubicBezTo>
                  <a:cubicBezTo>
                    <a:pt x="62" y="76"/>
                    <a:pt x="64" y="79"/>
                    <a:pt x="66" y="81"/>
                  </a:cubicBezTo>
                  <a:cubicBezTo>
                    <a:pt x="66" y="81"/>
                    <a:pt x="66" y="81"/>
                    <a:pt x="66" y="82"/>
                  </a:cubicBezTo>
                  <a:cubicBezTo>
                    <a:pt x="67" y="81"/>
                    <a:pt x="69" y="80"/>
                    <a:pt x="71" y="80"/>
                  </a:cubicBezTo>
                  <a:lnTo>
                    <a:pt x="101" y="80"/>
                  </a:lnTo>
                  <a:cubicBezTo>
                    <a:pt x="104" y="80"/>
                    <a:pt x="105" y="79"/>
                    <a:pt x="106" y="76"/>
                  </a:cubicBezTo>
                  <a:lnTo>
                    <a:pt x="106" y="75"/>
                  </a:lnTo>
                  <a:lnTo>
                    <a:pt x="107" y="75"/>
                  </a:lnTo>
                  <a:cubicBezTo>
                    <a:pt x="111" y="76"/>
                    <a:pt x="113" y="76"/>
                    <a:pt x="116" y="74"/>
                  </a:cubicBezTo>
                  <a:cubicBezTo>
                    <a:pt x="116" y="74"/>
                    <a:pt x="116" y="74"/>
                    <a:pt x="117" y="74"/>
                  </a:cubicBezTo>
                  <a:lnTo>
                    <a:pt x="117" y="74"/>
                  </a:lnTo>
                  <a:cubicBezTo>
                    <a:pt x="114" y="72"/>
                    <a:pt x="114" y="68"/>
                    <a:pt x="114" y="65"/>
                  </a:cubicBezTo>
                  <a:cubicBezTo>
                    <a:pt x="114" y="63"/>
                    <a:pt x="113" y="61"/>
                    <a:pt x="113" y="60"/>
                  </a:cubicBezTo>
                  <a:cubicBezTo>
                    <a:pt x="112" y="60"/>
                    <a:pt x="111" y="59"/>
                    <a:pt x="110" y="59"/>
                  </a:cubicBezTo>
                  <a:cubicBezTo>
                    <a:pt x="108" y="58"/>
                    <a:pt x="106" y="57"/>
                    <a:pt x="104" y="55"/>
                  </a:cubicBezTo>
                  <a:cubicBezTo>
                    <a:pt x="103" y="53"/>
                    <a:pt x="102" y="52"/>
                    <a:pt x="102" y="50"/>
                  </a:cubicBezTo>
                  <a:cubicBezTo>
                    <a:pt x="100" y="46"/>
                    <a:pt x="98" y="43"/>
                    <a:pt x="95" y="41"/>
                  </a:cubicBezTo>
                  <a:cubicBezTo>
                    <a:pt x="92" y="40"/>
                    <a:pt x="90" y="40"/>
                    <a:pt x="89" y="40"/>
                  </a:cubicBezTo>
                  <a:lnTo>
                    <a:pt x="87" y="40"/>
                  </a:lnTo>
                  <a:cubicBezTo>
                    <a:pt x="84" y="40"/>
                    <a:pt x="82" y="40"/>
                    <a:pt x="79" y="38"/>
                  </a:cubicBezTo>
                  <a:cubicBezTo>
                    <a:pt x="76" y="37"/>
                    <a:pt x="77" y="34"/>
                    <a:pt x="77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5" y="26"/>
                    <a:pt x="74" y="25"/>
                    <a:pt x="73" y="24"/>
                  </a:cubicBezTo>
                  <a:cubicBezTo>
                    <a:pt x="72" y="23"/>
                    <a:pt x="70" y="21"/>
                    <a:pt x="70" y="17"/>
                  </a:cubicBezTo>
                  <a:lnTo>
                    <a:pt x="70" y="8"/>
                  </a:ln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7"/>
                    <a:pt x="65" y="7"/>
                  </a:cubicBezTo>
                  <a:cubicBezTo>
                    <a:pt x="64" y="7"/>
                    <a:pt x="63" y="8"/>
                    <a:pt x="61" y="9"/>
                  </a:cubicBezTo>
                  <a:cubicBezTo>
                    <a:pt x="60" y="10"/>
                    <a:pt x="58" y="12"/>
                    <a:pt x="56" y="12"/>
                  </a:cubicBezTo>
                  <a:cubicBezTo>
                    <a:pt x="53" y="12"/>
                    <a:pt x="49" y="10"/>
                    <a:pt x="44" y="7"/>
                  </a:cubicBezTo>
                  <a:cubicBezTo>
                    <a:pt x="39" y="3"/>
                    <a:pt x="33" y="0"/>
                    <a:pt x="29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4" y="3"/>
                    <a:pt x="22" y="5"/>
                    <a:pt x="18" y="5"/>
                  </a:cubicBezTo>
                  <a:lnTo>
                    <a:pt x="18" y="5"/>
                  </a:lnTo>
                  <a:cubicBezTo>
                    <a:pt x="18" y="10"/>
                    <a:pt x="19" y="15"/>
                    <a:pt x="19" y="20"/>
                  </a:cubicBezTo>
                  <a:cubicBezTo>
                    <a:pt x="19" y="28"/>
                    <a:pt x="14" y="33"/>
                    <a:pt x="9" y="38"/>
                  </a:cubicBezTo>
                  <a:cubicBezTo>
                    <a:pt x="5" y="42"/>
                    <a:pt x="2" y="45"/>
                    <a:pt x="0" y="50"/>
                  </a:cubicBezTo>
                  <a:cubicBezTo>
                    <a:pt x="3" y="51"/>
                    <a:pt x="4" y="51"/>
                    <a:pt x="6" y="50"/>
                  </a:cubicBezTo>
                  <a:lnTo>
                    <a:pt x="7" y="49"/>
                  </a:lnTo>
                  <a:lnTo>
                    <a:pt x="7" y="51"/>
                  </a:lnTo>
                  <a:cubicBezTo>
                    <a:pt x="7" y="54"/>
                    <a:pt x="8" y="54"/>
                    <a:pt x="9" y="55"/>
                  </a:cubicBezTo>
                  <a:cubicBezTo>
                    <a:pt x="10" y="55"/>
                    <a:pt x="11" y="56"/>
                    <a:pt x="13" y="56"/>
                  </a:cubicBezTo>
                  <a:lnTo>
                    <a:pt x="17" y="55"/>
                  </a:lnTo>
                  <a:lnTo>
                    <a:pt x="17" y="61"/>
                  </a:lnTo>
                  <a:cubicBezTo>
                    <a:pt x="17" y="64"/>
                    <a:pt x="17" y="65"/>
                    <a:pt x="16" y="68"/>
                  </a:cubicBezTo>
                  <a:cubicBezTo>
                    <a:pt x="15" y="68"/>
                    <a:pt x="15" y="69"/>
                    <a:pt x="14" y="70"/>
                  </a:cubicBezTo>
                  <a:lnTo>
                    <a:pt x="15" y="74"/>
                  </a:lnTo>
                  <a:cubicBezTo>
                    <a:pt x="19" y="75"/>
                    <a:pt x="22" y="76"/>
                    <a:pt x="25" y="77"/>
                  </a:cubicBezTo>
                  <a:cubicBezTo>
                    <a:pt x="29" y="79"/>
                    <a:pt x="32" y="80"/>
                    <a:pt x="35" y="80"/>
                  </a:cubicBezTo>
                  <a:cubicBezTo>
                    <a:pt x="37" y="80"/>
                    <a:pt x="38" y="80"/>
                    <a:pt x="40" y="79"/>
                  </a:cubicBezTo>
                  <a:lnTo>
                    <a:pt x="40" y="79"/>
                  </a:lnTo>
                  <a:lnTo>
                    <a:pt x="47" y="79"/>
                  </a:lnTo>
                  <a:lnTo>
                    <a:pt x="47" y="80"/>
                  </a:lnTo>
                  <a:cubicBezTo>
                    <a:pt x="47" y="80"/>
                    <a:pt x="48" y="81"/>
                    <a:pt x="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" name="Freeform 1158"/>
            <p:cNvSpPr>
              <a:spLocks/>
            </p:cNvSpPr>
            <p:nvPr/>
          </p:nvSpPr>
          <p:spPr bwMode="auto">
            <a:xfrm>
              <a:off x="7952661" y="4664445"/>
              <a:ext cx="41348" cy="54505"/>
            </a:xfrm>
            <a:custGeom>
              <a:avLst/>
              <a:gdLst>
                <a:gd name="T0" fmla="*/ 98 w 100"/>
                <a:gd name="T1" fmla="*/ 78 h 130"/>
                <a:gd name="T2" fmla="*/ 96 w 100"/>
                <a:gd name="T3" fmla="*/ 75 h 130"/>
                <a:gd name="T4" fmla="*/ 88 w 100"/>
                <a:gd name="T5" fmla="*/ 70 h 130"/>
                <a:gd name="T6" fmla="*/ 81 w 100"/>
                <a:gd name="T7" fmla="*/ 69 h 130"/>
                <a:gd name="T8" fmla="*/ 90 w 100"/>
                <a:gd name="T9" fmla="*/ 53 h 130"/>
                <a:gd name="T10" fmla="*/ 98 w 100"/>
                <a:gd name="T11" fmla="*/ 21 h 130"/>
                <a:gd name="T12" fmla="*/ 91 w 100"/>
                <a:gd name="T13" fmla="*/ 15 h 130"/>
                <a:gd name="T14" fmla="*/ 83 w 100"/>
                <a:gd name="T15" fmla="*/ 14 h 130"/>
                <a:gd name="T16" fmla="*/ 73 w 100"/>
                <a:gd name="T17" fmla="*/ 10 h 130"/>
                <a:gd name="T18" fmla="*/ 56 w 100"/>
                <a:gd name="T19" fmla="*/ 0 h 130"/>
                <a:gd name="T20" fmla="*/ 54 w 100"/>
                <a:gd name="T21" fmla="*/ 8 h 130"/>
                <a:gd name="T22" fmla="*/ 54 w 100"/>
                <a:gd name="T23" fmla="*/ 23 h 130"/>
                <a:gd name="T24" fmla="*/ 54 w 100"/>
                <a:gd name="T25" fmla="*/ 25 h 130"/>
                <a:gd name="T26" fmla="*/ 38 w 100"/>
                <a:gd name="T27" fmla="*/ 28 h 130"/>
                <a:gd name="T28" fmla="*/ 31 w 100"/>
                <a:gd name="T29" fmla="*/ 34 h 130"/>
                <a:gd name="T30" fmla="*/ 24 w 100"/>
                <a:gd name="T31" fmla="*/ 28 h 130"/>
                <a:gd name="T32" fmla="*/ 18 w 100"/>
                <a:gd name="T33" fmla="*/ 27 h 130"/>
                <a:gd name="T34" fmla="*/ 17 w 100"/>
                <a:gd name="T35" fmla="*/ 26 h 130"/>
                <a:gd name="T36" fmla="*/ 22 w 100"/>
                <a:gd name="T37" fmla="*/ 18 h 130"/>
                <a:gd name="T38" fmla="*/ 6 w 100"/>
                <a:gd name="T39" fmla="*/ 25 h 130"/>
                <a:gd name="T40" fmla="*/ 23 w 100"/>
                <a:gd name="T41" fmla="*/ 44 h 130"/>
                <a:gd name="T42" fmla="*/ 43 w 100"/>
                <a:gd name="T43" fmla="*/ 43 h 130"/>
                <a:gd name="T44" fmla="*/ 49 w 100"/>
                <a:gd name="T45" fmla="*/ 42 h 130"/>
                <a:gd name="T46" fmla="*/ 36 w 100"/>
                <a:gd name="T47" fmla="*/ 67 h 130"/>
                <a:gd name="T48" fmla="*/ 29 w 100"/>
                <a:gd name="T49" fmla="*/ 65 h 130"/>
                <a:gd name="T50" fmla="*/ 13 w 100"/>
                <a:gd name="T51" fmla="*/ 82 h 130"/>
                <a:gd name="T52" fmla="*/ 5 w 100"/>
                <a:gd name="T53" fmla="*/ 97 h 130"/>
                <a:gd name="T54" fmla="*/ 3 w 100"/>
                <a:gd name="T55" fmla="*/ 110 h 130"/>
                <a:gd name="T56" fmla="*/ 22 w 100"/>
                <a:gd name="T57" fmla="*/ 120 h 130"/>
                <a:gd name="T58" fmla="*/ 16 w 100"/>
                <a:gd name="T59" fmla="*/ 126 h 130"/>
                <a:gd name="T60" fmla="*/ 18 w 100"/>
                <a:gd name="T61" fmla="*/ 128 h 130"/>
                <a:gd name="T62" fmla="*/ 32 w 100"/>
                <a:gd name="T63" fmla="*/ 124 h 130"/>
                <a:gd name="T64" fmla="*/ 51 w 100"/>
                <a:gd name="T65" fmla="*/ 114 h 130"/>
                <a:gd name="T66" fmla="*/ 62 w 100"/>
                <a:gd name="T67" fmla="*/ 115 h 130"/>
                <a:gd name="T68" fmla="*/ 50 w 100"/>
                <a:gd name="T69" fmla="*/ 104 h 130"/>
                <a:gd name="T70" fmla="*/ 50 w 100"/>
                <a:gd name="T71" fmla="*/ 98 h 130"/>
                <a:gd name="T72" fmla="*/ 57 w 100"/>
                <a:gd name="T73" fmla="*/ 98 h 130"/>
                <a:gd name="T74" fmla="*/ 50 w 100"/>
                <a:gd name="T75" fmla="*/ 92 h 130"/>
                <a:gd name="T76" fmla="*/ 78 w 100"/>
                <a:gd name="T77" fmla="*/ 91 h 130"/>
                <a:gd name="T78" fmla="*/ 95 w 100"/>
                <a:gd name="T79" fmla="*/ 87 h 130"/>
                <a:gd name="T80" fmla="*/ 96 w 100"/>
                <a:gd name="T8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30">
                  <a:moveTo>
                    <a:pt x="96" y="84"/>
                  </a:moveTo>
                  <a:cubicBezTo>
                    <a:pt x="97" y="82"/>
                    <a:pt x="98" y="80"/>
                    <a:pt x="98" y="78"/>
                  </a:cubicBezTo>
                  <a:lnTo>
                    <a:pt x="98" y="75"/>
                  </a:lnTo>
                  <a:lnTo>
                    <a:pt x="96" y="75"/>
                  </a:lnTo>
                  <a:cubicBezTo>
                    <a:pt x="94" y="75"/>
                    <a:pt x="92" y="75"/>
                    <a:pt x="90" y="74"/>
                  </a:cubicBezTo>
                  <a:cubicBezTo>
                    <a:pt x="89" y="73"/>
                    <a:pt x="88" y="72"/>
                    <a:pt x="88" y="70"/>
                  </a:cubicBezTo>
                  <a:cubicBezTo>
                    <a:pt x="86" y="70"/>
                    <a:pt x="85" y="70"/>
                    <a:pt x="82" y="69"/>
                  </a:cubicBezTo>
                  <a:lnTo>
                    <a:pt x="81" y="69"/>
                  </a:lnTo>
                  <a:lnTo>
                    <a:pt x="81" y="68"/>
                  </a:lnTo>
                  <a:cubicBezTo>
                    <a:pt x="82" y="62"/>
                    <a:pt x="86" y="57"/>
                    <a:pt x="90" y="53"/>
                  </a:cubicBezTo>
                  <a:cubicBezTo>
                    <a:pt x="95" y="48"/>
                    <a:pt x="100" y="44"/>
                    <a:pt x="100" y="37"/>
                  </a:cubicBezTo>
                  <a:cubicBezTo>
                    <a:pt x="100" y="32"/>
                    <a:pt x="99" y="26"/>
                    <a:pt x="98" y="21"/>
                  </a:cubicBezTo>
                  <a:cubicBezTo>
                    <a:pt x="96" y="20"/>
                    <a:pt x="95" y="19"/>
                    <a:pt x="94" y="18"/>
                  </a:cubicBezTo>
                  <a:cubicBezTo>
                    <a:pt x="93" y="16"/>
                    <a:pt x="92" y="15"/>
                    <a:pt x="91" y="15"/>
                  </a:cubicBezTo>
                  <a:cubicBezTo>
                    <a:pt x="89" y="14"/>
                    <a:pt x="87" y="14"/>
                    <a:pt x="85" y="14"/>
                  </a:cubicBezTo>
                  <a:lnTo>
                    <a:pt x="83" y="14"/>
                  </a:lnTo>
                  <a:cubicBezTo>
                    <a:pt x="80" y="14"/>
                    <a:pt x="77" y="14"/>
                    <a:pt x="74" y="12"/>
                  </a:cubicBezTo>
                  <a:lnTo>
                    <a:pt x="73" y="10"/>
                  </a:lnTo>
                  <a:cubicBezTo>
                    <a:pt x="69" y="7"/>
                    <a:pt x="6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4" y="6"/>
                    <a:pt x="54" y="8"/>
                  </a:cubicBezTo>
                  <a:cubicBezTo>
                    <a:pt x="53" y="10"/>
                    <a:pt x="52" y="12"/>
                    <a:pt x="52" y="15"/>
                  </a:cubicBezTo>
                  <a:cubicBezTo>
                    <a:pt x="52" y="20"/>
                    <a:pt x="52" y="21"/>
                    <a:pt x="54" y="23"/>
                  </a:cubicBezTo>
                  <a:lnTo>
                    <a:pt x="54" y="24"/>
                  </a:lnTo>
                  <a:lnTo>
                    <a:pt x="54" y="25"/>
                  </a:lnTo>
                  <a:cubicBezTo>
                    <a:pt x="52" y="27"/>
                    <a:pt x="49" y="28"/>
                    <a:pt x="43" y="28"/>
                  </a:cubicBezTo>
                  <a:cubicBezTo>
                    <a:pt x="42" y="28"/>
                    <a:pt x="40" y="28"/>
                    <a:pt x="38" y="28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36" y="31"/>
                    <a:pt x="35" y="34"/>
                    <a:pt x="31" y="34"/>
                  </a:cubicBezTo>
                  <a:cubicBezTo>
                    <a:pt x="27" y="34"/>
                    <a:pt x="25" y="30"/>
                    <a:pt x="25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1" y="28"/>
                    <a:pt x="20" y="28"/>
                    <a:pt x="18" y="27"/>
                  </a:cubicBezTo>
                  <a:lnTo>
                    <a:pt x="17" y="27"/>
                  </a:lnTo>
                  <a:lnTo>
                    <a:pt x="17" y="26"/>
                  </a:lnTo>
                  <a:cubicBezTo>
                    <a:pt x="18" y="24"/>
                    <a:pt x="19" y="23"/>
                    <a:pt x="20" y="22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2" y="16"/>
                    <a:pt x="19" y="16"/>
                    <a:pt x="15" y="16"/>
                  </a:cubicBezTo>
                  <a:cubicBezTo>
                    <a:pt x="9" y="16"/>
                    <a:pt x="6" y="18"/>
                    <a:pt x="6" y="25"/>
                  </a:cubicBezTo>
                  <a:cubicBezTo>
                    <a:pt x="6" y="38"/>
                    <a:pt x="9" y="42"/>
                    <a:pt x="17" y="42"/>
                  </a:cubicBezTo>
                  <a:cubicBezTo>
                    <a:pt x="20" y="42"/>
                    <a:pt x="22" y="43"/>
                    <a:pt x="23" y="44"/>
                  </a:cubicBezTo>
                  <a:cubicBezTo>
                    <a:pt x="25" y="45"/>
                    <a:pt x="27" y="46"/>
                    <a:pt x="29" y="46"/>
                  </a:cubicBezTo>
                  <a:cubicBezTo>
                    <a:pt x="35" y="46"/>
                    <a:pt x="41" y="44"/>
                    <a:pt x="43" y="43"/>
                  </a:cubicBezTo>
                  <a:lnTo>
                    <a:pt x="43" y="42"/>
                  </a:lnTo>
                  <a:lnTo>
                    <a:pt x="49" y="42"/>
                  </a:lnTo>
                  <a:lnTo>
                    <a:pt x="49" y="44"/>
                  </a:lnTo>
                  <a:cubicBezTo>
                    <a:pt x="49" y="45"/>
                    <a:pt x="40" y="67"/>
                    <a:pt x="36" y="67"/>
                  </a:cubicBezTo>
                  <a:cubicBezTo>
                    <a:pt x="35" y="67"/>
                    <a:pt x="33" y="66"/>
                    <a:pt x="32" y="66"/>
                  </a:cubicBezTo>
                  <a:cubicBezTo>
                    <a:pt x="31" y="65"/>
                    <a:pt x="30" y="65"/>
                    <a:pt x="29" y="65"/>
                  </a:cubicBezTo>
                  <a:cubicBezTo>
                    <a:pt x="27" y="65"/>
                    <a:pt x="17" y="72"/>
                    <a:pt x="16" y="73"/>
                  </a:cubicBezTo>
                  <a:cubicBezTo>
                    <a:pt x="13" y="77"/>
                    <a:pt x="13" y="79"/>
                    <a:pt x="13" y="82"/>
                  </a:cubicBezTo>
                  <a:cubicBezTo>
                    <a:pt x="12" y="85"/>
                    <a:pt x="12" y="88"/>
                    <a:pt x="9" y="92"/>
                  </a:cubicBezTo>
                  <a:cubicBezTo>
                    <a:pt x="8" y="94"/>
                    <a:pt x="6" y="96"/>
                    <a:pt x="5" y="97"/>
                  </a:cubicBezTo>
                  <a:cubicBezTo>
                    <a:pt x="2" y="100"/>
                    <a:pt x="0" y="102"/>
                    <a:pt x="0" y="107"/>
                  </a:cubicBezTo>
                  <a:cubicBezTo>
                    <a:pt x="0" y="109"/>
                    <a:pt x="1" y="110"/>
                    <a:pt x="3" y="110"/>
                  </a:cubicBezTo>
                  <a:lnTo>
                    <a:pt x="9" y="110"/>
                  </a:lnTo>
                  <a:cubicBezTo>
                    <a:pt x="11" y="110"/>
                    <a:pt x="22" y="114"/>
                    <a:pt x="22" y="120"/>
                  </a:cubicBezTo>
                  <a:cubicBezTo>
                    <a:pt x="22" y="121"/>
                    <a:pt x="21" y="122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15" y="129"/>
                  </a:lnTo>
                  <a:cubicBezTo>
                    <a:pt x="16" y="129"/>
                    <a:pt x="17" y="128"/>
                    <a:pt x="18" y="128"/>
                  </a:cubicBezTo>
                  <a:cubicBezTo>
                    <a:pt x="22" y="128"/>
                    <a:pt x="28" y="130"/>
                    <a:pt x="30" y="130"/>
                  </a:cubicBezTo>
                  <a:cubicBezTo>
                    <a:pt x="31" y="129"/>
                    <a:pt x="31" y="126"/>
                    <a:pt x="32" y="124"/>
                  </a:cubicBezTo>
                  <a:cubicBezTo>
                    <a:pt x="33" y="117"/>
                    <a:pt x="34" y="110"/>
                    <a:pt x="41" y="110"/>
                  </a:cubicBezTo>
                  <a:cubicBezTo>
                    <a:pt x="45" y="110"/>
                    <a:pt x="48" y="112"/>
                    <a:pt x="51" y="114"/>
                  </a:cubicBezTo>
                  <a:cubicBezTo>
                    <a:pt x="54" y="116"/>
                    <a:pt x="56" y="117"/>
                    <a:pt x="60" y="117"/>
                  </a:cubicBezTo>
                  <a:cubicBezTo>
                    <a:pt x="61" y="117"/>
                    <a:pt x="62" y="117"/>
                    <a:pt x="62" y="115"/>
                  </a:cubicBezTo>
                  <a:cubicBezTo>
                    <a:pt x="62" y="113"/>
                    <a:pt x="58" y="111"/>
                    <a:pt x="56" y="109"/>
                  </a:cubicBezTo>
                  <a:cubicBezTo>
                    <a:pt x="54" y="108"/>
                    <a:pt x="51" y="106"/>
                    <a:pt x="50" y="104"/>
                  </a:cubicBezTo>
                  <a:lnTo>
                    <a:pt x="50" y="104"/>
                  </a:lnTo>
                  <a:lnTo>
                    <a:pt x="50" y="98"/>
                  </a:lnTo>
                  <a:lnTo>
                    <a:pt x="51" y="98"/>
                  </a:lnTo>
                  <a:cubicBezTo>
                    <a:pt x="54" y="98"/>
                    <a:pt x="56" y="98"/>
                    <a:pt x="57" y="98"/>
                  </a:cubicBezTo>
                  <a:cubicBezTo>
                    <a:pt x="56" y="98"/>
                    <a:pt x="55" y="97"/>
                    <a:pt x="55" y="97"/>
                  </a:cubicBezTo>
                  <a:cubicBezTo>
                    <a:pt x="52" y="96"/>
                    <a:pt x="50" y="94"/>
                    <a:pt x="50" y="92"/>
                  </a:cubicBezTo>
                  <a:cubicBezTo>
                    <a:pt x="50" y="87"/>
                    <a:pt x="54" y="82"/>
                    <a:pt x="60" y="82"/>
                  </a:cubicBezTo>
                  <a:cubicBezTo>
                    <a:pt x="63" y="82"/>
                    <a:pt x="75" y="89"/>
                    <a:pt x="78" y="91"/>
                  </a:cubicBezTo>
                  <a:lnTo>
                    <a:pt x="96" y="91"/>
                  </a:lnTo>
                  <a:lnTo>
                    <a:pt x="95" y="87"/>
                  </a:lnTo>
                  <a:lnTo>
                    <a:pt x="95" y="87"/>
                  </a:lnTo>
                  <a:cubicBezTo>
                    <a:pt x="96" y="85"/>
                    <a:pt x="96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9" name="Freeform 1159"/>
            <p:cNvSpPr>
              <a:spLocks/>
            </p:cNvSpPr>
            <p:nvPr/>
          </p:nvSpPr>
          <p:spPr bwMode="auto">
            <a:xfrm>
              <a:off x="7888759" y="4662566"/>
              <a:ext cx="77059" cy="77059"/>
            </a:xfrm>
            <a:custGeom>
              <a:avLst/>
              <a:gdLst>
                <a:gd name="T0" fmla="*/ 137 w 181"/>
                <a:gd name="T1" fmla="*/ 174 h 183"/>
                <a:gd name="T2" fmla="*/ 145 w 181"/>
                <a:gd name="T3" fmla="*/ 171 h 183"/>
                <a:gd name="T4" fmla="*/ 160 w 181"/>
                <a:gd name="T5" fmla="*/ 183 h 183"/>
                <a:gd name="T6" fmla="*/ 176 w 181"/>
                <a:gd name="T7" fmla="*/ 163 h 183"/>
                <a:gd name="T8" fmla="*/ 172 w 181"/>
                <a:gd name="T9" fmla="*/ 157 h 183"/>
                <a:gd name="T10" fmla="*/ 171 w 181"/>
                <a:gd name="T11" fmla="*/ 154 h 183"/>
                <a:gd name="T12" fmla="*/ 164 w 181"/>
                <a:gd name="T13" fmla="*/ 149 h 183"/>
                <a:gd name="T14" fmla="*/ 166 w 181"/>
                <a:gd name="T15" fmla="*/ 145 h 183"/>
                <a:gd name="T16" fmla="*/ 161 w 181"/>
                <a:gd name="T17" fmla="*/ 137 h 183"/>
                <a:gd name="T18" fmla="*/ 163 w 181"/>
                <a:gd name="T19" fmla="*/ 130 h 183"/>
                <a:gd name="T20" fmla="*/ 169 w 181"/>
                <a:gd name="T21" fmla="*/ 124 h 183"/>
                <a:gd name="T22" fmla="*/ 153 w 181"/>
                <a:gd name="T23" fmla="*/ 117 h 183"/>
                <a:gd name="T24" fmla="*/ 151 w 181"/>
                <a:gd name="T25" fmla="*/ 117 h 183"/>
                <a:gd name="T26" fmla="*/ 149 w 181"/>
                <a:gd name="T27" fmla="*/ 116 h 183"/>
                <a:gd name="T28" fmla="*/ 133 w 181"/>
                <a:gd name="T29" fmla="*/ 128 h 183"/>
                <a:gd name="T30" fmla="*/ 119 w 181"/>
                <a:gd name="T31" fmla="*/ 121 h 183"/>
                <a:gd name="T32" fmla="*/ 112 w 181"/>
                <a:gd name="T33" fmla="*/ 123 h 183"/>
                <a:gd name="T34" fmla="*/ 102 w 181"/>
                <a:gd name="T35" fmla="*/ 110 h 183"/>
                <a:gd name="T36" fmla="*/ 102 w 181"/>
                <a:gd name="T37" fmla="*/ 102 h 183"/>
                <a:gd name="T38" fmla="*/ 104 w 181"/>
                <a:gd name="T39" fmla="*/ 93 h 183"/>
                <a:gd name="T40" fmla="*/ 103 w 181"/>
                <a:gd name="T41" fmla="*/ 83 h 183"/>
                <a:gd name="T42" fmla="*/ 96 w 181"/>
                <a:gd name="T43" fmla="*/ 86 h 183"/>
                <a:gd name="T44" fmla="*/ 93 w 181"/>
                <a:gd name="T45" fmla="*/ 71 h 183"/>
                <a:gd name="T46" fmla="*/ 80 w 181"/>
                <a:gd name="T47" fmla="*/ 26 h 183"/>
                <a:gd name="T48" fmla="*/ 79 w 181"/>
                <a:gd name="T49" fmla="*/ 19 h 183"/>
                <a:gd name="T50" fmla="*/ 73 w 181"/>
                <a:gd name="T51" fmla="*/ 11 h 183"/>
                <a:gd name="T52" fmla="*/ 77 w 181"/>
                <a:gd name="T53" fmla="*/ 4 h 183"/>
                <a:gd name="T54" fmla="*/ 69 w 181"/>
                <a:gd name="T55" fmla="*/ 0 h 183"/>
                <a:gd name="T56" fmla="*/ 64 w 181"/>
                <a:gd name="T57" fmla="*/ 11 h 183"/>
                <a:gd name="T58" fmla="*/ 54 w 181"/>
                <a:gd name="T59" fmla="*/ 19 h 183"/>
                <a:gd name="T60" fmla="*/ 50 w 181"/>
                <a:gd name="T61" fmla="*/ 25 h 183"/>
                <a:gd name="T62" fmla="*/ 25 w 181"/>
                <a:gd name="T63" fmla="*/ 44 h 183"/>
                <a:gd name="T64" fmla="*/ 11 w 181"/>
                <a:gd name="T65" fmla="*/ 52 h 183"/>
                <a:gd name="T66" fmla="*/ 1 w 181"/>
                <a:gd name="T67" fmla="*/ 58 h 183"/>
                <a:gd name="T68" fmla="*/ 6 w 181"/>
                <a:gd name="T69" fmla="*/ 64 h 183"/>
                <a:gd name="T70" fmla="*/ 17 w 181"/>
                <a:gd name="T71" fmla="*/ 70 h 183"/>
                <a:gd name="T72" fmla="*/ 26 w 181"/>
                <a:gd name="T73" fmla="*/ 79 h 183"/>
                <a:gd name="T74" fmla="*/ 31 w 181"/>
                <a:gd name="T75" fmla="*/ 86 h 183"/>
                <a:gd name="T76" fmla="*/ 50 w 181"/>
                <a:gd name="T77" fmla="*/ 118 h 183"/>
                <a:gd name="T78" fmla="*/ 57 w 181"/>
                <a:gd name="T79" fmla="*/ 127 h 183"/>
                <a:gd name="T80" fmla="*/ 77 w 181"/>
                <a:gd name="T81" fmla="*/ 135 h 183"/>
                <a:gd name="T82" fmla="*/ 98 w 181"/>
                <a:gd name="T83" fmla="*/ 140 h 183"/>
                <a:gd name="T84" fmla="*/ 117 w 181"/>
                <a:gd name="T85" fmla="*/ 146 h 183"/>
                <a:gd name="T86" fmla="*/ 124 w 181"/>
                <a:gd name="T87" fmla="*/ 1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183">
                  <a:moveTo>
                    <a:pt x="124" y="159"/>
                  </a:moveTo>
                  <a:cubicBezTo>
                    <a:pt x="126" y="167"/>
                    <a:pt x="129" y="174"/>
                    <a:pt x="137" y="174"/>
                  </a:cubicBezTo>
                  <a:cubicBezTo>
                    <a:pt x="138" y="174"/>
                    <a:pt x="139" y="174"/>
                    <a:pt x="140" y="173"/>
                  </a:cubicBezTo>
                  <a:cubicBezTo>
                    <a:pt x="141" y="172"/>
                    <a:pt x="143" y="171"/>
                    <a:pt x="145" y="171"/>
                  </a:cubicBezTo>
                  <a:cubicBezTo>
                    <a:pt x="149" y="171"/>
                    <a:pt x="152" y="174"/>
                    <a:pt x="153" y="177"/>
                  </a:cubicBezTo>
                  <a:cubicBezTo>
                    <a:pt x="155" y="180"/>
                    <a:pt x="157" y="183"/>
                    <a:pt x="160" y="183"/>
                  </a:cubicBezTo>
                  <a:cubicBezTo>
                    <a:pt x="174" y="183"/>
                    <a:pt x="178" y="178"/>
                    <a:pt x="181" y="170"/>
                  </a:cubicBezTo>
                  <a:cubicBezTo>
                    <a:pt x="181" y="165"/>
                    <a:pt x="179" y="164"/>
                    <a:pt x="176" y="163"/>
                  </a:cubicBezTo>
                  <a:cubicBezTo>
                    <a:pt x="175" y="163"/>
                    <a:pt x="173" y="162"/>
                    <a:pt x="172" y="160"/>
                  </a:cubicBezTo>
                  <a:cubicBezTo>
                    <a:pt x="171" y="159"/>
                    <a:pt x="171" y="158"/>
                    <a:pt x="172" y="157"/>
                  </a:cubicBezTo>
                  <a:cubicBezTo>
                    <a:pt x="172" y="156"/>
                    <a:pt x="172" y="155"/>
                    <a:pt x="171" y="155"/>
                  </a:cubicBezTo>
                  <a:lnTo>
                    <a:pt x="171" y="154"/>
                  </a:lnTo>
                  <a:cubicBezTo>
                    <a:pt x="171" y="154"/>
                    <a:pt x="169" y="153"/>
                    <a:pt x="168" y="153"/>
                  </a:cubicBezTo>
                  <a:cubicBezTo>
                    <a:pt x="166" y="152"/>
                    <a:pt x="164" y="151"/>
                    <a:pt x="164" y="149"/>
                  </a:cubicBezTo>
                  <a:cubicBezTo>
                    <a:pt x="164" y="148"/>
                    <a:pt x="165" y="147"/>
                    <a:pt x="165" y="146"/>
                  </a:cubicBezTo>
                  <a:cubicBezTo>
                    <a:pt x="166" y="146"/>
                    <a:pt x="166" y="145"/>
                    <a:pt x="166" y="145"/>
                  </a:cubicBezTo>
                  <a:cubicBezTo>
                    <a:pt x="166" y="143"/>
                    <a:pt x="165" y="142"/>
                    <a:pt x="164" y="141"/>
                  </a:cubicBezTo>
                  <a:cubicBezTo>
                    <a:pt x="163" y="140"/>
                    <a:pt x="161" y="139"/>
                    <a:pt x="161" y="137"/>
                  </a:cubicBezTo>
                  <a:lnTo>
                    <a:pt x="162" y="131"/>
                  </a:lnTo>
                  <a:lnTo>
                    <a:pt x="163" y="130"/>
                  </a:lnTo>
                  <a:cubicBezTo>
                    <a:pt x="163" y="130"/>
                    <a:pt x="164" y="129"/>
                    <a:pt x="165" y="128"/>
                  </a:cubicBezTo>
                  <a:cubicBezTo>
                    <a:pt x="166" y="127"/>
                    <a:pt x="169" y="125"/>
                    <a:pt x="169" y="124"/>
                  </a:cubicBezTo>
                  <a:cubicBezTo>
                    <a:pt x="169" y="119"/>
                    <a:pt x="161" y="117"/>
                    <a:pt x="159" y="117"/>
                  </a:cubicBezTo>
                  <a:lnTo>
                    <a:pt x="153" y="117"/>
                  </a:lnTo>
                  <a:cubicBezTo>
                    <a:pt x="153" y="117"/>
                    <a:pt x="152" y="117"/>
                    <a:pt x="152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49" y="117"/>
                    <a:pt x="149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7" y="117"/>
                    <a:pt x="146" y="119"/>
                    <a:pt x="144" y="120"/>
                  </a:cubicBezTo>
                  <a:cubicBezTo>
                    <a:pt x="141" y="124"/>
                    <a:pt x="137" y="128"/>
                    <a:pt x="133" y="128"/>
                  </a:cubicBezTo>
                  <a:cubicBezTo>
                    <a:pt x="129" y="128"/>
                    <a:pt x="126" y="126"/>
                    <a:pt x="125" y="124"/>
                  </a:cubicBezTo>
                  <a:cubicBezTo>
                    <a:pt x="123" y="122"/>
                    <a:pt x="122" y="121"/>
                    <a:pt x="119" y="121"/>
                  </a:cubicBezTo>
                  <a:cubicBezTo>
                    <a:pt x="118" y="121"/>
                    <a:pt x="117" y="121"/>
                    <a:pt x="116" y="122"/>
                  </a:cubicBezTo>
                  <a:cubicBezTo>
                    <a:pt x="115" y="122"/>
                    <a:pt x="114" y="123"/>
                    <a:pt x="112" y="123"/>
                  </a:cubicBezTo>
                  <a:cubicBezTo>
                    <a:pt x="110" y="123"/>
                    <a:pt x="100" y="118"/>
                    <a:pt x="100" y="115"/>
                  </a:cubicBezTo>
                  <a:cubicBezTo>
                    <a:pt x="100" y="112"/>
                    <a:pt x="101" y="111"/>
                    <a:pt x="102" y="110"/>
                  </a:cubicBezTo>
                  <a:cubicBezTo>
                    <a:pt x="103" y="109"/>
                    <a:pt x="104" y="108"/>
                    <a:pt x="104" y="106"/>
                  </a:cubicBezTo>
                  <a:cubicBezTo>
                    <a:pt x="104" y="104"/>
                    <a:pt x="103" y="103"/>
                    <a:pt x="102" y="102"/>
                  </a:cubicBezTo>
                  <a:cubicBezTo>
                    <a:pt x="100" y="100"/>
                    <a:pt x="99" y="99"/>
                    <a:pt x="99" y="97"/>
                  </a:cubicBezTo>
                  <a:cubicBezTo>
                    <a:pt x="99" y="95"/>
                    <a:pt x="102" y="94"/>
                    <a:pt x="104" y="93"/>
                  </a:cubicBezTo>
                  <a:cubicBezTo>
                    <a:pt x="106" y="92"/>
                    <a:pt x="108" y="91"/>
                    <a:pt x="108" y="89"/>
                  </a:cubicBezTo>
                  <a:cubicBezTo>
                    <a:pt x="108" y="87"/>
                    <a:pt x="104" y="83"/>
                    <a:pt x="103" y="83"/>
                  </a:cubicBezTo>
                  <a:cubicBezTo>
                    <a:pt x="102" y="83"/>
                    <a:pt x="102" y="83"/>
                    <a:pt x="101" y="84"/>
                  </a:cubicBezTo>
                  <a:cubicBezTo>
                    <a:pt x="100" y="85"/>
                    <a:pt x="99" y="86"/>
                    <a:pt x="96" y="86"/>
                  </a:cubicBezTo>
                  <a:cubicBezTo>
                    <a:pt x="93" y="86"/>
                    <a:pt x="93" y="82"/>
                    <a:pt x="93" y="78"/>
                  </a:cubicBezTo>
                  <a:lnTo>
                    <a:pt x="93" y="71"/>
                  </a:lnTo>
                  <a:cubicBezTo>
                    <a:pt x="93" y="62"/>
                    <a:pt x="90" y="56"/>
                    <a:pt x="87" y="50"/>
                  </a:cubicBezTo>
                  <a:cubicBezTo>
                    <a:pt x="84" y="44"/>
                    <a:pt x="80" y="38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79" y="22"/>
                    <a:pt x="79" y="20"/>
                    <a:pt x="79" y="19"/>
                  </a:cubicBezTo>
                  <a:cubicBezTo>
                    <a:pt x="78" y="18"/>
                    <a:pt x="78" y="18"/>
                    <a:pt x="77" y="17"/>
                  </a:cubicBezTo>
                  <a:cubicBezTo>
                    <a:pt x="75" y="16"/>
                    <a:pt x="73" y="14"/>
                    <a:pt x="73" y="11"/>
                  </a:cubicBezTo>
                  <a:cubicBezTo>
                    <a:pt x="73" y="8"/>
                    <a:pt x="74" y="7"/>
                    <a:pt x="75" y="6"/>
                  </a:cubicBezTo>
                  <a:cubicBezTo>
                    <a:pt x="76" y="6"/>
                    <a:pt x="76" y="5"/>
                    <a:pt x="77" y="4"/>
                  </a:cubicBezTo>
                  <a:cubicBezTo>
                    <a:pt x="75" y="4"/>
                    <a:pt x="74" y="3"/>
                    <a:pt x="73" y="2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66" y="0"/>
                    <a:pt x="66" y="2"/>
                    <a:pt x="66" y="6"/>
                  </a:cubicBezTo>
                  <a:cubicBezTo>
                    <a:pt x="66" y="8"/>
                    <a:pt x="65" y="10"/>
                    <a:pt x="64" y="11"/>
                  </a:cubicBezTo>
                  <a:cubicBezTo>
                    <a:pt x="63" y="14"/>
                    <a:pt x="60" y="15"/>
                    <a:pt x="58" y="16"/>
                  </a:cubicBezTo>
                  <a:cubicBezTo>
                    <a:pt x="57" y="17"/>
                    <a:pt x="55" y="18"/>
                    <a:pt x="54" y="19"/>
                  </a:cubicBezTo>
                  <a:lnTo>
                    <a:pt x="54" y="19"/>
                  </a:lnTo>
                  <a:cubicBezTo>
                    <a:pt x="53" y="21"/>
                    <a:pt x="52" y="23"/>
                    <a:pt x="50" y="25"/>
                  </a:cubicBezTo>
                  <a:cubicBezTo>
                    <a:pt x="48" y="29"/>
                    <a:pt x="45" y="35"/>
                    <a:pt x="37" y="35"/>
                  </a:cubicBezTo>
                  <a:cubicBezTo>
                    <a:pt x="32" y="35"/>
                    <a:pt x="28" y="40"/>
                    <a:pt x="25" y="44"/>
                  </a:cubicBezTo>
                  <a:cubicBezTo>
                    <a:pt x="23" y="46"/>
                    <a:pt x="22" y="48"/>
                    <a:pt x="21" y="49"/>
                  </a:cubicBezTo>
                  <a:cubicBezTo>
                    <a:pt x="18" y="51"/>
                    <a:pt x="14" y="51"/>
                    <a:pt x="11" y="52"/>
                  </a:cubicBezTo>
                  <a:cubicBezTo>
                    <a:pt x="5" y="53"/>
                    <a:pt x="1" y="54"/>
                    <a:pt x="1" y="57"/>
                  </a:cubicBezTo>
                  <a:lnTo>
                    <a:pt x="1" y="58"/>
                  </a:lnTo>
                  <a:lnTo>
                    <a:pt x="0" y="58"/>
                  </a:lnTo>
                  <a:cubicBezTo>
                    <a:pt x="3" y="59"/>
                    <a:pt x="4" y="62"/>
                    <a:pt x="6" y="64"/>
                  </a:cubicBezTo>
                  <a:cubicBezTo>
                    <a:pt x="7" y="67"/>
                    <a:pt x="9" y="70"/>
                    <a:pt x="14" y="70"/>
                  </a:cubicBezTo>
                  <a:cubicBezTo>
                    <a:pt x="15" y="70"/>
                    <a:pt x="16" y="70"/>
                    <a:pt x="17" y="70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6" y="72"/>
                    <a:pt x="26" y="76"/>
                    <a:pt x="26" y="79"/>
                  </a:cubicBezTo>
                  <a:cubicBezTo>
                    <a:pt x="26" y="80"/>
                    <a:pt x="26" y="82"/>
                    <a:pt x="26" y="83"/>
                  </a:cubicBezTo>
                  <a:cubicBezTo>
                    <a:pt x="26" y="84"/>
                    <a:pt x="29" y="85"/>
                    <a:pt x="31" y="86"/>
                  </a:cubicBezTo>
                  <a:cubicBezTo>
                    <a:pt x="35" y="87"/>
                    <a:pt x="40" y="88"/>
                    <a:pt x="40" y="93"/>
                  </a:cubicBezTo>
                  <a:cubicBezTo>
                    <a:pt x="40" y="100"/>
                    <a:pt x="44" y="115"/>
                    <a:pt x="50" y="118"/>
                  </a:cubicBezTo>
                  <a:cubicBezTo>
                    <a:pt x="56" y="119"/>
                    <a:pt x="57" y="123"/>
                    <a:pt x="57" y="126"/>
                  </a:cubicBezTo>
                  <a:lnTo>
                    <a:pt x="57" y="127"/>
                  </a:lnTo>
                  <a:cubicBezTo>
                    <a:pt x="58" y="133"/>
                    <a:pt x="63" y="137"/>
                    <a:pt x="69" y="137"/>
                  </a:cubicBezTo>
                  <a:cubicBezTo>
                    <a:pt x="72" y="137"/>
                    <a:pt x="74" y="136"/>
                    <a:pt x="77" y="135"/>
                  </a:cubicBezTo>
                  <a:cubicBezTo>
                    <a:pt x="80" y="134"/>
                    <a:pt x="83" y="132"/>
                    <a:pt x="87" y="132"/>
                  </a:cubicBezTo>
                  <a:cubicBezTo>
                    <a:pt x="94" y="132"/>
                    <a:pt x="96" y="136"/>
                    <a:pt x="98" y="140"/>
                  </a:cubicBezTo>
                  <a:cubicBezTo>
                    <a:pt x="99" y="142"/>
                    <a:pt x="101" y="145"/>
                    <a:pt x="103" y="146"/>
                  </a:cubicBezTo>
                  <a:lnTo>
                    <a:pt x="117" y="146"/>
                  </a:lnTo>
                  <a:lnTo>
                    <a:pt x="117" y="146"/>
                  </a:lnTo>
                  <a:cubicBezTo>
                    <a:pt x="121" y="149"/>
                    <a:pt x="122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0" name="Freeform 1160"/>
            <p:cNvSpPr>
              <a:spLocks/>
            </p:cNvSpPr>
            <p:nvPr/>
          </p:nvSpPr>
          <p:spPr bwMode="auto">
            <a:xfrm>
              <a:off x="7963938" y="4465221"/>
              <a:ext cx="110889" cy="65782"/>
            </a:xfrm>
            <a:custGeom>
              <a:avLst/>
              <a:gdLst>
                <a:gd name="T0" fmla="*/ 243 w 260"/>
                <a:gd name="T1" fmla="*/ 81 h 153"/>
                <a:gd name="T2" fmla="*/ 218 w 260"/>
                <a:gd name="T3" fmla="*/ 70 h 153"/>
                <a:gd name="T4" fmla="*/ 219 w 260"/>
                <a:gd name="T5" fmla="*/ 82 h 153"/>
                <a:gd name="T6" fmla="*/ 212 w 260"/>
                <a:gd name="T7" fmla="*/ 99 h 153"/>
                <a:gd name="T8" fmla="*/ 204 w 260"/>
                <a:gd name="T9" fmla="*/ 97 h 153"/>
                <a:gd name="T10" fmla="*/ 193 w 260"/>
                <a:gd name="T11" fmla="*/ 111 h 153"/>
                <a:gd name="T12" fmla="*/ 185 w 260"/>
                <a:gd name="T13" fmla="*/ 98 h 153"/>
                <a:gd name="T14" fmla="*/ 194 w 260"/>
                <a:gd name="T15" fmla="*/ 85 h 153"/>
                <a:gd name="T16" fmla="*/ 154 w 260"/>
                <a:gd name="T17" fmla="*/ 79 h 153"/>
                <a:gd name="T18" fmla="*/ 135 w 260"/>
                <a:gd name="T19" fmla="*/ 81 h 153"/>
                <a:gd name="T20" fmla="*/ 119 w 260"/>
                <a:gd name="T21" fmla="*/ 69 h 153"/>
                <a:gd name="T22" fmla="*/ 134 w 260"/>
                <a:gd name="T23" fmla="*/ 56 h 153"/>
                <a:gd name="T24" fmla="*/ 117 w 260"/>
                <a:gd name="T25" fmla="*/ 65 h 153"/>
                <a:gd name="T26" fmla="*/ 87 w 260"/>
                <a:gd name="T27" fmla="*/ 58 h 153"/>
                <a:gd name="T28" fmla="*/ 64 w 260"/>
                <a:gd name="T29" fmla="*/ 56 h 153"/>
                <a:gd name="T30" fmla="*/ 36 w 260"/>
                <a:gd name="T31" fmla="*/ 75 h 153"/>
                <a:gd name="T32" fmla="*/ 22 w 260"/>
                <a:gd name="T33" fmla="*/ 64 h 153"/>
                <a:gd name="T34" fmla="*/ 17 w 260"/>
                <a:gd name="T35" fmla="*/ 39 h 153"/>
                <a:gd name="T36" fmla="*/ 20 w 260"/>
                <a:gd name="T37" fmla="*/ 34 h 153"/>
                <a:gd name="T38" fmla="*/ 31 w 260"/>
                <a:gd name="T39" fmla="*/ 28 h 153"/>
                <a:gd name="T40" fmla="*/ 47 w 260"/>
                <a:gd name="T41" fmla="*/ 32 h 153"/>
                <a:gd name="T42" fmla="*/ 47 w 260"/>
                <a:gd name="T43" fmla="*/ 12 h 153"/>
                <a:gd name="T44" fmla="*/ 16 w 260"/>
                <a:gd name="T45" fmla="*/ 24 h 153"/>
                <a:gd name="T46" fmla="*/ 12 w 260"/>
                <a:gd name="T47" fmla="*/ 34 h 153"/>
                <a:gd name="T48" fmla="*/ 7 w 260"/>
                <a:gd name="T49" fmla="*/ 54 h 153"/>
                <a:gd name="T50" fmla="*/ 0 w 260"/>
                <a:gd name="T51" fmla="*/ 56 h 153"/>
                <a:gd name="T52" fmla="*/ 18 w 260"/>
                <a:gd name="T53" fmla="*/ 86 h 153"/>
                <a:gd name="T54" fmla="*/ 23 w 260"/>
                <a:gd name="T55" fmla="*/ 96 h 153"/>
                <a:gd name="T56" fmla="*/ 36 w 260"/>
                <a:gd name="T57" fmla="*/ 92 h 153"/>
                <a:gd name="T58" fmla="*/ 53 w 260"/>
                <a:gd name="T59" fmla="*/ 99 h 153"/>
                <a:gd name="T60" fmla="*/ 95 w 260"/>
                <a:gd name="T61" fmla="*/ 94 h 153"/>
                <a:gd name="T62" fmla="*/ 120 w 260"/>
                <a:gd name="T63" fmla="*/ 114 h 153"/>
                <a:gd name="T64" fmla="*/ 203 w 260"/>
                <a:gd name="T65" fmla="*/ 153 h 153"/>
                <a:gd name="T66" fmla="*/ 259 w 260"/>
                <a:gd name="T67" fmla="*/ 126 h 153"/>
                <a:gd name="T68" fmla="*/ 256 w 260"/>
                <a:gd name="T69" fmla="*/ 119 h 153"/>
                <a:gd name="T70" fmla="*/ 258 w 260"/>
                <a:gd name="T71" fmla="*/ 99 h 153"/>
                <a:gd name="T72" fmla="*/ 258 w 260"/>
                <a:gd name="T73" fmla="*/ 9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153">
                  <a:moveTo>
                    <a:pt x="258" y="93"/>
                  </a:moveTo>
                  <a:cubicBezTo>
                    <a:pt x="255" y="89"/>
                    <a:pt x="249" y="85"/>
                    <a:pt x="243" y="81"/>
                  </a:cubicBezTo>
                  <a:cubicBezTo>
                    <a:pt x="236" y="78"/>
                    <a:pt x="229" y="74"/>
                    <a:pt x="224" y="68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218" y="70"/>
                    <a:pt x="218" y="71"/>
                    <a:pt x="219" y="73"/>
                  </a:cubicBezTo>
                  <a:cubicBezTo>
                    <a:pt x="219" y="76"/>
                    <a:pt x="220" y="79"/>
                    <a:pt x="219" y="82"/>
                  </a:cubicBezTo>
                  <a:cubicBezTo>
                    <a:pt x="221" y="89"/>
                    <a:pt x="220" y="94"/>
                    <a:pt x="218" y="97"/>
                  </a:cubicBezTo>
                  <a:cubicBezTo>
                    <a:pt x="216" y="98"/>
                    <a:pt x="215" y="99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5" y="98"/>
                    <a:pt x="205" y="97"/>
                    <a:pt x="204" y="97"/>
                  </a:cubicBezTo>
                  <a:cubicBezTo>
                    <a:pt x="204" y="100"/>
                    <a:pt x="203" y="104"/>
                    <a:pt x="201" y="106"/>
                  </a:cubicBezTo>
                  <a:cubicBezTo>
                    <a:pt x="199" y="109"/>
                    <a:pt x="196" y="111"/>
                    <a:pt x="193" y="111"/>
                  </a:cubicBezTo>
                  <a:cubicBezTo>
                    <a:pt x="191" y="111"/>
                    <a:pt x="189" y="110"/>
                    <a:pt x="188" y="109"/>
                  </a:cubicBezTo>
                  <a:cubicBezTo>
                    <a:pt x="186" y="106"/>
                    <a:pt x="185" y="103"/>
                    <a:pt x="185" y="98"/>
                  </a:cubicBezTo>
                  <a:cubicBezTo>
                    <a:pt x="185" y="93"/>
                    <a:pt x="189" y="90"/>
                    <a:pt x="192" y="88"/>
                  </a:cubicBezTo>
                  <a:cubicBezTo>
                    <a:pt x="194" y="87"/>
                    <a:pt x="195" y="86"/>
                    <a:pt x="194" y="85"/>
                  </a:cubicBezTo>
                  <a:cubicBezTo>
                    <a:pt x="187" y="87"/>
                    <a:pt x="181" y="88"/>
                    <a:pt x="175" y="88"/>
                  </a:cubicBezTo>
                  <a:cubicBezTo>
                    <a:pt x="167" y="88"/>
                    <a:pt x="162" y="85"/>
                    <a:pt x="154" y="79"/>
                  </a:cubicBezTo>
                  <a:cubicBezTo>
                    <a:pt x="148" y="83"/>
                    <a:pt x="144" y="85"/>
                    <a:pt x="141" y="85"/>
                  </a:cubicBezTo>
                  <a:cubicBezTo>
                    <a:pt x="137" y="85"/>
                    <a:pt x="136" y="82"/>
                    <a:pt x="135" y="81"/>
                  </a:cubicBezTo>
                  <a:cubicBezTo>
                    <a:pt x="135" y="80"/>
                    <a:pt x="134" y="80"/>
                    <a:pt x="134" y="80"/>
                  </a:cubicBezTo>
                  <a:cubicBezTo>
                    <a:pt x="123" y="76"/>
                    <a:pt x="119" y="73"/>
                    <a:pt x="119" y="69"/>
                  </a:cubicBezTo>
                  <a:cubicBezTo>
                    <a:pt x="119" y="65"/>
                    <a:pt x="124" y="63"/>
                    <a:pt x="128" y="62"/>
                  </a:cubicBezTo>
                  <a:cubicBezTo>
                    <a:pt x="129" y="60"/>
                    <a:pt x="132" y="58"/>
                    <a:pt x="134" y="56"/>
                  </a:cubicBezTo>
                  <a:lnTo>
                    <a:pt x="127" y="56"/>
                  </a:lnTo>
                  <a:cubicBezTo>
                    <a:pt x="124" y="63"/>
                    <a:pt x="121" y="65"/>
                    <a:pt x="117" y="65"/>
                  </a:cubicBezTo>
                  <a:cubicBezTo>
                    <a:pt x="114" y="65"/>
                    <a:pt x="111" y="63"/>
                    <a:pt x="109" y="57"/>
                  </a:cubicBezTo>
                  <a:cubicBezTo>
                    <a:pt x="102" y="57"/>
                    <a:pt x="92" y="58"/>
                    <a:pt x="87" y="58"/>
                  </a:cubicBezTo>
                  <a:cubicBezTo>
                    <a:pt x="81" y="58"/>
                    <a:pt x="76" y="57"/>
                    <a:pt x="72" y="57"/>
                  </a:cubicBezTo>
                  <a:cubicBezTo>
                    <a:pt x="69" y="56"/>
                    <a:pt x="66" y="56"/>
                    <a:pt x="64" y="56"/>
                  </a:cubicBezTo>
                  <a:cubicBezTo>
                    <a:pt x="58" y="56"/>
                    <a:pt x="52" y="58"/>
                    <a:pt x="42" y="71"/>
                  </a:cubicBezTo>
                  <a:cubicBezTo>
                    <a:pt x="40" y="74"/>
                    <a:pt x="38" y="75"/>
                    <a:pt x="36" y="75"/>
                  </a:cubicBezTo>
                  <a:cubicBezTo>
                    <a:pt x="32" y="75"/>
                    <a:pt x="29" y="71"/>
                    <a:pt x="26" y="68"/>
                  </a:cubicBezTo>
                  <a:cubicBezTo>
                    <a:pt x="24" y="66"/>
                    <a:pt x="23" y="65"/>
                    <a:pt x="22" y="64"/>
                  </a:cubicBezTo>
                  <a:cubicBezTo>
                    <a:pt x="20" y="63"/>
                    <a:pt x="20" y="61"/>
                    <a:pt x="20" y="59"/>
                  </a:cubicBezTo>
                  <a:cubicBezTo>
                    <a:pt x="22" y="51"/>
                    <a:pt x="17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0"/>
                    <a:pt x="26" y="28"/>
                    <a:pt x="31" y="28"/>
                  </a:cubicBezTo>
                  <a:cubicBezTo>
                    <a:pt x="35" y="28"/>
                    <a:pt x="40" y="29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18"/>
                    <a:pt x="47" y="12"/>
                  </a:cubicBezTo>
                  <a:cubicBezTo>
                    <a:pt x="43" y="9"/>
                    <a:pt x="39" y="4"/>
                    <a:pt x="36" y="0"/>
                  </a:cubicBezTo>
                  <a:cubicBezTo>
                    <a:pt x="36" y="10"/>
                    <a:pt x="33" y="14"/>
                    <a:pt x="16" y="24"/>
                  </a:cubicBezTo>
                  <a:cubicBezTo>
                    <a:pt x="11" y="28"/>
                    <a:pt x="10" y="30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3" y="37"/>
                    <a:pt x="15" y="40"/>
                    <a:pt x="15" y="44"/>
                  </a:cubicBezTo>
                  <a:cubicBezTo>
                    <a:pt x="14" y="47"/>
                    <a:pt x="12" y="50"/>
                    <a:pt x="7" y="54"/>
                  </a:cubicBezTo>
                  <a:cubicBezTo>
                    <a:pt x="6" y="55"/>
                    <a:pt x="5" y="55"/>
                    <a:pt x="3" y="55"/>
                  </a:cubicBezTo>
                  <a:cubicBezTo>
                    <a:pt x="2" y="55"/>
                    <a:pt x="2" y="55"/>
                    <a:pt x="0" y="56"/>
                  </a:cubicBezTo>
                  <a:cubicBezTo>
                    <a:pt x="1" y="64"/>
                    <a:pt x="5" y="68"/>
                    <a:pt x="10" y="73"/>
                  </a:cubicBezTo>
                  <a:cubicBezTo>
                    <a:pt x="13" y="77"/>
                    <a:pt x="16" y="80"/>
                    <a:pt x="18" y="86"/>
                  </a:cubicBezTo>
                  <a:cubicBezTo>
                    <a:pt x="19" y="87"/>
                    <a:pt x="19" y="88"/>
                    <a:pt x="20" y="90"/>
                  </a:cubicBezTo>
                  <a:cubicBezTo>
                    <a:pt x="21" y="94"/>
                    <a:pt x="22" y="96"/>
                    <a:pt x="23" y="96"/>
                  </a:cubicBezTo>
                  <a:cubicBezTo>
                    <a:pt x="25" y="96"/>
                    <a:pt x="26" y="95"/>
                    <a:pt x="28" y="94"/>
                  </a:cubicBezTo>
                  <a:cubicBezTo>
                    <a:pt x="30" y="93"/>
                    <a:pt x="33" y="92"/>
                    <a:pt x="36" y="92"/>
                  </a:cubicBezTo>
                  <a:cubicBezTo>
                    <a:pt x="38" y="92"/>
                    <a:pt x="39" y="93"/>
                    <a:pt x="40" y="94"/>
                  </a:cubicBezTo>
                  <a:cubicBezTo>
                    <a:pt x="42" y="98"/>
                    <a:pt x="45" y="99"/>
                    <a:pt x="53" y="99"/>
                  </a:cubicBezTo>
                  <a:cubicBezTo>
                    <a:pt x="67" y="99"/>
                    <a:pt x="79" y="99"/>
                    <a:pt x="90" y="94"/>
                  </a:cubicBezTo>
                  <a:cubicBezTo>
                    <a:pt x="92" y="94"/>
                    <a:pt x="93" y="94"/>
                    <a:pt x="95" y="94"/>
                  </a:cubicBezTo>
                  <a:cubicBezTo>
                    <a:pt x="102" y="94"/>
                    <a:pt x="107" y="99"/>
                    <a:pt x="111" y="105"/>
                  </a:cubicBezTo>
                  <a:cubicBezTo>
                    <a:pt x="114" y="108"/>
                    <a:pt x="117" y="112"/>
                    <a:pt x="120" y="114"/>
                  </a:cubicBezTo>
                  <a:cubicBezTo>
                    <a:pt x="139" y="125"/>
                    <a:pt x="194" y="151"/>
                    <a:pt x="200" y="153"/>
                  </a:cubicBezTo>
                  <a:cubicBezTo>
                    <a:pt x="201" y="153"/>
                    <a:pt x="202" y="153"/>
                    <a:pt x="203" y="153"/>
                  </a:cubicBezTo>
                  <a:cubicBezTo>
                    <a:pt x="213" y="153"/>
                    <a:pt x="221" y="147"/>
                    <a:pt x="228" y="141"/>
                  </a:cubicBezTo>
                  <a:cubicBezTo>
                    <a:pt x="237" y="134"/>
                    <a:pt x="246" y="127"/>
                    <a:pt x="259" y="126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3"/>
                    <a:pt x="257" y="121"/>
                    <a:pt x="256" y="119"/>
                  </a:cubicBezTo>
                  <a:cubicBezTo>
                    <a:pt x="254" y="117"/>
                    <a:pt x="252" y="114"/>
                    <a:pt x="252" y="110"/>
                  </a:cubicBezTo>
                  <a:cubicBezTo>
                    <a:pt x="252" y="105"/>
                    <a:pt x="255" y="102"/>
                    <a:pt x="258" y="99"/>
                  </a:cubicBezTo>
                  <a:cubicBezTo>
                    <a:pt x="259" y="99"/>
                    <a:pt x="260" y="98"/>
                    <a:pt x="260" y="97"/>
                  </a:cubicBezTo>
                  <a:lnTo>
                    <a:pt x="258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1" name="Freeform 1161"/>
            <p:cNvSpPr>
              <a:spLocks/>
            </p:cNvSpPr>
            <p:nvPr/>
          </p:nvSpPr>
          <p:spPr bwMode="auto">
            <a:xfrm>
              <a:off x="8114295" y="4459584"/>
              <a:ext cx="7518" cy="3759"/>
            </a:xfrm>
            <a:custGeom>
              <a:avLst/>
              <a:gdLst>
                <a:gd name="T0" fmla="*/ 9 w 15"/>
                <a:gd name="T1" fmla="*/ 10 h 11"/>
                <a:gd name="T2" fmla="*/ 15 w 15"/>
                <a:gd name="T3" fmla="*/ 10 h 11"/>
                <a:gd name="T4" fmla="*/ 15 w 15"/>
                <a:gd name="T5" fmla="*/ 9 h 11"/>
                <a:gd name="T6" fmla="*/ 12 w 15"/>
                <a:gd name="T7" fmla="*/ 8 h 11"/>
                <a:gd name="T8" fmla="*/ 12 w 15"/>
                <a:gd name="T9" fmla="*/ 7 h 11"/>
                <a:gd name="T10" fmla="*/ 7 w 15"/>
                <a:gd name="T11" fmla="*/ 7 h 11"/>
                <a:gd name="T12" fmla="*/ 11 w 15"/>
                <a:gd name="T13" fmla="*/ 5 h 11"/>
                <a:gd name="T14" fmla="*/ 13 w 15"/>
                <a:gd name="T15" fmla="*/ 3 h 11"/>
                <a:gd name="T16" fmla="*/ 13 w 15"/>
                <a:gd name="T17" fmla="*/ 0 h 11"/>
                <a:gd name="T18" fmla="*/ 9 w 15"/>
                <a:gd name="T19" fmla="*/ 0 h 11"/>
                <a:gd name="T20" fmla="*/ 0 w 15"/>
                <a:gd name="T21" fmla="*/ 8 h 11"/>
                <a:gd name="T22" fmla="*/ 5 w 15"/>
                <a:gd name="T23" fmla="*/ 11 h 11"/>
                <a:gd name="T24" fmla="*/ 9 w 15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1">
                  <a:moveTo>
                    <a:pt x="9" y="10"/>
                  </a:moveTo>
                  <a:cubicBezTo>
                    <a:pt x="11" y="10"/>
                    <a:pt x="13" y="10"/>
                    <a:pt x="15" y="10"/>
                  </a:cubicBezTo>
                  <a:lnTo>
                    <a:pt x="15" y="9"/>
                  </a:ln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lnTo>
                    <a:pt x="7" y="7"/>
                  </a:lnTo>
                  <a:lnTo>
                    <a:pt x="11" y="5"/>
                  </a:lnTo>
                  <a:cubicBezTo>
                    <a:pt x="12" y="5"/>
                    <a:pt x="13" y="3"/>
                    <a:pt x="13" y="3"/>
                  </a:cubicBezTo>
                  <a:lnTo>
                    <a:pt x="13" y="0"/>
                  </a:lnTo>
                  <a:lnTo>
                    <a:pt x="9" y="0"/>
                  </a:lnTo>
                  <a:cubicBezTo>
                    <a:pt x="6" y="0"/>
                    <a:pt x="0" y="3"/>
                    <a:pt x="0" y="8"/>
                  </a:cubicBezTo>
                  <a:cubicBezTo>
                    <a:pt x="0" y="9"/>
                    <a:pt x="3" y="11"/>
                    <a:pt x="5" y="11"/>
                  </a:cubicBezTo>
                  <a:cubicBezTo>
                    <a:pt x="6" y="11"/>
                    <a:pt x="7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2" name="Freeform 1162"/>
            <p:cNvSpPr>
              <a:spLocks/>
            </p:cNvSpPr>
            <p:nvPr/>
          </p:nvSpPr>
          <p:spPr bwMode="auto">
            <a:xfrm>
              <a:off x="8150004" y="4472739"/>
              <a:ext cx="3759" cy="3759"/>
            </a:xfrm>
            <a:custGeom>
              <a:avLst/>
              <a:gdLst>
                <a:gd name="T0" fmla="*/ 0 w 9"/>
                <a:gd name="T1" fmla="*/ 6 h 10"/>
                <a:gd name="T2" fmla="*/ 9 w 9"/>
                <a:gd name="T3" fmla="*/ 10 h 10"/>
                <a:gd name="T4" fmla="*/ 9 w 9"/>
                <a:gd name="T5" fmla="*/ 7 h 10"/>
                <a:gd name="T6" fmla="*/ 8 w 9"/>
                <a:gd name="T7" fmla="*/ 6 h 10"/>
                <a:gd name="T8" fmla="*/ 8 w 9"/>
                <a:gd name="T9" fmla="*/ 5 h 10"/>
                <a:gd name="T10" fmla="*/ 6 w 9"/>
                <a:gd name="T11" fmla="*/ 4 h 10"/>
                <a:gd name="T12" fmla="*/ 6 w 9"/>
                <a:gd name="T13" fmla="*/ 0 h 10"/>
                <a:gd name="T14" fmla="*/ 0 w 9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cubicBezTo>
                    <a:pt x="0" y="9"/>
                    <a:pt x="5" y="10"/>
                    <a:pt x="9" y="10"/>
                  </a:cubicBezTo>
                  <a:lnTo>
                    <a:pt x="9" y="7"/>
                  </a:ln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3" y="2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3" name="Freeform 1163"/>
            <p:cNvSpPr>
              <a:spLocks/>
            </p:cNvSpPr>
            <p:nvPr/>
          </p:nvSpPr>
          <p:spPr bwMode="auto">
            <a:xfrm>
              <a:off x="8131209" y="4467101"/>
              <a:ext cx="1880" cy="1880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1 w 4"/>
                <a:gd name="T7" fmla="*/ 1 h 3"/>
                <a:gd name="T8" fmla="*/ 0 w 4"/>
                <a:gd name="T9" fmla="*/ 0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4" name="Freeform 1164"/>
            <p:cNvSpPr>
              <a:spLocks/>
            </p:cNvSpPr>
            <p:nvPr/>
          </p:nvSpPr>
          <p:spPr bwMode="auto">
            <a:xfrm>
              <a:off x="8140607" y="4478378"/>
              <a:ext cx="5639" cy="1880"/>
            </a:xfrm>
            <a:custGeom>
              <a:avLst/>
              <a:gdLst>
                <a:gd name="T0" fmla="*/ 4 w 14"/>
                <a:gd name="T1" fmla="*/ 2 h 7"/>
                <a:gd name="T2" fmla="*/ 0 w 14"/>
                <a:gd name="T3" fmla="*/ 4 h 7"/>
                <a:gd name="T4" fmla="*/ 3 w 14"/>
                <a:gd name="T5" fmla="*/ 7 h 7"/>
                <a:gd name="T6" fmla="*/ 14 w 14"/>
                <a:gd name="T7" fmla="*/ 3 h 7"/>
                <a:gd name="T8" fmla="*/ 10 w 14"/>
                <a:gd name="T9" fmla="*/ 0 h 7"/>
                <a:gd name="T10" fmla="*/ 4 w 1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4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14" y="5"/>
                    <a:pt x="14" y="3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Freeform 1165"/>
            <p:cNvSpPr>
              <a:spLocks/>
            </p:cNvSpPr>
            <p:nvPr/>
          </p:nvSpPr>
          <p:spPr bwMode="auto">
            <a:xfrm>
              <a:off x="8052272" y="4482137"/>
              <a:ext cx="5639" cy="11277"/>
            </a:xfrm>
            <a:custGeom>
              <a:avLst/>
              <a:gdLst>
                <a:gd name="T0" fmla="*/ 13 w 17"/>
                <a:gd name="T1" fmla="*/ 11 h 24"/>
                <a:gd name="T2" fmla="*/ 11 w 17"/>
                <a:gd name="T3" fmla="*/ 10 h 24"/>
                <a:gd name="T4" fmla="*/ 11 w 17"/>
                <a:gd name="T5" fmla="*/ 4 h 24"/>
                <a:gd name="T6" fmla="*/ 8 w 17"/>
                <a:gd name="T7" fmla="*/ 1 h 24"/>
                <a:gd name="T8" fmla="*/ 7 w 17"/>
                <a:gd name="T9" fmla="*/ 0 h 24"/>
                <a:gd name="T10" fmla="*/ 3 w 17"/>
                <a:gd name="T11" fmla="*/ 4 h 24"/>
                <a:gd name="T12" fmla="*/ 0 w 17"/>
                <a:gd name="T13" fmla="*/ 8 h 24"/>
                <a:gd name="T14" fmla="*/ 11 w 17"/>
                <a:gd name="T15" fmla="*/ 24 h 24"/>
                <a:gd name="T16" fmla="*/ 17 w 17"/>
                <a:gd name="T17" fmla="*/ 18 h 24"/>
                <a:gd name="T18" fmla="*/ 13 w 1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13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10" y="9"/>
                    <a:pt x="11" y="6"/>
                    <a:pt x="11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6" y="2"/>
                    <a:pt x="5" y="3"/>
                    <a:pt x="3" y="4"/>
                  </a:cubicBezTo>
                  <a:cubicBezTo>
                    <a:pt x="2" y="5"/>
                    <a:pt x="0" y="6"/>
                    <a:pt x="0" y="8"/>
                  </a:cubicBezTo>
                  <a:cubicBezTo>
                    <a:pt x="0" y="10"/>
                    <a:pt x="9" y="22"/>
                    <a:pt x="11" y="24"/>
                  </a:cubicBezTo>
                  <a:cubicBezTo>
                    <a:pt x="15" y="24"/>
                    <a:pt x="17" y="21"/>
                    <a:pt x="17" y="18"/>
                  </a:cubicBezTo>
                  <a:cubicBezTo>
                    <a:pt x="17" y="16"/>
                    <a:pt x="14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6" name="Freeform 1166"/>
            <p:cNvSpPr>
              <a:spLocks/>
            </p:cNvSpPr>
            <p:nvPr/>
          </p:nvSpPr>
          <p:spPr bwMode="auto">
            <a:xfrm>
              <a:off x="7999647" y="4468980"/>
              <a:ext cx="11277" cy="9398"/>
            </a:xfrm>
            <a:custGeom>
              <a:avLst/>
              <a:gdLst>
                <a:gd name="T0" fmla="*/ 21 w 24"/>
                <a:gd name="T1" fmla="*/ 12 h 21"/>
                <a:gd name="T2" fmla="*/ 15 w 24"/>
                <a:gd name="T3" fmla="*/ 2 h 21"/>
                <a:gd name="T4" fmla="*/ 14 w 24"/>
                <a:gd name="T5" fmla="*/ 0 h 21"/>
                <a:gd name="T6" fmla="*/ 0 w 24"/>
                <a:gd name="T7" fmla="*/ 15 h 21"/>
                <a:gd name="T8" fmla="*/ 3 w 24"/>
                <a:gd name="T9" fmla="*/ 21 h 21"/>
                <a:gd name="T10" fmla="*/ 8 w 24"/>
                <a:gd name="T11" fmla="*/ 19 h 21"/>
                <a:gd name="T12" fmla="*/ 13 w 24"/>
                <a:gd name="T13" fmla="*/ 18 h 21"/>
                <a:gd name="T14" fmla="*/ 21 w 24"/>
                <a:gd name="T15" fmla="*/ 18 h 21"/>
                <a:gd name="T16" fmla="*/ 24 w 24"/>
                <a:gd name="T17" fmla="*/ 16 h 21"/>
                <a:gd name="T18" fmla="*/ 21 w 24"/>
                <a:gd name="T1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21" y="12"/>
                  </a:moveTo>
                  <a:cubicBezTo>
                    <a:pt x="20" y="12"/>
                    <a:pt x="18" y="10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9" y="1"/>
                    <a:pt x="0" y="5"/>
                    <a:pt x="0" y="15"/>
                  </a:cubicBezTo>
                  <a:cubicBezTo>
                    <a:pt x="0" y="20"/>
                    <a:pt x="0" y="21"/>
                    <a:pt x="3" y="21"/>
                  </a:cubicBezTo>
                  <a:cubicBezTo>
                    <a:pt x="5" y="21"/>
                    <a:pt x="7" y="20"/>
                    <a:pt x="8" y="19"/>
                  </a:cubicBezTo>
                  <a:cubicBezTo>
                    <a:pt x="10" y="19"/>
                    <a:pt x="11" y="18"/>
                    <a:pt x="13" y="18"/>
                  </a:cubicBezTo>
                  <a:lnTo>
                    <a:pt x="21" y="18"/>
                  </a:lnTo>
                  <a:cubicBezTo>
                    <a:pt x="24" y="18"/>
                    <a:pt x="24" y="17"/>
                    <a:pt x="24" y="16"/>
                  </a:cubicBezTo>
                  <a:cubicBezTo>
                    <a:pt x="24" y="14"/>
                    <a:pt x="22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7" name="Freeform 1167"/>
            <p:cNvSpPr>
              <a:spLocks/>
            </p:cNvSpPr>
            <p:nvPr/>
          </p:nvSpPr>
          <p:spPr bwMode="auto">
            <a:xfrm>
              <a:off x="7905674" y="4403200"/>
              <a:ext cx="54505" cy="73300"/>
            </a:xfrm>
            <a:custGeom>
              <a:avLst/>
              <a:gdLst>
                <a:gd name="T0" fmla="*/ 97 w 131"/>
                <a:gd name="T1" fmla="*/ 169 h 169"/>
                <a:gd name="T2" fmla="*/ 121 w 131"/>
                <a:gd name="T3" fmla="*/ 159 h 169"/>
                <a:gd name="T4" fmla="*/ 129 w 131"/>
                <a:gd name="T5" fmla="*/ 124 h 169"/>
                <a:gd name="T6" fmla="*/ 125 w 131"/>
                <a:gd name="T7" fmla="*/ 111 h 169"/>
                <a:gd name="T8" fmla="*/ 118 w 131"/>
                <a:gd name="T9" fmla="*/ 68 h 169"/>
                <a:gd name="T10" fmla="*/ 111 w 131"/>
                <a:gd name="T11" fmla="*/ 55 h 169"/>
                <a:gd name="T12" fmla="*/ 105 w 131"/>
                <a:gd name="T13" fmla="*/ 44 h 169"/>
                <a:gd name="T14" fmla="*/ 87 w 131"/>
                <a:gd name="T15" fmla="*/ 40 h 169"/>
                <a:gd name="T16" fmla="*/ 92 w 131"/>
                <a:gd name="T17" fmla="*/ 37 h 169"/>
                <a:gd name="T18" fmla="*/ 99 w 131"/>
                <a:gd name="T19" fmla="*/ 34 h 169"/>
                <a:gd name="T20" fmla="*/ 96 w 131"/>
                <a:gd name="T21" fmla="*/ 31 h 169"/>
                <a:gd name="T22" fmla="*/ 96 w 131"/>
                <a:gd name="T23" fmla="*/ 31 h 169"/>
                <a:gd name="T24" fmla="*/ 95 w 131"/>
                <a:gd name="T25" fmla="*/ 31 h 169"/>
                <a:gd name="T26" fmla="*/ 96 w 131"/>
                <a:gd name="T27" fmla="*/ 16 h 169"/>
                <a:gd name="T28" fmla="*/ 98 w 131"/>
                <a:gd name="T29" fmla="*/ 15 h 169"/>
                <a:gd name="T30" fmla="*/ 103 w 131"/>
                <a:gd name="T31" fmla="*/ 22 h 169"/>
                <a:gd name="T32" fmla="*/ 107 w 131"/>
                <a:gd name="T33" fmla="*/ 28 h 169"/>
                <a:gd name="T34" fmla="*/ 104 w 131"/>
                <a:gd name="T35" fmla="*/ 20 h 169"/>
                <a:gd name="T36" fmla="*/ 95 w 131"/>
                <a:gd name="T37" fmla="*/ 10 h 169"/>
                <a:gd name="T38" fmla="*/ 91 w 131"/>
                <a:gd name="T39" fmla="*/ 11 h 169"/>
                <a:gd name="T40" fmla="*/ 78 w 131"/>
                <a:gd name="T41" fmla="*/ 5 h 169"/>
                <a:gd name="T42" fmla="*/ 70 w 131"/>
                <a:gd name="T43" fmla="*/ 1 h 169"/>
                <a:gd name="T44" fmla="*/ 60 w 131"/>
                <a:gd name="T45" fmla="*/ 0 h 169"/>
                <a:gd name="T46" fmla="*/ 42 w 131"/>
                <a:gd name="T47" fmla="*/ 6 h 169"/>
                <a:gd name="T48" fmla="*/ 36 w 131"/>
                <a:gd name="T49" fmla="*/ 29 h 169"/>
                <a:gd name="T50" fmla="*/ 19 w 131"/>
                <a:gd name="T51" fmla="*/ 46 h 169"/>
                <a:gd name="T52" fmla="*/ 7 w 131"/>
                <a:gd name="T53" fmla="*/ 49 h 169"/>
                <a:gd name="T54" fmla="*/ 0 w 131"/>
                <a:gd name="T55" fmla="*/ 60 h 169"/>
                <a:gd name="T56" fmla="*/ 21 w 131"/>
                <a:gd name="T57" fmla="*/ 83 h 169"/>
                <a:gd name="T58" fmla="*/ 21 w 131"/>
                <a:gd name="T59" fmla="*/ 91 h 169"/>
                <a:gd name="T60" fmla="*/ 32 w 131"/>
                <a:gd name="T61" fmla="*/ 95 h 169"/>
                <a:gd name="T62" fmla="*/ 32 w 131"/>
                <a:gd name="T63" fmla="*/ 90 h 169"/>
                <a:gd name="T64" fmla="*/ 37 w 131"/>
                <a:gd name="T65" fmla="*/ 76 h 169"/>
                <a:gd name="T66" fmla="*/ 41 w 131"/>
                <a:gd name="T67" fmla="*/ 87 h 169"/>
                <a:gd name="T68" fmla="*/ 49 w 131"/>
                <a:gd name="T69" fmla="*/ 114 h 169"/>
                <a:gd name="T70" fmla="*/ 49 w 131"/>
                <a:gd name="T71" fmla="*/ 114 h 169"/>
                <a:gd name="T72" fmla="*/ 97 w 131"/>
                <a:gd name="T7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69">
                  <a:moveTo>
                    <a:pt x="97" y="169"/>
                  </a:moveTo>
                  <a:cubicBezTo>
                    <a:pt x="107" y="169"/>
                    <a:pt x="116" y="166"/>
                    <a:pt x="121" y="159"/>
                  </a:cubicBezTo>
                  <a:cubicBezTo>
                    <a:pt x="128" y="151"/>
                    <a:pt x="131" y="139"/>
                    <a:pt x="129" y="124"/>
                  </a:cubicBezTo>
                  <a:cubicBezTo>
                    <a:pt x="128" y="120"/>
                    <a:pt x="127" y="116"/>
                    <a:pt x="125" y="111"/>
                  </a:cubicBezTo>
                  <a:cubicBezTo>
                    <a:pt x="121" y="102"/>
                    <a:pt x="117" y="90"/>
                    <a:pt x="118" y="68"/>
                  </a:cubicBezTo>
                  <a:cubicBezTo>
                    <a:pt x="113" y="62"/>
                    <a:pt x="112" y="59"/>
                    <a:pt x="111" y="55"/>
                  </a:cubicBezTo>
                  <a:cubicBezTo>
                    <a:pt x="110" y="52"/>
                    <a:pt x="109" y="49"/>
                    <a:pt x="105" y="44"/>
                  </a:cubicBezTo>
                  <a:cubicBezTo>
                    <a:pt x="87" y="42"/>
                    <a:pt x="87" y="41"/>
                    <a:pt x="87" y="40"/>
                  </a:cubicBezTo>
                  <a:cubicBezTo>
                    <a:pt x="87" y="39"/>
                    <a:pt x="89" y="38"/>
                    <a:pt x="92" y="37"/>
                  </a:cubicBezTo>
                  <a:cubicBezTo>
                    <a:pt x="94" y="37"/>
                    <a:pt x="99" y="35"/>
                    <a:pt x="99" y="34"/>
                  </a:cubicBezTo>
                  <a:cubicBezTo>
                    <a:pt x="99" y="34"/>
                    <a:pt x="99" y="33"/>
                    <a:pt x="96" y="31"/>
                  </a:cubicBezTo>
                  <a:lnTo>
                    <a:pt x="96" y="31"/>
                  </a:lnTo>
                  <a:lnTo>
                    <a:pt x="95" y="31"/>
                  </a:lnTo>
                  <a:cubicBezTo>
                    <a:pt x="95" y="19"/>
                    <a:pt x="95" y="17"/>
                    <a:pt x="96" y="16"/>
                  </a:cubicBezTo>
                  <a:cubicBezTo>
                    <a:pt x="97" y="16"/>
                    <a:pt x="97" y="15"/>
                    <a:pt x="98" y="15"/>
                  </a:cubicBezTo>
                  <a:cubicBezTo>
                    <a:pt x="99" y="15"/>
                    <a:pt x="100" y="18"/>
                    <a:pt x="103" y="22"/>
                  </a:cubicBezTo>
                  <a:cubicBezTo>
                    <a:pt x="104" y="23"/>
                    <a:pt x="106" y="27"/>
                    <a:pt x="107" y="28"/>
                  </a:cubicBezTo>
                  <a:cubicBezTo>
                    <a:pt x="106" y="25"/>
                    <a:pt x="105" y="22"/>
                    <a:pt x="104" y="20"/>
                  </a:cubicBezTo>
                  <a:cubicBezTo>
                    <a:pt x="103" y="14"/>
                    <a:pt x="102" y="10"/>
                    <a:pt x="95" y="10"/>
                  </a:cubicBezTo>
                  <a:cubicBezTo>
                    <a:pt x="94" y="11"/>
                    <a:pt x="93" y="11"/>
                    <a:pt x="91" y="11"/>
                  </a:cubicBezTo>
                  <a:cubicBezTo>
                    <a:pt x="87" y="11"/>
                    <a:pt x="82" y="8"/>
                    <a:pt x="78" y="5"/>
                  </a:cubicBezTo>
                  <a:cubicBezTo>
                    <a:pt x="75" y="3"/>
                    <a:pt x="72" y="1"/>
                    <a:pt x="70" y="1"/>
                  </a:cubicBezTo>
                  <a:cubicBezTo>
                    <a:pt x="66" y="0"/>
                    <a:pt x="63" y="0"/>
                    <a:pt x="60" y="0"/>
                  </a:cubicBezTo>
                  <a:cubicBezTo>
                    <a:pt x="51" y="0"/>
                    <a:pt x="46" y="2"/>
                    <a:pt x="42" y="6"/>
                  </a:cubicBezTo>
                  <a:cubicBezTo>
                    <a:pt x="37" y="11"/>
                    <a:pt x="35" y="18"/>
                    <a:pt x="36" y="29"/>
                  </a:cubicBezTo>
                  <a:cubicBezTo>
                    <a:pt x="37" y="44"/>
                    <a:pt x="28" y="45"/>
                    <a:pt x="19" y="46"/>
                  </a:cubicBezTo>
                  <a:cubicBezTo>
                    <a:pt x="15" y="46"/>
                    <a:pt x="10" y="47"/>
                    <a:pt x="7" y="49"/>
                  </a:cubicBezTo>
                  <a:cubicBezTo>
                    <a:pt x="4" y="52"/>
                    <a:pt x="2" y="56"/>
                    <a:pt x="0" y="60"/>
                  </a:cubicBezTo>
                  <a:cubicBezTo>
                    <a:pt x="4" y="62"/>
                    <a:pt x="21" y="74"/>
                    <a:pt x="21" y="83"/>
                  </a:cubicBezTo>
                  <a:lnTo>
                    <a:pt x="21" y="91"/>
                  </a:lnTo>
                  <a:cubicBezTo>
                    <a:pt x="21" y="94"/>
                    <a:pt x="24" y="95"/>
                    <a:pt x="32" y="95"/>
                  </a:cubicBezTo>
                  <a:lnTo>
                    <a:pt x="32" y="90"/>
                  </a:lnTo>
                  <a:cubicBezTo>
                    <a:pt x="34" y="77"/>
                    <a:pt x="35" y="76"/>
                    <a:pt x="37" y="76"/>
                  </a:cubicBezTo>
                  <a:cubicBezTo>
                    <a:pt x="39" y="76"/>
                    <a:pt x="39" y="78"/>
                    <a:pt x="41" y="87"/>
                  </a:cubicBezTo>
                  <a:cubicBezTo>
                    <a:pt x="43" y="96"/>
                    <a:pt x="45" y="108"/>
                    <a:pt x="49" y="114"/>
                  </a:cubicBezTo>
                  <a:lnTo>
                    <a:pt x="49" y="114"/>
                  </a:lnTo>
                  <a:cubicBezTo>
                    <a:pt x="56" y="149"/>
                    <a:pt x="74" y="169"/>
                    <a:pt x="9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Freeform 1168"/>
            <p:cNvSpPr>
              <a:spLocks/>
            </p:cNvSpPr>
            <p:nvPr/>
          </p:nvSpPr>
          <p:spPr bwMode="auto">
            <a:xfrm>
              <a:off x="7851170" y="4429512"/>
              <a:ext cx="69541" cy="88335"/>
            </a:xfrm>
            <a:custGeom>
              <a:avLst/>
              <a:gdLst>
                <a:gd name="T0" fmla="*/ 144 w 162"/>
                <a:gd name="T1" fmla="*/ 78 h 203"/>
                <a:gd name="T2" fmla="*/ 160 w 162"/>
                <a:gd name="T3" fmla="*/ 35 h 203"/>
                <a:gd name="T4" fmla="*/ 145 w 162"/>
                <a:gd name="T5" fmla="*/ 21 h 203"/>
                <a:gd name="T6" fmla="*/ 126 w 162"/>
                <a:gd name="T7" fmla="*/ 1 h 203"/>
                <a:gd name="T8" fmla="*/ 100 w 162"/>
                <a:gd name="T9" fmla="*/ 23 h 203"/>
                <a:gd name="T10" fmla="*/ 89 w 162"/>
                <a:gd name="T11" fmla="*/ 34 h 203"/>
                <a:gd name="T12" fmla="*/ 80 w 162"/>
                <a:gd name="T13" fmla="*/ 51 h 203"/>
                <a:gd name="T14" fmla="*/ 63 w 162"/>
                <a:gd name="T15" fmla="*/ 69 h 203"/>
                <a:gd name="T16" fmla="*/ 54 w 162"/>
                <a:gd name="T17" fmla="*/ 106 h 203"/>
                <a:gd name="T18" fmla="*/ 1 w 162"/>
                <a:gd name="T19" fmla="*/ 120 h 203"/>
                <a:gd name="T20" fmla="*/ 11 w 162"/>
                <a:gd name="T21" fmla="*/ 118 h 203"/>
                <a:gd name="T22" fmla="*/ 12 w 162"/>
                <a:gd name="T23" fmla="*/ 119 h 203"/>
                <a:gd name="T24" fmla="*/ 15 w 162"/>
                <a:gd name="T25" fmla="*/ 121 h 203"/>
                <a:gd name="T26" fmla="*/ 24 w 162"/>
                <a:gd name="T27" fmla="*/ 119 h 203"/>
                <a:gd name="T28" fmla="*/ 25 w 162"/>
                <a:gd name="T29" fmla="*/ 121 h 203"/>
                <a:gd name="T30" fmla="*/ 26 w 162"/>
                <a:gd name="T31" fmla="*/ 124 h 203"/>
                <a:gd name="T32" fmla="*/ 23 w 162"/>
                <a:gd name="T33" fmla="*/ 135 h 203"/>
                <a:gd name="T34" fmla="*/ 26 w 162"/>
                <a:gd name="T35" fmla="*/ 150 h 203"/>
                <a:gd name="T36" fmla="*/ 38 w 162"/>
                <a:gd name="T37" fmla="*/ 172 h 203"/>
                <a:gd name="T38" fmla="*/ 39 w 162"/>
                <a:gd name="T39" fmla="*/ 164 h 203"/>
                <a:gd name="T40" fmla="*/ 41 w 162"/>
                <a:gd name="T41" fmla="*/ 164 h 203"/>
                <a:gd name="T42" fmla="*/ 60 w 162"/>
                <a:gd name="T43" fmla="*/ 184 h 203"/>
                <a:gd name="T44" fmla="*/ 59 w 162"/>
                <a:gd name="T45" fmla="*/ 172 h 203"/>
                <a:gd name="T46" fmla="*/ 60 w 162"/>
                <a:gd name="T47" fmla="*/ 158 h 203"/>
                <a:gd name="T48" fmla="*/ 65 w 162"/>
                <a:gd name="T49" fmla="*/ 159 h 203"/>
                <a:gd name="T50" fmla="*/ 70 w 162"/>
                <a:gd name="T51" fmla="*/ 139 h 203"/>
                <a:gd name="T52" fmla="*/ 71 w 162"/>
                <a:gd name="T53" fmla="*/ 141 h 203"/>
                <a:gd name="T54" fmla="*/ 70 w 162"/>
                <a:gd name="T55" fmla="*/ 151 h 203"/>
                <a:gd name="T56" fmla="*/ 77 w 162"/>
                <a:gd name="T57" fmla="*/ 145 h 203"/>
                <a:gd name="T58" fmla="*/ 78 w 162"/>
                <a:gd name="T59" fmla="*/ 146 h 203"/>
                <a:gd name="T60" fmla="*/ 78 w 162"/>
                <a:gd name="T61" fmla="*/ 149 h 203"/>
                <a:gd name="T62" fmla="*/ 75 w 162"/>
                <a:gd name="T63" fmla="*/ 158 h 203"/>
                <a:gd name="T64" fmla="*/ 75 w 162"/>
                <a:gd name="T65" fmla="*/ 158 h 203"/>
                <a:gd name="T66" fmla="*/ 79 w 162"/>
                <a:gd name="T67" fmla="*/ 157 h 203"/>
                <a:gd name="T68" fmla="*/ 80 w 162"/>
                <a:gd name="T69" fmla="*/ 160 h 203"/>
                <a:gd name="T70" fmla="*/ 85 w 162"/>
                <a:gd name="T71" fmla="*/ 154 h 203"/>
                <a:gd name="T72" fmla="*/ 81 w 162"/>
                <a:gd name="T73" fmla="*/ 145 h 203"/>
                <a:gd name="T74" fmla="*/ 95 w 162"/>
                <a:gd name="T75" fmla="*/ 152 h 203"/>
                <a:gd name="T76" fmla="*/ 81 w 162"/>
                <a:gd name="T77" fmla="*/ 170 h 203"/>
                <a:gd name="T78" fmla="*/ 74 w 162"/>
                <a:gd name="T79" fmla="*/ 187 h 203"/>
                <a:gd name="T80" fmla="*/ 74 w 162"/>
                <a:gd name="T81" fmla="*/ 190 h 203"/>
                <a:gd name="T82" fmla="*/ 85 w 162"/>
                <a:gd name="T83" fmla="*/ 192 h 203"/>
                <a:gd name="T84" fmla="*/ 93 w 162"/>
                <a:gd name="T85" fmla="*/ 203 h 203"/>
                <a:gd name="T86" fmla="*/ 96 w 162"/>
                <a:gd name="T87" fmla="*/ 199 h 203"/>
                <a:gd name="T88" fmla="*/ 109 w 162"/>
                <a:gd name="T89" fmla="*/ 177 h 203"/>
                <a:gd name="T90" fmla="*/ 110 w 162"/>
                <a:gd name="T91" fmla="*/ 171 h 203"/>
                <a:gd name="T92" fmla="*/ 111 w 162"/>
                <a:gd name="T93" fmla="*/ 150 h 203"/>
                <a:gd name="T94" fmla="*/ 117 w 162"/>
                <a:gd name="T95" fmla="*/ 133 h 203"/>
                <a:gd name="T96" fmla="*/ 122 w 162"/>
                <a:gd name="T97" fmla="*/ 134 h 203"/>
                <a:gd name="T98" fmla="*/ 125 w 162"/>
                <a:gd name="T99" fmla="*/ 137 h 203"/>
                <a:gd name="T100" fmla="*/ 132 w 162"/>
                <a:gd name="T101" fmla="*/ 134 h 203"/>
                <a:gd name="T102" fmla="*/ 132 w 162"/>
                <a:gd name="T103" fmla="*/ 109 h 203"/>
                <a:gd name="T104" fmla="*/ 143 w 162"/>
                <a:gd name="T105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203">
                  <a:moveTo>
                    <a:pt x="143" y="78"/>
                  </a:moveTo>
                  <a:cubicBezTo>
                    <a:pt x="143" y="78"/>
                    <a:pt x="143" y="78"/>
                    <a:pt x="144" y="78"/>
                  </a:cubicBezTo>
                  <a:cubicBezTo>
                    <a:pt x="162" y="71"/>
                    <a:pt x="161" y="62"/>
                    <a:pt x="160" y="44"/>
                  </a:cubicBezTo>
                  <a:cubicBezTo>
                    <a:pt x="160" y="42"/>
                    <a:pt x="160" y="38"/>
                    <a:pt x="160" y="35"/>
                  </a:cubicBezTo>
                  <a:cubicBezTo>
                    <a:pt x="152" y="35"/>
                    <a:pt x="145" y="35"/>
                    <a:pt x="145" y="29"/>
                  </a:cubicBezTo>
                  <a:lnTo>
                    <a:pt x="145" y="21"/>
                  </a:lnTo>
                  <a:cubicBezTo>
                    <a:pt x="145" y="14"/>
                    <a:pt x="133" y="4"/>
                    <a:pt x="126" y="0"/>
                  </a:cubicBezTo>
                  <a:lnTo>
                    <a:pt x="126" y="1"/>
                  </a:lnTo>
                  <a:cubicBezTo>
                    <a:pt x="120" y="12"/>
                    <a:pt x="115" y="23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8" y="28"/>
                    <a:pt x="96" y="34"/>
                    <a:pt x="89" y="34"/>
                  </a:cubicBezTo>
                  <a:cubicBezTo>
                    <a:pt x="90" y="41"/>
                    <a:pt x="89" y="46"/>
                    <a:pt x="86" y="48"/>
                  </a:cubicBezTo>
                  <a:cubicBezTo>
                    <a:pt x="85" y="50"/>
                    <a:pt x="82" y="51"/>
                    <a:pt x="80" y="51"/>
                  </a:cubicBezTo>
                  <a:cubicBezTo>
                    <a:pt x="80" y="68"/>
                    <a:pt x="74" y="69"/>
                    <a:pt x="64" y="69"/>
                  </a:cubicBezTo>
                  <a:lnTo>
                    <a:pt x="63" y="69"/>
                  </a:lnTo>
                  <a:cubicBezTo>
                    <a:pt x="65" y="93"/>
                    <a:pt x="60" y="101"/>
                    <a:pt x="58" y="104"/>
                  </a:cubicBezTo>
                  <a:cubicBezTo>
                    <a:pt x="57" y="105"/>
                    <a:pt x="56" y="106"/>
                    <a:pt x="54" y="106"/>
                  </a:cubicBezTo>
                  <a:cubicBezTo>
                    <a:pt x="54" y="106"/>
                    <a:pt x="25" y="111"/>
                    <a:pt x="0" y="111"/>
                  </a:cubicBezTo>
                  <a:cubicBezTo>
                    <a:pt x="0" y="114"/>
                    <a:pt x="0" y="117"/>
                    <a:pt x="1" y="120"/>
                  </a:cubicBezTo>
                  <a:cubicBezTo>
                    <a:pt x="4" y="120"/>
                    <a:pt x="8" y="119"/>
                    <a:pt x="10" y="118"/>
                  </a:cubicBezTo>
                  <a:cubicBezTo>
                    <a:pt x="10" y="118"/>
                    <a:pt x="10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lnTo>
                    <a:pt x="12" y="119"/>
                  </a:lnTo>
                  <a:cubicBezTo>
                    <a:pt x="12" y="121"/>
                    <a:pt x="13" y="122"/>
                    <a:pt x="14" y="122"/>
                  </a:cubicBezTo>
                  <a:cubicBezTo>
                    <a:pt x="14" y="122"/>
                    <a:pt x="15" y="121"/>
                    <a:pt x="15" y="121"/>
                  </a:cubicBezTo>
                  <a:cubicBezTo>
                    <a:pt x="16" y="120"/>
                    <a:pt x="17" y="119"/>
                    <a:pt x="18" y="119"/>
                  </a:cubicBezTo>
                  <a:lnTo>
                    <a:pt x="24" y="119"/>
                  </a:lnTo>
                  <a:cubicBezTo>
                    <a:pt x="25" y="119"/>
                    <a:pt x="25" y="119"/>
                    <a:pt x="25" y="120"/>
                  </a:cubicBezTo>
                  <a:cubicBezTo>
                    <a:pt x="26" y="120"/>
                    <a:pt x="26" y="121"/>
                    <a:pt x="25" y="121"/>
                  </a:cubicBezTo>
                  <a:cubicBezTo>
                    <a:pt x="25" y="122"/>
                    <a:pt x="25" y="123"/>
                    <a:pt x="25" y="123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6" y="127"/>
                    <a:pt x="25" y="128"/>
                    <a:pt x="24" y="130"/>
                  </a:cubicBezTo>
                  <a:cubicBezTo>
                    <a:pt x="24" y="131"/>
                    <a:pt x="23" y="133"/>
                    <a:pt x="23" y="135"/>
                  </a:cubicBezTo>
                  <a:cubicBezTo>
                    <a:pt x="23" y="137"/>
                    <a:pt x="24" y="140"/>
                    <a:pt x="24" y="142"/>
                  </a:cubicBezTo>
                  <a:cubicBezTo>
                    <a:pt x="25" y="145"/>
                    <a:pt x="26" y="147"/>
                    <a:pt x="26" y="150"/>
                  </a:cubicBezTo>
                  <a:cubicBezTo>
                    <a:pt x="26" y="156"/>
                    <a:pt x="23" y="163"/>
                    <a:pt x="20" y="167"/>
                  </a:cubicBezTo>
                  <a:cubicBezTo>
                    <a:pt x="25" y="170"/>
                    <a:pt x="33" y="172"/>
                    <a:pt x="38" y="172"/>
                  </a:cubicBezTo>
                  <a:cubicBezTo>
                    <a:pt x="38" y="171"/>
                    <a:pt x="38" y="169"/>
                    <a:pt x="38" y="168"/>
                  </a:cubicBezTo>
                  <a:cubicBezTo>
                    <a:pt x="39" y="167"/>
                    <a:pt x="39" y="165"/>
                    <a:pt x="39" y="164"/>
                  </a:cubicBezTo>
                  <a:cubicBezTo>
                    <a:pt x="39" y="164"/>
                    <a:pt x="39" y="164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6" y="167"/>
                    <a:pt x="50" y="172"/>
                    <a:pt x="54" y="177"/>
                  </a:cubicBezTo>
                  <a:cubicBezTo>
                    <a:pt x="56" y="180"/>
                    <a:pt x="58" y="182"/>
                    <a:pt x="60" y="184"/>
                  </a:cubicBezTo>
                  <a:cubicBezTo>
                    <a:pt x="60" y="183"/>
                    <a:pt x="60" y="182"/>
                    <a:pt x="60" y="180"/>
                  </a:cubicBezTo>
                  <a:cubicBezTo>
                    <a:pt x="60" y="177"/>
                    <a:pt x="60" y="174"/>
                    <a:pt x="59" y="172"/>
                  </a:cubicBezTo>
                  <a:cubicBezTo>
                    <a:pt x="59" y="169"/>
                    <a:pt x="59" y="167"/>
                    <a:pt x="59" y="163"/>
                  </a:cubicBezTo>
                  <a:cubicBezTo>
                    <a:pt x="59" y="161"/>
                    <a:pt x="60" y="159"/>
                    <a:pt x="60" y="158"/>
                  </a:cubicBezTo>
                  <a:cubicBezTo>
                    <a:pt x="61" y="157"/>
                    <a:pt x="62" y="157"/>
                    <a:pt x="62" y="158"/>
                  </a:cubicBezTo>
                  <a:cubicBezTo>
                    <a:pt x="63" y="158"/>
                    <a:pt x="63" y="159"/>
                    <a:pt x="65" y="159"/>
                  </a:cubicBezTo>
                  <a:cubicBezTo>
                    <a:pt x="65" y="153"/>
                    <a:pt x="67" y="144"/>
                    <a:pt x="69" y="140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71" y="139"/>
                    <a:pt x="71" y="139"/>
                    <a:pt x="71" y="140"/>
                  </a:cubicBezTo>
                  <a:lnTo>
                    <a:pt x="71" y="141"/>
                  </a:lnTo>
                  <a:cubicBezTo>
                    <a:pt x="73" y="145"/>
                    <a:pt x="74" y="147"/>
                    <a:pt x="70" y="149"/>
                  </a:cubicBezTo>
                  <a:lnTo>
                    <a:pt x="70" y="151"/>
                  </a:lnTo>
                  <a:cubicBezTo>
                    <a:pt x="71" y="151"/>
                    <a:pt x="71" y="150"/>
                    <a:pt x="72" y="149"/>
                  </a:cubicBezTo>
                  <a:cubicBezTo>
                    <a:pt x="73" y="148"/>
                    <a:pt x="74" y="146"/>
                    <a:pt x="77" y="145"/>
                  </a:cubicBezTo>
                  <a:cubicBezTo>
                    <a:pt x="77" y="144"/>
                    <a:pt x="78" y="144"/>
                    <a:pt x="78" y="145"/>
                  </a:cubicBezTo>
                  <a:cubicBezTo>
                    <a:pt x="78" y="145"/>
                    <a:pt x="78" y="145"/>
                    <a:pt x="78" y="146"/>
                  </a:cubicBezTo>
                  <a:lnTo>
                    <a:pt x="78" y="149"/>
                  </a:lnTo>
                  <a:cubicBezTo>
                    <a:pt x="78" y="149"/>
                    <a:pt x="78" y="149"/>
                    <a:pt x="78" y="149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2"/>
                    <a:pt x="75" y="155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7" y="157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60"/>
                    <a:pt x="80" y="160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3" y="160"/>
                    <a:pt x="85" y="159"/>
                    <a:pt x="85" y="154"/>
                  </a:cubicBezTo>
                  <a:cubicBezTo>
                    <a:pt x="85" y="151"/>
                    <a:pt x="84" y="150"/>
                    <a:pt x="83" y="148"/>
                  </a:cubicBezTo>
                  <a:cubicBezTo>
                    <a:pt x="82" y="147"/>
                    <a:pt x="81" y="146"/>
                    <a:pt x="81" y="145"/>
                  </a:cubicBezTo>
                  <a:cubicBezTo>
                    <a:pt x="81" y="143"/>
                    <a:pt x="84" y="137"/>
                    <a:pt x="87" y="137"/>
                  </a:cubicBezTo>
                  <a:cubicBezTo>
                    <a:pt x="92" y="137"/>
                    <a:pt x="95" y="148"/>
                    <a:pt x="95" y="152"/>
                  </a:cubicBezTo>
                  <a:cubicBezTo>
                    <a:pt x="95" y="158"/>
                    <a:pt x="91" y="161"/>
                    <a:pt x="87" y="164"/>
                  </a:cubicBezTo>
                  <a:cubicBezTo>
                    <a:pt x="85" y="166"/>
                    <a:pt x="82" y="168"/>
                    <a:pt x="81" y="170"/>
                  </a:cubicBezTo>
                  <a:cubicBezTo>
                    <a:pt x="80" y="180"/>
                    <a:pt x="78" y="180"/>
                    <a:pt x="77" y="180"/>
                  </a:cubicBezTo>
                  <a:cubicBezTo>
                    <a:pt x="75" y="180"/>
                    <a:pt x="75" y="183"/>
                    <a:pt x="74" y="187"/>
                  </a:cubicBezTo>
                  <a:cubicBezTo>
                    <a:pt x="74" y="188"/>
                    <a:pt x="74" y="189"/>
                    <a:pt x="73" y="190"/>
                  </a:cubicBezTo>
                  <a:cubicBezTo>
                    <a:pt x="74" y="190"/>
                    <a:pt x="74" y="190"/>
                    <a:pt x="74" y="190"/>
                  </a:cubicBezTo>
                  <a:lnTo>
                    <a:pt x="76" y="190"/>
                  </a:lnTo>
                  <a:cubicBezTo>
                    <a:pt x="79" y="190"/>
                    <a:pt x="82" y="190"/>
                    <a:pt x="85" y="192"/>
                  </a:cubicBezTo>
                  <a:cubicBezTo>
                    <a:pt x="87" y="193"/>
                    <a:pt x="88" y="195"/>
                    <a:pt x="89" y="197"/>
                  </a:cubicBezTo>
                  <a:cubicBezTo>
                    <a:pt x="91" y="199"/>
                    <a:pt x="92" y="202"/>
                    <a:pt x="93" y="203"/>
                  </a:cubicBezTo>
                  <a:cubicBezTo>
                    <a:pt x="93" y="203"/>
                    <a:pt x="93" y="203"/>
                    <a:pt x="94" y="203"/>
                  </a:cubicBezTo>
                  <a:cubicBezTo>
                    <a:pt x="94" y="202"/>
                    <a:pt x="95" y="200"/>
                    <a:pt x="96" y="199"/>
                  </a:cubicBezTo>
                  <a:cubicBezTo>
                    <a:pt x="100" y="194"/>
                    <a:pt x="104" y="189"/>
                    <a:pt x="105" y="182"/>
                  </a:cubicBezTo>
                  <a:cubicBezTo>
                    <a:pt x="106" y="179"/>
                    <a:pt x="107" y="178"/>
                    <a:pt x="109" y="177"/>
                  </a:cubicBezTo>
                  <a:cubicBezTo>
                    <a:pt x="110" y="176"/>
                    <a:pt x="111" y="175"/>
                    <a:pt x="111" y="173"/>
                  </a:cubicBezTo>
                  <a:cubicBezTo>
                    <a:pt x="111" y="172"/>
                    <a:pt x="111" y="172"/>
                    <a:pt x="110" y="171"/>
                  </a:cubicBezTo>
                  <a:cubicBezTo>
                    <a:pt x="108" y="170"/>
                    <a:pt x="107" y="169"/>
                    <a:pt x="107" y="166"/>
                  </a:cubicBezTo>
                  <a:cubicBezTo>
                    <a:pt x="107" y="159"/>
                    <a:pt x="109" y="154"/>
                    <a:pt x="111" y="150"/>
                  </a:cubicBezTo>
                  <a:cubicBezTo>
                    <a:pt x="114" y="146"/>
                    <a:pt x="116" y="142"/>
                    <a:pt x="116" y="135"/>
                  </a:cubicBezTo>
                  <a:cubicBezTo>
                    <a:pt x="116" y="134"/>
                    <a:pt x="117" y="133"/>
                    <a:pt x="117" y="133"/>
                  </a:cubicBezTo>
                  <a:lnTo>
                    <a:pt x="121" y="133"/>
                  </a:lnTo>
                  <a:cubicBezTo>
                    <a:pt x="122" y="133"/>
                    <a:pt x="122" y="134"/>
                    <a:pt x="122" y="134"/>
                  </a:cubicBezTo>
                  <a:cubicBezTo>
                    <a:pt x="122" y="134"/>
                    <a:pt x="123" y="134"/>
                    <a:pt x="123" y="135"/>
                  </a:cubicBezTo>
                  <a:cubicBezTo>
                    <a:pt x="124" y="136"/>
                    <a:pt x="125" y="137"/>
                    <a:pt x="125" y="137"/>
                  </a:cubicBezTo>
                  <a:cubicBezTo>
                    <a:pt x="127" y="137"/>
                    <a:pt x="129" y="136"/>
                    <a:pt x="131" y="135"/>
                  </a:cubicBezTo>
                  <a:cubicBezTo>
                    <a:pt x="131" y="135"/>
                    <a:pt x="131" y="134"/>
                    <a:pt x="132" y="134"/>
                  </a:cubicBezTo>
                  <a:cubicBezTo>
                    <a:pt x="131" y="128"/>
                    <a:pt x="131" y="121"/>
                    <a:pt x="132" y="115"/>
                  </a:cubicBezTo>
                  <a:cubicBezTo>
                    <a:pt x="132" y="113"/>
                    <a:pt x="132" y="111"/>
                    <a:pt x="132" y="109"/>
                  </a:cubicBezTo>
                  <a:cubicBezTo>
                    <a:pt x="131" y="102"/>
                    <a:pt x="133" y="97"/>
                    <a:pt x="138" y="88"/>
                  </a:cubicBezTo>
                  <a:cubicBezTo>
                    <a:pt x="140" y="85"/>
                    <a:pt x="141" y="82"/>
                    <a:pt x="14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9" name="Freeform 1169"/>
            <p:cNvSpPr>
              <a:spLocks/>
            </p:cNvSpPr>
            <p:nvPr/>
          </p:nvSpPr>
          <p:spPr bwMode="auto">
            <a:xfrm>
              <a:off x="8086102" y="4692637"/>
              <a:ext cx="73300" cy="56384"/>
            </a:xfrm>
            <a:custGeom>
              <a:avLst/>
              <a:gdLst>
                <a:gd name="T0" fmla="*/ 160 w 175"/>
                <a:gd name="T1" fmla="*/ 116 h 135"/>
                <a:gd name="T2" fmla="*/ 170 w 175"/>
                <a:gd name="T3" fmla="*/ 113 h 135"/>
                <a:gd name="T4" fmla="*/ 173 w 175"/>
                <a:gd name="T5" fmla="*/ 101 h 135"/>
                <a:gd name="T6" fmla="*/ 175 w 175"/>
                <a:gd name="T7" fmla="*/ 96 h 135"/>
                <a:gd name="T8" fmla="*/ 171 w 175"/>
                <a:gd name="T9" fmla="*/ 78 h 135"/>
                <a:gd name="T10" fmla="*/ 169 w 175"/>
                <a:gd name="T11" fmla="*/ 65 h 135"/>
                <a:gd name="T12" fmla="*/ 168 w 175"/>
                <a:gd name="T13" fmla="*/ 58 h 135"/>
                <a:gd name="T14" fmla="*/ 154 w 175"/>
                <a:gd name="T15" fmla="*/ 69 h 135"/>
                <a:gd name="T16" fmla="*/ 147 w 175"/>
                <a:gd name="T17" fmla="*/ 68 h 135"/>
                <a:gd name="T18" fmla="*/ 149 w 175"/>
                <a:gd name="T19" fmla="*/ 59 h 135"/>
                <a:gd name="T20" fmla="*/ 145 w 175"/>
                <a:gd name="T21" fmla="*/ 51 h 135"/>
                <a:gd name="T22" fmla="*/ 147 w 175"/>
                <a:gd name="T23" fmla="*/ 44 h 135"/>
                <a:gd name="T24" fmla="*/ 138 w 175"/>
                <a:gd name="T25" fmla="*/ 43 h 135"/>
                <a:gd name="T26" fmla="*/ 117 w 175"/>
                <a:gd name="T27" fmla="*/ 40 h 135"/>
                <a:gd name="T28" fmla="*/ 107 w 175"/>
                <a:gd name="T29" fmla="*/ 36 h 135"/>
                <a:gd name="T30" fmla="*/ 95 w 175"/>
                <a:gd name="T31" fmla="*/ 35 h 135"/>
                <a:gd name="T32" fmla="*/ 86 w 175"/>
                <a:gd name="T33" fmla="*/ 19 h 135"/>
                <a:gd name="T34" fmla="*/ 61 w 175"/>
                <a:gd name="T35" fmla="*/ 8 h 135"/>
                <a:gd name="T36" fmla="*/ 37 w 175"/>
                <a:gd name="T37" fmla="*/ 1 h 135"/>
                <a:gd name="T38" fmla="*/ 32 w 175"/>
                <a:gd name="T39" fmla="*/ 3 h 135"/>
                <a:gd name="T40" fmla="*/ 25 w 175"/>
                <a:gd name="T41" fmla="*/ 22 h 135"/>
                <a:gd name="T42" fmla="*/ 27 w 175"/>
                <a:gd name="T43" fmla="*/ 27 h 135"/>
                <a:gd name="T44" fmla="*/ 19 w 175"/>
                <a:gd name="T45" fmla="*/ 33 h 135"/>
                <a:gd name="T46" fmla="*/ 9 w 175"/>
                <a:gd name="T47" fmla="*/ 42 h 135"/>
                <a:gd name="T48" fmla="*/ 3 w 175"/>
                <a:gd name="T49" fmla="*/ 59 h 135"/>
                <a:gd name="T50" fmla="*/ 9 w 175"/>
                <a:gd name="T51" fmla="*/ 80 h 135"/>
                <a:gd name="T52" fmla="*/ 6 w 175"/>
                <a:gd name="T53" fmla="*/ 84 h 135"/>
                <a:gd name="T54" fmla="*/ 8 w 175"/>
                <a:gd name="T55" fmla="*/ 92 h 135"/>
                <a:gd name="T56" fmla="*/ 27 w 175"/>
                <a:gd name="T57" fmla="*/ 90 h 135"/>
                <a:gd name="T58" fmla="*/ 20 w 175"/>
                <a:gd name="T59" fmla="*/ 99 h 135"/>
                <a:gd name="T60" fmla="*/ 27 w 175"/>
                <a:gd name="T61" fmla="*/ 112 h 135"/>
                <a:gd name="T62" fmla="*/ 40 w 175"/>
                <a:gd name="T63" fmla="*/ 124 h 135"/>
                <a:gd name="T64" fmla="*/ 50 w 175"/>
                <a:gd name="T65" fmla="*/ 124 h 135"/>
                <a:gd name="T66" fmla="*/ 62 w 175"/>
                <a:gd name="T67" fmla="*/ 121 h 135"/>
                <a:gd name="T68" fmla="*/ 69 w 175"/>
                <a:gd name="T69" fmla="*/ 122 h 135"/>
                <a:gd name="T70" fmla="*/ 83 w 175"/>
                <a:gd name="T71" fmla="*/ 115 h 135"/>
                <a:gd name="T72" fmla="*/ 109 w 175"/>
                <a:gd name="T73" fmla="*/ 113 h 135"/>
                <a:gd name="T74" fmla="*/ 115 w 175"/>
                <a:gd name="T75" fmla="*/ 118 h 135"/>
                <a:gd name="T76" fmla="*/ 126 w 175"/>
                <a:gd name="T77" fmla="*/ 135 h 135"/>
                <a:gd name="T78" fmla="*/ 137 w 175"/>
                <a:gd name="T79" fmla="*/ 120 h 135"/>
                <a:gd name="T80" fmla="*/ 148 w 175"/>
                <a:gd name="T81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35">
                  <a:moveTo>
                    <a:pt x="150" y="117"/>
                  </a:moveTo>
                  <a:cubicBezTo>
                    <a:pt x="153" y="115"/>
                    <a:pt x="157" y="116"/>
                    <a:pt x="160" y="116"/>
                  </a:cubicBezTo>
                  <a:cubicBezTo>
                    <a:pt x="163" y="116"/>
                    <a:pt x="164" y="117"/>
                    <a:pt x="166" y="117"/>
                  </a:cubicBezTo>
                  <a:cubicBezTo>
                    <a:pt x="169" y="116"/>
                    <a:pt x="169" y="115"/>
                    <a:pt x="170" y="113"/>
                  </a:cubicBezTo>
                  <a:cubicBezTo>
                    <a:pt x="171" y="111"/>
                    <a:pt x="172" y="109"/>
                    <a:pt x="174" y="108"/>
                  </a:cubicBezTo>
                  <a:cubicBezTo>
                    <a:pt x="174" y="106"/>
                    <a:pt x="173" y="103"/>
                    <a:pt x="173" y="101"/>
                  </a:cubicBezTo>
                  <a:cubicBezTo>
                    <a:pt x="173" y="100"/>
                    <a:pt x="174" y="99"/>
                    <a:pt x="174" y="98"/>
                  </a:cubicBezTo>
                  <a:cubicBezTo>
                    <a:pt x="175" y="97"/>
                    <a:pt x="175" y="97"/>
                    <a:pt x="175" y="96"/>
                  </a:cubicBezTo>
                  <a:cubicBezTo>
                    <a:pt x="175" y="93"/>
                    <a:pt x="174" y="89"/>
                    <a:pt x="173" y="86"/>
                  </a:cubicBezTo>
                  <a:cubicBezTo>
                    <a:pt x="172" y="83"/>
                    <a:pt x="171" y="80"/>
                    <a:pt x="171" y="78"/>
                  </a:cubicBezTo>
                  <a:lnTo>
                    <a:pt x="171" y="74"/>
                  </a:lnTo>
                  <a:cubicBezTo>
                    <a:pt x="171" y="70"/>
                    <a:pt x="170" y="68"/>
                    <a:pt x="169" y="65"/>
                  </a:cubicBezTo>
                  <a:lnTo>
                    <a:pt x="168" y="64"/>
                  </a:lnTo>
                  <a:lnTo>
                    <a:pt x="168" y="58"/>
                  </a:lnTo>
                  <a:cubicBezTo>
                    <a:pt x="163" y="58"/>
                    <a:pt x="155" y="60"/>
                    <a:pt x="154" y="68"/>
                  </a:cubicBezTo>
                  <a:lnTo>
                    <a:pt x="154" y="69"/>
                  </a:lnTo>
                  <a:lnTo>
                    <a:pt x="147" y="69"/>
                  </a:lnTo>
                  <a:lnTo>
                    <a:pt x="147" y="68"/>
                  </a:lnTo>
                  <a:cubicBezTo>
                    <a:pt x="147" y="66"/>
                    <a:pt x="148" y="65"/>
                    <a:pt x="148" y="63"/>
                  </a:cubicBezTo>
                  <a:cubicBezTo>
                    <a:pt x="148" y="62"/>
                    <a:pt x="149" y="61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5"/>
                    <a:pt x="145" y="53"/>
                    <a:pt x="145" y="51"/>
                  </a:cubicBezTo>
                  <a:cubicBezTo>
                    <a:pt x="145" y="49"/>
                    <a:pt x="146" y="48"/>
                    <a:pt x="146" y="47"/>
                  </a:cubicBezTo>
                  <a:cubicBezTo>
                    <a:pt x="147" y="46"/>
                    <a:pt x="147" y="45"/>
                    <a:pt x="147" y="44"/>
                  </a:cubicBezTo>
                  <a:cubicBezTo>
                    <a:pt x="147" y="41"/>
                    <a:pt x="146" y="41"/>
                    <a:pt x="144" y="41"/>
                  </a:cubicBezTo>
                  <a:cubicBezTo>
                    <a:pt x="142" y="41"/>
                    <a:pt x="140" y="42"/>
                    <a:pt x="138" y="43"/>
                  </a:cubicBezTo>
                  <a:cubicBezTo>
                    <a:pt x="136" y="44"/>
                    <a:pt x="133" y="45"/>
                    <a:pt x="130" y="45"/>
                  </a:cubicBezTo>
                  <a:cubicBezTo>
                    <a:pt x="124" y="45"/>
                    <a:pt x="120" y="42"/>
                    <a:pt x="117" y="40"/>
                  </a:cubicBezTo>
                  <a:cubicBezTo>
                    <a:pt x="114" y="38"/>
                    <a:pt x="112" y="36"/>
                    <a:pt x="110" y="36"/>
                  </a:cubicBezTo>
                  <a:cubicBezTo>
                    <a:pt x="109" y="36"/>
                    <a:pt x="108" y="36"/>
                    <a:pt x="107" y="36"/>
                  </a:cubicBezTo>
                  <a:cubicBezTo>
                    <a:pt x="105" y="36"/>
                    <a:pt x="104" y="36"/>
                    <a:pt x="102" y="36"/>
                  </a:cubicBezTo>
                  <a:cubicBezTo>
                    <a:pt x="98" y="36"/>
                    <a:pt x="96" y="36"/>
                    <a:pt x="95" y="35"/>
                  </a:cubicBezTo>
                  <a:cubicBezTo>
                    <a:pt x="92" y="33"/>
                    <a:pt x="92" y="30"/>
                    <a:pt x="91" y="27"/>
                  </a:cubicBezTo>
                  <a:cubicBezTo>
                    <a:pt x="90" y="24"/>
                    <a:pt x="89" y="21"/>
                    <a:pt x="86" y="19"/>
                  </a:cubicBezTo>
                  <a:cubicBezTo>
                    <a:pt x="85" y="18"/>
                    <a:pt x="84" y="18"/>
                    <a:pt x="84" y="17"/>
                  </a:cubicBezTo>
                  <a:cubicBezTo>
                    <a:pt x="77" y="13"/>
                    <a:pt x="69" y="9"/>
                    <a:pt x="61" y="8"/>
                  </a:cubicBezTo>
                  <a:cubicBezTo>
                    <a:pt x="60" y="8"/>
                    <a:pt x="58" y="7"/>
                    <a:pt x="57" y="7"/>
                  </a:cubicBezTo>
                  <a:cubicBezTo>
                    <a:pt x="45" y="5"/>
                    <a:pt x="39" y="4"/>
                    <a:pt x="37" y="1"/>
                  </a:cubicBezTo>
                  <a:lnTo>
                    <a:pt x="32" y="0"/>
                  </a:lnTo>
                  <a:cubicBezTo>
                    <a:pt x="32" y="1"/>
                    <a:pt x="32" y="2"/>
                    <a:pt x="32" y="3"/>
                  </a:cubicBezTo>
                  <a:cubicBezTo>
                    <a:pt x="32" y="9"/>
                    <a:pt x="30" y="12"/>
                    <a:pt x="28" y="15"/>
                  </a:cubicBezTo>
                  <a:cubicBezTo>
                    <a:pt x="26" y="18"/>
                    <a:pt x="25" y="20"/>
                    <a:pt x="25" y="22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4"/>
                    <a:pt x="27" y="25"/>
                    <a:pt x="27" y="27"/>
                  </a:cubicBezTo>
                  <a:cubicBezTo>
                    <a:pt x="27" y="33"/>
                    <a:pt x="22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7" y="33"/>
                    <a:pt x="14" y="33"/>
                    <a:pt x="13" y="34"/>
                  </a:cubicBezTo>
                  <a:cubicBezTo>
                    <a:pt x="10" y="36"/>
                    <a:pt x="10" y="39"/>
                    <a:pt x="9" y="42"/>
                  </a:cubicBezTo>
                  <a:cubicBezTo>
                    <a:pt x="9" y="44"/>
                    <a:pt x="9" y="46"/>
                    <a:pt x="7" y="48"/>
                  </a:cubicBezTo>
                  <a:cubicBezTo>
                    <a:pt x="5" y="51"/>
                    <a:pt x="3" y="55"/>
                    <a:pt x="3" y="59"/>
                  </a:cubicBezTo>
                  <a:cubicBezTo>
                    <a:pt x="3" y="65"/>
                    <a:pt x="5" y="68"/>
                    <a:pt x="6" y="70"/>
                  </a:cubicBezTo>
                  <a:cubicBezTo>
                    <a:pt x="8" y="73"/>
                    <a:pt x="9" y="76"/>
                    <a:pt x="9" y="80"/>
                  </a:cubicBezTo>
                  <a:cubicBezTo>
                    <a:pt x="9" y="83"/>
                    <a:pt x="8" y="83"/>
                    <a:pt x="7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5" y="89"/>
                    <a:pt x="3" y="92"/>
                    <a:pt x="0" y="95"/>
                  </a:cubicBezTo>
                  <a:cubicBezTo>
                    <a:pt x="3" y="94"/>
                    <a:pt x="6" y="93"/>
                    <a:pt x="8" y="92"/>
                  </a:cubicBezTo>
                  <a:cubicBezTo>
                    <a:pt x="12" y="91"/>
                    <a:pt x="16" y="90"/>
                    <a:pt x="21" y="90"/>
                  </a:cubicBezTo>
                  <a:lnTo>
                    <a:pt x="27" y="90"/>
                  </a:lnTo>
                  <a:lnTo>
                    <a:pt x="27" y="91"/>
                  </a:lnTo>
                  <a:cubicBezTo>
                    <a:pt x="27" y="96"/>
                    <a:pt x="25" y="99"/>
                    <a:pt x="20" y="99"/>
                  </a:cubicBezTo>
                  <a:lnTo>
                    <a:pt x="20" y="103"/>
                  </a:lnTo>
                  <a:cubicBezTo>
                    <a:pt x="22" y="106"/>
                    <a:pt x="24" y="109"/>
                    <a:pt x="27" y="112"/>
                  </a:cubicBezTo>
                  <a:cubicBezTo>
                    <a:pt x="31" y="116"/>
                    <a:pt x="35" y="120"/>
                    <a:pt x="38" y="126"/>
                  </a:cubicBezTo>
                  <a:cubicBezTo>
                    <a:pt x="39" y="126"/>
                    <a:pt x="40" y="125"/>
                    <a:pt x="40" y="124"/>
                  </a:cubicBezTo>
                  <a:cubicBezTo>
                    <a:pt x="41" y="123"/>
                    <a:pt x="43" y="121"/>
                    <a:pt x="45" y="121"/>
                  </a:cubicBezTo>
                  <a:cubicBezTo>
                    <a:pt x="47" y="121"/>
                    <a:pt x="49" y="123"/>
                    <a:pt x="50" y="124"/>
                  </a:cubicBezTo>
                  <a:cubicBezTo>
                    <a:pt x="51" y="124"/>
                    <a:pt x="51" y="125"/>
                    <a:pt x="51" y="125"/>
                  </a:cubicBezTo>
                  <a:cubicBezTo>
                    <a:pt x="54" y="122"/>
                    <a:pt x="58" y="121"/>
                    <a:pt x="62" y="121"/>
                  </a:cubicBezTo>
                  <a:cubicBezTo>
                    <a:pt x="63" y="121"/>
                    <a:pt x="64" y="121"/>
                    <a:pt x="65" y="122"/>
                  </a:cubicBezTo>
                  <a:cubicBezTo>
                    <a:pt x="66" y="122"/>
                    <a:pt x="67" y="122"/>
                    <a:pt x="69" y="122"/>
                  </a:cubicBezTo>
                  <a:cubicBezTo>
                    <a:pt x="70" y="122"/>
                    <a:pt x="72" y="122"/>
                    <a:pt x="73" y="121"/>
                  </a:cubicBezTo>
                  <a:cubicBezTo>
                    <a:pt x="77" y="120"/>
                    <a:pt x="80" y="118"/>
                    <a:pt x="83" y="115"/>
                  </a:cubicBezTo>
                  <a:cubicBezTo>
                    <a:pt x="88" y="111"/>
                    <a:pt x="93" y="107"/>
                    <a:pt x="101" y="107"/>
                  </a:cubicBezTo>
                  <a:cubicBezTo>
                    <a:pt x="105" y="107"/>
                    <a:pt x="107" y="110"/>
                    <a:pt x="109" y="113"/>
                  </a:cubicBezTo>
                  <a:cubicBezTo>
                    <a:pt x="111" y="115"/>
                    <a:pt x="112" y="118"/>
                    <a:pt x="114" y="118"/>
                  </a:cubicBezTo>
                  <a:lnTo>
                    <a:pt x="115" y="118"/>
                  </a:lnTo>
                  <a:lnTo>
                    <a:pt x="115" y="125"/>
                  </a:lnTo>
                  <a:cubicBezTo>
                    <a:pt x="115" y="127"/>
                    <a:pt x="124" y="135"/>
                    <a:pt x="126" y="135"/>
                  </a:cubicBezTo>
                  <a:cubicBezTo>
                    <a:pt x="130" y="135"/>
                    <a:pt x="135" y="126"/>
                    <a:pt x="137" y="120"/>
                  </a:cubicBezTo>
                  <a:lnTo>
                    <a:pt x="137" y="120"/>
                  </a:lnTo>
                  <a:lnTo>
                    <a:pt x="146" y="120"/>
                  </a:lnTo>
                  <a:cubicBezTo>
                    <a:pt x="146" y="120"/>
                    <a:pt x="147" y="119"/>
                    <a:pt x="148" y="118"/>
                  </a:cubicBezTo>
                  <a:cubicBezTo>
                    <a:pt x="148" y="117"/>
                    <a:pt x="149" y="117"/>
                    <a:pt x="15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0" name="Freeform 1170"/>
            <p:cNvSpPr>
              <a:spLocks/>
            </p:cNvSpPr>
            <p:nvPr/>
          </p:nvSpPr>
          <p:spPr bwMode="auto">
            <a:xfrm>
              <a:off x="8157522" y="4707673"/>
              <a:ext cx="37589" cy="62023"/>
            </a:xfrm>
            <a:custGeom>
              <a:avLst/>
              <a:gdLst>
                <a:gd name="T0" fmla="*/ 80 w 85"/>
                <a:gd name="T1" fmla="*/ 97 h 146"/>
                <a:gd name="T2" fmla="*/ 85 w 85"/>
                <a:gd name="T3" fmla="*/ 88 h 146"/>
                <a:gd name="T4" fmla="*/ 78 w 85"/>
                <a:gd name="T5" fmla="*/ 82 h 146"/>
                <a:gd name="T6" fmla="*/ 74 w 85"/>
                <a:gd name="T7" fmla="*/ 82 h 146"/>
                <a:gd name="T8" fmla="*/ 73 w 85"/>
                <a:gd name="T9" fmla="*/ 82 h 146"/>
                <a:gd name="T10" fmla="*/ 68 w 85"/>
                <a:gd name="T11" fmla="*/ 81 h 146"/>
                <a:gd name="T12" fmla="*/ 67 w 85"/>
                <a:gd name="T13" fmla="*/ 78 h 146"/>
                <a:gd name="T14" fmla="*/ 70 w 85"/>
                <a:gd name="T15" fmla="*/ 70 h 146"/>
                <a:gd name="T16" fmla="*/ 72 w 85"/>
                <a:gd name="T17" fmla="*/ 61 h 146"/>
                <a:gd name="T18" fmla="*/ 70 w 85"/>
                <a:gd name="T19" fmla="*/ 56 h 146"/>
                <a:gd name="T20" fmla="*/ 67 w 85"/>
                <a:gd name="T21" fmla="*/ 48 h 146"/>
                <a:gd name="T22" fmla="*/ 72 w 85"/>
                <a:gd name="T23" fmla="*/ 44 h 146"/>
                <a:gd name="T24" fmla="*/ 74 w 85"/>
                <a:gd name="T25" fmla="*/ 43 h 146"/>
                <a:gd name="T26" fmla="*/ 79 w 85"/>
                <a:gd name="T27" fmla="*/ 37 h 146"/>
                <a:gd name="T28" fmla="*/ 83 w 85"/>
                <a:gd name="T29" fmla="*/ 31 h 146"/>
                <a:gd name="T30" fmla="*/ 77 w 85"/>
                <a:gd name="T31" fmla="*/ 16 h 146"/>
                <a:gd name="T32" fmla="*/ 72 w 85"/>
                <a:gd name="T33" fmla="*/ 7 h 146"/>
                <a:gd name="T34" fmla="*/ 72 w 85"/>
                <a:gd name="T35" fmla="*/ 5 h 146"/>
                <a:gd name="T36" fmla="*/ 71 w 85"/>
                <a:gd name="T37" fmla="*/ 0 h 146"/>
                <a:gd name="T38" fmla="*/ 65 w 85"/>
                <a:gd name="T39" fmla="*/ 4 h 146"/>
                <a:gd name="T40" fmla="*/ 58 w 85"/>
                <a:gd name="T41" fmla="*/ 8 h 146"/>
                <a:gd name="T42" fmla="*/ 53 w 85"/>
                <a:gd name="T43" fmla="*/ 5 h 146"/>
                <a:gd name="T44" fmla="*/ 52 w 85"/>
                <a:gd name="T45" fmla="*/ 5 h 146"/>
                <a:gd name="T46" fmla="*/ 48 w 85"/>
                <a:gd name="T47" fmla="*/ 5 h 146"/>
                <a:gd name="T48" fmla="*/ 48 w 85"/>
                <a:gd name="T49" fmla="*/ 8 h 146"/>
                <a:gd name="T50" fmla="*/ 42 w 85"/>
                <a:gd name="T51" fmla="*/ 8 h 146"/>
                <a:gd name="T52" fmla="*/ 40 w 85"/>
                <a:gd name="T53" fmla="*/ 6 h 146"/>
                <a:gd name="T54" fmla="*/ 37 w 85"/>
                <a:gd name="T55" fmla="*/ 4 h 146"/>
                <a:gd name="T56" fmla="*/ 32 w 85"/>
                <a:gd name="T57" fmla="*/ 5 h 146"/>
                <a:gd name="T58" fmla="*/ 27 w 85"/>
                <a:gd name="T59" fmla="*/ 6 h 146"/>
                <a:gd name="T60" fmla="*/ 21 w 85"/>
                <a:gd name="T61" fmla="*/ 10 h 146"/>
                <a:gd name="T62" fmla="*/ 11 w 85"/>
                <a:gd name="T63" fmla="*/ 16 h 146"/>
                <a:gd name="T64" fmla="*/ 4 w 85"/>
                <a:gd name="T65" fmla="*/ 18 h 146"/>
                <a:gd name="T66" fmla="*/ 0 w 85"/>
                <a:gd name="T67" fmla="*/ 19 h 146"/>
                <a:gd name="T68" fmla="*/ 0 w 85"/>
                <a:gd name="T69" fmla="*/ 27 h 146"/>
                <a:gd name="T70" fmla="*/ 2 w 85"/>
                <a:gd name="T71" fmla="*/ 37 h 146"/>
                <a:gd name="T72" fmla="*/ 2 w 85"/>
                <a:gd name="T73" fmla="*/ 41 h 146"/>
                <a:gd name="T74" fmla="*/ 4 w 85"/>
                <a:gd name="T75" fmla="*/ 48 h 146"/>
                <a:gd name="T76" fmla="*/ 7 w 85"/>
                <a:gd name="T77" fmla="*/ 59 h 146"/>
                <a:gd name="T78" fmla="*/ 5 w 85"/>
                <a:gd name="T79" fmla="*/ 63 h 146"/>
                <a:gd name="T80" fmla="*/ 4 w 85"/>
                <a:gd name="T81" fmla="*/ 64 h 146"/>
                <a:gd name="T82" fmla="*/ 20 w 85"/>
                <a:gd name="T83" fmla="*/ 84 h 146"/>
                <a:gd name="T84" fmla="*/ 22 w 85"/>
                <a:gd name="T85" fmla="*/ 86 h 146"/>
                <a:gd name="T86" fmla="*/ 28 w 85"/>
                <a:gd name="T87" fmla="*/ 95 h 146"/>
                <a:gd name="T88" fmla="*/ 38 w 85"/>
                <a:gd name="T89" fmla="*/ 105 h 146"/>
                <a:gd name="T90" fmla="*/ 39 w 85"/>
                <a:gd name="T91" fmla="*/ 105 h 146"/>
                <a:gd name="T92" fmla="*/ 39 w 85"/>
                <a:gd name="T93" fmla="*/ 107 h 146"/>
                <a:gd name="T94" fmla="*/ 37 w 85"/>
                <a:gd name="T95" fmla="*/ 112 h 146"/>
                <a:gd name="T96" fmla="*/ 35 w 85"/>
                <a:gd name="T97" fmla="*/ 114 h 146"/>
                <a:gd name="T98" fmla="*/ 38 w 85"/>
                <a:gd name="T99" fmla="*/ 117 h 146"/>
                <a:gd name="T100" fmla="*/ 41 w 85"/>
                <a:gd name="T101" fmla="*/ 122 h 146"/>
                <a:gd name="T102" fmla="*/ 40 w 85"/>
                <a:gd name="T103" fmla="*/ 126 h 146"/>
                <a:gd name="T104" fmla="*/ 39 w 85"/>
                <a:gd name="T105" fmla="*/ 128 h 146"/>
                <a:gd name="T106" fmla="*/ 53 w 85"/>
                <a:gd name="T107" fmla="*/ 137 h 146"/>
                <a:gd name="T108" fmla="*/ 66 w 85"/>
                <a:gd name="T109" fmla="*/ 141 h 146"/>
                <a:gd name="T110" fmla="*/ 67 w 85"/>
                <a:gd name="T111" fmla="*/ 146 h 146"/>
                <a:gd name="T112" fmla="*/ 79 w 85"/>
                <a:gd name="T113" fmla="*/ 131 h 146"/>
                <a:gd name="T114" fmla="*/ 77 w 85"/>
                <a:gd name="T115" fmla="*/ 122 h 146"/>
                <a:gd name="T116" fmla="*/ 74 w 85"/>
                <a:gd name="T117" fmla="*/ 110 h 146"/>
                <a:gd name="T118" fmla="*/ 80 w 85"/>
                <a:gd name="T1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6">
                  <a:moveTo>
                    <a:pt x="80" y="97"/>
                  </a:moveTo>
                  <a:cubicBezTo>
                    <a:pt x="83" y="94"/>
                    <a:pt x="85" y="91"/>
                    <a:pt x="85" y="88"/>
                  </a:cubicBezTo>
                  <a:cubicBezTo>
                    <a:pt x="85" y="83"/>
                    <a:pt x="83" y="82"/>
                    <a:pt x="78" y="82"/>
                  </a:cubicBezTo>
                  <a:cubicBezTo>
                    <a:pt x="77" y="82"/>
                    <a:pt x="75" y="82"/>
                    <a:pt x="74" y="82"/>
                  </a:cubicBezTo>
                  <a:cubicBezTo>
                    <a:pt x="74" y="82"/>
                    <a:pt x="73" y="82"/>
                    <a:pt x="73" y="82"/>
                  </a:cubicBezTo>
                  <a:cubicBezTo>
                    <a:pt x="71" y="82"/>
                    <a:pt x="69" y="82"/>
                    <a:pt x="68" y="81"/>
                  </a:cubicBezTo>
                  <a:cubicBezTo>
                    <a:pt x="68" y="81"/>
                    <a:pt x="67" y="80"/>
                    <a:pt x="67" y="78"/>
                  </a:cubicBezTo>
                  <a:cubicBezTo>
                    <a:pt x="67" y="75"/>
                    <a:pt x="69" y="73"/>
                    <a:pt x="70" y="70"/>
                  </a:cubicBezTo>
                  <a:cubicBezTo>
                    <a:pt x="71" y="67"/>
                    <a:pt x="72" y="64"/>
                    <a:pt x="72" y="61"/>
                  </a:cubicBezTo>
                  <a:cubicBezTo>
                    <a:pt x="72" y="59"/>
                    <a:pt x="71" y="58"/>
                    <a:pt x="70" y="56"/>
                  </a:cubicBezTo>
                  <a:cubicBezTo>
                    <a:pt x="69" y="54"/>
                    <a:pt x="67" y="52"/>
                    <a:pt x="67" y="48"/>
                  </a:cubicBezTo>
                  <a:cubicBezTo>
                    <a:pt x="67" y="45"/>
                    <a:pt x="70" y="44"/>
                    <a:pt x="72" y="44"/>
                  </a:cubicBezTo>
                  <a:cubicBezTo>
                    <a:pt x="73" y="43"/>
                    <a:pt x="73" y="43"/>
                    <a:pt x="74" y="43"/>
                  </a:cubicBezTo>
                  <a:cubicBezTo>
                    <a:pt x="74" y="39"/>
                    <a:pt x="77" y="38"/>
                    <a:pt x="79" y="37"/>
                  </a:cubicBezTo>
                  <a:cubicBezTo>
                    <a:pt x="81" y="36"/>
                    <a:pt x="83" y="35"/>
                    <a:pt x="83" y="31"/>
                  </a:cubicBezTo>
                  <a:cubicBezTo>
                    <a:pt x="83" y="24"/>
                    <a:pt x="80" y="20"/>
                    <a:pt x="77" y="16"/>
                  </a:cubicBezTo>
                  <a:cubicBezTo>
                    <a:pt x="74" y="14"/>
                    <a:pt x="72" y="11"/>
                    <a:pt x="72" y="7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3"/>
                    <a:pt x="72" y="2"/>
                    <a:pt x="71" y="0"/>
                  </a:cubicBezTo>
                  <a:cubicBezTo>
                    <a:pt x="68" y="0"/>
                    <a:pt x="66" y="2"/>
                    <a:pt x="65" y="4"/>
                  </a:cubicBezTo>
                  <a:cubicBezTo>
                    <a:pt x="63" y="6"/>
                    <a:pt x="61" y="8"/>
                    <a:pt x="58" y="8"/>
                  </a:cubicBezTo>
                  <a:cubicBezTo>
                    <a:pt x="55" y="8"/>
                    <a:pt x="54" y="6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lnTo>
                    <a:pt x="48" y="5"/>
                  </a:lnTo>
                  <a:lnTo>
                    <a:pt x="48" y="8"/>
                  </a:lnTo>
                  <a:lnTo>
                    <a:pt x="42" y="8"/>
                  </a:lnTo>
                  <a:cubicBezTo>
                    <a:pt x="41" y="7"/>
                    <a:pt x="41" y="7"/>
                    <a:pt x="40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5" y="4"/>
                    <a:pt x="33" y="4"/>
                    <a:pt x="32" y="5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25" y="6"/>
                    <a:pt x="23" y="8"/>
                    <a:pt x="21" y="10"/>
                  </a:cubicBezTo>
                  <a:cubicBezTo>
                    <a:pt x="19" y="13"/>
                    <a:pt x="16" y="16"/>
                    <a:pt x="11" y="16"/>
                  </a:cubicBezTo>
                  <a:cubicBezTo>
                    <a:pt x="9" y="16"/>
                    <a:pt x="7" y="17"/>
                    <a:pt x="4" y="18"/>
                  </a:cubicBezTo>
                  <a:cubicBezTo>
                    <a:pt x="3" y="19"/>
                    <a:pt x="1" y="19"/>
                    <a:pt x="0" y="19"/>
                  </a:cubicBezTo>
                  <a:lnTo>
                    <a:pt x="0" y="27"/>
                  </a:lnTo>
                  <a:cubicBezTo>
                    <a:pt x="1" y="30"/>
                    <a:pt x="2" y="33"/>
                    <a:pt x="2" y="37"/>
                  </a:cubicBezTo>
                  <a:lnTo>
                    <a:pt x="2" y="41"/>
                  </a:lnTo>
                  <a:cubicBezTo>
                    <a:pt x="2" y="43"/>
                    <a:pt x="3" y="45"/>
                    <a:pt x="4" y="48"/>
                  </a:cubicBezTo>
                  <a:cubicBezTo>
                    <a:pt x="5" y="52"/>
                    <a:pt x="7" y="55"/>
                    <a:pt x="7" y="59"/>
                  </a:cubicBezTo>
                  <a:cubicBezTo>
                    <a:pt x="7" y="61"/>
                    <a:pt x="6" y="62"/>
                    <a:pt x="5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4" y="75"/>
                    <a:pt x="13" y="80"/>
                    <a:pt x="20" y="84"/>
                  </a:cubicBezTo>
                  <a:cubicBezTo>
                    <a:pt x="20" y="85"/>
                    <a:pt x="21" y="85"/>
                    <a:pt x="22" y="86"/>
                  </a:cubicBezTo>
                  <a:cubicBezTo>
                    <a:pt x="25" y="88"/>
                    <a:pt x="26" y="92"/>
                    <a:pt x="28" y="95"/>
                  </a:cubicBezTo>
                  <a:cubicBezTo>
                    <a:pt x="30" y="100"/>
                    <a:pt x="32" y="105"/>
                    <a:pt x="38" y="105"/>
                  </a:cubicBezTo>
                  <a:lnTo>
                    <a:pt x="39" y="105"/>
                  </a:lnTo>
                  <a:lnTo>
                    <a:pt x="39" y="107"/>
                  </a:lnTo>
                  <a:cubicBezTo>
                    <a:pt x="39" y="109"/>
                    <a:pt x="38" y="110"/>
                    <a:pt x="37" y="112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8" y="117"/>
                  </a:cubicBezTo>
                  <a:cubicBezTo>
                    <a:pt x="39" y="118"/>
                    <a:pt x="41" y="120"/>
                    <a:pt x="41" y="122"/>
                  </a:cubicBezTo>
                  <a:cubicBezTo>
                    <a:pt x="41" y="124"/>
                    <a:pt x="40" y="125"/>
                    <a:pt x="40" y="126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34"/>
                    <a:pt x="45" y="135"/>
                    <a:pt x="53" y="137"/>
                  </a:cubicBezTo>
                  <a:cubicBezTo>
                    <a:pt x="58" y="137"/>
                    <a:pt x="63" y="138"/>
                    <a:pt x="66" y="141"/>
                  </a:cubicBezTo>
                  <a:cubicBezTo>
                    <a:pt x="67" y="142"/>
                    <a:pt x="67" y="144"/>
                    <a:pt x="67" y="146"/>
                  </a:cubicBezTo>
                  <a:cubicBezTo>
                    <a:pt x="73" y="142"/>
                    <a:pt x="79" y="139"/>
                    <a:pt x="79" y="131"/>
                  </a:cubicBezTo>
                  <a:cubicBezTo>
                    <a:pt x="79" y="128"/>
                    <a:pt x="78" y="125"/>
                    <a:pt x="77" y="122"/>
                  </a:cubicBezTo>
                  <a:cubicBezTo>
                    <a:pt x="75" y="118"/>
                    <a:pt x="74" y="114"/>
                    <a:pt x="74" y="110"/>
                  </a:cubicBezTo>
                  <a:cubicBezTo>
                    <a:pt x="74" y="104"/>
                    <a:pt x="77" y="100"/>
                    <a:pt x="8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1" name="Freeform 1171"/>
            <p:cNvSpPr>
              <a:spLocks/>
            </p:cNvSpPr>
            <p:nvPr/>
          </p:nvSpPr>
          <p:spPr bwMode="auto">
            <a:xfrm>
              <a:off x="8093620" y="4643771"/>
              <a:ext cx="99612" cy="77059"/>
            </a:xfrm>
            <a:custGeom>
              <a:avLst/>
              <a:gdLst>
                <a:gd name="T0" fmla="*/ 208 w 234"/>
                <a:gd name="T1" fmla="*/ 153 h 178"/>
                <a:gd name="T2" fmla="*/ 222 w 234"/>
                <a:gd name="T3" fmla="*/ 147 h 178"/>
                <a:gd name="T4" fmla="*/ 228 w 234"/>
                <a:gd name="T5" fmla="*/ 125 h 178"/>
                <a:gd name="T6" fmla="*/ 225 w 234"/>
                <a:gd name="T7" fmla="*/ 108 h 178"/>
                <a:gd name="T8" fmla="*/ 219 w 234"/>
                <a:gd name="T9" fmla="*/ 82 h 178"/>
                <a:gd name="T10" fmla="*/ 217 w 234"/>
                <a:gd name="T11" fmla="*/ 69 h 178"/>
                <a:gd name="T12" fmla="*/ 205 w 234"/>
                <a:gd name="T13" fmla="*/ 55 h 178"/>
                <a:gd name="T14" fmla="*/ 186 w 234"/>
                <a:gd name="T15" fmla="*/ 44 h 178"/>
                <a:gd name="T16" fmla="*/ 167 w 234"/>
                <a:gd name="T17" fmla="*/ 46 h 178"/>
                <a:gd name="T18" fmla="*/ 162 w 234"/>
                <a:gd name="T19" fmla="*/ 26 h 178"/>
                <a:gd name="T20" fmla="*/ 156 w 234"/>
                <a:gd name="T21" fmla="*/ 14 h 178"/>
                <a:gd name="T22" fmla="*/ 144 w 234"/>
                <a:gd name="T23" fmla="*/ 7 h 178"/>
                <a:gd name="T24" fmla="*/ 123 w 234"/>
                <a:gd name="T25" fmla="*/ 19 h 178"/>
                <a:gd name="T26" fmla="*/ 98 w 234"/>
                <a:gd name="T27" fmla="*/ 9 h 178"/>
                <a:gd name="T28" fmla="*/ 65 w 234"/>
                <a:gd name="T29" fmla="*/ 4 h 178"/>
                <a:gd name="T30" fmla="*/ 52 w 234"/>
                <a:gd name="T31" fmla="*/ 0 h 178"/>
                <a:gd name="T32" fmla="*/ 32 w 234"/>
                <a:gd name="T33" fmla="*/ 32 h 178"/>
                <a:gd name="T34" fmla="*/ 16 w 234"/>
                <a:gd name="T35" fmla="*/ 43 h 178"/>
                <a:gd name="T36" fmla="*/ 9 w 234"/>
                <a:gd name="T37" fmla="*/ 60 h 178"/>
                <a:gd name="T38" fmla="*/ 4 w 234"/>
                <a:gd name="T39" fmla="*/ 60 h 178"/>
                <a:gd name="T40" fmla="*/ 6 w 234"/>
                <a:gd name="T41" fmla="*/ 63 h 178"/>
                <a:gd name="T42" fmla="*/ 6 w 234"/>
                <a:gd name="T43" fmla="*/ 67 h 178"/>
                <a:gd name="T44" fmla="*/ 0 w 234"/>
                <a:gd name="T45" fmla="*/ 77 h 178"/>
                <a:gd name="T46" fmla="*/ 6 w 234"/>
                <a:gd name="T47" fmla="*/ 90 h 178"/>
                <a:gd name="T48" fmla="*/ 6 w 234"/>
                <a:gd name="T49" fmla="*/ 103 h 178"/>
                <a:gd name="T50" fmla="*/ 10 w 234"/>
                <a:gd name="T51" fmla="*/ 108 h 178"/>
                <a:gd name="T52" fmla="*/ 18 w 234"/>
                <a:gd name="T53" fmla="*/ 111 h 178"/>
                <a:gd name="T54" fmla="*/ 40 w 234"/>
                <a:gd name="T55" fmla="*/ 116 h 178"/>
                <a:gd name="T56" fmla="*/ 66 w 234"/>
                <a:gd name="T57" fmla="*/ 128 h 178"/>
                <a:gd name="T58" fmla="*/ 75 w 234"/>
                <a:gd name="T59" fmla="*/ 144 h 178"/>
                <a:gd name="T60" fmla="*/ 85 w 234"/>
                <a:gd name="T61" fmla="*/ 145 h 178"/>
                <a:gd name="T62" fmla="*/ 97 w 234"/>
                <a:gd name="T63" fmla="*/ 149 h 178"/>
                <a:gd name="T64" fmla="*/ 116 w 234"/>
                <a:gd name="T65" fmla="*/ 152 h 178"/>
                <a:gd name="T66" fmla="*/ 129 w 234"/>
                <a:gd name="T67" fmla="*/ 155 h 178"/>
                <a:gd name="T68" fmla="*/ 126 w 234"/>
                <a:gd name="T69" fmla="*/ 162 h 178"/>
                <a:gd name="T70" fmla="*/ 130 w 234"/>
                <a:gd name="T71" fmla="*/ 170 h 178"/>
                <a:gd name="T72" fmla="*/ 129 w 234"/>
                <a:gd name="T73" fmla="*/ 178 h 178"/>
                <a:gd name="T74" fmla="*/ 147 w 234"/>
                <a:gd name="T75" fmla="*/ 167 h 178"/>
                <a:gd name="T76" fmla="*/ 148 w 234"/>
                <a:gd name="T77" fmla="*/ 165 h 178"/>
                <a:gd name="T78" fmla="*/ 161 w 234"/>
                <a:gd name="T79" fmla="*/ 162 h 178"/>
                <a:gd name="T80" fmla="*/ 177 w 234"/>
                <a:gd name="T81" fmla="*/ 152 h 178"/>
                <a:gd name="T82" fmla="*/ 187 w 234"/>
                <a:gd name="T83" fmla="*/ 149 h 178"/>
                <a:gd name="T84" fmla="*/ 193 w 234"/>
                <a:gd name="T85" fmla="*/ 153 h 178"/>
                <a:gd name="T86" fmla="*/ 195 w 234"/>
                <a:gd name="T87" fmla="*/ 150 h 178"/>
                <a:gd name="T88" fmla="*/ 204 w 234"/>
                <a:gd name="T89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78">
                  <a:moveTo>
                    <a:pt x="204" y="152"/>
                  </a:moveTo>
                  <a:cubicBezTo>
                    <a:pt x="205" y="153"/>
                    <a:pt x="206" y="153"/>
                    <a:pt x="208" y="153"/>
                  </a:cubicBezTo>
                  <a:cubicBezTo>
                    <a:pt x="210" y="153"/>
                    <a:pt x="212" y="152"/>
                    <a:pt x="213" y="151"/>
                  </a:cubicBezTo>
                  <a:cubicBezTo>
                    <a:pt x="215" y="149"/>
                    <a:pt x="218" y="147"/>
                    <a:pt x="222" y="147"/>
                  </a:cubicBezTo>
                  <a:lnTo>
                    <a:pt x="222" y="135"/>
                  </a:lnTo>
                  <a:cubicBezTo>
                    <a:pt x="222" y="130"/>
                    <a:pt x="225" y="128"/>
                    <a:pt x="228" y="125"/>
                  </a:cubicBezTo>
                  <a:cubicBezTo>
                    <a:pt x="231" y="123"/>
                    <a:pt x="234" y="121"/>
                    <a:pt x="234" y="116"/>
                  </a:cubicBezTo>
                  <a:cubicBezTo>
                    <a:pt x="234" y="111"/>
                    <a:pt x="230" y="109"/>
                    <a:pt x="225" y="108"/>
                  </a:cubicBezTo>
                  <a:cubicBezTo>
                    <a:pt x="219" y="107"/>
                    <a:pt x="213" y="105"/>
                    <a:pt x="213" y="97"/>
                  </a:cubicBezTo>
                  <a:cubicBezTo>
                    <a:pt x="213" y="91"/>
                    <a:pt x="216" y="86"/>
                    <a:pt x="219" y="82"/>
                  </a:cubicBezTo>
                  <a:cubicBezTo>
                    <a:pt x="221" y="80"/>
                    <a:pt x="223" y="77"/>
                    <a:pt x="223" y="74"/>
                  </a:cubicBezTo>
                  <a:cubicBezTo>
                    <a:pt x="223" y="71"/>
                    <a:pt x="221" y="70"/>
                    <a:pt x="217" y="69"/>
                  </a:cubicBezTo>
                  <a:cubicBezTo>
                    <a:pt x="215" y="68"/>
                    <a:pt x="213" y="68"/>
                    <a:pt x="212" y="67"/>
                  </a:cubicBezTo>
                  <a:cubicBezTo>
                    <a:pt x="209" y="64"/>
                    <a:pt x="206" y="58"/>
                    <a:pt x="205" y="55"/>
                  </a:cubicBezTo>
                  <a:cubicBezTo>
                    <a:pt x="201" y="54"/>
                    <a:pt x="199" y="52"/>
                    <a:pt x="197" y="49"/>
                  </a:cubicBezTo>
                  <a:cubicBezTo>
                    <a:pt x="194" y="47"/>
                    <a:pt x="192" y="44"/>
                    <a:pt x="186" y="44"/>
                  </a:cubicBezTo>
                  <a:cubicBezTo>
                    <a:pt x="182" y="44"/>
                    <a:pt x="180" y="45"/>
                    <a:pt x="177" y="45"/>
                  </a:cubicBezTo>
                  <a:cubicBezTo>
                    <a:pt x="174" y="46"/>
                    <a:pt x="171" y="46"/>
                    <a:pt x="167" y="46"/>
                  </a:cubicBezTo>
                  <a:cubicBezTo>
                    <a:pt x="163" y="46"/>
                    <a:pt x="162" y="41"/>
                    <a:pt x="162" y="39"/>
                  </a:cubicBezTo>
                  <a:lnTo>
                    <a:pt x="162" y="26"/>
                  </a:lnTo>
                  <a:cubicBezTo>
                    <a:pt x="162" y="23"/>
                    <a:pt x="160" y="22"/>
                    <a:pt x="159" y="20"/>
                  </a:cubicBezTo>
                  <a:cubicBezTo>
                    <a:pt x="158" y="19"/>
                    <a:pt x="156" y="17"/>
                    <a:pt x="156" y="14"/>
                  </a:cubicBezTo>
                  <a:cubicBezTo>
                    <a:pt x="153" y="14"/>
                    <a:pt x="152" y="12"/>
                    <a:pt x="150" y="10"/>
                  </a:cubicBezTo>
                  <a:cubicBezTo>
                    <a:pt x="148" y="9"/>
                    <a:pt x="146" y="7"/>
                    <a:pt x="144" y="7"/>
                  </a:cubicBezTo>
                  <a:cubicBezTo>
                    <a:pt x="139" y="7"/>
                    <a:pt x="136" y="10"/>
                    <a:pt x="132" y="13"/>
                  </a:cubicBezTo>
                  <a:cubicBezTo>
                    <a:pt x="130" y="16"/>
                    <a:pt x="127" y="19"/>
                    <a:pt x="123" y="19"/>
                  </a:cubicBezTo>
                  <a:cubicBezTo>
                    <a:pt x="118" y="19"/>
                    <a:pt x="114" y="16"/>
                    <a:pt x="111" y="14"/>
                  </a:cubicBezTo>
                  <a:cubicBezTo>
                    <a:pt x="108" y="12"/>
                    <a:pt x="104" y="9"/>
                    <a:pt x="98" y="9"/>
                  </a:cubicBezTo>
                  <a:cubicBezTo>
                    <a:pt x="90" y="9"/>
                    <a:pt x="84" y="8"/>
                    <a:pt x="78" y="4"/>
                  </a:cubicBezTo>
                  <a:lnTo>
                    <a:pt x="65" y="4"/>
                  </a:lnTo>
                  <a:cubicBezTo>
                    <a:pt x="64" y="3"/>
                    <a:pt x="62" y="3"/>
                    <a:pt x="61" y="2"/>
                  </a:cubicBezTo>
                  <a:cubicBezTo>
                    <a:pt x="58" y="1"/>
                    <a:pt x="55" y="0"/>
                    <a:pt x="52" y="0"/>
                  </a:cubicBezTo>
                  <a:cubicBezTo>
                    <a:pt x="44" y="0"/>
                    <a:pt x="40" y="11"/>
                    <a:pt x="37" y="20"/>
                  </a:cubicBezTo>
                  <a:cubicBezTo>
                    <a:pt x="36" y="25"/>
                    <a:pt x="34" y="29"/>
                    <a:pt x="32" y="32"/>
                  </a:cubicBezTo>
                  <a:cubicBezTo>
                    <a:pt x="30" y="35"/>
                    <a:pt x="27" y="36"/>
                    <a:pt x="24" y="38"/>
                  </a:cubicBezTo>
                  <a:cubicBezTo>
                    <a:pt x="20" y="39"/>
                    <a:pt x="18" y="40"/>
                    <a:pt x="16" y="43"/>
                  </a:cubicBezTo>
                  <a:cubicBezTo>
                    <a:pt x="14" y="46"/>
                    <a:pt x="13" y="48"/>
                    <a:pt x="13" y="50"/>
                  </a:cubicBezTo>
                  <a:cubicBezTo>
                    <a:pt x="12" y="53"/>
                    <a:pt x="11" y="57"/>
                    <a:pt x="9" y="60"/>
                  </a:cubicBezTo>
                  <a:lnTo>
                    <a:pt x="8" y="61"/>
                  </a:lnTo>
                  <a:lnTo>
                    <a:pt x="4" y="60"/>
                  </a:lnTo>
                  <a:lnTo>
                    <a:pt x="5" y="63"/>
                  </a:ln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6" y="65"/>
                    <a:pt x="6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9"/>
                    <a:pt x="4" y="70"/>
                    <a:pt x="3" y="71"/>
                  </a:cubicBezTo>
                  <a:cubicBezTo>
                    <a:pt x="2" y="73"/>
                    <a:pt x="0" y="74"/>
                    <a:pt x="0" y="77"/>
                  </a:cubicBezTo>
                  <a:cubicBezTo>
                    <a:pt x="0" y="80"/>
                    <a:pt x="2" y="83"/>
                    <a:pt x="4" y="86"/>
                  </a:cubicBezTo>
                  <a:cubicBezTo>
                    <a:pt x="5" y="87"/>
                    <a:pt x="6" y="89"/>
                    <a:pt x="6" y="90"/>
                  </a:cubicBezTo>
                  <a:lnTo>
                    <a:pt x="6" y="90"/>
                  </a:lnTo>
                  <a:lnTo>
                    <a:pt x="6" y="103"/>
                  </a:lnTo>
                  <a:cubicBezTo>
                    <a:pt x="7" y="104"/>
                    <a:pt x="8" y="105"/>
                    <a:pt x="9" y="107"/>
                  </a:cubicBezTo>
                  <a:cubicBezTo>
                    <a:pt x="9" y="107"/>
                    <a:pt x="10" y="107"/>
                    <a:pt x="10" y="108"/>
                  </a:cubicBezTo>
                  <a:lnTo>
                    <a:pt x="18" y="110"/>
                  </a:lnTo>
                  <a:lnTo>
                    <a:pt x="18" y="111"/>
                  </a:lnTo>
                  <a:cubicBezTo>
                    <a:pt x="19" y="113"/>
                    <a:pt x="32" y="115"/>
                    <a:pt x="36" y="116"/>
                  </a:cubicBezTo>
                  <a:cubicBezTo>
                    <a:pt x="38" y="116"/>
                    <a:pt x="39" y="116"/>
                    <a:pt x="40" y="116"/>
                  </a:cubicBezTo>
                  <a:cubicBezTo>
                    <a:pt x="49" y="118"/>
                    <a:pt x="57" y="122"/>
                    <a:pt x="64" y="126"/>
                  </a:cubicBezTo>
                  <a:cubicBezTo>
                    <a:pt x="65" y="127"/>
                    <a:pt x="66" y="127"/>
                    <a:pt x="66" y="128"/>
                  </a:cubicBezTo>
                  <a:cubicBezTo>
                    <a:pt x="70" y="130"/>
                    <a:pt x="71" y="134"/>
                    <a:pt x="72" y="137"/>
                  </a:cubicBezTo>
                  <a:cubicBezTo>
                    <a:pt x="73" y="140"/>
                    <a:pt x="73" y="142"/>
                    <a:pt x="75" y="144"/>
                  </a:cubicBezTo>
                  <a:cubicBezTo>
                    <a:pt x="76" y="145"/>
                    <a:pt x="77" y="145"/>
                    <a:pt x="81" y="145"/>
                  </a:cubicBezTo>
                  <a:cubicBezTo>
                    <a:pt x="83" y="145"/>
                    <a:pt x="84" y="145"/>
                    <a:pt x="85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92" y="145"/>
                    <a:pt x="94" y="147"/>
                    <a:pt x="97" y="149"/>
                  </a:cubicBezTo>
                  <a:cubicBezTo>
                    <a:pt x="100" y="151"/>
                    <a:pt x="104" y="153"/>
                    <a:pt x="109" y="153"/>
                  </a:cubicBezTo>
                  <a:cubicBezTo>
                    <a:pt x="112" y="153"/>
                    <a:pt x="114" y="153"/>
                    <a:pt x="116" y="152"/>
                  </a:cubicBezTo>
                  <a:cubicBezTo>
                    <a:pt x="118" y="151"/>
                    <a:pt x="120" y="149"/>
                    <a:pt x="123" y="149"/>
                  </a:cubicBezTo>
                  <a:cubicBezTo>
                    <a:pt x="127" y="149"/>
                    <a:pt x="129" y="152"/>
                    <a:pt x="129" y="155"/>
                  </a:cubicBezTo>
                  <a:cubicBezTo>
                    <a:pt x="129" y="157"/>
                    <a:pt x="128" y="158"/>
                    <a:pt x="127" y="159"/>
                  </a:cubicBezTo>
                  <a:cubicBezTo>
                    <a:pt x="127" y="160"/>
                    <a:pt x="126" y="161"/>
                    <a:pt x="126" y="162"/>
                  </a:cubicBezTo>
                  <a:cubicBezTo>
                    <a:pt x="126" y="163"/>
                    <a:pt x="127" y="164"/>
                    <a:pt x="128" y="165"/>
                  </a:cubicBezTo>
                  <a:cubicBezTo>
                    <a:pt x="129" y="166"/>
                    <a:pt x="130" y="168"/>
                    <a:pt x="130" y="170"/>
                  </a:cubicBezTo>
                  <a:cubicBezTo>
                    <a:pt x="130" y="172"/>
                    <a:pt x="130" y="174"/>
                    <a:pt x="129" y="175"/>
                  </a:cubicBezTo>
                  <a:cubicBezTo>
                    <a:pt x="129" y="176"/>
                    <a:pt x="129" y="177"/>
                    <a:pt x="129" y="178"/>
                  </a:cubicBezTo>
                  <a:lnTo>
                    <a:pt x="131" y="178"/>
                  </a:lnTo>
                  <a:cubicBezTo>
                    <a:pt x="132" y="171"/>
                    <a:pt x="138" y="167"/>
                    <a:pt x="147" y="167"/>
                  </a:cubicBezTo>
                  <a:lnTo>
                    <a:pt x="147" y="165"/>
                  </a:lnTo>
                  <a:lnTo>
                    <a:pt x="148" y="165"/>
                  </a:lnTo>
                  <a:cubicBezTo>
                    <a:pt x="150" y="165"/>
                    <a:pt x="152" y="164"/>
                    <a:pt x="154" y="164"/>
                  </a:cubicBezTo>
                  <a:cubicBezTo>
                    <a:pt x="156" y="163"/>
                    <a:pt x="158" y="162"/>
                    <a:pt x="161" y="162"/>
                  </a:cubicBezTo>
                  <a:cubicBezTo>
                    <a:pt x="165" y="162"/>
                    <a:pt x="167" y="159"/>
                    <a:pt x="170" y="157"/>
                  </a:cubicBezTo>
                  <a:cubicBezTo>
                    <a:pt x="172" y="154"/>
                    <a:pt x="174" y="152"/>
                    <a:pt x="177" y="152"/>
                  </a:cubicBezTo>
                  <a:cubicBezTo>
                    <a:pt x="179" y="152"/>
                    <a:pt x="180" y="151"/>
                    <a:pt x="181" y="151"/>
                  </a:cubicBezTo>
                  <a:cubicBezTo>
                    <a:pt x="183" y="150"/>
                    <a:pt x="184" y="149"/>
                    <a:pt x="187" y="149"/>
                  </a:cubicBezTo>
                  <a:cubicBezTo>
                    <a:pt x="189" y="149"/>
                    <a:pt x="191" y="151"/>
                    <a:pt x="192" y="152"/>
                  </a:cubicBezTo>
                  <a:cubicBezTo>
                    <a:pt x="192" y="153"/>
                    <a:pt x="193" y="153"/>
                    <a:pt x="193" y="153"/>
                  </a:cubicBezTo>
                  <a:lnTo>
                    <a:pt x="195" y="153"/>
                  </a:lnTo>
                  <a:lnTo>
                    <a:pt x="195" y="150"/>
                  </a:lnTo>
                  <a:lnTo>
                    <a:pt x="203" y="150"/>
                  </a:lnTo>
                  <a:cubicBezTo>
                    <a:pt x="203" y="151"/>
                    <a:pt x="204" y="151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2" name="Freeform 1172"/>
            <p:cNvSpPr>
              <a:spLocks/>
            </p:cNvSpPr>
            <p:nvPr/>
          </p:nvSpPr>
          <p:spPr bwMode="auto">
            <a:xfrm>
              <a:off x="8150004" y="4765936"/>
              <a:ext cx="46987" cy="46987"/>
            </a:xfrm>
            <a:custGeom>
              <a:avLst/>
              <a:gdLst>
                <a:gd name="T0" fmla="*/ 105 w 113"/>
                <a:gd name="T1" fmla="*/ 61 h 112"/>
                <a:gd name="T2" fmla="*/ 96 w 113"/>
                <a:gd name="T3" fmla="*/ 50 h 112"/>
                <a:gd name="T4" fmla="*/ 93 w 113"/>
                <a:gd name="T5" fmla="*/ 38 h 112"/>
                <a:gd name="T6" fmla="*/ 92 w 113"/>
                <a:gd name="T7" fmla="*/ 39 h 112"/>
                <a:gd name="T8" fmla="*/ 86 w 113"/>
                <a:gd name="T9" fmla="*/ 44 h 112"/>
                <a:gd name="T10" fmla="*/ 75 w 113"/>
                <a:gd name="T11" fmla="*/ 38 h 112"/>
                <a:gd name="T12" fmla="*/ 76 w 113"/>
                <a:gd name="T13" fmla="*/ 33 h 112"/>
                <a:gd name="T14" fmla="*/ 76 w 113"/>
                <a:gd name="T15" fmla="*/ 31 h 112"/>
                <a:gd name="T16" fmla="*/ 76 w 113"/>
                <a:gd name="T17" fmla="*/ 29 h 112"/>
                <a:gd name="T18" fmla="*/ 74 w 113"/>
                <a:gd name="T19" fmla="*/ 26 h 112"/>
                <a:gd name="T20" fmla="*/ 85 w 113"/>
                <a:gd name="T21" fmla="*/ 12 h 112"/>
                <a:gd name="T22" fmla="*/ 73 w 113"/>
                <a:gd name="T23" fmla="*/ 5 h 112"/>
                <a:gd name="T24" fmla="*/ 60 w 113"/>
                <a:gd name="T25" fmla="*/ 0 h 112"/>
                <a:gd name="T26" fmla="*/ 52 w 113"/>
                <a:gd name="T27" fmla="*/ 6 h 112"/>
                <a:gd name="T28" fmla="*/ 54 w 113"/>
                <a:gd name="T29" fmla="*/ 11 h 112"/>
                <a:gd name="T30" fmla="*/ 56 w 113"/>
                <a:gd name="T31" fmla="*/ 17 h 112"/>
                <a:gd name="T32" fmla="*/ 39 w 113"/>
                <a:gd name="T33" fmla="*/ 26 h 112"/>
                <a:gd name="T34" fmla="*/ 34 w 113"/>
                <a:gd name="T35" fmla="*/ 27 h 112"/>
                <a:gd name="T36" fmla="*/ 30 w 113"/>
                <a:gd name="T37" fmla="*/ 29 h 112"/>
                <a:gd name="T38" fmla="*/ 27 w 113"/>
                <a:gd name="T39" fmla="*/ 30 h 112"/>
                <a:gd name="T40" fmla="*/ 24 w 113"/>
                <a:gd name="T41" fmla="*/ 32 h 112"/>
                <a:gd name="T42" fmla="*/ 0 w 113"/>
                <a:gd name="T43" fmla="*/ 45 h 112"/>
                <a:gd name="T44" fmla="*/ 4 w 113"/>
                <a:gd name="T45" fmla="*/ 49 h 112"/>
                <a:gd name="T46" fmla="*/ 10 w 113"/>
                <a:gd name="T47" fmla="*/ 54 h 112"/>
                <a:gd name="T48" fmla="*/ 4 w 113"/>
                <a:gd name="T49" fmla="*/ 61 h 112"/>
                <a:gd name="T50" fmla="*/ 2 w 113"/>
                <a:gd name="T51" fmla="*/ 63 h 112"/>
                <a:gd name="T52" fmla="*/ 1 w 113"/>
                <a:gd name="T53" fmla="*/ 64 h 112"/>
                <a:gd name="T54" fmla="*/ 0 w 113"/>
                <a:gd name="T55" fmla="*/ 65 h 112"/>
                <a:gd name="T56" fmla="*/ 9 w 113"/>
                <a:gd name="T57" fmla="*/ 75 h 112"/>
                <a:gd name="T58" fmla="*/ 13 w 113"/>
                <a:gd name="T59" fmla="*/ 76 h 112"/>
                <a:gd name="T60" fmla="*/ 15 w 113"/>
                <a:gd name="T61" fmla="*/ 85 h 112"/>
                <a:gd name="T62" fmla="*/ 15 w 113"/>
                <a:gd name="T63" fmla="*/ 88 h 112"/>
                <a:gd name="T64" fmla="*/ 30 w 113"/>
                <a:gd name="T65" fmla="*/ 95 h 112"/>
                <a:gd name="T66" fmla="*/ 32 w 113"/>
                <a:gd name="T67" fmla="*/ 96 h 112"/>
                <a:gd name="T68" fmla="*/ 36 w 113"/>
                <a:gd name="T69" fmla="*/ 100 h 112"/>
                <a:gd name="T70" fmla="*/ 42 w 113"/>
                <a:gd name="T71" fmla="*/ 96 h 112"/>
                <a:gd name="T72" fmla="*/ 51 w 113"/>
                <a:gd name="T73" fmla="*/ 91 h 112"/>
                <a:gd name="T74" fmla="*/ 52 w 113"/>
                <a:gd name="T75" fmla="*/ 91 h 112"/>
                <a:gd name="T76" fmla="*/ 52 w 113"/>
                <a:gd name="T77" fmla="*/ 92 h 112"/>
                <a:gd name="T78" fmla="*/ 52 w 113"/>
                <a:gd name="T79" fmla="*/ 102 h 112"/>
                <a:gd name="T80" fmla="*/ 55 w 113"/>
                <a:gd name="T81" fmla="*/ 107 h 112"/>
                <a:gd name="T82" fmla="*/ 58 w 113"/>
                <a:gd name="T83" fmla="*/ 111 h 112"/>
                <a:gd name="T84" fmla="*/ 74 w 113"/>
                <a:gd name="T85" fmla="*/ 107 h 112"/>
                <a:gd name="T86" fmla="*/ 90 w 113"/>
                <a:gd name="T87" fmla="*/ 97 h 112"/>
                <a:gd name="T88" fmla="*/ 99 w 113"/>
                <a:gd name="T89" fmla="*/ 96 h 112"/>
                <a:gd name="T90" fmla="*/ 108 w 113"/>
                <a:gd name="T91" fmla="*/ 90 h 112"/>
                <a:gd name="T92" fmla="*/ 109 w 113"/>
                <a:gd name="T93" fmla="*/ 89 h 112"/>
                <a:gd name="T94" fmla="*/ 104 w 113"/>
                <a:gd name="T95" fmla="*/ 79 h 112"/>
                <a:gd name="T96" fmla="*/ 110 w 113"/>
                <a:gd name="T97" fmla="*/ 71 h 112"/>
                <a:gd name="T98" fmla="*/ 110 w 113"/>
                <a:gd name="T99" fmla="*/ 70 h 112"/>
                <a:gd name="T100" fmla="*/ 113 w 113"/>
                <a:gd name="T101" fmla="*/ 70 h 112"/>
                <a:gd name="T102" fmla="*/ 105 w 113"/>
                <a:gd name="T103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" h="112">
                  <a:moveTo>
                    <a:pt x="105" y="61"/>
                  </a:moveTo>
                  <a:cubicBezTo>
                    <a:pt x="101" y="58"/>
                    <a:pt x="97" y="55"/>
                    <a:pt x="96" y="50"/>
                  </a:cubicBezTo>
                  <a:cubicBezTo>
                    <a:pt x="96" y="45"/>
                    <a:pt x="94" y="41"/>
                    <a:pt x="93" y="38"/>
                  </a:cubicBezTo>
                  <a:cubicBezTo>
                    <a:pt x="92" y="38"/>
                    <a:pt x="92" y="39"/>
                    <a:pt x="92" y="39"/>
                  </a:cubicBezTo>
                  <a:cubicBezTo>
                    <a:pt x="91" y="41"/>
                    <a:pt x="88" y="44"/>
                    <a:pt x="86" y="44"/>
                  </a:cubicBezTo>
                  <a:cubicBezTo>
                    <a:pt x="82" y="44"/>
                    <a:pt x="75" y="41"/>
                    <a:pt x="75" y="38"/>
                  </a:cubicBezTo>
                  <a:cubicBezTo>
                    <a:pt x="75" y="36"/>
                    <a:pt x="75" y="34"/>
                    <a:pt x="76" y="33"/>
                  </a:cubicBezTo>
                  <a:cubicBezTo>
                    <a:pt x="76" y="32"/>
                    <a:pt x="76" y="32"/>
                    <a:pt x="76" y="31"/>
                  </a:cubicBezTo>
                  <a:lnTo>
                    <a:pt x="76" y="29"/>
                  </a:lnTo>
                  <a:cubicBezTo>
                    <a:pt x="76" y="29"/>
                    <a:pt x="74" y="28"/>
                    <a:pt x="74" y="26"/>
                  </a:cubicBezTo>
                  <a:cubicBezTo>
                    <a:pt x="74" y="19"/>
                    <a:pt x="80" y="15"/>
                    <a:pt x="85" y="12"/>
                  </a:cubicBezTo>
                  <a:cubicBezTo>
                    <a:pt x="86" y="6"/>
                    <a:pt x="81" y="6"/>
                    <a:pt x="73" y="5"/>
                  </a:cubicBezTo>
                  <a:cubicBezTo>
                    <a:pt x="68" y="4"/>
                    <a:pt x="63" y="3"/>
                    <a:pt x="60" y="0"/>
                  </a:cubicBezTo>
                  <a:cubicBezTo>
                    <a:pt x="55" y="1"/>
                    <a:pt x="52" y="3"/>
                    <a:pt x="52" y="6"/>
                  </a:cubicBezTo>
                  <a:cubicBezTo>
                    <a:pt x="52" y="8"/>
                    <a:pt x="53" y="10"/>
                    <a:pt x="54" y="11"/>
                  </a:cubicBezTo>
                  <a:cubicBezTo>
                    <a:pt x="55" y="13"/>
                    <a:pt x="56" y="14"/>
                    <a:pt x="56" y="17"/>
                  </a:cubicBezTo>
                  <a:cubicBezTo>
                    <a:pt x="56" y="24"/>
                    <a:pt x="47" y="25"/>
                    <a:pt x="39" y="26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5" y="40"/>
                    <a:pt x="0" y="44"/>
                    <a:pt x="0" y="45"/>
                  </a:cubicBezTo>
                  <a:cubicBezTo>
                    <a:pt x="0" y="46"/>
                    <a:pt x="2" y="47"/>
                    <a:pt x="4" y="49"/>
                  </a:cubicBezTo>
                  <a:cubicBezTo>
                    <a:pt x="7" y="50"/>
                    <a:pt x="10" y="51"/>
                    <a:pt x="10" y="54"/>
                  </a:cubicBezTo>
                  <a:cubicBezTo>
                    <a:pt x="10" y="59"/>
                    <a:pt x="7" y="60"/>
                    <a:pt x="4" y="61"/>
                  </a:cubicBezTo>
                  <a:cubicBezTo>
                    <a:pt x="3" y="62"/>
                    <a:pt x="2" y="62"/>
                    <a:pt x="2" y="63"/>
                  </a:cubicBezTo>
                  <a:cubicBezTo>
                    <a:pt x="1" y="63"/>
                    <a:pt x="1" y="64"/>
                    <a:pt x="1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2"/>
                    <a:pt x="5" y="73"/>
                    <a:pt x="9" y="75"/>
                  </a:cubicBezTo>
                  <a:cubicBezTo>
                    <a:pt x="11" y="75"/>
                    <a:pt x="12" y="76"/>
                    <a:pt x="13" y="76"/>
                  </a:cubicBezTo>
                  <a:cubicBezTo>
                    <a:pt x="16" y="78"/>
                    <a:pt x="16" y="82"/>
                    <a:pt x="15" y="85"/>
                  </a:cubicBezTo>
                  <a:cubicBezTo>
                    <a:pt x="15" y="86"/>
                    <a:pt x="15" y="87"/>
                    <a:pt x="15" y="88"/>
                  </a:cubicBezTo>
                  <a:cubicBezTo>
                    <a:pt x="16" y="93"/>
                    <a:pt x="21" y="95"/>
                    <a:pt x="30" y="95"/>
                  </a:cubicBezTo>
                  <a:cubicBezTo>
                    <a:pt x="31" y="95"/>
                    <a:pt x="32" y="95"/>
                    <a:pt x="32" y="96"/>
                  </a:cubicBezTo>
                  <a:cubicBezTo>
                    <a:pt x="32" y="99"/>
                    <a:pt x="33" y="100"/>
                    <a:pt x="36" y="100"/>
                  </a:cubicBezTo>
                  <a:cubicBezTo>
                    <a:pt x="39" y="100"/>
                    <a:pt x="40" y="99"/>
                    <a:pt x="42" y="96"/>
                  </a:cubicBezTo>
                  <a:cubicBezTo>
                    <a:pt x="44" y="94"/>
                    <a:pt x="46" y="91"/>
                    <a:pt x="51" y="91"/>
                  </a:cubicBezTo>
                  <a:cubicBezTo>
                    <a:pt x="51" y="91"/>
                    <a:pt x="51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2"/>
                  </a:lnTo>
                  <a:cubicBezTo>
                    <a:pt x="52" y="104"/>
                    <a:pt x="53" y="105"/>
                    <a:pt x="55" y="107"/>
                  </a:cubicBezTo>
                  <a:cubicBezTo>
                    <a:pt x="56" y="108"/>
                    <a:pt x="57" y="109"/>
                    <a:pt x="58" y="111"/>
                  </a:cubicBezTo>
                  <a:cubicBezTo>
                    <a:pt x="60" y="111"/>
                    <a:pt x="70" y="112"/>
                    <a:pt x="74" y="107"/>
                  </a:cubicBezTo>
                  <a:cubicBezTo>
                    <a:pt x="76" y="98"/>
                    <a:pt x="83" y="98"/>
                    <a:pt x="90" y="97"/>
                  </a:cubicBezTo>
                  <a:cubicBezTo>
                    <a:pt x="94" y="97"/>
                    <a:pt x="97" y="97"/>
                    <a:pt x="99" y="96"/>
                  </a:cubicBezTo>
                  <a:cubicBezTo>
                    <a:pt x="102" y="94"/>
                    <a:pt x="105" y="92"/>
                    <a:pt x="108" y="90"/>
                  </a:cubicBezTo>
                  <a:lnTo>
                    <a:pt x="109" y="89"/>
                  </a:lnTo>
                  <a:cubicBezTo>
                    <a:pt x="107" y="87"/>
                    <a:pt x="104" y="83"/>
                    <a:pt x="104" y="79"/>
                  </a:cubicBezTo>
                  <a:cubicBezTo>
                    <a:pt x="104" y="75"/>
                    <a:pt x="106" y="72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lnTo>
                    <a:pt x="113" y="70"/>
                  </a:lnTo>
                  <a:cubicBezTo>
                    <a:pt x="112" y="67"/>
                    <a:pt x="109" y="64"/>
                    <a:pt x="10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Freeform 1173"/>
            <p:cNvSpPr>
              <a:spLocks/>
            </p:cNvSpPr>
            <p:nvPr/>
          </p:nvSpPr>
          <p:spPr bwMode="auto">
            <a:xfrm>
              <a:off x="8189473" y="4749021"/>
              <a:ext cx="84576" cy="54505"/>
            </a:xfrm>
            <a:custGeom>
              <a:avLst/>
              <a:gdLst>
                <a:gd name="T0" fmla="*/ 189 w 197"/>
                <a:gd name="T1" fmla="*/ 15 h 128"/>
                <a:gd name="T2" fmla="*/ 187 w 197"/>
                <a:gd name="T3" fmla="*/ 15 h 128"/>
                <a:gd name="T4" fmla="*/ 182 w 197"/>
                <a:gd name="T5" fmla="*/ 17 h 128"/>
                <a:gd name="T6" fmla="*/ 164 w 197"/>
                <a:gd name="T7" fmla="*/ 10 h 128"/>
                <a:gd name="T8" fmla="*/ 159 w 197"/>
                <a:gd name="T9" fmla="*/ 7 h 128"/>
                <a:gd name="T10" fmla="*/ 156 w 197"/>
                <a:gd name="T11" fmla="*/ 4 h 128"/>
                <a:gd name="T12" fmla="*/ 150 w 197"/>
                <a:gd name="T13" fmla="*/ 0 h 128"/>
                <a:gd name="T14" fmla="*/ 146 w 197"/>
                <a:gd name="T15" fmla="*/ 1 h 128"/>
                <a:gd name="T16" fmla="*/ 144 w 197"/>
                <a:gd name="T17" fmla="*/ 2 h 128"/>
                <a:gd name="T18" fmla="*/ 144 w 197"/>
                <a:gd name="T19" fmla="*/ 7 h 128"/>
                <a:gd name="T20" fmla="*/ 143 w 197"/>
                <a:gd name="T21" fmla="*/ 7 h 128"/>
                <a:gd name="T22" fmla="*/ 111 w 197"/>
                <a:gd name="T23" fmla="*/ 14 h 128"/>
                <a:gd name="T24" fmla="*/ 110 w 197"/>
                <a:gd name="T25" fmla="*/ 20 h 128"/>
                <a:gd name="T26" fmla="*/ 108 w 197"/>
                <a:gd name="T27" fmla="*/ 27 h 128"/>
                <a:gd name="T28" fmla="*/ 105 w 197"/>
                <a:gd name="T29" fmla="*/ 28 h 128"/>
                <a:gd name="T30" fmla="*/ 101 w 197"/>
                <a:gd name="T31" fmla="*/ 31 h 128"/>
                <a:gd name="T32" fmla="*/ 63 w 197"/>
                <a:gd name="T33" fmla="*/ 69 h 128"/>
                <a:gd name="T34" fmla="*/ 52 w 197"/>
                <a:gd name="T35" fmla="*/ 65 h 128"/>
                <a:gd name="T36" fmla="*/ 39 w 197"/>
                <a:gd name="T37" fmla="*/ 65 h 128"/>
                <a:gd name="T38" fmla="*/ 39 w 197"/>
                <a:gd name="T39" fmla="*/ 64 h 128"/>
                <a:gd name="T40" fmla="*/ 32 w 197"/>
                <a:gd name="T41" fmla="*/ 57 h 128"/>
                <a:gd name="T42" fmla="*/ 31 w 197"/>
                <a:gd name="T43" fmla="*/ 57 h 128"/>
                <a:gd name="T44" fmla="*/ 26 w 197"/>
                <a:gd name="T45" fmla="*/ 58 h 128"/>
                <a:gd name="T46" fmla="*/ 25 w 197"/>
                <a:gd name="T47" fmla="*/ 62 h 128"/>
                <a:gd name="T48" fmla="*/ 26 w 197"/>
                <a:gd name="T49" fmla="*/ 64 h 128"/>
                <a:gd name="T50" fmla="*/ 10 w 197"/>
                <a:gd name="T51" fmla="*/ 76 h 128"/>
                <a:gd name="T52" fmla="*/ 4 w 197"/>
                <a:gd name="T53" fmla="*/ 74 h 128"/>
                <a:gd name="T54" fmla="*/ 0 w 197"/>
                <a:gd name="T55" fmla="*/ 74 h 128"/>
                <a:gd name="T56" fmla="*/ 0 w 197"/>
                <a:gd name="T57" fmla="*/ 77 h 128"/>
                <a:gd name="T58" fmla="*/ 4 w 197"/>
                <a:gd name="T59" fmla="*/ 89 h 128"/>
                <a:gd name="T60" fmla="*/ 12 w 197"/>
                <a:gd name="T61" fmla="*/ 99 h 128"/>
                <a:gd name="T62" fmla="*/ 20 w 197"/>
                <a:gd name="T63" fmla="*/ 112 h 128"/>
                <a:gd name="T64" fmla="*/ 19 w 197"/>
                <a:gd name="T65" fmla="*/ 113 h 128"/>
                <a:gd name="T66" fmla="*/ 15 w 197"/>
                <a:gd name="T67" fmla="*/ 113 h 128"/>
                <a:gd name="T68" fmla="*/ 11 w 197"/>
                <a:gd name="T69" fmla="*/ 119 h 128"/>
                <a:gd name="T70" fmla="*/ 15 w 197"/>
                <a:gd name="T71" fmla="*/ 126 h 128"/>
                <a:gd name="T72" fmla="*/ 16 w 197"/>
                <a:gd name="T73" fmla="*/ 128 h 128"/>
                <a:gd name="T74" fmla="*/ 28 w 197"/>
                <a:gd name="T75" fmla="*/ 119 h 128"/>
                <a:gd name="T76" fmla="*/ 57 w 197"/>
                <a:gd name="T77" fmla="*/ 101 h 128"/>
                <a:gd name="T78" fmla="*/ 75 w 197"/>
                <a:gd name="T79" fmla="*/ 99 h 128"/>
                <a:gd name="T80" fmla="*/ 109 w 197"/>
                <a:gd name="T81" fmla="*/ 107 h 128"/>
                <a:gd name="T82" fmla="*/ 110 w 197"/>
                <a:gd name="T83" fmla="*/ 111 h 128"/>
                <a:gd name="T84" fmla="*/ 112 w 197"/>
                <a:gd name="T85" fmla="*/ 118 h 128"/>
                <a:gd name="T86" fmla="*/ 139 w 197"/>
                <a:gd name="T87" fmla="*/ 123 h 128"/>
                <a:gd name="T88" fmla="*/ 144 w 197"/>
                <a:gd name="T89" fmla="*/ 123 h 128"/>
                <a:gd name="T90" fmla="*/ 188 w 197"/>
                <a:gd name="T91" fmla="*/ 101 h 128"/>
                <a:gd name="T92" fmla="*/ 184 w 197"/>
                <a:gd name="T93" fmla="*/ 96 h 128"/>
                <a:gd name="T94" fmla="*/ 176 w 197"/>
                <a:gd name="T95" fmla="*/ 83 h 128"/>
                <a:gd name="T96" fmla="*/ 188 w 197"/>
                <a:gd name="T97" fmla="*/ 56 h 128"/>
                <a:gd name="T98" fmla="*/ 193 w 197"/>
                <a:gd name="T99" fmla="*/ 48 h 128"/>
                <a:gd name="T100" fmla="*/ 191 w 197"/>
                <a:gd name="T101" fmla="*/ 46 h 128"/>
                <a:gd name="T102" fmla="*/ 185 w 197"/>
                <a:gd name="T103" fmla="*/ 37 h 128"/>
                <a:gd name="T104" fmla="*/ 187 w 197"/>
                <a:gd name="T105" fmla="*/ 32 h 128"/>
                <a:gd name="T106" fmla="*/ 187 w 197"/>
                <a:gd name="T107" fmla="*/ 31 h 128"/>
                <a:gd name="T108" fmla="*/ 188 w 197"/>
                <a:gd name="T109" fmla="*/ 29 h 128"/>
                <a:gd name="T110" fmla="*/ 189 w 197"/>
                <a:gd name="T111" fmla="*/ 29 h 128"/>
                <a:gd name="T112" fmla="*/ 188 w 197"/>
                <a:gd name="T113" fmla="*/ 26 h 128"/>
                <a:gd name="T114" fmla="*/ 187 w 197"/>
                <a:gd name="T115" fmla="*/ 22 h 128"/>
                <a:gd name="T116" fmla="*/ 188 w 197"/>
                <a:gd name="T117" fmla="*/ 21 h 128"/>
                <a:gd name="T118" fmla="*/ 189 w 197"/>
                <a:gd name="T119" fmla="*/ 21 h 128"/>
                <a:gd name="T120" fmla="*/ 197 w 197"/>
                <a:gd name="T121" fmla="*/ 18 h 128"/>
                <a:gd name="T122" fmla="*/ 189 w 197"/>
                <a:gd name="T123" fmla="*/ 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28">
                  <a:moveTo>
                    <a:pt x="189" y="15"/>
                  </a:moveTo>
                  <a:cubicBezTo>
                    <a:pt x="189" y="15"/>
                    <a:pt x="188" y="15"/>
                    <a:pt x="187" y="15"/>
                  </a:cubicBezTo>
                  <a:cubicBezTo>
                    <a:pt x="186" y="16"/>
                    <a:pt x="185" y="17"/>
                    <a:pt x="182" y="17"/>
                  </a:cubicBezTo>
                  <a:cubicBezTo>
                    <a:pt x="174" y="17"/>
                    <a:pt x="169" y="13"/>
                    <a:pt x="164" y="10"/>
                  </a:cubicBezTo>
                  <a:cubicBezTo>
                    <a:pt x="163" y="9"/>
                    <a:pt x="161" y="8"/>
                    <a:pt x="159" y="7"/>
                  </a:cubicBezTo>
                  <a:cubicBezTo>
                    <a:pt x="158" y="6"/>
                    <a:pt x="157" y="5"/>
                    <a:pt x="156" y="4"/>
                  </a:cubicBezTo>
                  <a:cubicBezTo>
                    <a:pt x="155" y="2"/>
                    <a:pt x="154" y="0"/>
                    <a:pt x="150" y="0"/>
                  </a:cubicBezTo>
                  <a:cubicBezTo>
                    <a:pt x="149" y="0"/>
                    <a:pt x="148" y="1"/>
                    <a:pt x="146" y="1"/>
                  </a:cubicBezTo>
                  <a:cubicBezTo>
                    <a:pt x="146" y="1"/>
                    <a:pt x="145" y="1"/>
                    <a:pt x="144" y="2"/>
                  </a:cubicBezTo>
                  <a:cubicBezTo>
                    <a:pt x="145" y="3"/>
                    <a:pt x="145" y="4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34" y="7"/>
                    <a:pt x="118" y="10"/>
                    <a:pt x="111" y="14"/>
                  </a:cubicBezTo>
                  <a:cubicBezTo>
                    <a:pt x="110" y="15"/>
                    <a:pt x="110" y="18"/>
                    <a:pt x="110" y="20"/>
                  </a:cubicBezTo>
                  <a:cubicBezTo>
                    <a:pt x="109" y="23"/>
                    <a:pt x="109" y="25"/>
                    <a:pt x="108" y="27"/>
                  </a:cubicBezTo>
                  <a:cubicBezTo>
                    <a:pt x="107" y="27"/>
                    <a:pt x="106" y="28"/>
                    <a:pt x="105" y="28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4" y="51"/>
                    <a:pt x="84" y="69"/>
                    <a:pt x="63" y="69"/>
                  </a:cubicBezTo>
                  <a:cubicBezTo>
                    <a:pt x="58" y="69"/>
                    <a:pt x="54" y="67"/>
                    <a:pt x="52" y="65"/>
                  </a:cubicBezTo>
                  <a:lnTo>
                    <a:pt x="39" y="65"/>
                  </a:lnTo>
                  <a:cubicBezTo>
                    <a:pt x="39" y="65"/>
                    <a:pt x="39" y="65"/>
                    <a:pt x="39" y="64"/>
                  </a:cubicBezTo>
                  <a:cubicBezTo>
                    <a:pt x="38" y="64"/>
                    <a:pt x="34" y="59"/>
                    <a:pt x="32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7" y="57"/>
                    <a:pt x="26" y="58"/>
                  </a:cubicBezTo>
                  <a:cubicBezTo>
                    <a:pt x="25" y="58"/>
                    <a:pt x="25" y="60"/>
                    <a:pt x="25" y="62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5" y="69"/>
                    <a:pt x="17" y="76"/>
                    <a:pt x="10" y="76"/>
                  </a:cubicBezTo>
                  <a:cubicBezTo>
                    <a:pt x="8" y="76"/>
                    <a:pt x="6" y="75"/>
                    <a:pt x="4" y="74"/>
                  </a:cubicBezTo>
                  <a:lnTo>
                    <a:pt x="0" y="74"/>
                  </a:lnTo>
                  <a:lnTo>
                    <a:pt x="0" y="77"/>
                  </a:lnTo>
                  <a:cubicBezTo>
                    <a:pt x="1" y="80"/>
                    <a:pt x="3" y="83"/>
                    <a:pt x="4" y="89"/>
                  </a:cubicBezTo>
                  <a:cubicBezTo>
                    <a:pt x="4" y="94"/>
                    <a:pt x="8" y="96"/>
                    <a:pt x="12" y="99"/>
                  </a:cubicBezTo>
                  <a:cubicBezTo>
                    <a:pt x="16" y="103"/>
                    <a:pt x="20" y="106"/>
                    <a:pt x="20" y="112"/>
                  </a:cubicBezTo>
                  <a:cubicBezTo>
                    <a:pt x="20" y="112"/>
                    <a:pt x="20" y="113"/>
                    <a:pt x="19" y="113"/>
                  </a:cubicBezTo>
                  <a:lnTo>
                    <a:pt x="15" y="113"/>
                  </a:lnTo>
                  <a:cubicBezTo>
                    <a:pt x="13" y="114"/>
                    <a:pt x="11" y="116"/>
                    <a:pt x="11" y="119"/>
                  </a:cubicBezTo>
                  <a:cubicBezTo>
                    <a:pt x="11" y="122"/>
                    <a:pt x="13" y="124"/>
                    <a:pt x="15" y="126"/>
                  </a:cubicBezTo>
                  <a:cubicBezTo>
                    <a:pt x="16" y="127"/>
                    <a:pt x="16" y="127"/>
                    <a:pt x="16" y="128"/>
                  </a:cubicBezTo>
                  <a:cubicBezTo>
                    <a:pt x="21" y="125"/>
                    <a:pt x="24" y="122"/>
                    <a:pt x="28" y="119"/>
                  </a:cubicBezTo>
                  <a:cubicBezTo>
                    <a:pt x="39" y="111"/>
                    <a:pt x="47" y="104"/>
                    <a:pt x="57" y="101"/>
                  </a:cubicBezTo>
                  <a:cubicBezTo>
                    <a:pt x="62" y="99"/>
                    <a:pt x="68" y="99"/>
                    <a:pt x="75" y="99"/>
                  </a:cubicBezTo>
                  <a:cubicBezTo>
                    <a:pt x="89" y="99"/>
                    <a:pt x="105" y="103"/>
                    <a:pt x="109" y="107"/>
                  </a:cubicBezTo>
                  <a:cubicBezTo>
                    <a:pt x="110" y="109"/>
                    <a:pt x="110" y="110"/>
                    <a:pt x="110" y="111"/>
                  </a:cubicBezTo>
                  <a:cubicBezTo>
                    <a:pt x="110" y="114"/>
                    <a:pt x="110" y="116"/>
                    <a:pt x="112" y="118"/>
                  </a:cubicBezTo>
                  <a:cubicBezTo>
                    <a:pt x="116" y="123"/>
                    <a:pt x="128" y="123"/>
                    <a:pt x="139" y="123"/>
                  </a:cubicBezTo>
                  <a:lnTo>
                    <a:pt x="144" y="123"/>
                  </a:lnTo>
                  <a:cubicBezTo>
                    <a:pt x="174" y="123"/>
                    <a:pt x="188" y="121"/>
                    <a:pt x="188" y="101"/>
                  </a:cubicBezTo>
                  <a:cubicBezTo>
                    <a:pt x="188" y="100"/>
                    <a:pt x="186" y="98"/>
                    <a:pt x="184" y="96"/>
                  </a:cubicBezTo>
                  <a:cubicBezTo>
                    <a:pt x="180" y="93"/>
                    <a:pt x="176" y="89"/>
                    <a:pt x="176" y="83"/>
                  </a:cubicBezTo>
                  <a:cubicBezTo>
                    <a:pt x="176" y="73"/>
                    <a:pt x="182" y="64"/>
                    <a:pt x="188" y="56"/>
                  </a:cubicBezTo>
                  <a:cubicBezTo>
                    <a:pt x="190" y="53"/>
                    <a:pt x="192" y="51"/>
                    <a:pt x="193" y="48"/>
                  </a:cubicBezTo>
                  <a:cubicBezTo>
                    <a:pt x="193" y="48"/>
                    <a:pt x="192" y="47"/>
                    <a:pt x="191" y="46"/>
                  </a:cubicBezTo>
                  <a:cubicBezTo>
                    <a:pt x="189" y="44"/>
                    <a:pt x="185" y="41"/>
                    <a:pt x="185" y="37"/>
                  </a:cubicBezTo>
                  <a:cubicBezTo>
                    <a:pt x="185" y="35"/>
                    <a:pt x="186" y="33"/>
                    <a:pt x="187" y="32"/>
                  </a:cubicBezTo>
                  <a:cubicBezTo>
                    <a:pt x="187" y="32"/>
                    <a:pt x="187" y="31"/>
                    <a:pt x="187" y="31"/>
                  </a:cubicBezTo>
                  <a:cubicBezTo>
                    <a:pt x="187" y="30"/>
                    <a:pt x="187" y="30"/>
                    <a:pt x="188" y="29"/>
                  </a:cubicBezTo>
                  <a:cubicBezTo>
                    <a:pt x="188" y="29"/>
                    <a:pt x="188" y="29"/>
                    <a:pt x="189" y="29"/>
                  </a:cubicBezTo>
                  <a:cubicBezTo>
                    <a:pt x="189" y="28"/>
                    <a:pt x="188" y="27"/>
                    <a:pt x="188" y="26"/>
                  </a:cubicBezTo>
                  <a:cubicBezTo>
                    <a:pt x="187" y="25"/>
                    <a:pt x="187" y="23"/>
                    <a:pt x="187" y="22"/>
                  </a:cubicBezTo>
                  <a:cubicBezTo>
                    <a:pt x="187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9" y="21"/>
                  </a:cubicBezTo>
                  <a:cubicBezTo>
                    <a:pt x="192" y="22"/>
                    <a:pt x="195" y="21"/>
                    <a:pt x="197" y="18"/>
                  </a:cubicBezTo>
                  <a:cubicBezTo>
                    <a:pt x="194" y="17"/>
                    <a:pt x="191" y="17"/>
                    <a:pt x="18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4" name="Freeform 1174"/>
            <p:cNvSpPr>
              <a:spLocks/>
            </p:cNvSpPr>
            <p:nvPr/>
          </p:nvSpPr>
          <p:spPr bwMode="auto">
            <a:xfrm>
              <a:off x="8181955" y="4726468"/>
              <a:ext cx="31951" cy="56384"/>
            </a:xfrm>
            <a:custGeom>
              <a:avLst/>
              <a:gdLst>
                <a:gd name="T0" fmla="*/ 76 w 76"/>
                <a:gd name="T1" fmla="*/ 66 h 131"/>
                <a:gd name="T2" fmla="*/ 75 w 76"/>
                <a:gd name="T3" fmla="*/ 63 h 131"/>
                <a:gd name="T4" fmla="*/ 73 w 76"/>
                <a:gd name="T5" fmla="*/ 59 h 131"/>
                <a:gd name="T6" fmla="*/ 64 w 76"/>
                <a:gd name="T7" fmla="*/ 39 h 131"/>
                <a:gd name="T8" fmla="*/ 52 w 76"/>
                <a:gd name="T9" fmla="*/ 17 h 131"/>
                <a:gd name="T10" fmla="*/ 50 w 76"/>
                <a:gd name="T11" fmla="*/ 15 h 131"/>
                <a:gd name="T12" fmla="*/ 43 w 76"/>
                <a:gd name="T13" fmla="*/ 12 h 131"/>
                <a:gd name="T14" fmla="*/ 39 w 76"/>
                <a:gd name="T15" fmla="*/ 12 h 131"/>
                <a:gd name="T16" fmla="*/ 32 w 76"/>
                <a:gd name="T17" fmla="*/ 13 h 131"/>
                <a:gd name="T18" fmla="*/ 18 w 76"/>
                <a:gd name="T19" fmla="*/ 0 h 131"/>
                <a:gd name="T20" fmla="*/ 17 w 76"/>
                <a:gd name="T21" fmla="*/ 1 h 131"/>
                <a:gd name="T22" fmla="*/ 14 w 76"/>
                <a:gd name="T23" fmla="*/ 3 h 131"/>
                <a:gd name="T24" fmla="*/ 16 w 76"/>
                <a:gd name="T25" fmla="*/ 10 h 131"/>
                <a:gd name="T26" fmla="*/ 19 w 76"/>
                <a:gd name="T27" fmla="*/ 16 h 131"/>
                <a:gd name="T28" fmla="*/ 16 w 76"/>
                <a:gd name="T29" fmla="*/ 26 h 131"/>
                <a:gd name="T30" fmla="*/ 14 w 76"/>
                <a:gd name="T31" fmla="*/ 33 h 131"/>
                <a:gd name="T32" fmla="*/ 15 w 76"/>
                <a:gd name="T33" fmla="*/ 35 h 131"/>
                <a:gd name="T34" fmla="*/ 16 w 76"/>
                <a:gd name="T35" fmla="*/ 35 h 131"/>
                <a:gd name="T36" fmla="*/ 18 w 76"/>
                <a:gd name="T37" fmla="*/ 34 h 131"/>
                <a:gd name="T38" fmla="*/ 22 w 76"/>
                <a:gd name="T39" fmla="*/ 34 h 131"/>
                <a:gd name="T40" fmla="*/ 31 w 76"/>
                <a:gd name="T41" fmla="*/ 43 h 131"/>
                <a:gd name="T42" fmla="*/ 26 w 76"/>
                <a:gd name="T43" fmla="*/ 54 h 131"/>
                <a:gd name="T44" fmla="*/ 20 w 76"/>
                <a:gd name="T45" fmla="*/ 65 h 131"/>
                <a:gd name="T46" fmla="*/ 23 w 76"/>
                <a:gd name="T47" fmla="*/ 76 h 131"/>
                <a:gd name="T48" fmla="*/ 26 w 76"/>
                <a:gd name="T49" fmla="*/ 86 h 131"/>
                <a:gd name="T50" fmla="*/ 12 w 76"/>
                <a:gd name="T51" fmla="*/ 103 h 131"/>
                <a:gd name="T52" fmla="*/ 0 w 76"/>
                <a:gd name="T53" fmla="*/ 116 h 131"/>
                <a:gd name="T54" fmla="*/ 2 w 76"/>
                <a:gd name="T55" fmla="*/ 117 h 131"/>
                <a:gd name="T56" fmla="*/ 3 w 76"/>
                <a:gd name="T57" fmla="*/ 118 h 131"/>
                <a:gd name="T58" fmla="*/ 3 w 76"/>
                <a:gd name="T59" fmla="*/ 121 h 131"/>
                <a:gd name="T60" fmla="*/ 3 w 76"/>
                <a:gd name="T61" fmla="*/ 122 h 131"/>
                <a:gd name="T62" fmla="*/ 2 w 76"/>
                <a:gd name="T63" fmla="*/ 123 h 131"/>
                <a:gd name="T64" fmla="*/ 1 w 76"/>
                <a:gd name="T65" fmla="*/ 128 h 131"/>
                <a:gd name="T66" fmla="*/ 10 w 76"/>
                <a:gd name="T67" fmla="*/ 131 h 131"/>
                <a:gd name="T68" fmla="*/ 14 w 76"/>
                <a:gd name="T69" fmla="*/ 127 h 131"/>
                <a:gd name="T70" fmla="*/ 16 w 76"/>
                <a:gd name="T71" fmla="*/ 126 h 131"/>
                <a:gd name="T72" fmla="*/ 16 w 76"/>
                <a:gd name="T73" fmla="*/ 123 h 131"/>
                <a:gd name="T74" fmla="*/ 17 w 76"/>
                <a:gd name="T75" fmla="*/ 122 h 131"/>
                <a:gd name="T76" fmla="*/ 24 w 76"/>
                <a:gd name="T77" fmla="*/ 122 h 131"/>
                <a:gd name="T78" fmla="*/ 24 w 76"/>
                <a:gd name="T79" fmla="*/ 122 h 131"/>
                <a:gd name="T80" fmla="*/ 29 w 76"/>
                <a:gd name="T81" fmla="*/ 123 h 131"/>
                <a:gd name="T82" fmla="*/ 42 w 76"/>
                <a:gd name="T83" fmla="*/ 114 h 131"/>
                <a:gd name="T84" fmla="*/ 42 w 76"/>
                <a:gd name="T85" fmla="*/ 112 h 131"/>
                <a:gd name="T86" fmla="*/ 43 w 76"/>
                <a:gd name="T87" fmla="*/ 106 h 131"/>
                <a:gd name="T88" fmla="*/ 49 w 76"/>
                <a:gd name="T89" fmla="*/ 105 h 131"/>
                <a:gd name="T90" fmla="*/ 51 w 76"/>
                <a:gd name="T91" fmla="*/ 105 h 131"/>
                <a:gd name="T92" fmla="*/ 61 w 76"/>
                <a:gd name="T93" fmla="*/ 90 h 131"/>
                <a:gd name="T94" fmla="*/ 68 w 76"/>
                <a:gd name="T95" fmla="*/ 84 h 131"/>
                <a:gd name="T96" fmla="*/ 69 w 76"/>
                <a:gd name="T97" fmla="*/ 79 h 131"/>
                <a:gd name="T98" fmla="*/ 70 w 76"/>
                <a:gd name="T99" fmla="*/ 74 h 131"/>
                <a:gd name="T100" fmla="*/ 73 w 76"/>
                <a:gd name="T101" fmla="*/ 71 h 131"/>
                <a:gd name="T102" fmla="*/ 76 w 76"/>
                <a:gd name="T10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31">
                  <a:moveTo>
                    <a:pt x="76" y="66"/>
                  </a:moveTo>
                  <a:cubicBezTo>
                    <a:pt x="76" y="65"/>
                    <a:pt x="75" y="64"/>
                    <a:pt x="75" y="63"/>
                  </a:cubicBezTo>
                  <a:cubicBezTo>
                    <a:pt x="74" y="62"/>
                    <a:pt x="73" y="61"/>
                    <a:pt x="73" y="59"/>
                  </a:cubicBezTo>
                  <a:cubicBezTo>
                    <a:pt x="68" y="54"/>
                    <a:pt x="66" y="46"/>
                    <a:pt x="64" y="39"/>
                  </a:cubicBezTo>
                  <a:cubicBezTo>
                    <a:pt x="62" y="30"/>
                    <a:pt x="60" y="22"/>
                    <a:pt x="52" y="17"/>
                  </a:cubicBezTo>
                  <a:cubicBezTo>
                    <a:pt x="51" y="16"/>
                    <a:pt x="50" y="16"/>
                    <a:pt x="50" y="15"/>
                  </a:cubicBezTo>
                  <a:cubicBezTo>
                    <a:pt x="48" y="13"/>
                    <a:pt x="46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3"/>
                    <a:pt x="35" y="13"/>
                    <a:pt x="32" y="13"/>
                  </a:cubicBezTo>
                  <a:cubicBezTo>
                    <a:pt x="28" y="13"/>
                    <a:pt x="20" y="5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1"/>
                    <a:pt x="19" y="13"/>
                    <a:pt x="19" y="16"/>
                  </a:cubicBezTo>
                  <a:cubicBezTo>
                    <a:pt x="19" y="19"/>
                    <a:pt x="17" y="23"/>
                    <a:pt x="16" y="26"/>
                  </a:cubicBezTo>
                  <a:cubicBezTo>
                    <a:pt x="15" y="28"/>
                    <a:pt x="14" y="31"/>
                    <a:pt x="14" y="33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5"/>
                    <a:pt x="18" y="34"/>
                    <a:pt x="18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4"/>
                    <a:pt x="31" y="35"/>
                    <a:pt x="31" y="43"/>
                  </a:cubicBezTo>
                  <a:cubicBezTo>
                    <a:pt x="31" y="47"/>
                    <a:pt x="28" y="51"/>
                    <a:pt x="26" y="54"/>
                  </a:cubicBezTo>
                  <a:cubicBezTo>
                    <a:pt x="23" y="57"/>
                    <a:pt x="20" y="60"/>
                    <a:pt x="20" y="65"/>
                  </a:cubicBezTo>
                  <a:cubicBezTo>
                    <a:pt x="20" y="69"/>
                    <a:pt x="22" y="73"/>
                    <a:pt x="23" y="76"/>
                  </a:cubicBezTo>
                  <a:cubicBezTo>
                    <a:pt x="24" y="80"/>
                    <a:pt x="26" y="83"/>
                    <a:pt x="26" y="86"/>
                  </a:cubicBezTo>
                  <a:cubicBezTo>
                    <a:pt x="26" y="95"/>
                    <a:pt x="18" y="99"/>
                    <a:pt x="12" y="103"/>
                  </a:cubicBezTo>
                  <a:cubicBezTo>
                    <a:pt x="6" y="106"/>
                    <a:pt x="0" y="110"/>
                    <a:pt x="0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lnTo>
                    <a:pt x="3" y="121"/>
                  </a:ln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2" y="123"/>
                    <a:pt x="2" y="123"/>
                  </a:cubicBezTo>
                  <a:cubicBezTo>
                    <a:pt x="2" y="125"/>
                    <a:pt x="1" y="126"/>
                    <a:pt x="1" y="128"/>
                  </a:cubicBezTo>
                  <a:cubicBezTo>
                    <a:pt x="1" y="129"/>
                    <a:pt x="6" y="131"/>
                    <a:pt x="10" y="131"/>
                  </a:cubicBezTo>
                  <a:cubicBezTo>
                    <a:pt x="11" y="131"/>
                    <a:pt x="13" y="129"/>
                    <a:pt x="14" y="127"/>
                  </a:cubicBezTo>
                  <a:cubicBezTo>
                    <a:pt x="15" y="127"/>
                    <a:pt x="15" y="126"/>
                    <a:pt x="16" y="126"/>
                  </a:cubicBezTo>
                  <a:lnTo>
                    <a:pt x="16" y="123"/>
                  </a:lnTo>
                  <a:cubicBezTo>
                    <a:pt x="16" y="122"/>
                    <a:pt x="17" y="122"/>
                    <a:pt x="17" y="122"/>
                  </a:cubicBezTo>
                  <a:lnTo>
                    <a:pt x="24" y="122"/>
                  </a:lnTo>
                  <a:cubicBezTo>
                    <a:pt x="24" y="122"/>
                    <a:pt x="24" y="122"/>
                    <a:pt x="24" y="122"/>
                  </a:cubicBezTo>
                  <a:cubicBezTo>
                    <a:pt x="26" y="123"/>
                    <a:pt x="27" y="123"/>
                    <a:pt x="29" y="123"/>
                  </a:cubicBezTo>
                  <a:cubicBezTo>
                    <a:pt x="36" y="123"/>
                    <a:pt x="42" y="118"/>
                    <a:pt x="42" y="114"/>
                  </a:cubicBezTo>
                  <a:cubicBezTo>
                    <a:pt x="42" y="114"/>
                    <a:pt x="42" y="113"/>
                    <a:pt x="42" y="112"/>
                  </a:cubicBezTo>
                  <a:cubicBezTo>
                    <a:pt x="42" y="110"/>
                    <a:pt x="42" y="107"/>
                    <a:pt x="43" y="106"/>
                  </a:cubicBezTo>
                  <a:cubicBezTo>
                    <a:pt x="45" y="104"/>
                    <a:pt x="47" y="105"/>
                    <a:pt x="49" y="105"/>
                  </a:cubicBezTo>
                  <a:cubicBezTo>
                    <a:pt x="50" y="105"/>
                    <a:pt x="50" y="105"/>
                    <a:pt x="51" y="105"/>
                  </a:cubicBezTo>
                  <a:cubicBezTo>
                    <a:pt x="51" y="97"/>
                    <a:pt x="57" y="93"/>
                    <a:pt x="61" y="90"/>
                  </a:cubicBezTo>
                  <a:cubicBezTo>
                    <a:pt x="64" y="88"/>
                    <a:pt x="66" y="86"/>
                    <a:pt x="68" y="84"/>
                  </a:cubicBezTo>
                  <a:cubicBezTo>
                    <a:pt x="69" y="82"/>
                    <a:pt x="69" y="81"/>
                    <a:pt x="69" y="79"/>
                  </a:cubicBezTo>
                  <a:cubicBezTo>
                    <a:pt x="69" y="78"/>
                    <a:pt x="69" y="76"/>
                    <a:pt x="70" y="74"/>
                  </a:cubicBezTo>
                  <a:cubicBezTo>
                    <a:pt x="70" y="73"/>
                    <a:pt x="72" y="72"/>
                    <a:pt x="73" y="71"/>
                  </a:cubicBezTo>
                  <a:cubicBezTo>
                    <a:pt x="74" y="69"/>
                    <a:pt x="76" y="68"/>
                    <a:pt x="7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5" name="Freeform 1175"/>
            <p:cNvSpPr>
              <a:spLocks/>
            </p:cNvSpPr>
            <p:nvPr/>
          </p:nvSpPr>
          <p:spPr bwMode="auto">
            <a:xfrm>
              <a:off x="8270290" y="4666325"/>
              <a:ext cx="131562" cy="120286"/>
            </a:xfrm>
            <a:custGeom>
              <a:avLst/>
              <a:gdLst>
                <a:gd name="T0" fmla="*/ 302 w 309"/>
                <a:gd name="T1" fmla="*/ 59 h 283"/>
                <a:gd name="T2" fmla="*/ 284 w 309"/>
                <a:gd name="T3" fmla="*/ 54 h 283"/>
                <a:gd name="T4" fmla="*/ 271 w 309"/>
                <a:gd name="T5" fmla="*/ 27 h 283"/>
                <a:gd name="T6" fmla="*/ 264 w 309"/>
                <a:gd name="T7" fmla="*/ 16 h 283"/>
                <a:gd name="T8" fmla="*/ 269 w 309"/>
                <a:gd name="T9" fmla="*/ 0 h 283"/>
                <a:gd name="T10" fmla="*/ 244 w 309"/>
                <a:gd name="T11" fmla="*/ 27 h 283"/>
                <a:gd name="T12" fmla="*/ 232 w 309"/>
                <a:gd name="T13" fmla="*/ 34 h 283"/>
                <a:gd name="T14" fmla="*/ 223 w 309"/>
                <a:gd name="T15" fmla="*/ 35 h 283"/>
                <a:gd name="T16" fmla="*/ 203 w 309"/>
                <a:gd name="T17" fmla="*/ 34 h 283"/>
                <a:gd name="T18" fmla="*/ 194 w 309"/>
                <a:gd name="T19" fmla="*/ 37 h 283"/>
                <a:gd name="T20" fmla="*/ 186 w 309"/>
                <a:gd name="T21" fmla="*/ 42 h 283"/>
                <a:gd name="T22" fmla="*/ 174 w 309"/>
                <a:gd name="T23" fmla="*/ 42 h 283"/>
                <a:gd name="T24" fmla="*/ 163 w 309"/>
                <a:gd name="T25" fmla="*/ 56 h 283"/>
                <a:gd name="T26" fmla="*/ 168 w 309"/>
                <a:gd name="T27" fmla="*/ 76 h 283"/>
                <a:gd name="T28" fmla="*/ 161 w 309"/>
                <a:gd name="T29" fmla="*/ 92 h 283"/>
                <a:gd name="T30" fmla="*/ 170 w 309"/>
                <a:gd name="T31" fmla="*/ 112 h 283"/>
                <a:gd name="T32" fmla="*/ 168 w 309"/>
                <a:gd name="T33" fmla="*/ 91 h 283"/>
                <a:gd name="T34" fmla="*/ 185 w 309"/>
                <a:gd name="T35" fmla="*/ 115 h 283"/>
                <a:gd name="T36" fmla="*/ 182 w 309"/>
                <a:gd name="T37" fmla="*/ 147 h 283"/>
                <a:gd name="T38" fmla="*/ 181 w 309"/>
                <a:gd name="T39" fmla="*/ 151 h 283"/>
                <a:gd name="T40" fmla="*/ 177 w 309"/>
                <a:gd name="T41" fmla="*/ 172 h 283"/>
                <a:gd name="T42" fmla="*/ 168 w 309"/>
                <a:gd name="T43" fmla="*/ 186 h 283"/>
                <a:gd name="T44" fmla="*/ 153 w 309"/>
                <a:gd name="T45" fmla="*/ 201 h 283"/>
                <a:gd name="T46" fmla="*/ 147 w 309"/>
                <a:gd name="T47" fmla="*/ 215 h 283"/>
                <a:gd name="T48" fmla="*/ 120 w 309"/>
                <a:gd name="T49" fmla="*/ 244 h 283"/>
                <a:gd name="T50" fmla="*/ 109 w 309"/>
                <a:gd name="T51" fmla="*/ 254 h 283"/>
                <a:gd name="T52" fmla="*/ 104 w 309"/>
                <a:gd name="T53" fmla="*/ 251 h 283"/>
                <a:gd name="T54" fmla="*/ 98 w 309"/>
                <a:gd name="T55" fmla="*/ 245 h 283"/>
                <a:gd name="T56" fmla="*/ 87 w 309"/>
                <a:gd name="T57" fmla="*/ 236 h 283"/>
                <a:gd name="T58" fmla="*/ 67 w 309"/>
                <a:gd name="T59" fmla="*/ 224 h 283"/>
                <a:gd name="T60" fmla="*/ 46 w 309"/>
                <a:gd name="T61" fmla="*/ 214 h 283"/>
                <a:gd name="T62" fmla="*/ 27 w 309"/>
                <a:gd name="T63" fmla="*/ 201 h 283"/>
                <a:gd name="T64" fmla="*/ 1 w 309"/>
                <a:gd name="T65" fmla="*/ 214 h 283"/>
                <a:gd name="T66" fmla="*/ 1 w 309"/>
                <a:gd name="T67" fmla="*/ 222 h 283"/>
                <a:gd name="T68" fmla="*/ 5 w 309"/>
                <a:gd name="T69" fmla="*/ 236 h 283"/>
                <a:gd name="T70" fmla="*/ 71 w 309"/>
                <a:gd name="T71" fmla="*/ 252 h 283"/>
                <a:gd name="T72" fmla="*/ 126 w 309"/>
                <a:gd name="T73" fmla="*/ 274 h 283"/>
                <a:gd name="T74" fmla="*/ 182 w 309"/>
                <a:gd name="T75" fmla="*/ 271 h 283"/>
                <a:gd name="T76" fmla="*/ 188 w 309"/>
                <a:gd name="T77" fmla="*/ 270 h 283"/>
                <a:gd name="T78" fmla="*/ 200 w 309"/>
                <a:gd name="T79" fmla="*/ 251 h 283"/>
                <a:gd name="T80" fmla="*/ 196 w 309"/>
                <a:gd name="T81" fmla="*/ 231 h 283"/>
                <a:gd name="T82" fmla="*/ 207 w 309"/>
                <a:gd name="T83" fmla="*/ 217 h 283"/>
                <a:gd name="T84" fmla="*/ 224 w 309"/>
                <a:gd name="T85" fmla="*/ 208 h 283"/>
                <a:gd name="T86" fmla="*/ 236 w 309"/>
                <a:gd name="T87" fmla="*/ 197 h 283"/>
                <a:gd name="T88" fmla="*/ 253 w 309"/>
                <a:gd name="T89" fmla="*/ 173 h 283"/>
                <a:gd name="T90" fmla="*/ 283 w 309"/>
                <a:gd name="T91" fmla="*/ 144 h 283"/>
                <a:gd name="T92" fmla="*/ 275 w 309"/>
                <a:gd name="T93" fmla="*/ 117 h 283"/>
                <a:gd name="T94" fmla="*/ 298 w 309"/>
                <a:gd name="T95" fmla="*/ 8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283">
                  <a:moveTo>
                    <a:pt x="301" y="79"/>
                  </a:moveTo>
                  <a:cubicBezTo>
                    <a:pt x="305" y="76"/>
                    <a:pt x="309" y="75"/>
                    <a:pt x="309" y="68"/>
                  </a:cubicBezTo>
                  <a:cubicBezTo>
                    <a:pt x="309" y="63"/>
                    <a:pt x="306" y="62"/>
                    <a:pt x="302" y="59"/>
                  </a:cubicBezTo>
                  <a:cubicBezTo>
                    <a:pt x="301" y="59"/>
                    <a:pt x="301" y="58"/>
                    <a:pt x="300" y="58"/>
                  </a:cubicBezTo>
                  <a:cubicBezTo>
                    <a:pt x="297" y="55"/>
                    <a:pt x="295" y="55"/>
                    <a:pt x="292" y="55"/>
                  </a:cubicBezTo>
                  <a:cubicBezTo>
                    <a:pt x="290" y="55"/>
                    <a:pt x="287" y="55"/>
                    <a:pt x="284" y="54"/>
                  </a:cubicBezTo>
                  <a:cubicBezTo>
                    <a:pt x="284" y="54"/>
                    <a:pt x="284" y="54"/>
                    <a:pt x="283" y="54"/>
                  </a:cubicBezTo>
                  <a:cubicBezTo>
                    <a:pt x="283" y="53"/>
                    <a:pt x="278" y="42"/>
                    <a:pt x="277" y="39"/>
                  </a:cubicBezTo>
                  <a:cubicBezTo>
                    <a:pt x="275" y="35"/>
                    <a:pt x="273" y="31"/>
                    <a:pt x="271" y="27"/>
                  </a:cubicBezTo>
                  <a:cubicBezTo>
                    <a:pt x="270" y="26"/>
                    <a:pt x="269" y="24"/>
                    <a:pt x="268" y="23"/>
                  </a:cubicBezTo>
                  <a:cubicBezTo>
                    <a:pt x="268" y="23"/>
                    <a:pt x="267" y="22"/>
                    <a:pt x="267" y="22"/>
                  </a:cubicBezTo>
                  <a:cubicBezTo>
                    <a:pt x="266" y="21"/>
                    <a:pt x="264" y="19"/>
                    <a:pt x="264" y="16"/>
                  </a:cubicBezTo>
                  <a:cubicBezTo>
                    <a:pt x="264" y="13"/>
                    <a:pt x="264" y="7"/>
                    <a:pt x="268" y="6"/>
                  </a:cubicBezTo>
                  <a:lnTo>
                    <a:pt x="269" y="2"/>
                  </a:lnTo>
                  <a:lnTo>
                    <a:pt x="269" y="0"/>
                  </a:lnTo>
                  <a:cubicBezTo>
                    <a:pt x="269" y="0"/>
                    <a:pt x="269" y="0"/>
                    <a:pt x="269" y="0"/>
                  </a:cubicBezTo>
                  <a:cubicBezTo>
                    <a:pt x="261" y="0"/>
                    <a:pt x="259" y="6"/>
                    <a:pt x="255" y="13"/>
                  </a:cubicBezTo>
                  <a:cubicBezTo>
                    <a:pt x="253" y="19"/>
                    <a:pt x="250" y="25"/>
                    <a:pt x="244" y="27"/>
                  </a:cubicBezTo>
                  <a:cubicBezTo>
                    <a:pt x="244" y="27"/>
                    <a:pt x="244" y="28"/>
                    <a:pt x="244" y="29"/>
                  </a:cubicBezTo>
                  <a:cubicBezTo>
                    <a:pt x="243" y="31"/>
                    <a:pt x="242" y="35"/>
                    <a:pt x="237" y="35"/>
                  </a:cubicBezTo>
                  <a:cubicBezTo>
                    <a:pt x="236" y="35"/>
                    <a:pt x="234" y="34"/>
                    <a:pt x="232" y="34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0" y="33"/>
                    <a:pt x="229" y="33"/>
                    <a:pt x="228" y="34"/>
                  </a:cubicBezTo>
                  <a:cubicBezTo>
                    <a:pt x="226" y="35"/>
                    <a:pt x="225" y="35"/>
                    <a:pt x="223" y="35"/>
                  </a:cubicBezTo>
                  <a:cubicBezTo>
                    <a:pt x="219" y="35"/>
                    <a:pt x="217" y="33"/>
                    <a:pt x="216" y="31"/>
                  </a:cubicBezTo>
                  <a:cubicBezTo>
                    <a:pt x="216" y="30"/>
                    <a:pt x="216" y="30"/>
                    <a:pt x="215" y="30"/>
                  </a:cubicBezTo>
                  <a:cubicBezTo>
                    <a:pt x="213" y="32"/>
                    <a:pt x="208" y="34"/>
                    <a:pt x="203" y="34"/>
                  </a:cubicBezTo>
                  <a:cubicBezTo>
                    <a:pt x="202" y="34"/>
                    <a:pt x="199" y="32"/>
                    <a:pt x="197" y="30"/>
                  </a:cubicBezTo>
                  <a:cubicBezTo>
                    <a:pt x="197" y="30"/>
                    <a:pt x="196" y="29"/>
                    <a:pt x="196" y="29"/>
                  </a:cubicBezTo>
                  <a:cubicBezTo>
                    <a:pt x="195" y="31"/>
                    <a:pt x="194" y="34"/>
                    <a:pt x="194" y="37"/>
                  </a:cubicBezTo>
                  <a:cubicBezTo>
                    <a:pt x="194" y="39"/>
                    <a:pt x="194" y="40"/>
                    <a:pt x="193" y="40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1" y="41"/>
                    <a:pt x="188" y="42"/>
                    <a:pt x="186" y="42"/>
                  </a:cubicBezTo>
                  <a:cubicBezTo>
                    <a:pt x="184" y="42"/>
                    <a:pt x="183" y="42"/>
                    <a:pt x="181" y="42"/>
                  </a:cubicBezTo>
                  <a:cubicBezTo>
                    <a:pt x="180" y="42"/>
                    <a:pt x="179" y="41"/>
                    <a:pt x="178" y="41"/>
                  </a:cubicBezTo>
                  <a:cubicBezTo>
                    <a:pt x="177" y="41"/>
                    <a:pt x="175" y="42"/>
                    <a:pt x="174" y="42"/>
                  </a:cubicBezTo>
                  <a:cubicBezTo>
                    <a:pt x="172" y="44"/>
                    <a:pt x="172" y="45"/>
                    <a:pt x="172" y="47"/>
                  </a:cubicBezTo>
                  <a:cubicBezTo>
                    <a:pt x="172" y="48"/>
                    <a:pt x="172" y="50"/>
                    <a:pt x="170" y="52"/>
                  </a:cubicBezTo>
                  <a:cubicBezTo>
                    <a:pt x="168" y="54"/>
                    <a:pt x="166" y="55"/>
                    <a:pt x="163" y="56"/>
                  </a:cubicBezTo>
                  <a:cubicBezTo>
                    <a:pt x="159" y="58"/>
                    <a:pt x="155" y="59"/>
                    <a:pt x="155" y="64"/>
                  </a:cubicBezTo>
                  <a:cubicBezTo>
                    <a:pt x="155" y="68"/>
                    <a:pt x="161" y="71"/>
                    <a:pt x="165" y="74"/>
                  </a:cubicBezTo>
                  <a:cubicBezTo>
                    <a:pt x="166" y="74"/>
                    <a:pt x="167" y="75"/>
                    <a:pt x="168" y="76"/>
                  </a:cubicBezTo>
                  <a:cubicBezTo>
                    <a:pt x="168" y="76"/>
                    <a:pt x="168" y="76"/>
                    <a:pt x="168" y="77"/>
                  </a:cubicBezTo>
                  <a:cubicBezTo>
                    <a:pt x="168" y="77"/>
                    <a:pt x="168" y="77"/>
                    <a:pt x="168" y="78"/>
                  </a:cubicBezTo>
                  <a:cubicBezTo>
                    <a:pt x="164" y="81"/>
                    <a:pt x="161" y="85"/>
                    <a:pt x="161" y="92"/>
                  </a:cubicBezTo>
                  <a:cubicBezTo>
                    <a:pt x="161" y="97"/>
                    <a:pt x="164" y="103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8"/>
                    <a:pt x="170" y="110"/>
                    <a:pt x="170" y="112"/>
                  </a:cubicBezTo>
                  <a:cubicBezTo>
                    <a:pt x="171" y="107"/>
                    <a:pt x="172" y="103"/>
                    <a:pt x="172" y="102"/>
                  </a:cubicBezTo>
                  <a:cubicBezTo>
                    <a:pt x="172" y="100"/>
                    <a:pt x="171" y="98"/>
                    <a:pt x="171" y="97"/>
                  </a:cubicBezTo>
                  <a:cubicBezTo>
                    <a:pt x="170" y="95"/>
                    <a:pt x="168" y="94"/>
                    <a:pt x="168" y="91"/>
                  </a:cubicBezTo>
                  <a:cubicBezTo>
                    <a:pt x="168" y="85"/>
                    <a:pt x="172" y="79"/>
                    <a:pt x="178" y="79"/>
                  </a:cubicBezTo>
                  <a:cubicBezTo>
                    <a:pt x="183" y="79"/>
                    <a:pt x="187" y="99"/>
                    <a:pt x="187" y="100"/>
                  </a:cubicBezTo>
                  <a:lnTo>
                    <a:pt x="185" y="115"/>
                  </a:lnTo>
                  <a:cubicBezTo>
                    <a:pt x="188" y="118"/>
                    <a:pt x="191" y="131"/>
                    <a:pt x="191" y="132"/>
                  </a:cubicBezTo>
                  <a:cubicBezTo>
                    <a:pt x="191" y="141"/>
                    <a:pt x="187" y="146"/>
                    <a:pt x="183" y="146"/>
                  </a:cubicBezTo>
                  <a:cubicBezTo>
                    <a:pt x="182" y="146"/>
                    <a:pt x="182" y="146"/>
                    <a:pt x="182" y="147"/>
                  </a:cubicBezTo>
                  <a:cubicBezTo>
                    <a:pt x="182" y="147"/>
                    <a:pt x="181" y="147"/>
                    <a:pt x="180" y="147"/>
                  </a:cubicBezTo>
                  <a:lnTo>
                    <a:pt x="180" y="152"/>
                  </a:lnTo>
                  <a:cubicBezTo>
                    <a:pt x="180" y="152"/>
                    <a:pt x="181" y="152"/>
                    <a:pt x="181" y="151"/>
                  </a:cubicBezTo>
                  <a:cubicBezTo>
                    <a:pt x="182" y="151"/>
                    <a:pt x="183" y="151"/>
                    <a:pt x="184" y="151"/>
                  </a:cubicBezTo>
                  <a:cubicBezTo>
                    <a:pt x="186" y="151"/>
                    <a:pt x="188" y="152"/>
                    <a:pt x="188" y="155"/>
                  </a:cubicBezTo>
                  <a:cubicBezTo>
                    <a:pt x="188" y="160"/>
                    <a:pt x="182" y="167"/>
                    <a:pt x="177" y="172"/>
                  </a:cubicBezTo>
                  <a:cubicBezTo>
                    <a:pt x="176" y="173"/>
                    <a:pt x="176" y="175"/>
                    <a:pt x="176" y="176"/>
                  </a:cubicBezTo>
                  <a:cubicBezTo>
                    <a:pt x="176" y="179"/>
                    <a:pt x="175" y="182"/>
                    <a:pt x="173" y="184"/>
                  </a:cubicBezTo>
                  <a:cubicBezTo>
                    <a:pt x="171" y="185"/>
                    <a:pt x="170" y="185"/>
                    <a:pt x="168" y="186"/>
                  </a:cubicBezTo>
                  <a:cubicBezTo>
                    <a:pt x="165" y="188"/>
                    <a:pt x="162" y="189"/>
                    <a:pt x="159" y="192"/>
                  </a:cubicBezTo>
                  <a:cubicBezTo>
                    <a:pt x="159" y="192"/>
                    <a:pt x="158" y="193"/>
                    <a:pt x="158" y="195"/>
                  </a:cubicBezTo>
                  <a:cubicBezTo>
                    <a:pt x="157" y="197"/>
                    <a:pt x="155" y="200"/>
                    <a:pt x="153" y="201"/>
                  </a:cubicBezTo>
                  <a:cubicBezTo>
                    <a:pt x="151" y="202"/>
                    <a:pt x="150" y="203"/>
                    <a:pt x="149" y="203"/>
                  </a:cubicBezTo>
                  <a:cubicBezTo>
                    <a:pt x="147" y="204"/>
                    <a:pt x="147" y="204"/>
                    <a:pt x="147" y="207"/>
                  </a:cubicBezTo>
                  <a:lnTo>
                    <a:pt x="147" y="215"/>
                  </a:lnTo>
                  <a:cubicBezTo>
                    <a:pt x="147" y="229"/>
                    <a:pt x="131" y="237"/>
                    <a:pt x="119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9" y="241"/>
                    <a:pt x="120" y="243"/>
                    <a:pt x="120" y="244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8" y="246"/>
                    <a:pt x="116" y="247"/>
                    <a:pt x="115" y="248"/>
                  </a:cubicBezTo>
                  <a:cubicBezTo>
                    <a:pt x="111" y="249"/>
                    <a:pt x="109" y="250"/>
                    <a:pt x="109" y="254"/>
                  </a:cubicBezTo>
                  <a:cubicBezTo>
                    <a:pt x="108" y="254"/>
                    <a:pt x="108" y="255"/>
                    <a:pt x="108" y="255"/>
                  </a:cubicBezTo>
                  <a:cubicBezTo>
                    <a:pt x="108" y="255"/>
                    <a:pt x="107" y="255"/>
                    <a:pt x="107" y="255"/>
                  </a:cubicBezTo>
                  <a:cubicBezTo>
                    <a:pt x="104" y="254"/>
                    <a:pt x="104" y="253"/>
                    <a:pt x="104" y="251"/>
                  </a:cubicBezTo>
                  <a:cubicBezTo>
                    <a:pt x="104" y="250"/>
                    <a:pt x="104" y="249"/>
                    <a:pt x="103" y="248"/>
                  </a:cubicBezTo>
                  <a:cubicBezTo>
                    <a:pt x="101" y="245"/>
                    <a:pt x="100" y="244"/>
                    <a:pt x="99" y="244"/>
                  </a:cubicBezTo>
                  <a:cubicBezTo>
                    <a:pt x="99" y="244"/>
                    <a:pt x="98" y="244"/>
                    <a:pt x="98" y="245"/>
                  </a:cubicBezTo>
                  <a:cubicBezTo>
                    <a:pt x="97" y="245"/>
                    <a:pt x="95" y="245"/>
                    <a:pt x="94" y="245"/>
                  </a:cubicBezTo>
                  <a:cubicBezTo>
                    <a:pt x="90" y="245"/>
                    <a:pt x="88" y="241"/>
                    <a:pt x="88" y="239"/>
                  </a:cubicBezTo>
                  <a:cubicBezTo>
                    <a:pt x="87" y="238"/>
                    <a:pt x="87" y="237"/>
                    <a:pt x="87" y="236"/>
                  </a:cubicBezTo>
                  <a:cubicBezTo>
                    <a:pt x="85" y="233"/>
                    <a:pt x="82" y="232"/>
                    <a:pt x="79" y="230"/>
                  </a:cubicBezTo>
                  <a:cubicBezTo>
                    <a:pt x="76" y="229"/>
                    <a:pt x="74" y="227"/>
                    <a:pt x="71" y="224"/>
                  </a:cubicBezTo>
                  <a:cubicBezTo>
                    <a:pt x="70" y="224"/>
                    <a:pt x="68" y="224"/>
                    <a:pt x="67" y="224"/>
                  </a:cubicBezTo>
                  <a:cubicBezTo>
                    <a:pt x="66" y="224"/>
                    <a:pt x="66" y="224"/>
                    <a:pt x="66" y="224"/>
                  </a:cubicBezTo>
                  <a:cubicBezTo>
                    <a:pt x="60" y="224"/>
                    <a:pt x="57" y="221"/>
                    <a:pt x="54" y="219"/>
                  </a:cubicBezTo>
                  <a:cubicBezTo>
                    <a:pt x="52" y="217"/>
                    <a:pt x="50" y="215"/>
                    <a:pt x="46" y="214"/>
                  </a:cubicBezTo>
                  <a:cubicBezTo>
                    <a:pt x="44" y="213"/>
                    <a:pt x="42" y="213"/>
                    <a:pt x="40" y="212"/>
                  </a:cubicBezTo>
                  <a:cubicBezTo>
                    <a:pt x="36" y="212"/>
                    <a:pt x="32" y="211"/>
                    <a:pt x="29" y="207"/>
                  </a:cubicBezTo>
                  <a:cubicBezTo>
                    <a:pt x="28" y="206"/>
                    <a:pt x="27" y="204"/>
                    <a:pt x="27" y="201"/>
                  </a:cubicBezTo>
                  <a:cubicBezTo>
                    <a:pt x="26" y="197"/>
                    <a:pt x="26" y="195"/>
                    <a:pt x="23" y="195"/>
                  </a:cubicBezTo>
                  <a:cubicBezTo>
                    <a:pt x="19" y="195"/>
                    <a:pt x="17" y="199"/>
                    <a:pt x="14" y="204"/>
                  </a:cubicBezTo>
                  <a:cubicBezTo>
                    <a:pt x="11" y="210"/>
                    <a:pt x="8" y="216"/>
                    <a:pt x="1" y="214"/>
                  </a:cubicBezTo>
                  <a:cubicBezTo>
                    <a:pt x="2" y="215"/>
                    <a:pt x="2" y="216"/>
                    <a:pt x="2" y="216"/>
                  </a:cubicBezTo>
                  <a:cubicBezTo>
                    <a:pt x="3" y="218"/>
                    <a:pt x="3" y="219"/>
                    <a:pt x="3" y="221"/>
                  </a:cubicBezTo>
                  <a:cubicBezTo>
                    <a:pt x="2" y="221"/>
                    <a:pt x="2" y="222"/>
                    <a:pt x="1" y="222"/>
                  </a:cubicBezTo>
                  <a:cubicBezTo>
                    <a:pt x="1" y="223"/>
                    <a:pt x="1" y="223"/>
                    <a:pt x="1" y="224"/>
                  </a:cubicBezTo>
                  <a:cubicBezTo>
                    <a:pt x="0" y="225"/>
                    <a:pt x="0" y="226"/>
                    <a:pt x="0" y="228"/>
                  </a:cubicBezTo>
                  <a:cubicBezTo>
                    <a:pt x="0" y="231"/>
                    <a:pt x="3" y="234"/>
                    <a:pt x="5" y="236"/>
                  </a:cubicBezTo>
                  <a:cubicBezTo>
                    <a:pt x="6" y="236"/>
                    <a:pt x="7" y="237"/>
                    <a:pt x="7" y="238"/>
                  </a:cubicBezTo>
                  <a:cubicBezTo>
                    <a:pt x="15" y="240"/>
                    <a:pt x="23" y="241"/>
                    <a:pt x="32" y="243"/>
                  </a:cubicBezTo>
                  <a:cubicBezTo>
                    <a:pt x="46" y="246"/>
                    <a:pt x="59" y="249"/>
                    <a:pt x="71" y="252"/>
                  </a:cubicBezTo>
                  <a:cubicBezTo>
                    <a:pt x="77" y="254"/>
                    <a:pt x="79" y="260"/>
                    <a:pt x="82" y="266"/>
                  </a:cubicBezTo>
                  <a:cubicBezTo>
                    <a:pt x="85" y="274"/>
                    <a:pt x="88" y="283"/>
                    <a:pt x="100" y="283"/>
                  </a:cubicBezTo>
                  <a:cubicBezTo>
                    <a:pt x="113" y="283"/>
                    <a:pt x="119" y="278"/>
                    <a:pt x="126" y="274"/>
                  </a:cubicBezTo>
                  <a:cubicBezTo>
                    <a:pt x="133" y="269"/>
                    <a:pt x="141" y="264"/>
                    <a:pt x="158" y="264"/>
                  </a:cubicBezTo>
                  <a:cubicBezTo>
                    <a:pt x="164" y="264"/>
                    <a:pt x="169" y="266"/>
                    <a:pt x="174" y="268"/>
                  </a:cubicBezTo>
                  <a:cubicBezTo>
                    <a:pt x="177" y="270"/>
                    <a:pt x="180" y="271"/>
                    <a:pt x="182" y="271"/>
                  </a:cubicBezTo>
                  <a:cubicBezTo>
                    <a:pt x="183" y="271"/>
                    <a:pt x="184" y="271"/>
                    <a:pt x="184" y="271"/>
                  </a:cubicBezTo>
                  <a:cubicBezTo>
                    <a:pt x="186" y="270"/>
                    <a:pt x="187" y="270"/>
                    <a:pt x="188" y="270"/>
                  </a:cubicBezTo>
                  <a:lnTo>
                    <a:pt x="188" y="270"/>
                  </a:lnTo>
                  <a:cubicBezTo>
                    <a:pt x="190" y="265"/>
                    <a:pt x="193" y="262"/>
                    <a:pt x="195" y="259"/>
                  </a:cubicBezTo>
                  <a:cubicBezTo>
                    <a:pt x="198" y="257"/>
                    <a:pt x="201" y="254"/>
                    <a:pt x="201" y="251"/>
                  </a:cubicBezTo>
                  <a:cubicBezTo>
                    <a:pt x="201" y="251"/>
                    <a:pt x="201" y="251"/>
                    <a:pt x="200" y="251"/>
                  </a:cubicBezTo>
                  <a:cubicBezTo>
                    <a:pt x="196" y="250"/>
                    <a:pt x="190" y="249"/>
                    <a:pt x="190" y="244"/>
                  </a:cubicBezTo>
                  <a:cubicBezTo>
                    <a:pt x="190" y="239"/>
                    <a:pt x="192" y="236"/>
                    <a:pt x="194" y="233"/>
                  </a:cubicBezTo>
                  <a:cubicBezTo>
                    <a:pt x="195" y="233"/>
                    <a:pt x="195" y="232"/>
                    <a:pt x="196" y="231"/>
                  </a:cubicBezTo>
                  <a:cubicBezTo>
                    <a:pt x="196" y="231"/>
                    <a:pt x="195" y="231"/>
                    <a:pt x="195" y="231"/>
                  </a:cubicBezTo>
                  <a:cubicBezTo>
                    <a:pt x="194" y="230"/>
                    <a:pt x="191" y="228"/>
                    <a:pt x="191" y="224"/>
                  </a:cubicBezTo>
                  <a:cubicBezTo>
                    <a:pt x="191" y="220"/>
                    <a:pt x="197" y="217"/>
                    <a:pt x="207" y="217"/>
                  </a:cubicBezTo>
                  <a:cubicBezTo>
                    <a:pt x="210" y="217"/>
                    <a:pt x="211" y="215"/>
                    <a:pt x="213" y="213"/>
                  </a:cubicBezTo>
                  <a:cubicBezTo>
                    <a:pt x="215" y="211"/>
                    <a:pt x="217" y="208"/>
                    <a:pt x="222" y="208"/>
                  </a:cubicBezTo>
                  <a:cubicBezTo>
                    <a:pt x="222" y="208"/>
                    <a:pt x="223" y="208"/>
                    <a:pt x="224" y="208"/>
                  </a:cubicBezTo>
                  <a:cubicBezTo>
                    <a:pt x="228" y="208"/>
                    <a:pt x="232" y="208"/>
                    <a:pt x="234" y="206"/>
                  </a:cubicBezTo>
                  <a:cubicBezTo>
                    <a:pt x="235" y="205"/>
                    <a:pt x="235" y="204"/>
                    <a:pt x="235" y="203"/>
                  </a:cubicBezTo>
                  <a:cubicBezTo>
                    <a:pt x="235" y="201"/>
                    <a:pt x="235" y="199"/>
                    <a:pt x="236" y="197"/>
                  </a:cubicBezTo>
                  <a:cubicBezTo>
                    <a:pt x="238" y="196"/>
                    <a:pt x="239" y="195"/>
                    <a:pt x="240" y="193"/>
                  </a:cubicBezTo>
                  <a:cubicBezTo>
                    <a:pt x="246" y="188"/>
                    <a:pt x="249" y="185"/>
                    <a:pt x="252" y="174"/>
                  </a:cubicBezTo>
                  <a:cubicBezTo>
                    <a:pt x="252" y="173"/>
                    <a:pt x="253" y="173"/>
                    <a:pt x="253" y="173"/>
                  </a:cubicBezTo>
                  <a:cubicBezTo>
                    <a:pt x="261" y="173"/>
                    <a:pt x="268" y="166"/>
                    <a:pt x="273" y="159"/>
                  </a:cubicBezTo>
                  <a:cubicBezTo>
                    <a:pt x="274" y="159"/>
                    <a:pt x="275" y="158"/>
                    <a:pt x="276" y="157"/>
                  </a:cubicBezTo>
                  <a:cubicBezTo>
                    <a:pt x="280" y="154"/>
                    <a:pt x="283" y="151"/>
                    <a:pt x="283" y="144"/>
                  </a:cubicBezTo>
                  <a:cubicBezTo>
                    <a:pt x="283" y="139"/>
                    <a:pt x="280" y="137"/>
                    <a:pt x="276" y="134"/>
                  </a:cubicBezTo>
                  <a:cubicBezTo>
                    <a:pt x="273" y="132"/>
                    <a:pt x="269" y="129"/>
                    <a:pt x="269" y="124"/>
                  </a:cubicBezTo>
                  <a:cubicBezTo>
                    <a:pt x="269" y="120"/>
                    <a:pt x="272" y="118"/>
                    <a:pt x="275" y="117"/>
                  </a:cubicBezTo>
                  <a:cubicBezTo>
                    <a:pt x="276" y="116"/>
                    <a:pt x="278" y="115"/>
                    <a:pt x="279" y="114"/>
                  </a:cubicBezTo>
                  <a:cubicBezTo>
                    <a:pt x="280" y="112"/>
                    <a:pt x="281" y="109"/>
                    <a:pt x="282" y="106"/>
                  </a:cubicBezTo>
                  <a:cubicBezTo>
                    <a:pt x="286" y="96"/>
                    <a:pt x="291" y="85"/>
                    <a:pt x="298" y="80"/>
                  </a:cubicBezTo>
                  <a:cubicBezTo>
                    <a:pt x="299" y="80"/>
                    <a:pt x="300" y="79"/>
                    <a:pt x="30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6" name="Freeform 1176"/>
            <p:cNvSpPr>
              <a:spLocks/>
            </p:cNvSpPr>
            <p:nvPr/>
          </p:nvSpPr>
          <p:spPr bwMode="auto">
            <a:xfrm>
              <a:off x="8101138" y="4737744"/>
              <a:ext cx="73300" cy="52625"/>
            </a:xfrm>
            <a:custGeom>
              <a:avLst/>
              <a:gdLst>
                <a:gd name="T0" fmla="*/ 170 w 171"/>
                <a:gd name="T1" fmla="*/ 50 h 124"/>
                <a:gd name="T2" fmla="*/ 165 w 171"/>
                <a:gd name="T3" fmla="*/ 42 h 124"/>
                <a:gd name="T4" fmla="*/ 169 w 171"/>
                <a:gd name="T5" fmla="*/ 36 h 124"/>
                <a:gd name="T6" fmla="*/ 153 w 171"/>
                <a:gd name="T7" fmla="*/ 16 h 124"/>
                <a:gd name="T8" fmla="*/ 136 w 171"/>
                <a:gd name="T9" fmla="*/ 1 h 124"/>
                <a:gd name="T10" fmla="*/ 128 w 171"/>
                <a:gd name="T11" fmla="*/ 10 h 124"/>
                <a:gd name="T12" fmla="*/ 111 w 171"/>
                <a:gd name="T13" fmla="*/ 10 h 124"/>
                <a:gd name="T14" fmla="*/ 110 w 171"/>
                <a:gd name="T15" fmla="*/ 11 h 124"/>
                <a:gd name="T16" fmla="*/ 100 w 171"/>
                <a:gd name="T17" fmla="*/ 13 h 124"/>
                <a:gd name="T18" fmla="*/ 73 w 171"/>
                <a:gd name="T19" fmla="*/ 16 h 124"/>
                <a:gd name="T20" fmla="*/ 68 w 171"/>
                <a:gd name="T21" fmla="*/ 5 h 124"/>
                <a:gd name="T22" fmla="*/ 46 w 171"/>
                <a:gd name="T23" fmla="*/ 8 h 124"/>
                <a:gd name="T24" fmla="*/ 30 w 171"/>
                <a:gd name="T25" fmla="*/ 15 h 124"/>
                <a:gd name="T26" fmla="*/ 23 w 171"/>
                <a:gd name="T27" fmla="*/ 15 h 124"/>
                <a:gd name="T28" fmla="*/ 13 w 171"/>
                <a:gd name="T29" fmla="*/ 19 h 124"/>
                <a:gd name="T30" fmla="*/ 10 w 171"/>
                <a:gd name="T31" fmla="*/ 17 h 124"/>
                <a:gd name="T32" fmla="*/ 3 w 171"/>
                <a:gd name="T33" fmla="*/ 16 h 124"/>
                <a:gd name="T34" fmla="*/ 28 w 171"/>
                <a:gd name="T35" fmla="*/ 104 h 124"/>
                <a:gd name="T36" fmla="*/ 36 w 171"/>
                <a:gd name="T37" fmla="*/ 100 h 124"/>
                <a:gd name="T38" fmla="*/ 53 w 171"/>
                <a:gd name="T39" fmla="*/ 100 h 124"/>
                <a:gd name="T40" fmla="*/ 58 w 171"/>
                <a:gd name="T41" fmla="*/ 114 h 124"/>
                <a:gd name="T42" fmla="*/ 68 w 171"/>
                <a:gd name="T43" fmla="*/ 114 h 124"/>
                <a:gd name="T44" fmla="*/ 93 w 171"/>
                <a:gd name="T45" fmla="*/ 109 h 124"/>
                <a:gd name="T46" fmla="*/ 112 w 171"/>
                <a:gd name="T47" fmla="*/ 124 h 124"/>
                <a:gd name="T48" fmla="*/ 115 w 171"/>
                <a:gd name="T49" fmla="*/ 122 h 124"/>
                <a:gd name="T50" fmla="*/ 115 w 171"/>
                <a:gd name="T51" fmla="*/ 114 h 124"/>
                <a:gd name="T52" fmla="*/ 135 w 171"/>
                <a:gd name="T53" fmla="*/ 92 h 124"/>
                <a:gd name="T54" fmla="*/ 140 w 171"/>
                <a:gd name="T55" fmla="*/ 90 h 124"/>
                <a:gd name="T56" fmla="*/ 151 w 171"/>
                <a:gd name="T57" fmla="*/ 87 h 124"/>
                <a:gd name="T58" fmla="*/ 164 w 171"/>
                <a:gd name="T59" fmla="*/ 76 h 124"/>
                <a:gd name="T60" fmla="*/ 171 w 171"/>
                <a:gd name="T61" fmla="*/ 61 h 124"/>
                <a:gd name="T62" fmla="*/ 170 w 171"/>
                <a:gd name="T63" fmla="*/ 5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24">
                  <a:moveTo>
                    <a:pt x="170" y="52"/>
                  </a:moveTo>
                  <a:cubicBezTo>
                    <a:pt x="170" y="52"/>
                    <a:pt x="170" y="52"/>
                    <a:pt x="170" y="50"/>
                  </a:cubicBezTo>
                  <a:cubicBezTo>
                    <a:pt x="170" y="49"/>
                    <a:pt x="169" y="48"/>
                    <a:pt x="168" y="47"/>
                  </a:cubicBezTo>
                  <a:cubicBezTo>
                    <a:pt x="167" y="46"/>
                    <a:pt x="165" y="44"/>
                    <a:pt x="165" y="42"/>
                  </a:cubicBezTo>
                  <a:cubicBezTo>
                    <a:pt x="165" y="40"/>
                    <a:pt x="166" y="39"/>
                    <a:pt x="167" y="38"/>
                  </a:cubicBezTo>
                  <a:cubicBezTo>
                    <a:pt x="168" y="37"/>
                    <a:pt x="168" y="37"/>
                    <a:pt x="169" y="36"/>
                  </a:cubicBezTo>
                  <a:cubicBezTo>
                    <a:pt x="162" y="35"/>
                    <a:pt x="160" y="29"/>
                    <a:pt x="158" y="24"/>
                  </a:cubicBezTo>
                  <a:cubicBezTo>
                    <a:pt x="156" y="21"/>
                    <a:pt x="155" y="18"/>
                    <a:pt x="153" y="16"/>
                  </a:cubicBezTo>
                  <a:cubicBezTo>
                    <a:pt x="151" y="15"/>
                    <a:pt x="149" y="13"/>
                    <a:pt x="147" y="12"/>
                  </a:cubicBezTo>
                  <a:cubicBezTo>
                    <a:pt x="143" y="9"/>
                    <a:pt x="138" y="6"/>
                    <a:pt x="136" y="1"/>
                  </a:cubicBezTo>
                  <a:cubicBezTo>
                    <a:pt x="135" y="2"/>
                    <a:pt x="134" y="3"/>
                    <a:pt x="133" y="5"/>
                  </a:cubicBezTo>
                  <a:cubicBezTo>
                    <a:pt x="132" y="7"/>
                    <a:pt x="131" y="9"/>
                    <a:pt x="128" y="10"/>
                  </a:cubicBezTo>
                  <a:cubicBezTo>
                    <a:pt x="126" y="10"/>
                    <a:pt x="123" y="10"/>
                    <a:pt x="121" y="9"/>
                  </a:cubicBezTo>
                  <a:cubicBezTo>
                    <a:pt x="118" y="9"/>
                    <a:pt x="114" y="9"/>
                    <a:pt x="111" y="10"/>
                  </a:cubicBezTo>
                  <a:lnTo>
                    <a:pt x="111" y="10"/>
                  </a:lnTo>
                  <a:cubicBezTo>
                    <a:pt x="111" y="10"/>
                    <a:pt x="111" y="10"/>
                    <a:pt x="110" y="11"/>
                  </a:cubicBezTo>
                  <a:cubicBezTo>
                    <a:pt x="110" y="12"/>
                    <a:pt x="108" y="13"/>
                    <a:pt x="107" y="13"/>
                  </a:cubicBezTo>
                  <a:lnTo>
                    <a:pt x="100" y="13"/>
                  </a:lnTo>
                  <a:cubicBezTo>
                    <a:pt x="99" y="17"/>
                    <a:pt x="94" y="29"/>
                    <a:pt x="87" y="29"/>
                  </a:cubicBezTo>
                  <a:cubicBezTo>
                    <a:pt x="84" y="29"/>
                    <a:pt x="73" y="20"/>
                    <a:pt x="73" y="16"/>
                  </a:cubicBezTo>
                  <a:lnTo>
                    <a:pt x="73" y="11"/>
                  </a:lnTo>
                  <a:cubicBezTo>
                    <a:pt x="71" y="10"/>
                    <a:pt x="70" y="8"/>
                    <a:pt x="68" y="5"/>
                  </a:cubicBezTo>
                  <a:cubicBezTo>
                    <a:pt x="66" y="3"/>
                    <a:pt x="65" y="0"/>
                    <a:pt x="62" y="0"/>
                  </a:cubicBezTo>
                  <a:cubicBezTo>
                    <a:pt x="55" y="0"/>
                    <a:pt x="50" y="4"/>
                    <a:pt x="46" y="8"/>
                  </a:cubicBezTo>
                  <a:cubicBezTo>
                    <a:pt x="43" y="10"/>
                    <a:pt x="39" y="13"/>
                    <a:pt x="35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19" y="15"/>
                    <a:pt x="16" y="15"/>
                    <a:pt x="13" y="18"/>
                  </a:cubicBezTo>
                  <a:lnTo>
                    <a:pt x="13" y="19"/>
                  </a:lnTo>
                  <a:lnTo>
                    <a:pt x="12" y="18"/>
                  </a:lnTo>
                  <a:cubicBezTo>
                    <a:pt x="11" y="18"/>
                    <a:pt x="10" y="17"/>
                    <a:pt x="10" y="17"/>
                  </a:cubicBezTo>
                  <a:cubicBezTo>
                    <a:pt x="9" y="16"/>
                    <a:pt x="7" y="15"/>
                    <a:pt x="6" y="15"/>
                  </a:cubicBezTo>
                  <a:cubicBezTo>
                    <a:pt x="5" y="15"/>
                    <a:pt x="4" y="15"/>
                    <a:pt x="3" y="16"/>
                  </a:cubicBezTo>
                  <a:cubicBezTo>
                    <a:pt x="3" y="17"/>
                    <a:pt x="2" y="19"/>
                    <a:pt x="0" y="20"/>
                  </a:cubicBezTo>
                  <a:lnTo>
                    <a:pt x="28" y="104"/>
                  </a:lnTo>
                  <a:cubicBezTo>
                    <a:pt x="28" y="105"/>
                    <a:pt x="29" y="107"/>
                    <a:pt x="30" y="107"/>
                  </a:cubicBezTo>
                  <a:cubicBezTo>
                    <a:pt x="33" y="107"/>
                    <a:pt x="34" y="104"/>
                    <a:pt x="36" y="100"/>
                  </a:cubicBezTo>
                  <a:cubicBezTo>
                    <a:pt x="37" y="97"/>
                    <a:pt x="39" y="93"/>
                    <a:pt x="43" y="93"/>
                  </a:cubicBezTo>
                  <a:cubicBezTo>
                    <a:pt x="46" y="93"/>
                    <a:pt x="53" y="97"/>
                    <a:pt x="53" y="100"/>
                  </a:cubicBezTo>
                  <a:cubicBezTo>
                    <a:pt x="53" y="103"/>
                    <a:pt x="54" y="104"/>
                    <a:pt x="55" y="106"/>
                  </a:cubicBezTo>
                  <a:cubicBezTo>
                    <a:pt x="56" y="107"/>
                    <a:pt x="57" y="109"/>
                    <a:pt x="58" y="114"/>
                  </a:cubicBezTo>
                  <a:cubicBezTo>
                    <a:pt x="59" y="113"/>
                    <a:pt x="62" y="114"/>
                    <a:pt x="64" y="114"/>
                  </a:cubicBezTo>
                  <a:cubicBezTo>
                    <a:pt x="66" y="114"/>
                    <a:pt x="67" y="114"/>
                    <a:pt x="68" y="114"/>
                  </a:cubicBezTo>
                  <a:cubicBezTo>
                    <a:pt x="74" y="114"/>
                    <a:pt x="78" y="113"/>
                    <a:pt x="82" y="111"/>
                  </a:cubicBezTo>
                  <a:cubicBezTo>
                    <a:pt x="85" y="110"/>
                    <a:pt x="89" y="109"/>
                    <a:pt x="93" y="109"/>
                  </a:cubicBezTo>
                  <a:cubicBezTo>
                    <a:pt x="101" y="109"/>
                    <a:pt x="108" y="117"/>
                    <a:pt x="111" y="124"/>
                  </a:cubicBezTo>
                  <a:lnTo>
                    <a:pt x="112" y="124"/>
                  </a:lnTo>
                  <a:lnTo>
                    <a:pt x="112" y="124"/>
                  </a:lnTo>
                  <a:cubicBezTo>
                    <a:pt x="113" y="123"/>
                    <a:pt x="114" y="122"/>
                    <a:pt x="115" y="122"/>
                  </a:cubicBezTo>
                  <a:cubicBezTo>
                    <a:pt x="118" y="121"/>
                    <a:pt x="119" y="120"/>
                    <a:pt x="119" y="117"/>
                  </a:cubicBezTo>
                  <a:cubicBezTo>
                    <a:pt x="119" y="116"/>
                    <a:pt x="118" y="115"/>
                    <a:pt x="115" y="114"/>
                  </a:cubicBezTo>
                  <a:cubicBezTo>
                    <a:pt x="113" y="112"/>
                    <a:pt x="110" y="111"/>
                    <a:pt x="110" y="108"/>
                  </a:cubicBezTo>
                  <a:cubicBezTo>
                    <a:pt x="110" y="105"/>
                    <a:pt x="116" y="101"/>
                    <a:pt x="135" y="92"/>
                  </a:cubicBezTo>
                  <a:cubicBezTo>
                    <a:pt x="136" y="92"/>
                    <a:pt x="137" y="91"/>
                    <a:pt x="138" y="91"/>
                  </a:cubicBezTo>
                  <a:cubicBezTo>
                    <a:pt x="139" y="91"/>
                    <a:pt x="140" y="90"/>
                    <a:pt x="140" y="90"/>
                  </a:cubicBezTo>
                  <a:cubicBezTo>
                    <a:pt x="142" y="89"/>
                    <a:pt x="143" y="88"/>
                    <a:pt x="146" y="88"/>
                  </a:cubicBezTo>
                  <a:cubicBezTo>
                    <a:pt x="147" y="87"/>
                    <a:pt x="149" y="87"/>
                    <a:pt x="151" y="87"/>
                  </a:cubicBezTo>
                  <a:cubicBezTo>
                    <a:pt x="157" y="86"/>
                    <a:pt x="166" y="85"/>
                    <a:pt x="166" y="80"/>
                  </a:cubicBezTo>
                  <a:cubicBezTo>
                    <a:pt x="166" y="78"/>
                    <a:pt x="165" y="77"/>
                    <a:pt x="164" y="76"/>
                  </a:cubicBezTo>
                  <a:cubicBezTo>
                    <a:pt x="163" y="74"/>
                    <a:pt x="162" y="72"/>
                    <a:pt x="162" y="69"/>
                  </a:cubicBezTo>
                  <a:cubicBezTo>
                    <a:pt x="162" y="64"/>
                    <a:pt x="167" y="62"/>
                    <a:pt x="171" y="61"/>
                  </a:cubicBezTo>
                  <a:lnTo>
                    <a:pt x="169" y="56"/>
                  </a:lnTo>
                  <a:cubicBezTo>
                    <a:pt x="169" y="54"/>
                    <a:pt x="169" y="53"/>
                    <a:pt x="17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" name="Freeform 1177"/>
            <p:cNvSpPr>
              <a:spLocks/>
            </p:cNvSpPr>
            <p:nvPr/>
          </p:nvSpPr>
          <p:spPr bwMode="auto">
            <a:xfrm>
              <a:off x="8052272" y="4666325"/>
              <a:ext cx="45107" cy="71420"/>
            </a:xfrm>
            <a:custGeom>
              <a:avLst/>
              <a:gdLst>
                <a:gd name="T0" fmla="*/ 107 w 107"/>
                <a:gd name="T1" fmla="*/ 65 h 167"/>
                <a:gd name="T2" fmla="*/ 103 w 107"/>
                <a:gd name="T3" fmla="*/ 54 h 167"/>
                <a:gd name="T4" fmla="*/ 101 w 107"/>
                <a:gd name="T5" fmla="*/ 38 h 167"/>
                <a:gd name="T6" fmla="*/ 100 w 107"/>
                <a:gd name="T7" fmla="*/ 20 h 167"/>
                <a:gd name="T8" fmla="*/ 101 w 107"/>
                <a:gd name="T9" fmla="*/ 12 h 167"/>
                <a:gd name="T10" fmla="*/ 87 w 107"/>
                <a:gd name="T11" fmla="*/ 24 h 167"/>
                <a:gd name="T12" fmla="*/ 69 w 107"/>
                <a:gd name="T13" fmla="*/ 20 h 167"/>
                <a:gd name="T14" fmla="*/ 60 w 107"/>
                <a:gd name="T15" fmla="*/ 23 h 167"/>
                <a:gd name="T16" fmla="*/ 34 w 107"/>
                <a:gd name="T17" fmla="*/ 7 h 167"/>
                <a:gd name="T18" fmla="*/ 34 w 107"/>
                <a:gd name="T19" fmla="*/ 0 h 167"/>
                <a:gd name="T20" fmla="*/ 17 w 107"/>
                <a:gd name="T21" fmla="*/ 29 h 167"/>
                <a:gd name="T22" fmla="*/ 18 w 107"/>
                <a:gd name="T23" fmla="*/ 37 h 167"/>
                <a:gd name="T24" fmla="*/ 22 w 107"/>
                <a:gd name="T25" fmla="*/ 34 h 167"/>
                <a:gd name="T26" fmla="*/ 32 w 107"/>
                <a:gd name="T27" fmla="*/ 48 h 167"/>
                <a:gd name="T28" fmla="*/ 23 w 107"/>
                <a:gd name="T29" fmla="*/ 58 h 167"/>
                <a:gd name="T30" fmla="*/ 13 w 107"/>
                <a:gd name="T31" fmla="*/ 68 h 167"/>
                <a:gd name="T32" fmla="*/ 7 w 107"/>
                <a:gd name="T33" fmla="*/ 77 h 167"/>
                <a:gd name="T34" fmla="*/ 0 w 107"/>
                <a:gd name="T35" fmla="*/ 97 h 167"/>
                <a:gd name="T36" fmla="*/ 0 w 107"/>
                <a:gd name="T37" fmla="*/ 131 h 167"/>
                <a:gd name="T38" fmla="*/ 5 w 107"/>
                <a:gd name="T39" fmla="*/ 136 h 167"/>
                <a:gd name="T40" fmla="*/ 11 w 107"/>
                <a:gd name="T41" fmla="*/ 135 h 167"/>
                <a:gd name="T42" fmla="*/ 22 w 107"/>
                <a:gd name="T43" fmla="*/ 141 h 167"/>
                <a:gd name="T44" fmla="*/ 28 w 107"/>
                <a:gd name="T45" fmla="*/ 143 h 167"/>
                <a:gd name="T46" fmla="*/ 30 w 107"/>
                <a:gd name="T47" fmla="*/ 143 h 167"/>
                <a:gd name="T48" fmla="*/ 36 w 107"/>
                <a:gd name="T49" fmla="*/ 149 h 167"/>
                <a:gd name="T50" fmla="*/ 43 w 107"/>
                <a:gd name="T51" fmla="*/ 152 h 167"/>
                <a:gd name="T52" fmla="*/ 36 w 107"/>
                <a:gd name="T53" fmla="*/ 161 h 167"/>
                <a:gd name="T54" fmla="*/ 42 w 107"/>
                <a:gd name="T55" fmla="*/ 163 h 167"/>
                <a:gd name="T56" fmla="*/ 50 w 107"/>
                <a:gd name="T57" fmla="*/ 167 h 167"/>
                <a:gd name="T58" fmla="*/ 63 w 107"/>
                <a:gd name="T59" fmla="*/ 161 h 167"/>
                <a:gd name="T60" fmla="*/ 81 w 107"/>
                <a:gd name="T61" fmla="*/ 145 h 167"/>
                <a:gd name="T62" fmla="*/ 84 w 107"/>
                <a:gd name="T63" fmla="*/ 141 h 167"/>
                <a:gd name="T64" fmla="*/ 78 w 107"/>
                <a:gd name="T65" fmla="*/ 121 h 167"/>
                <a:gd name="T66" fmla="*/ 85 w 107"/>
                <a:gd name="T67" fmla="*/ 103 h 167"/>
                <a:gd name="T68" fmla="*/ 96 w 107"/>
                <a:gd name="T69" fmla="*/ 92 h 167"/>
                <a:gd name="T70" fmla="*/ 103 w 107"/>
                <a:gd name="T71" fmla="*/ 88 h 167"/>
                <a:gd name="T72" fmla="*/ 100 w 107"/>
                <a:gd name="T73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67">
                  <a:moveTo>
                    <a:pt x="104" y="75"/>
                  </a:moveTo>
                  <a:cubicBezTo>
                    <a:pt x="105" y="72"/>
                    <a:pt x="107" y="69"/>
                    <a:pt x="107" y="65"/>
                  </a:cubicBezTo>
                  <a:cubicBezTo>
                    <a:pt x="107" y="60"/>
                    <a:pt x="105" y="57"/>
                    <a:pt x="103" y="54"/>
                  </a:cubicBezTo>
                  <a:lnTo>
                    <a:pt x="103" y="54"/>
                  </a:lnTo>
                  <a:lnTo>
                    <a:pt x="103" y="41"/>
                  </a:lnTo>
                  <a:cubicBezTo>
                    <a:pt x="102" y="40"/>
                    <a:pt x="102" y="39"/>
                    <a:pt x="101" y="38"/>
                  </a:cubicBezTo>
                  <a:cubicBezTo>
                    <a:pt x="99" y="35"/>
                    <a:pt x="96" y="31"/>
                    <a:pt x="96" y="27"/>
                  </a:cubicBezTo>
                  <a:cubicBezTo>
                    <a:pt x="96" y="23"/>
                    <a:pt x="98" y="21"/>
                    <a:pt x="100" y="20"/>
                  </a:cubicBezTo>
                  <a:cubicBezTo>
                    <a:pt x="101" y="19"/>
                    <a:pt x="102" y="18"/>
                    <a:pt x="102" y="17"/>
                  </a:cubicBezTo>
                  <a:cubicBezTo>
                    <a:pt x="102" y="16"/>
                    <a:pt x="102" y="13"/>
                    <a:pt x="101" y="12"/>
                  </a:cubicBezTo>
                  <a:lnTo>
                    <a:pt x="98" y="16"/>
                  </a:lnTo>
                  <a:cubicBezTo>
                    <a:pt x="96" y="21"/>
                    <a:pt x="94" y="22"/>
                    <a:pt x="87" y="24"/>
                  </a:cubicBezTo>
                  <a:cubicBezTo>
                    <a:pt x="83" y="25"/>
                    <a:pt x="80" y="24"/>
                    <a:pt x="77" y="22"/>
                  </a:cubicBezTo>
                  <a:cubicBezTo>
                    <a:pt x="75" y="21"/>
                    <a:pt x="72" y="20"/>
                    <a:pt x="69" y="20"/>
                  </a:cubicBezTo>
                  <a:cubicBezTo>
                    <a:pt x="68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3"/>
                  </a:cubicBezTo>
                  <a:cubicBezTo>
                    <a:pt x="56" y="23"/>
                    <a:pt x="32" y="14"/>
                    <a:pt x="32" y="10"/>
                  </a:cubicBezTo>
                  <a:cubicBezTo>
                    <a:pt x="32" y="8"/>
                    <a:pt x="33" y="8"/>
                    <a:pt x="34" y="7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2"/>
                    <a:pt x="35" y="0"/>
                    <a:pt x="34" y="0"/>
                  </a:cubicBezTo>
                  <a:cubicBezTo>
                    <a:pt x="28" y="0"/>
                    <a:pt x="22" y="11"/>
                    <a:pt x="19" y="17"/>
                  </a:cubicBezTo>
                  <a:cubicBezTo>
                    <a:pt x="22" y="23"/>
                    <a:pt x="19" y="26"/>
                    <a:pt x="17" y="29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5" y="33"/>
                    <a:pt x="16" y="37"/>
                    <a:pt x="18" y="37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8" y="35"/>
                    <a:pt x="19" y="34"/>
                    <a:pt x="22" y="34"/>
                  </a:cubicBezTo>
                  <a:cubicBezTo>
                    <a:pt x="26" y="34"/>
                    <a:pt x="28" y="38"/>
                    <a:pt x="29" y="42"/>
                  </a:cubicBezTo>
                  <a:cubicBezTo>
                    <a:pt x="30" y="44"/>
                    <a:pt x="31" y="47"/>
                    <a:pt x="32" y="48"/>
                  </a:cubicBezTo>
                  <a:cubicBezTo>
                    <a:pt x="32" y="50"/>
                    <a:pt x="33" y="52"/>
                    <a:pt x="32" y="53"/>
                  </a:cubicBezTo>
                  <a:cubicBezTo>
                    <a:pt x="31" y="56"/>
                    <a:pt x="27" y="57"/>
                    <a:pt x="23" y="58"/>
                  </a:cubicBezTo>
                  <a:cubicBezTo>
                    <a:pt x="20" y="59"/>
                    <a:pt x="15" y="60"/>
                    <a:pt x="13" y="63"/>
                  </a:cubicBezTo>
                  <a:cubicBezTo>
                    <a:pt x="13" y="64"/>
                    <a:pt x="13" y="66"/>
                    <a:pt x="13" y="68"/>
                  </a:cubicBezTo>
                  <a:cubicBezTo>
                    <a:pt x="13" y="71"/>
                    <a:pt x="12" y="74"/>
                    <a:pt x="11" y="76"/>
                  </a:cubicBezTo>
                  <a:cubicBezTo>
                    <a:pt x="10" y="77"/>
                    <a:pt x="9" y="77"/>
                    <a:pt x="7" y="77"/>
                  </a:cubicBezTo>
                  <a:cubicBezTo>
                    <a:pt x="5" y="77"/>
                    <a:pt x="4" y="77"/>
                    <a:pt x="4" y="80"/>
                  </a:cubicBezTo>
                  <a:cubicBezTo>
                    <a:pt x="4" y="86"/>
                    <a:pt x="3" y="93"/>
                    <a:pt x="0" y="97"/>
                  </a:cubicBezTo>
                  <a:cubicBezTo>
                    <a:pt x="3" y="102"/>
                    <a:pt x="7" y="117"/>
                    <a:pt x="7" y="117"/>
                  </a:cubicBezTo>
                  <a:cubicBezTo>
                    <a:pt x="7" y="125"/>
                    <a:pt x="5" y="128"/>
                    <a:pt x="0" y="131"/>
                  </a:cubicBezTo>
                  <a:lnTo>
                    <a:pt x="0" y="134"/>
                  </a:lnTo>
                  <a:cubicBezTo>
                    <a:pt x="2" y="135"/>
                    <a:pt x="4" y="135"/>
                    <a:pt x="5" y="136"/>
                  </a:cubicBezTo>
                  <a:cubicBezTo>
                    <a:pt x="6" y="136"/>
                    <a:pt x="7" y="137"/>
                    <a:pt x="8" y="137"/>
                  </a:cubicBezTo>
                  <a:cubicBezTo>
                    <a:pt x="9" y="137"/>
                    <a:pt x="10" y="136"/>
                    <a:pt x="11" y="135"/>
                  </a:cubicBezTo>
                  <a:cubicBezTo>
                    <a:pt x="12" y="135"/>
                    <a:pt x="14" y="134"/>
                    <a:pt x="16" y="134"/>
                  </a:cubicBezTo>
                  <a:cubicBezTo>
                    <a:pt x="20" y="134"/>
                    <a:pt x="21" y="138"/>
                    <a:pt x="22" y="141"/>
                  </a:cubicBezTo>
                  <a:cubicBezTo>
                    <a:pt x="22" y="144"/>
                    <a:pt x="23" y="145"/>
                    <a:pt x="24" y="145"/>
                  </a:cubicBezTo>
                  <a:cubicBezTo>
                    <a:pt x="26" y="145"/>
                    <a:pt x="26" y="145"/>
                    <a:pt x="28" y="143"/>
                  </a:cubicBezTo>
                  <a:lnTo>
                    <a:pt x="29" y="141"/>
                  </a:lnTo>
                  <a:lnTo>
                    <a:pt x="30" y="143"/>
                  </a:lnTo>
                  <a:cubicBezTo>
                    <a:pt x="32" y="145"/>
                    <a:pt x="35" y="149"/>
                    <a:pt x="36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7" y="149"/>
                    <a:pt x="38" y="149"/>
                    <a:pt x="38" y="149"/>
                  </a:cubicBezTo>
                  <a:cubicBezTo>
                    <a:pt x="42" y="149"/>
                    <a:pt x="43" y="150"/>
                    <a:pt x="43" y="152"/>
                  </a:cubicBezTo>
                  <a:cubicBezTo>
                    <a:pt x="43" y="156"/>
                    <a:pt x="41" y="157"/>
                    <a:pt x="39" y="157"/>
                  </a:cubicBezTo>
                  <a:cubicBezTo>
                    <a:pt x="37" y="158"/>
                    <a:pt x="36" y="158"/>
                    <a:pt x="36" y="161"/>
                  </a:cubicBezTo>
                  <a:cubicBezTo>
                    <a:pt x="36" y="162"/>
                    <a:pt x="36" y="163"/>
                    <a:pt x="38" y="163"/>
                  </a:cubicBezTo>
                  <a:lnTo>
                    <a:pt x="42" y="163"/>
                  </a:lnTo>
                  <a:cubicBezTo>
                    <a:pt x="44" y="163"/>
                    <a:pt x="46" y="164"/>
                    <a:pt x="47" y="165"/>
                  </a:cubicBezTo>
                  <a:cubicBezTo>
                    <a:pt x="48" y="166"/>
                    <a:pt x="49" y="167"/>
                    <a:pt x="50" y="167"/>
                  </a:cubicBezTo>
                  <a:cubicBezTo>
                    <a:pt x="53" y="167"/>
                    <a:pt x="55" y="166"/>
                    <a:pt x="57" y="164"/>
                  </a:cubicBezTo>
                  <a:cubicBezTo>
                    <a:pt x="59" y="163"/>
                    <a:pt x="61" y="162"/>
                    <a:pt x="63" y="161"/>
                  </a:cubicBezTo>
                  <a:cubicBezTo>
                    <a:pt x="65" y="161"/>
                    <a:pt x="66" y="160"/>
                    <a:pt x="68" y="160"/>
                  </a:cubicBezTo>
                  <a:cubicBezTo>
                    <a:pt x="76" y="157"/>
                    <a:pt x="77" y="156"/>
                    <a:pt x="81" y="145"/>
                  </a:cubicBezTo>
                  <a:cubicBezTo>
                    <a:pt x="82" y="144"/>
                    <a:pt x="83" y="143"/>
                    <a:pt x="83" y="143"/>
                  </a:cubicBezTo>
                  <a:cubicBezTo>
                    <a:pt x="84" y="142"/>
                    <a:pt x="84" y="142"/>
                    <a:pt x="84" y="141"/>
                  </a:cubicBezTo>
                  <a:cubicBezTo>
                    <a:pt x="84" y="138"/>
                    <a:pt x="83" y="135"/>
                    <a:pt x="82" y="133"/>
                  </a:cubicBezTo>
                  <a:cubicBezTo>
                    <a:pt x="80" y="130"/>
                    <a:pt x="78" y="126"/>
                    <a:pt x="78" y="121"/>
                  </a:cubicBezTo>
                  <a:cubicBezTo>
                    <a:pt x="78" y="115"/>
                    <a:pt x="81" y="111"/>
                    <a:pt x="83" y="108"/>
                  </a:cubicBezTo>
                  <a:cubicBezTo>
                    <a:pt x="84" y="106"/>
                    <a:pt x="84" y="105"/>
                    <a:pt x="85" y="103"/>
                  </a:cubicBezTo>
                  <a:cubicBezTo>
                    <a:pt x="85" y="100"/>
                    <a:pt x="85" y="96"/>
                    <a:pt x="89" y="94"/>
                  </a:cubicBezTo>
                  <a:cubicBezTo>
                    <a:pt x="91" y="92"/>
                    <a:pt x="94" y="92"/>
                    <a:pt x="96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101" y="92"/>
                    <a:pt x="103" y="92"/>
                    <a:pt x="103" y="88"/>
                  </a:cubicBezTo>
                  <a:cubicBezTo>
                    <a:pt x="103" y="87"/>
                    <a:pt x="102" y="87"/>
                    <a:pt x="102" y="86"/>
                  </a:cubicBezTo>
                  <a:cubicBezTo>
                    <a:pt x="101" y="86"/>
                    <a:pt x="100" y="85"/>
                    <a:pt x="100" y="84"/>
                  </a:cubicBezTo>
                  <a:cubicBezTo>
                    <a:pt x="100" y="80"/>
                    <a:pt x="102" y="78"/>
                    <a:pt x="10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8" name="Freeform 1178"/>
            <p:cNvSpPr>
              <a:spLocks/>
            </p:cNvSpPr>
            <p:nvPr/>
          </p:nvSpPr>
          <p:spPr bwMode="auto">
            <a:xfrm>
              <a:off x="8010924" y="4551677"/>
              <a:ext cx="159755" cy="118407"/>
            </a:xfrm>
            <a:custGeom>
              <a:avLst/>
              <a:gdLst>
                <a:gd name="T0" fmla="*/ 80 w 377"/>
                <a:gd name="T1" fmla="*/ 230 h 277"/>
                <a:gd name="T2" fmla="*/ 89 w 377"/>
                <a:gd name="T3" fmla="*/ 230 h 277"/>
                <a:gd name="T4" fmla="*/ 96 w 377"/>
                <a:gd name="T5" fmla="*/ 229 h 277"/>
                <a:gd name="T6" fmla="*/ 100 w 377"/>
                <a:gd name="T7" fmla="*/ 222 h 277"/>
                <a:gd name="T8" fmla="*/ 111 w 377"/>
                <a:gd name="T9" fmla="*/ 217 h 277"/>
                <a:gd name="T10" fmla="*/ 132 w 377"/>
                <a:gd name="T11" fmla="*/ 221 h 277"/>
                <a:gd name="T12" fmla="*/ 139 w 377"/>
                <a:gd name="T13" fmla="*/ 223 h 277"/>
                <a:gd name="T14" fmla="*/ 160 w 377"/>
                <a:gd name="T15" fmla="*/ 251 h 277"/>
                <a:gd name="T16" fmla="*/ 168 w 377"/>
                <a:gd name="T17" fmla="*/ 263 h 277"/>
                <a:gd name="T18" fmla="*/ 199 w 377"/>
                <a:gd name="T19" fmla="*/ 277 h 277"/>
                <a:gd name="T20" fmla="*/ 206 w 377"/>
                <a:gd name="T21" fmla="*/ 269 h 277"/>
                <a:gd name="T22" fmla="*/ 218 w 377"/>
                <a:gd name="T23" fmla="*/ 255 h 277"/>
                <a:gd name="T24" fmla="*/ 230 w 377"/>
                <a:gd name="T25" fmla="*/ 238 h 277"/>
                <a:gd name="T26" fmla="*/ 257 w 377"/>
                <a:gd name="T27" fmla="*/ 219 h 277"/>
                <a:gd name="T28" fmla="*/ 274 w 377"/>
                <a:gd name="T29" fmla="*/ 221 h 277"/>
                <a:gd name="T30" fmla="*/ 294 w 377"/>
                <a:gd name="T31" fmla="*/ 226 h 277"/>
                <a:gd name="T32" fmla="*/ 319 w 377"/>
                <a:gd name="T33" fmla="*/ 236 h 277"/>
                <a:gd name="T34" fmla="*/ 339 w 377"/>
                <a:gd name="T35" fmla="*/ 224 h 277"/>
                <a:gd name="T36" fmla="*/ 352 w 377"/>
                <a:gd name="T37" fmla="*/ 231 h 277"/>
                <a:gd name="T38" fmla="*/ 377 w 377"/>
                <a:gd name="T39" fmla="*/ 209 h 277"/>
                <a:gd name="T40" fmla="*/ 353 w 377"/>
                <a:gd name="T41" fmla="*/ 181 h 277"/>
                <a:gd name="T42" fmla="*/ 345 w 377"/>
                <a:gd name="T43" fmla="*/ 177 h 277"/>
                <a:gd name="T44" fmla="*/ 337 w 377"/>
                <a:gd name="T45" fmla="*/ 175 h 277"/>
                <a:gd name="T46" fmla="*/ 330 w 377"/>
                <a:gd name="T47" fmla="*/ 165 h 277"/>
                <a:gd name="T48" fmla="*/ 326 w 377"/>
                <a:gd name="T49" fmla="*/ 166 h 277"/>
                <a:gd name="T50" fmla="*/ 317 w 377"/>
                <a:gd name="T51" fmla="*/ 164 h 277"/>
                <a:gd name="T52" fmla="*/ 307 w 377"/>
                <a:gd name="T53" fmla="*/ 153 h 277"/>
                <a:gd name="T54" fmla="*/ 288 w 377"/>
                <a:gd name="T55" fmla="*/ 166 h 277"/>
                <a:gd name="T56" fmla="*/ 272 w 377"/>
                <a:gd name="T57" fmla="*/ 165 h 277"/>
                <a:gd name="T58" fmla="*/ 242 w 377"/>
                <a:gd name="T59" fmla="*/ 142 h 277"/>
                <a:gd name="T60" fmla="*/ 210 w 377"/>
                <a:gd name="T61" fmla="*/ 134 h 277"/>
                <a:gd name="T62" fmla="*/ 197 w 377"/>
                <a:gd name="T63" fmla="*/ 121 h 277"/>
                <a:gd name="T64" fmla="*/ 182 w 377"/>
                <a:gd name="T65" fmla="*/ 121 h 277"/>
                <a:gd name="T66" fmla="*/ 175 w 377"/>
                <a:gd name="T67" fmla="*/ 103 h 277"/>
                <a:gd name="T68" fmla="*/ 171 w 377"/>
                <a:gd name="T69" fmla="*/ 86 h 277"/>
                <a:gd name="T70" fmla="*/ 152 w 377"/>
                <a:gd name="T71" fmla="*/ 76 h 277"/>
                <a:gd name="T72" fmla="*/ 143 w 377"/>
                <a:gd name="T73" fmla="*/ 76 h 277"/>
                <a:gd name="T74" fmla="*/ 132 w 377"/>
                <a:gd name="T75" fmla="*/ 80 h 277"/>
                <a:gd name="T76" fmla="*/ 114 w 377"/>
                <a:gd name="T77" fmla="*/ 53 h 277"/>
                <a:gd name="T78" fmla="*/ 80 w 377"/>
                <a:gd name="T79" fmla="*/ 44 h 277"/>
                <a:gd name="T80" fmla="*/ 76 w 377"/>
                <a:gd name="T81" fmla="*/ 24 h 277"/>
                <a:gd name="T82" fmla="*/ 80 w 377"/>
                <a:gd name="T83" fmla="*/ 3 h 277"/>
                <a:gd name="T84" fmla="*/ 79 w 377"/>
                <a:gd name="T85" fmla="*/ 0 h 277"/>
                <a:gd name="T86" fmla="*/ 52 w 377"/>
                <a:gd name="T87" fmla="*/ 14 h 277"/>
                <a:gd name="T88" fmla="*/ 46 w 377"/>
                <a:gd name="T89" fmla="*/ 10 h 277"/>
                <a:gd name="T90" fmla="*/ 22 w 377"/>
                <a:gd name="T91" fmla="*/ 45 h 277"/>
                <a:gd name="T92" fmla="*/ 10 w 377"/>
                <a:gd name="T93" fmla="*/ 69 h 277"/>
                <a:gd name="T94" fmla="*/ 3 w 377"/>
                <a:gd name="T95" fmla="*/ 87 h 277"/>
                <a:gd name="T96" fmla="*/ 2 w 377"/>
                <a:gd name="T97" fmla="*/ 96 h 277"/>
                <a:gd name="T98" fmla="*/ 15 w 377"/>
                <a:gd name="T99" fmla="*/ 114 h 277"/>
                <a:gd name="T100" fmla="*/ 28 w 377"/>
                <a:gd name="T101" fmla="*/ 132 h 277"/>
                <a:gd name="T102" fmla="*/ 31 w 377"/>
                <a:gd name="T103" fmla="*/ 149 h 277"/>
                <a:gd name="T104" fmla="*/ 31 w 377"/>
                <a:gd name="T105" fmla="*/ 167 h 277"/>
                <a:gd name="T106" fmla="*/ 33 w 377"/>
                <a:gd name="T107" fmla="*/ 193 h 277"/>
                <a:gd name="T108" fmla="*/ 31 w 377"/>
                <a:gd name="T109" fmla="*/ 201 h 277"/>
                <a:gd name="T110" fmla="*/ 47 w 377"/>
                <a:gd name="T111" fmla="*/ 214 h 277"/>
                <a:gd name="T112" fmla="*/ 53 w 377"/>
                <a:gd name="T113" fmla="*/ 237 h 277"/>
                <a:gd name="T114" fmla="*/ 68 w 377"/>
                <a:gd name="T115" fmla="*/ 23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7" h="277">
                  <a:moveTo>
                    <a:pt x="71" y="232"/>
                  </a:moveTo>
                  <a:cubicBezTo>
                    <a:pt x="74" y="230"/>
                    <a:pt x="78" y="230"/>
                    <a:pt x="80" y="230"/>
                  </a:cubicBezTo>
                  <a:cubicBezTo>
                    <a:pt x="82" y="230"/>
                    <a:pt x="83" y="230"/>
                    <a:pt x="85" y="230"/>
                  </a:cubicBezTo>
                  <a:cubicBezTo>
                    <a:pt x="86" y="230"/>
                    <a:pt x="87" y="230"/>
                    <a:pt x="89" y="230"/>
                  </a:cubicBezTo>
                  <a:cubicBezTo>
                    <a:pt x="91" y="230"/>
                    <a:pt x="94" y="230"/>
                    <a:pt x="95" y="229"/>
                  </a:cubicBezTo>
                  <a:cubicBezTo>
                    <a:pt x="95" y="229"/>
                    <a:pt x="95" y="229"/>
                    <a:pt x="96" y="229"/>
                  </a:cubicBezTo>
                  <a:cubicBezTo>
                    <a:pt x="96" y="228"/>
                    <a:pt x="97" y="227"/>
                    <a:pt x="98" y="226"/>
                  </a:cubicBezTo>
                  <a:cubicBezTo>
                    <a:pt x="98" y="224"/>
                    <a:pt x="99" y="223"/>
                    <a:pt x="100" y="222"/>
                  </a:cubicBezTo>
                  <a:cubicBezTo>
                    <a:pt x="104" y="220"/>
                    <a:pt x="107" y="222"/>
                    <a:pt x="109" y="220"/>
                  </a:cubicBezTo>
                  <a:cubicBezTo>
                    <a:pt x="111" y="220"/>
                    <a:pt x="111" y="218"/>
                    <a:pt x="111" y="217"/>
                  </a:cubicBezTo>
                  <a:cubicBezTo>
                    <a:pt x="112" y="215"/>
                    <a:pt x="113" y="212"/>
                    <a:pt x="116" y="212"/>
                  </a:cubicBezTo>
                  <a:cubicBezTo>
                    <a:pt x="119" y="212"/>
                    <a:pt x="126" y="216"/>
                    <a:pt x="132" y="221"/>
                  </a:cubicBezTo>
                  <a:lnTo>
                    <a:pt x="134" y="222"/>
                  </a:lnTo>
                  <a:cubicBezTo>
                    <a:pt x="136" y="223"/>
                    <a:pt x="137" y="223"/>
                    <a:pt x="139" y="223"/>
                  </a:cubicBezTo>
                  <a:cubicBezTo>
                    <a:pt x="142" y="223"/>
                    <a:pt x="144" y="224"/>
                    <a:pt x="147" y="226"/>
                  </a:cubicBezTo>
                  <a:cubicBezTo>
                    <a:pt x="155" y="232"/>
                    <a:pt x="158" y="239"/>
                    <a:pt x="160" y="251"/>
                  </a:cubicBezTo>
                  <a:cubicBezTo>
                    <a:pt x="163" y="257"/>
                    <a:pt x="167" y="262"/>
                    <a:pt x="168" y="263"/>
                  </a:cubicBezTo>
                  <a:cubicBezTo>
                    <a:pt x="168" y="263"/>
                    <a:pt x="168" y="263"/>
                    <a:pt x="168" y="263"/>
                  </a:cubicBezTo>
                  <a:cubicBezTo>
                    <a:pt x="170" y="269"/>
                    <a:pt x="180" y="272"/>
                    <a:pt x="189" y="274"/>
                  </a:cubicBezTo>
                  <a:cubicBezTo>
                    <a:pt x="193" y="275"/>
                    <a:pt x="196" y="276"/>
                    <a:pt x="199" y="277"/>
                  </a:cubicBezTo>
                  <a:lnTo>
                    <a:pt x="202" y="277"/>
                  </a:lnTo>
                  <a:cubicBezTo>
                    <a:pt x="204" y="274"/>
                    <a:pt x="205" y="272"/>
                    <a:pt x="206" y="269"/>
                  </a:cubicBezTo>
                  <a:cubicBezTo>
                    <a:pt x="207" y="266"/>
                    <a:pt x="208" y="264"/>
                    <a:pt x="209" y="261"/>
                  </a:cubicBezTo>
                  <a:cubicBezTo>
                    <a:pt x="211" y="257"/>
                    <a:pt x="215" y="256"/>
                    <a:pt x="218" y="255"/>
                  </a:cubicBezTo>
                  <a:cubicBezTo>
                    <a:pt x="221" y="254"/>
                    <a:pt x="224" y="253"/>
                    <a:pt x="226" y="250"/>
                  </a:cubicBezTo>
                  <a:cubicBezTo>
                    <a:pt x="227" y="247"/>
                    <a:pt x="229" y="243"/>
                    <a:pt x="230" y="238"/>
                  </a:cubicBezTo>
                  <a:cubicBezTo>
                    <a:pt x="234" y="228"/>
                    <a:pt x="238" y="217"/>
                    <a:pt x="247" y="217"/>
                  </a:cubicBezTo>
                  <a:cubicBezTo>
                    <a:pt x="251" y="217"/>
                    <a:pt x="255" y="218"/>
                    <a:pt x="257" y="219"/>
                  </a:cubicBezTo>
                  <a:cubicBezTo>
                    <a:pt x="259" y="220"/>
                    <a:pt x="260" y="220"/>
                    <a:pt x="261" y="221"/>
                  </a:cubicBezTo>
                  <a:lnTo>
                    <a:pt x="274" y="221"/>
                  </a:lnTo>
                  <a:cubicBezTo>
                    <a:pt x="274" y="221"/>
                    <a:pt x="275" y="221"/>
                    <a:pt x="275" y="221"/>
                  </a:cubicBezTo>
                  <a:cubicBezTo>
                    <a:pt x="280" y="225"/>
                    <a:pt x="286" y="226"/>
                    <a:pt x="294" y="226"/>
                  </a:cubicBezTo>
                  <a:cubicBezTo>
                    <a:pt x="301" y="226"/>
                    <a:pt x="304" y="229"/>
                    <a:pt x="308" y="231"/>
                  </a:cubicBezTo>
                  <a:cubicBezTo>
                    <a:pt x="311" y="234"/>
                    <a:pt x="314" y="236"/>
                    <a:pt x="319" y="236"/>
                  </a:cubicBezTo>
                  <a:cubicBezTo>
                    <a:pt x="322" y="236"/>
                    <a:pt x="324" y="233"/>
                    <a:pt x="326" y="231"/>
                  </a:cubicBezTo>
                  <a:cubicBezTo>
                    <a:pt x="330" y="228"/>
                    <a:pt x="333" y="224"/>
                    <a:pt x="339" y="224"/>
                  </a:cubicBezTo>
                  <a:cubicBezTo>
                    <a:pt x="343" y="224"/>
                    <a:pt x="345" y="226"/>
                    <a:pt x="347" y="228"/>
                  </a:cubicBezTo>
                  <a:cubicBezTo>
                    <a:pt x="348" y="229"/>
                    <a:pt x="350" y="230"/>
                    <a:pt x="352" y="231"/>
                  </a:cubicBezTo>
                  <a:cubicBezTo>
                    <a:pt x="352" y="225"/>
                    <a:pt x="359" y="223"/>
                    <a:pt x="364" y="221"/>
                  </a:cubicBezTo>
                  <a:cubicBezTo>
                    <a:pt x="371" y="218"/>
                    <a:pt x="377" y="216"/>
                    <a:pt x="377" y="209"/>
                  </a:cubicBezTo>
                  <a:cubicBezTo>
                    <a:pt x="365" y="208"/>
                    <a:pt x="357" y="198"/>
                    <a:pt x="357" y="184"/>
                  </a:cubicBezTo>
                  <a:cubicBezTo>
                    <a:pt x="355" y="183"/>
                    <a:pt x="354" y="182"/>
                    <a:pt x="353" y="181"/>
                  </a:cubicBezTo>
                  <a:cubicBezTo>
                    <a:pt x="351" y="179"/>
                    <a:pt x="350" y="178"/>
                    <a:pt x="348" y="177"/>
                  </a:cubicBezTo>
                  <a:cubicBezTo>
                    <a:pt x="347" y="177"/>
                    <a:pt x="346" y="177"/>
                    <a:pt x="345" y="177"/>
                  </a:cubicBezTo>
                  <a:lnTo>
                    <a:pt x="343" y="177"/>
                  </a:lnTo>
                  <a:cubicBezTo>
                    <a:pt x="341" y="177"/>
                    <a:pt x="339" y="176"/>
                    <a:pt x="337" y="175"/>
                  </a:cubicBezTo>
                  <a:cubicBezTo>
                    <a:pt x="335" y="174"/>
                    <a:pt x="335" y="172"/>
                    <a:pt x="334" y="170"/>
                  </a:cubicBezTo>
                  <a:cubicBezTo>
                    <a:pt x="333" y="168"/>
                    <a:pt x="332" y="167"/>
                    <a:pt x="330" y="165"/>
                  </a:cubicBezTo>
                  <a:cubicBezTo>
                    <a:pt x="330" y="165"/>
                    <a:pt x="330" y="165"/>
                    <a:pt x="329" y="165"/>
                  </a:cubicBezTo>
                  <a:cubicBezTo>
                    <a:pt x="328" y="165"/>
                    <a:pt x="327" y="166"/>
                    <a:pt x="326" y="166"/>
                  </a:cubicBezTo>
                  <a:cubicBezTo>
                    <a:pt x="324" y="167"/>
                    <a:pt x="323" y="167"/>
                    <a:pt x="322" y="167"/>
                  </a:cubicBezTo>
                  <a:cubicBezTo>
                    <a:pt x="320" y="167"/>
                    <a:pt x="319" y="166"/>
                    <a:pt x="317" y="164"/>
                  </a:cubicBezTo>
                  <a:cubicBezTo>
                    <a:pt x="316" y="163"/>
                    <a:pt x="315" y="161"/>
                    <a:pt x="314" y="160"/>
                  </a:cubicBezTo>
                  <a:cubicBezTo>
                    <a:pt x="312" y="156"/>
                    <a:pt x="310" y="153"/>
                    <a:pt x="307" y="153"/>
                  </a:cubicBezTo>
                  <a:cubicBezTo>
                    <a:pt x="303" y="153"/>
                    <a:pt x="301" y="156"/>
                    <a:pt x="299" y="159"/>
                  </a:cubicBezTo>
                  <a:cubicBezTo>
                    <a:pt x="296" y="162"/>
                    <a:pt x="294" y="166"/>
                    <a:pt x="288" y="166"/>
                  </a:cubicBezTo>
                  <a:cubicBezTo>
                    <a:pt x="285" y="166"/>
                    <a:pt x="283" y="166"/>
                    <a:pt x="280" y="165"/>
                  </a:cubicBezTo>
                  <a:cubicBezTo>
                    <a:pt x="278" y="165"/>
                    <a:pt x="275" y="165"/>
                    <a:pt x="272" y="165"/>
                  </a:cubicBezTo>
                  <a:cubicBezTo>
                    <a:pt x="261" y="165"/>
                    <a:pt x="257" y="159"/>
                    <a:pt x="253" y="153"/>
                  </a:cubicBezTo>
                  <a:cubicBezTo>
                    <a:pt x="250" y="149"/>
                    <a:pt x="247" y="145"/>
                    <a:pt x="242" y="142"/>
                  </a:cubicBezTo>
                  <a:cubicBezTo>
                    <a:pt x="239" y="140"/>
                    <a:pt x="234" y="140"/>
                    <a:pt x="229" y="139"/>
                  </a:cubicBezTo>
                  <a:cubicBezTo>
                    <a:pt x="223" y="138"/>
                    <a:pt x="215" y="137"/>
                    <a:pt x="210" y="134"/>
                  </a:cubicBezTo>
                  <a:cubicBezTo>
                    <a:pt x="205" y="131"/>
                    <a:pt x="202" y="127"/>
                    <a:pt x="198" y="122"/>
                  </a:cubicBezTo>
                  <a:lnTo>
                    <a:pt x="197" y="121"/>
                  </a:lnTo>
                  <a:lnTo>
                    <a:pt x="183" y="121"/>
                  </a:lnTo>
                  <a:cubicBezTo>
                    <a:pt x="182" y="121"/>
                    <a:pt x="182" y="121"/>
                    <a:pt x="182" y="121"/>
                  </a:cubicBezTo>
                  <a:cubicBezTo>
                    <a:pt x="179" y="118"/>
                    <a:pt x="178" y="115"/>
                    <a:pt x="178" y="111"/>
                  </a:cubicBezTo>
                  <a:cubicBezTo>
                    <a:pt x="177" y="109"/>
                    <a:pt x="177" y="106"/>
                    <a:pt x="175" y="103"/>
                  </a:cubicBezTo>
                  <a:cubicBezTo>
                    <a:pt x="173" y="99"/>
                    <a:pt x="171" y="95"/>
                    <a:pt x="171" y="92"/>
                  </a:cubicBezTo>
                  <a:lnTo>
                    <a:pt x="171" y="86"/>
                  </a:lnTo>
                  <a:cubicBezTo>
                    <a:pt x="171" y="83"/>
                    <a:pt x="157" y="74"/>
                    <a:pt x="154" y="74"/>
                  </a:cubicBezTo>
                  <a:cubicBezTo>
                    <a:pt x="154" y="74"/>
                    <a:pt x="153" y="75"/>
                    <a:pt x="152" y="76"/>
                  </a:cubicBezTo>
                  <a:cubicBezTo>
                    <a:pt x="151" y="77"/>
                    <a:pt x="149" y="78"/>
                    <a:pt x="147" y="78"/>
                  </a:cubicBezTo>
                  <a:cubicBezTo>
                    <a:pt x="145" y="78"/>
                    <a:pt x="144" y="77"/>
                    <a:pt x="143" y="76"/>
                  </a:cubicBezTo>
                  <a:cubicBezTo>
                    <a:pt x="141" y="76"/>
                    <a:pt x="140" y="77"/>
                    <a:pt x="139" y="78"/>
                  </a:cubicBezTo>
                  <a:cubicBezTo>
                    <a:pt x="137" y="79"/>
                    <a:pt x="135" y="80"/>
                    <a:pt x="132" y="80"/>
                  </a:cubicBezTo>
                  <a:cubicBezTo>
                    <a:pt x="124" y="80"/>
                    <a:pt x="123" y="72"/>
                    <a:pt x="121" y="65"/>
                  </a:cubicBezTo>
                  <a:cubicBezTo>
                    <a:pt x="120" y="57"/>
                    <a:pt x="119" y="53"/>
                    <a:pt x="114" y="53"/>
                  </a:cubicBezTo>
                  <a:lnTo>
                    <a:pt x="94" y="53"/>
                  </a:lnTo>
                  <a:cubicBezTo>
                    <a:pt x="89" y="53"/>
                    <a:pt x="80" y="53"/>
                    <a:pt x="80" y="44"/>
                  </a:cubicBezTo>
                  <a:cubicBezTo>
                    <a:pt x="75" y="43"/>
                    <a:pt x="72" y="39"/>
                    <a:pt x="72" y="34"/>
                  </a:cubicBezTo>
                  <a:cubicBezTo>
                    <a:pt x="72" y="30"/>
                    <a:pt x="74" y="27"/>
                    <a:pt x="76" y="24"/>
                  </a:cubicBezTo>
                  <a:cubicBezTo>
                    <a:pt x="78" y="21"/>
                    <a:pt x="80" y="19"/>
                    <a:pt x="80" y="15"/>
                  </a:cubicBezTo>
                  <a:lnTo>
                    <a:pt x="80" y="3"/>
                  </a:lnTo>
                  <a:cubicBezTo>
                    <a:pt x="80" y="2"/>
                    <a:pt x="80" y="1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"/>
                    <a:pt x="71" y="4"/>
                    <a:pt x="68" y="7"/>
                  </a:cubicBezTo>
                  <a:cubicBezTo>
                    <a:pt x="63" y="10"/>
                    <a:pt x="59" y="14"/>
                    <a:pt x="52" y="14"/>
                  </a:cubicBezTo>
                  <a:cubicBezTo>
                    <a:pt x="50" y="14"/>
                    <a:pt x="50" y="12"/>
                    <a:pt x="49" y="10"/>
                  </a:cubicBezTo>
                  <a:lnTo>
                    <a:pt x="46" y="10"/>
                  </a:lnTo>
                  <a:cubicBezTo>
                    <a:pt x="35" y="10"/>
                    <a:pt x="32" y="24"/>
                    <a:pt x="30" y="35"/>
                  </a:cubicBezTo>
                  <a:cubicBezTo>
                    <a:pt x="30" y="37"/>
                    <a:pt x="27" y="40"/>
                    <a:pt x="22" y="45"/>
                  </a:cubicBezTo>
                  <a:cubicBezTo>
                    <a:pt x="21" y="47"/>
                    <a:pt x="19" y="48"/>
                    <a:pt x="18" y="49"/>
                  </a:cubicBezTo>
                  <a:cubicBezTo>
                    <a:pt x="13" y="55"/>
                    <a:pt x="12" y="61"/>
                    <a:pt x="10" y="69"/>
                  </a:cubicBezTo>
                  <a:cubicBezTo>
                    <a:pt x="9" y="73"/>
                    <a:pt x="8" y="77"/>
                    <a:pt x="7" y="82"/>
                  </a:cubicBezTo>
                  <a:cubicBezTo>
                    <a:pt x="6" y="84"/>
                    <a:pt x="5" y="85"/>
                    <a:pt x="3" y="87"/>
                  </a:cubicBezTo>
                  <a:cubicBezTo>
                    <a:pt x="1" y="89"/>
                    <a:pt x="0" y="92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" y="97"/>
                    <a:pt x="3" y="98"/>
                    <a:pt x="3" y="99"/>
                  </a:cubicBezTo>
                  <a:cubicBezTo>
                    <a:pt x="6" y="107"/>
                    <a:pt x="10" y="110"/>
                    <a:pt x="15" y="114"/>
                  </a:cubicBezTo>
                  <a:cubicBezTo>
                    <a:pt x="19" y="118"/>
                    <a:pt x="23" y="122"/>
                    <a:pt x="25" y="129"/>
                  </a:cubicBezTo>
                  <a:cubicBezTo>
                    <a:pt x="26" y="130"/>
                    <a:pt x="27" y="131"/>
                    <a:pt x="28" y="132"/>
                  </a:cubicBezTo>
                  <a:cubicBezTo>
                    <a:pt x="30" y="135"/>
                    <a:pt x="33" y="138"/>
                    <a:pt x="33" y="142"/>
                  </a:cubicBezTo>
                  <a:cubicBezTo>
                    <a:pt x="33" y="145"/>
                    <a:pt x="32" y="147"/>
                    <a:pt x="31" y="149"/>
                  </a:cubicBezTo>
                  <a:cubicBezTo>
                    <a:pt x="31" y="151"/>
                    <a:pt x="30" y="153"/>
                    <a:pt x="30" y="155"/>
                  </a:cubicBezTo>
                  <a:cubicBezTo>
                    <a:pt x="30" y="159"/>
                    <a:pt x="31" y="163"/>
                    <a:pt x="31" y="167"/>
                  </a:cubicBezTo>
                  <a:cubicBezTo>
                    <a:pt x="32" y="171"/>
                    <a:pt x="33" y="175"/>
                    <a:pt x="33" y="179"/>
                  </a:cubicBezTo>
                  <a:lnTo>
                    <a:pt x="33" y="193"/>
                  </a:lnTo>
                  <a:cubicBezTo>
                    <a:pt x="33" y="194"/>
                    <a:pt x="32" y="195"/>
                    <a:pt x="32" y="196"/>
                  </a:cubicBezTo>
                  <a:cubicBezTo>
                    <a:pt x="31" y="198"/>
                    <a:pt x="31" y="199"/>
                    <a:pt x="31" y="201"/>
                  </a:cubicBezTo>
                  <a:cubicBezTo>
                    <a:pt x="32" y="204"/>
                    <a:pt x="35" y="206"/>
                    <a:pt x="39" y="207"/>
                  </a:cubicBezTo>
                  <a:cubicBezTo>
                    <a:pt x="42" y="208"/>
                    <a:pt x="46" y="210"/>
                    <a:pt x="47" y="214"/>
                  </a:cubicBezTo>
                  <a:cubicBezTo>
                    <a:pt x="50" y="221"/>
                    <a:pt x="52" y="233"/>
                    <a:pt x="52" y="236"/>
                  </a:cubicBezTo>
                  <a:cubicBezTo>
                    <a:pt x="52" y="236"/>
                    <a:pt x="53" y="237"/>
                    <a:pt x="53" y="237"/>
                  </a:cubicBezTo>
                  <a:cubicBezTo>
                    <a:pt x="54" y="238"/>
                    <a:pt x="56" y="240"/>
                    <a:pt x="59" y="240"/>
                  </a:cubicBezTo>
                  <a:cubicBezTo>
                    <a:pt x="64" y="240"/>
                    <a:pt x="66" y="237"/>
                    <a:pt x="68" y="235"/>
                  </a:cubicBezTo>
                  <a:cubicBezTo>
                    <a:pt x="69" y="234"/>
                    <a:pt x="70" y="233"/>
                    <a:pt x="7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" name="Freeform 1179"/>
            <p:cNvSpPr>
              <a:spLocks/>
            </p:cNvSpPr>
            <p:nvPr/>
          </p:nvSpPr>
          <p:spPr bwMode="auto">
            <a:xfrm>
              <a:off x="8042875" y="4465221"/>
              <a:ext cx="131562" cy="163514"/>
            </a:xfrm>
            <a:custGeom>
              <a:avLst/>
              <a:gdLst>
                <a:gd name="T0" fmla="*/ 289 w 310"/>
                <a:gd name="T1" fmla="*/ 294 h 383"/>
                <a:gd name="T2" fmla="*/ 277 w 310"/>
                <a:gd name="T3" fmla="*/ 257 h 383"/>
                <a:gd name="T4" fmla="*/ 264 w 310"/>
                <a:gd name="T5" fmla="*/ 198 h 383"/>
                <a:gd name="T6" fmla="*/ 277 w 310"/>
                <a:gd name="T7" fmla="*/ 182 h 383"/>
                <a:gd name="T8" fmla="*/ 276 w 310"/>
                <a:gd name="T9" fmla="*/ 177 h 383"/>
                <a:gd name="T10" fmla="*/ 270 w 310"/>
                <a:gd name="T11" fmla="*/ 153 h 383"/>
                <a:gd name="T12" fmla="*/ 253 w 310"/>
                <a:gd name="T13" fmla="*/ 115 h 383"/>
                <a:gd name="T14" fmla="*/ 258 w 310"/>
                <a:gd name="T15" fmla="*/ 71 h 383"/>
                <a:gd name="T16" fmla="*/ 248 w 310"/>
                <a:gd name="T17" fmla="*/ 46 h 383"/>
                <a:gd name="T18" fmla="*/ 243 w 310"/>
                <a:gd name="T19" fmla="*/ 59 h 383"/>
                <a:gd name="T20" fmla="*/ 237 w 310"/>
                <a:gd name="T21" fmla="*/ 73 h 383"/>
                <a:gd name="T22" fmla="*/ 240 w 310"/>
                <a:gd name="T23" fmla="*/ 94 h 383"/>
                <a:gd name="T24" fmla="*/ 216 w 310"/>
                <a:gd name="T25" fmla="*/ 44 h 383"/>
                <a:gd name="T26" fmla="*/ 214 w 310"/>
                <a:gd name="T27" fmla="*/ 29 h 383"/>
                <a:gd name="T28" fmla="*/ 190 w 310"/>
                <a:gd name="T29" fmla="*/ 80 h 383"/>
                <a:gd name="T30" fmla="*/ 180 w 310"/>
                <a:gd name="T31" fmla="*/ 132 h 383"/>
                <a:gd name="T32" fmla="*/ 222 w 310"/>
                <a:gd name="T33" fmla="*/ 167 h 383"/>
                <a:gd name="T34" fmla="*/ 228 w 310"/>
                <a:gd name="T35" fmla="*/ 204 h 383"/>
                <a:gd name="T36" fmla="*/ 213 w 310"/>
                <a:gd name="T37" fmla="*/ 168 h 383"/>
                <a:gd name="T38" fmla="*/ 182 w 310"/>
                <a:gd name="T39" fmla="*/ 154 h 383"/>
                <a:gd name="T40" fmla="*/ 165 w 310"/>
                <a:gd name="T41" fmla="*/ 204 h 383"/>
                <a:gd name="T42" fmla="*/ 134 w 310"/>
                <a:gd name="T43" fmla="*/ 227 h 383"/>
                <a:gd name="T44" fmla="*/ 100 w 310"/>
                <a:gd name="T45" fmla="*/ 199 h 383"/>
                <a:gd name="T46" fmla="*/ 141 w 310"/>
                <a:gd name="T47" fmla="*/ 200 h 383"/>
                <a:gd name="T48" fmla="*/ 163 w 310"/>
                <a:gd name="T49" fmla="*/ 144 h 383"/>
                <a:gd name="T50" fmla="*/ 176 w 310"/>
                <a:gd name="T51" fmla="*/ 54 h 383"/>
                <a:gd name="T52" fmla="*/ 170 w 310"/>
                <a:gd name="T53" fmla="*/ 3 h 383"/>
                <a:gd name="T54" fmla="*/ 121 w 310"/>
                <a:gd name="T55" fmla="*/ 47 h 383"/>
                <a:gd name="T56" fmla="*/ 108 w 310"/>
                <a:gd name="T57" fmla="*/ 91 h 383"/>
                <a:gd name="T58" fmla="*/ 119 w 310"/>
                <a:gd name="T59" fmla="*/ 126 h 383"/>
                <a:gd name="T60" fmla="*/ 111 w 310"/>
                <a:gd name="T61" fmla="*/ 144 h 383"/>
                <a:gd name="T62" fmla="*/ 74 w 310"/>
                <a:gd name="T63" fmla="*/ 112 h 383"/>
                <a:gd name="T64" fmla="*/ 72 w 310"/>
                <a:gd name="T65" fmla="*/ 145 h 383"/>
                <a:gd name="T66" fmla="*/ 23 w 310"/>
                <a:gd name="T67" fmla="*/ 192 h 383"/>
                <a:gd name="T68" fmla="*/ 8 w 310"/>
                <a:gd name="T69" fmla="*/ 216 h 383"/>
                <a:gd name="T70" fmla="*/ 8 w 310"/>
                <a:gd name="T71" fmla="*/ 244 h 383"/>
                <a:gd name="T72" fmla="*/ 58 w 310"/>
                <a:gd name="T73" fmla="*/ 278 h 383"/>
                <a:gd name="T74" fmla="*/ 73 w 310"/>
                <a:gd name="T75" fmla="*/ 277 h 383"/>
                <a:gd name="T76" fmla="*/ 100 w 310"/>
                <a:gd name="T77" fmla="*/ 293 h 383"/>
                <a:gd name="T78" fmla="*/ 124 w 310"/>
                <a:gd name="T79" fmla="*/ 319 h 383"/>
                <a:gd name="T80" fmla="*/ 156 w 310"/>
                <a:gd name="T81" fmla="*/ 337 h 383"/>
                <a:gd name="T82" fmla="*/ 207 w 310"/>
                <a:gd name="T83" fmla="*/ 363 h 383"/>
                <a:gd name="T84" fmla="*/ 242 w 310"/>
                <a:gd name="T85" fmla="*/ 359 h 383"/>
                <a:gd name="T86" fmla="*/ 251 w 310"/>
                <a:gd name="T87" fmla="*/ 364 h 383"/>
                <a:gd name="T88" fmla="*/ 269 w 310"/>
                <a:gd name="T89" fmla="*/ 374 h 383"/>
                <a:gd name="T90" fmla="*/ 285 w 310"/>
                <a:gd name="T91" fmla="*/ 382 h 383"/>
                <a:gd name="T92" fmla="*/ 291 w 310"/>
                <a:gd name="T93" fmla="*/ 377 h 383"/>
                <a:gd name="T94" fmla="*/ 298 w 310"/>
                <a:gd name="T95" fmla="*/ 35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383">
                  <a:moveTo>
                    <a:pt x="310" y="319"/>
                  </a:moveTo>
                  <a:cubicBezTo>
                    <a:pt x="310" y="316"/>
                    <a:pt x="309" y="313"/>
                    <a:pt x="309" y="310"/>
                  </a:cubicBezTo>
                  <a:cubicBezTo>
                    <a:pt x="309" y="308"/>
                    <a:pt x="308" y="306"/>
                    <a:pt x="308" y="305"/>
                  </a:cubicBezTo>
                  <a:cubicBezTo>
                    <a:pt x="302" y="304"/>
                    <a:pt x="289" y="300"/>
                    <a:pt x="289" y="294"/>
                  </a:cubicBezTo>
                  <a:cubicBezTo>
                    <a:pt x="289" y="292"/>
                    <a:pt x="291" y="289"/>
                    <a:pt x="292" y="287"/>
                  </a:cubicBezTo>
                  <a:lnTo>
                    <a:pt x="291" y="274"/>
                  </a:lnTo>
                  <a:cubicBezTo>
                    <a:pt x="290" y="273"/>
                    <a:pt x="290" y="273"/>
                    <a:pt x="289" y="272"/>
                  </a:cubicBezTo>
                  <a:cubicBezTo>
                    <a:pt x="283" y="269"/>
                    <a:pt x="277" y="265"/>
                    <a:pt x="277" y="257"/>
                  </a:cubicBezTo>
                  <a:lnTo>
                    <a:pt x="277" y="235"/>
                  </a:lnTo>
                  <a:cubicBezTo>
                    <a:pt x="277" y="231"/>
                    <a:pt x="276" y="230"/>
                    <a:pt x="274" y="229"/>
                  </a:cubicBezTo>
                  <a:cubicBezTo>
                    <a:pt x="273" y="228"/>
                    <a:pt x="271" y="227"/>
                    <a:pt x="270" y="225"/>
                  </a:cubicBezTo>
                  <a:cubicBezTo>
                    <a:pt x="268" y="222"/>
                    <a:pt x="265" y="201"/>
                    <a:pt x="264" y="198"/>
                  </a:cubicBezTo>
                  <a:cubicBezTo>
                    <a:pt x="264" y="194"/>
                    <a:pt x="268" y="194"/>
                    <a:pt x="270" y="193"/>
                  </a:cubicBezTo>
                  <a:cubicBezTo>
                    <a:pt x="271" y="193"/>
                    <a:pt x="271" y="193"/>
                    <a:pt x="272" y="193"/>
                  </a:cubicBezTo>
                  <a:cubicBezTo>
                    <a:pt x="275" y="191"/>
                    <a:pt x="277" y="186"/>
                    <a:pt x="277" y="183"/>
                  </a:cubicBezTo>
                  <a:cubicBezTo>
                    <a:pt x="277" y="183"/>
                    <a:pt x="277" y="183"/>
                    <a:pt x="277" y="182"/>
                  </a:cubicBezTo>
                  <a:lnTo>
                    <a:pt x="277" y="182"/>
                  </a:lnTo>
                  <a:cubicBezTo>
                    <a:pt x="277" y="182"/>
                    <a:pt x="277" y="182"/>
                    <a:pt x="277" y="182"/>
                  </a:cubicBezTo>
                  <a:cubicBezTo>
                    <a:pt x="277" y="181"/>
                    <a:pt x="277" y="180"/>
                    <a:pt x="276" y="179"/>
                  </a:cubicBezTo>
                  <a:cubicBezTo>
                    <a:pt x="276" y="178"/>
                    <a:pt x="276" y="177"/>
                    <a:pt x="276" y="177"/>
                  </a:cubicBezTo>
                  <a:cubicBezTo>
                    <a:pt x="276" y="176"/>
                    <a:pt x="276" y="176"/>
                    <a:pt x="277" y="176"/>
                  </a:cubicBezTo>
                  <a:cubicBezTo>
                    <a:pt x="280" y="174"/>
                    <a:pt x="280" y="172"/>
                    <a:pt x="280" y="167"/>
                  </a:cubicBezTo>
                  <a:cubicBezTo>
                    <a:pt x="280" y="162"/>
                    <a:pt x="277" y="159"/>
                    <a:pt x="274" y="157"/>
                  </a:cubicBezTo>
                  <a:cubicBezTo>
                    <a:pt x="273" y="155"/>
                    <a:pt x="271" y="154"/>
                    <a:pt x="270" y="153"/>
                  </a:cubicBezTo>
                  <a:cubicBezTo>
                    <a:pt x="270" y="153"/>
                    <a:pt x="270" y="153"/>
                    <a:pt x="269" y="153"/>
                  </a:cubicBezTo>
                  <a:cubicBezTo>
                    <a:pt x="268" y="153"/>
                    <a:pt x="267" y="154"/>
                    <a:pt x="265" y="154"/>
                  </a:cubicBezTo>
                  <a:cubicBezTo>
                    <a:pt x="256" y="154"/>
                    <a:pt x="241" y="140"/>
                    <a:pt x="241" y="131"/>
                  </a:cubicBezTo>
                  <a:cubicBezTo>
                    <a:pt x="241" y="121"/>
                    <a:pt x="247" y="118"/>
                    <a:pt x="253" y="115"/>
                  </a:cubicBezTo>
                  <a:cubicBezTo>
                    <a:pt x="258" y="112"/>
                    <a:pt x="263" y="110"/>
                    <a:pt x="263" y="100"/>
                  </a:cubicBezTo>
                  <a:cubicBezTo>
                    <a:pt x="263" y="93"/>
                    <a:pt x="260" y="89"/>
                    <a:pt x="257" y="86"/>
                  </a:cubicBezTo>
                  <a:cubicBezTo>
                    <a:pt x="255" y="83"/>
                    <a:pt x="252" y="80"/>
                    <a:pt x="252" y="77"/>
                  </a:cubicBezTo>
                  <a:cubicBezTo>
                    <a:pt x="252" y="73"/>
                    <a:pt x="255" y="71"/>
                    <a:pt x="258" y="71"/>
                  </a:cubicBezTo>
                  <a:cubicBezTo>
                    <a:pt x="261" y="69"/>
                    <a:pt x="264" y="68"/>
                    <a:pt x="263" y="61"/>
                  </a:cubicBezTo>
                  <a:cubicBezTo>
                    <a:pt x="263" y="57"/>
                    <a:pt x="260" y="56"/>
                    <a:pt x="256" y="55"/>
                  </a:cubicBezTo>
                  <a:cubicBezTo>
                    <a:pt x="253" y="54"/>
                    <a:pt x="248" y="52"/>
                    <a:pt x="248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4"/>
                    <a:pt x="248" y="43"/>
                  </a:cubicBezTo>
                  <a:cubicBezTo>
                    <a:pt x="245" y="44"/>
                    <a:pt x="241" y="44"/>
                    <a:pt x="240" y="46"/>
                  </a:cubicBezTo>
                  <a:cubicBezTo>
                    <a:pt x="245" y="51"/>
                    <a:pt x="247" y="55"/>
                    <a:pt x="246" y="57"/>
                  </a:cubicBezTo>
                  <a:cubicBezTo>
                    <a:pt x="245" y="58"/>
                    <a:pt x="245" y="59"/>
                    <a:pt x="243" y="59"/>
                  </a:cubicBezTo>
                  <a:cubicBezTo>
                    <a:pt x="239" y="59"/>
                    <a:pt x="232" y="55"/>
                    <a:pt x="225" y="50"/>
                  </a:cubicBezTo>
                  <a:cubicBezTo>
                    <a:pt x="225" y="50"/>
                    <a:pt x="225" y="50"/>
                    <a:pt x="225" y="51"/>
                  </a:cubicBezTo>
                  <a:cubicBezTo>
                    <a:pt x="223" y="53"/>
                    <a:pt x="220" y="56"/>
                    <a:pt x="221" y="59"/>
                  </a:cubicBezTo>
                  <a:cubicBezTo>
                    <a:pt x="222" y="64"/>
                    <a:pt x="227" y="68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8" y="73"/>
                    <a:pt x="246" y="84"/>
                    <a:pt x="244" y="91"/>
                  </a:cubicBezTo>
                  <a:cubicBezTo>
                    <a:pt x="244" y="92"/>
                    <a:pt x="243" y="93"/>
                    <a:pt x="242" y="94"/>
                  </a:cubicBezTo>
                  <a:cubicBezTo>
                    <a:pt x="241" y="94"/>
                    <a:pt x="241" y="94"/>
                    <a:pt x="240" y="94"/>
                  </a:cubicBezTo>
                  <a:cubicBezTo>
                    <a:pt x="238" y="93"/>
                    <a:pt x="236" y="90"/>
                    <a:pt x="235" y="87"/>
                  </a:cubicBezTo>
                  <a:cubicBezTo>
                    <a:pt x="233" y="85"/>
                    <a:pt x="232" y="83"/>
                    <a:pt x="230" y="81"/>
                  </a:cubicBezTo>
                  <a:cubicBezTo>
                    <a:pt x="219" y="81"/>
                    <a:pt x="211" y="70"/>
                    <a:pt x="210" y="66"/>
                  </a:cubicBezTo>
                  <a:cubicBezTo>
                    <a:pt x="209" y="57"/>
                    <a:pt x="213" y="51"/>
                    <a:pt x="216" y="44"/>
                  </a:cubicBezTo>
                  <a:cubicBezTo>
                    <a:pt x="217" y="42"/>
                    <a:pt x="218" y="40"/>
                    <a:pt x="219" y="37"/>
                  </a:cubicBezTo>
                  <a:cubicBezTo>
                    <a:pt x="219" y="37"/>
                    <a:pt x="222" y="27"/>
                    <a:pt x="219" y="16"/>
                  </a:cubicBezTo>
                  <a:cubicBezTo>
                    <a:pt x="219" y="16"/>
                    <a:pt x="218" y="16"/>
                    <a:pt x="218" y="16"/>
                  </a:cubicBezTo>
                  <a:cubicBezTo>
                    <a:pt x="216" y="16"/>
                    <a:pt x="215" y="23"/>
                    <a:pt x="214" y="29"/>
                  </a:cubicBezTo>
                  <a:cubicBezTo>
                    <a:pt x="213" y="37"/>
                    <a:pt x="212" y="46"/>
                    <a:pt x="207" y="45"/>
                  </a:cubicBezTo>
                  <a:cubicBezTo>
                    <a:pt x="191" y="49"/>
                    <a:pt x="190" y="54"/>
                    <a:pt x="189" y="61"/>
                  </a:cubicBezTo>
                  <a:lnTo>
                    <a:pt x="189" y="62"/>
                  </a:lnTo>
                  <a:cubicBezTo>
                    <a:pt x="187" y="67"/>
                    <a:pt x="189" y="74"/>
                    <a:pt x="190" y="80"/>
                  </a:cubicBezTo>
                  <a:cubicBezTo>
                    <a:pt x="192" y="89"/>
                    <a:pt x="194" y="98"/>
                    <a:pt x="188" y="101"/>
                  </a:cubicBezTo>
                  <a:cubicBezTo>
                    <a:pt x="187" y="103"/>
                    <a:pt x="186" y="105"/>
                    <a:pt x="185" y="107"/>
                  </a:cubicBezTo>
                  <a:cubicBezTo>
                    <a:pt x="182" y="115"/>
                    <a:pt x="180" y="121"/>
                    <a:pt x="180" y="128"/>
                  </a:cubicBezTo>
                  <a:cubicBezTo>
                    <a:pt x="180" y="129"/>
                    <a:pt x="180" y="130"/>
                    <a:pt x="180" y="132"/>
                  </a:cubicBezTo>
                  <a:cubicBezTo>
                    <a:pt x="180" y="136"/>
                    <a:pt x="180" y="140"/>
                    <a:pt x="181" y="141"/>
                  </a:cubicBezTo>
                  <a:cubicBezTo>
                    <a:pt x="183" y="143"/>
                    <a:pt x="189" y="143"/>
                    <a:pt x="201" y="140"/>
                  </a:cubicBezTo>
                  <a:cubicBezTo>
                    <a:pt x="201" y="140"/>
                    <a:pt x="202" y="140"/>
                    <a:pt x="202" y="140"/>
                  </a:cubicBezTo>
                  <a:cubicBezTo>
                    <a:pt x="212" y="142"/>
                    <a:pt x="219" y="151"/>
                    <a:pt x="222" y="167"/>
                  </a:cubicBezTo>
                  <a:cubicBezTo>
                    <a:pt x="223" y="176"/>
                    <a:pt x="219" y="178"/>
                    <a:pt x="216" y="180"/>
                  </a:cubicBezTo>
                  <a:cubicBezTo>
                    <a:pt x="214" y="181"/>
                    <a:pt x="212" y="183"/>
                    <a:pt x="211" y="186"/>
                  </a:cubicBezTo>
                  <a:cubicBezTo>
                    <a:pt x="211" y="191"/>
                    <a:pt x="218" y="196"/>
                    <a:pt x="223" y="199"/>
                  </a:cubicBezTo>
                  <a:cubicBezTo>
                    <a:pt x="227" y="201"/>
                    <a:pt x="228" y="202"/>
                    <a:pt x="228" y="204"/>
                  </a:cubicBezTo>
                  <a:cubicBezTo>
                    <a:pt x="228" y="204"/>
                    <a:pt x="227" y="205"/>
                    <a:pt x="227" y="205"/>
                  </a:cubicBezTo>
                  <a:cubicBezTo>
                    <a:pt x="222" y="205"/>
                    <a:pt x="216" y="204"/>
                    <a:pt x="212" y="201"/>
                  </a:cubicBezTo>
                  <a:cubicBezTo>
                    <a:pt x="208" y="198"/>
                    <a:pt x="206" y="194"/>
                    <a:pt x="206" y="191"/>
                  </a:cubicBezTo>
                  <a:cubicBezTo>
                    <a:pt x="206" y="184"/>
                    <a:pt x="208" y="178"/>
                    <a:pt x="213" y="168"/>
                  </a:cubicBezTo>
                  <a:cubicBezTo>
                    <a:pt x="210" y="166"/>
                    <a:pt x="209" y="163"/>
                    <a:pt x="207" y="160"/>
                  </a:cubicBezTo>
                  <a:cubicBezTo>
                    <a:pt x="205" y="154"/>
                    <a:pt x="203" y="150"/>
                    <a:pt x="195" y="150"/>
                  </a:cubicBezTo>
                  <a:cubicBezTo>
                    <a:pt x="194" y="150"/>
                    <a:pt x="193" y="150"/>
                    <a:pt x="191" y="150"/>
                  </a:cubicBezTo>
                  <a:cubicBezTo>
                    <a:pt x="187" y="150"/>
                    <a:pt x="184" y="152"/>
                    <a:pt x="182" y="154"/>
                  </a:cubicBezTo>
                  <a:cubicBezTo>
                    <a:pt x="178" y="159"/>
                    <a:pt x="178" y="170"/>
                    <a:pt x="181" y="188"/>
                  </a:cubicBezTo>
                  <a:cubicBezTo>
                    <a:pt x="181" y="188"/>
                    <a:pt x="180" y="189"/>
                    <a:pt x="180" y="189"/>
                  </a:cubicBezTo>
                  <a:cubicBezTo>
                    <a:pt x="168" y="195"/>
                    <a:pt x="168" y="196"/>
                    <a:pt x="167" y="199"/>
                  </a:cubicBezTo>
                  <a:cubicBezTo>
                    <a:pt x="166" y="201"/>
                    <a:pt x="166" y="202"/>
                    <a:pt x="165" y="204"/>
                  </a:cubicBezTo>
                  <a:cubicBezTo>
                    <a:pt x="159" y="215"/>
                    <a:pt x="152" y="216"/>
                    <a:pt x="146" y="217"/>
                  </a:cubicBezTo>
                  <a:cubicBezTo>
                    <a:pt x="142" y="218"/>
                    <a:pt x="138" y="218"/>
                    <a:pt x="136" y="226"/>
                  </a:cubicBezTo>
                  <a:cubicBezTo>
                    <a:pt x="136" y="227"/>
                    <a:pt x="135" y="227"/>
                    <a:pt x="135" y="227"/>
                  </a:cubicBezTo>
                  <a:cubicBezTo>
                    <a:pt x="135" y="227"/>
                    <a:pt x="134" y="227"/>
                    <a:pt x="134" y="227"/>
                  </a:cubicBezTo>
                  <a:cubicBezTo>
                    <a:pt x="128" y="221"/>
                    <a:pt x="122" y="219"/>
                    <a:pt x="116" y="218"/>
                  </a:cubicBezTo>
                  <a:cubicBezTo>
                    <a:pt x="110" y="217"/>
                    <a:pt x="105" y="215"/>
                    <a:pt x="105" y="209"/>
                  </a:cubicBezTo>
                  <a:cubicBezTo>
                    <a:pt x="105" y="207"/>
                    <a:pt x="103" y="205"/>
                    <a:pt x="102" y="204"/>
                  </a:cubicBezTo>
                  <a:cubicBezTo>
                    <a:pt x="100" y="202"/>
                    <a:pt x="99" y="200"/>
                    <a:pt x="100" y="199"/>
                  </a:cubicBezTo>
                  <a:cubicBezTo>
                    <a:pt x="100" y="197"/>
                    <a:pt x="103" y="196"/>
                    <a:pt x="109" y="197"/>
                  </a:cubicBezTo>
                  <a:cubicBezTo>
                    <a:pt x="114" y="197"/>
                    <a:pt x="115" y="201"/>
                    <a:pt x="117" y="205"/>
                  </a:cubicBezTo>
                  <a:cubicBezTo>
                    <a:pt x="118" y="210"/>
                    <a:pt x="120" y="215"/>
                    <a:pt x="127" y="215"/>
                  </a:cubicBezTo>
                  <a:cubicBezTo>
                    <a:pt x="132" y="214"/>
                    <a:pt x="136" y="208"/>
                    <a:pt x="141" y="200"/>
                  </a:cubicBezTo>
                  <a:cubicBezTo>
                    <a:pt x="145" y="192"/>
                    <a:pt x="151" y="184"/>
                    <a:pt x="160" y="178"/>
                  </a:cubicBezTo>
                  <a:cubicBezTo>
                    <a:pt x="161" y="167"/>
                    <a:pt x="166" y="166"/>
                    <a:pt x="169" y="165"/>
                  </a:cubicBezTo>
                  <a:cubicBezTo>
                    <a:pt x="170" y="164"/>
                    <a:pt x="171" y="164"/>
                    <a:pt x="171" y="164"/>
                  </a:cubicBezTo>
                  <a:cubicBezTo>
                    <a:pt x="172" y="162"/>
                    <a:pt x="168" y="153"/>
                    <a:pt x="163" y="144"/>
                  </a:cubicBezTo>
                  <a:cubicBezTo>
                    <a:pt x="156" y="130"/>
                    <a:pt x="170" y="101"/>
                    <a:pt x="178" y="85"/>
                  </a:cubicBezTo>
                  <a:lnTo>
                    <a:pt x="179" y="83"/>
                  </a:lnTo>
                  <a:cubicBezTo>
                    <a:pt x="183" y="76"/>
                    <a:pt x="181" y="74"/>
                    <a:pt x="179" y="71"/>
                  </a:cubicBezTo>
                  <a:cubicBezTo>
                    <a:pt x="176" y="67"/>
                    <a:pt x="174" y="63"/>
                    <a:pt x="176" y="54"/>
                  </a:cubicBezTo>
                  <a:cubicBezTo>
                    <a:pt x="178" y="46"/>
                    <a:pt x="181" y="45"/>
                    <a:pt x="184" y="43"/>
                  </a:cubicBezTo>
                  <a:cubicBezTo>
                    <a:pt x="187" y="41"/>
                    <a:pt x="190" y="39"/>
                    <a:pt x="193" y="27"/>
                  </a:cubicBezTo>
                  <a:cubicBezTo>
                    <a:pt x="195" y="17"/>
                    <a:pt x="193" y="14"/>
                    <a:pt x="179" y="8"/>
                  </a:cubicBezTo>
                  <a:cubicBezTo>
                    <a:pt x="175" y="6"/>
                    <a:pt x="172" y="4"/>
                    <a:pt x="170" y="3"/>
                  </a:cubicBezTo>
                  <a:cubicBezTo>
                    <a:pt x="168" y="1"/>
                    <a:pt x="166" y="0"/>
                    <a:pt x="165" y="0"/>
                  </a:cubicBezTo>
                  <a:cubicBezTo>
                    <a:pt x="164" y="0"/>
                    <a:pt x="162" y="2"/>
                    <a:pt x="158" y="8"/>
                  </a:cubicBezTo>
                  <a:cubicBezTo>
                    <a:pt x="158" y="9"/>
                    <a:pt x="157" y="10"/>
                    <a:pt x="156" y="13"/>
                  </a:cubicBezTo>
                  <a:cubicBezTo>
                    <a:pt x="152" y="24"/>
                    <a:pt x="143" y="46"/>
                    <a:pt x="121" y="47"/>
                  </a:cubicBezTo>
                  <a:cubicBezTo>
                    <a:pt x="114" y="54"/>
                    <a:pt x="116" y="58"/>
                    <a:pt x="119" y="62"/>
                  </a:cubicBezTo>
                  <a:cubicBezTo>
                    <a:pt x="120" y="64"/>
                    <a:pt x="122" y="66"/>
                    <a:pt x="121" y="69"/>
                  </a:cubicBezTo>
                  <a:cubicBezTo>
                    <a:pt x="121" y="71"/>
                    <a:pt x="119" y="72"/>
                    <a:pt x="117" y="74"/>
                  </a:cubicBezTo>
                  <a:cubicBezTo>
                    <a:pt x="116" y="82"/>
                    <a:pt x="111" y="87"/>
                    <a:pt x="108" y="91"/>
                  </a:cubicBezTo>
                  <a:cubicBezTo>
                    <a:pt x="105" y="94"/>
                    <a:pt x="103" y="96"/>
                    <a:pt x="103" y="98"/>
                  </a:cubicBezTo>
                  <a:cubicBezTo>
                    <a:pt x="103" y="100"/>
                    <a:pt x="105" y="102"/>
                    <a:pt x="108" y="104"/>
                  </a:cubicBezTo>
                  <a:cubicBezTo>
                    <a:pt x="115" y="107"/>
                    <a:pt x="116" y="113"/>
                    <a:pt x="116" y="117"/>
                  </a:cubicBezTo>
                  <a:cubicBezTo>
                    <a:pt x="117" y="121"/>
                    <a:pt x="117" y="124"/>
                    <a:pt x="119" y="126"/>
                  </a:cubicBezTo>
                  <a:cubicBezTo>
                    <a:pt x="119" y="126"/>
                    <a:pt x="119" y="126"/>
                    <a:pt x="119" y="127"/>
                  </a:cubicBezTo>
                  <a:cubicBezTo>
                    <a:pt x="119" y="127"/>
                    <a:pt x="121" y="136"/>
                    <a:pt x="117" y="141"/>
                  </a:cubicBezTo>
                  <a:cubicBezTo>
                    <a:pt x="116" y="143"/>
                    <a:pt x="114" y="144"/>
                    <a:pt x="112" y="144"/>
                  </a:cubicBezTo>
                  <a:cubicBezTo>
                    <a:pt x="112" y="144"/>
                    <a:pt x="111" y="144"/>
                    <a:pt x="111" y="144"/>
                  </a:cubicBezTo>
                  <a:cubicBezTo>
                    <a:pt x="103" y="144"/>
                    <a:pt x="97" y="132"/>
                    <a:pt x="90" y="118"/>
                  </a:cubicBezTo>
                  <a:cubicBezTo>
                    <a:pt x="88" y="113"/>
                    <a:pt x="85" y="107"/>
                    <a:pt x="82" y="102"/>
                  </a:cubicBezTo>
                  <a:cubicBezTo>
                    <a:pt x="81" y="103"/>
                    <a:pt x="80" y="104"/>
                    <a:pt x="79" y="105"/>
                  </a:cubicBezTo>
                  <a:cubicBezTo>
                    <a:pt x="76" y="107"/>
                    <a:pt x="74" y="109"/>
                    <a:pt x="74" y="112"/>
                  </a:cubicBezTo>
                  <a:cubicBezTo>
                    <a:pt x="74" y="114"/>
                    <a:pt x="76" y="116"/>
                    <a:pt x="77" y="118"/>
                  </a:cubicBezTo>
                  <a:cubicBezTo>
                    <a:pt x="79" y="121"/>
                    <a:pt x="81" y="123"/>
                    <a:pt x="81" y="128"/>
                  </a:cubicBezTo>
                  <a:cubicBezTo>
                    <a:pt x="81" y="133"/>
                    <a:pt x="78" y="136"/>
                    <a:pt x="76" y="138"/>
                  </a:cubicBezTo>
                  <a:cubicBezTo>
                    <a:pt x="74" y="140"/>
                    <a:pt x="72" y="141"/>
                    <a:pt x="72" y="145"/>
                  </a:cubicBezTo>
                  <a:cubicBezTo>
                    <a:pt x="72" y="146"/>
                    <a:pt x="73" y="147"/>
                    <a:pt x="74" y="148"/>
                  </a:cubicBezTo>
                  <a:cubicBezTo>
                    <a:pt x="76" y="150"/>
                    <a:pt x="78" y="152"/>
                    <a:pt x="78" y="155"/>
                  </a:cubicBezTo>
                  <a:cubicBezTo>
                    <a:pt x="78" y="170"/>
                    <a:pt x="53" y="178"/>
                    <a:pt x="44" y="181"/>
                  </a:cubicBezTo>
                  <a:cubicBezTo>
                    <a:pt x="35" y="184"/>
                    <a:pt x="29" y="188"/>
                    <a:pt x="23" y="192"/>
                  </a:cubicBezTo>
                  <a:cubicBezTo>
                    <a:pt x="18" y="195"/>
                    <a:pt x="13" y="198"/>
                    <a:pt x="7" y="200"/>
                  </a:cubicBezTo>
                  <a:cubicBezTo>
                    <a:pt x="7" y="200"/>
                    <a:pt x="7" y="201"/>
                    <a:pt x="7" y="201"/>
                  </a:cubicBezTo>
                  <a:cubicBezTo>
                    <a:pt x="8" y="202"/>
                    <a:pt x="8" y="202"/>
                    <a:pt x="8" y="204"/>
                  </a:cubicBezTo>
                  <a:lnTo>
                    <a:pt x="8" y="216"/>
                  </a:lnTo>
                  <a:cubicBezTo>
                    <a:pt x="8" y="221"/>
                    <a:pt x="6" y="224"/>
                    <a:pt x="4" y="227"/>
                  </a:cubicBezTo>
                  <a:cubicBezTo>
                    <a:pt x="2" y="230"/>
                    <a:pt x="0" y="232"/>
                    <a:pt x="0" y="235"/>
                  </a:cubicBezTo>
                  <a:cubicBezTo>
                    <a:pt x="0" y="240"/>
                    <a:pt x="4" y="242"/>
                    <a:pt x="7" y="243"/>
                  </a:cubicBezTo>
                  <a:cubicBezTo>
                    <a:pt x="8" y="243"/>
                    <a:pt x="8" y="243"/>
                    <a:pt x="8" y="244"/>
                  </a:cubicBezTo>
                  <a:cubicBezTo>
                    <a:pt x="8" y="250"/>
                    <a:pt x="12" y="251"/>
                    <a:pt x="20" y="251"/>
                  </a:cubicBezTo>
                  <a:lnTo>
                    <a:pt x="40" y="251"/>
                  </a:lnTo>
                  <a:cubicBezTo>
                    <a:pt x="47" y="251"/>
                    <a:pt x="48" y="258"/>
                    <a:pt x="50" y="265"/>
                  </a:cubicBezTo>
                  <a:cubicBezTo>
                    <a:pt x="51" y="273"/>
                    <a:pt x="53" y="278"/>
                    <a:pt x="58" y="278"/>
                  </a:cubicBezTo>
                  <a:cubicBezTo>
                    <a:pt x="60" y="278"/>
                    <a:pt x="62" y="277"/>
                    <a:pt x="64" y="276"/>
                  </a:cubicBezTo>
                  <a:cubicBezTo>
                    <a:pt x="65" y="275"/>
                    <a:pt x="67" y="275"/>
                    <a:pt x="69" y="274"/>
                  </a:cubicBezTo>
                  <a:cubicBezTo>
                    <a:pt x="70" y="274"/>
                    <a:pt x="70" y="274"/>
                    <a:pt x="70" y="275"/>
                  </a:cubicBezTo>
                  <a:cubicBezTo>
                    <a:pt x="71" y="276"/>
                    <a:pt x="71" y="277"/>
                    <a:pt x="73" y="277"/>
                  </a:cubicBezTo>
                  <a:cubicBezTo>
                    <a:pt x="74" y="277"/>
                    <a:pt x="75" y="276"/>
                    <a:pt x="76" y="275"/>
                  </a:cubicBezTo>
                  <a:cubicBezTo>
                    <a:pt x="78" y="274"/>
                    <a:pt x="79" y="273"/>
                    <a:pt x="80" y="273"/>
                  </a:cubicBezTo>
                  <a:cubicBezTo>
                    <a:pt x="83" y="273"/>
                    <a:pt x="100" y="282"/>
                    <a:pt x="100" y="286"/>
                  </a:cubicBezTo>
                  <a:lnTo>
                    <a:pt x="100" y="293"/>
                  </a:lnTo>
                  <a:cubicBezTo>
                    <a:pt x="100" y="295"/>
                    <a:pt x="101" y="299"/>
                    <a:pt x="103" y="302"/>
                  </a:cubicBezTo>
                  <a:cubicBezTo>
                    <a:pt x="105" y="305"/>
                    <a:pt x="105" y="309"/>
                    <a:pt x="106" y="312"/>
                  </a:cubicBezTo>
                  <a:cubicBezTo>
                    <a:pt x="106" y="315"/>
                    <a:pt x="107" y="317"/>
                    <a:pt x="109" y="319"/>
                  </a:cubicBezTo>
                  <a:lnTo>
                    <a:pt x="124" y="319"/>
                  </a:lnTo>
                  <a:cubicBezTo>
                    <a:pt x="124" y="319"/>
                    <a:pt x="124" y="320"/>
                    <a:pt x="125" y="320"/>
                  </a:cubicBezTo>
                  <a:lnTo>
                    <a:pt x="125" y="321"/>
                  </a:lnTo>
                  <a:cubicBezTo>
                    <a:pt x="130" y="326"/>
                    <a:pt x="133" y="329"/>
                    <a:pt x="138" y="332"/>
                  </a:cubicBezTo>
                  <a:cubicBezTo>
                    <a:pt x="142" y="335"/>
                    <a:pt x="149" y="336"/>
                    <a:pt x="156" y="337"/>
                  </a:cubicBezTo>
                  <a:cubicBezTo>
                    <a:pt x="161" y="338"/>
                    <a:pt x="166" y="339"/>
                    <a:pt x="169" y="340"/>
                  </a:cubicBezTo>
                  <a:cubicBezTo>
                    <a:pt x="175" y="343"/>
                    <a:pt x="178" y="347"/>
                    <a:pt x="181" y="352"/>
                  </a:cubicBezTo>
                  <a:cubicBezTo>
                    <a:pt x="185" y="357"/>
                    <a:pt x="188" y="363"/>
                    <a:pt x="198" y="363"/>
                  </a:cubicBezTo>
                  <a:cubicBezTo>
                    <a:pt x="201" y="363"/>
                    <a:pt x="204" y="363"/>
                    <a:pt x="207" y="363"/>
                  </a:cubicBezTo>
                  <a:cubicBezTo>
                    <a:pt x="209" y="364"/>
                    <a:pt x="212" y="364"/>
                    <a:pt x="214" y="364"/>
                  </a:cubicBezTo>
                  <a:cubicBezTo>
                    <a:pt x="218" y="364"/>
                    <a:pt x="221" y="361"/>
                    <a:pt x="223" y="358"/>
                  </a:cubicBezTo>
                  <a:cubicBezTo>
                    <a:pt x="226" y="354"/>
                    <a:pt x="228" y="351"/>
                    <a:pt x="233" y="351"/>
                  </a:cubicBezTo>
                  <a:cubicBezTo>
                    <a:pt x="237" y="351"/>
                    <a:pt x="240" y="355"/>
                    <a:pt x="242" y="359"/>
                  </a:cubicBezTo>
                  <a:cubicBezTo>
                    <a:pt x="243" y="360"/>
                    <a:pt x="244" y="362"/>
                    <a:pt x="245" y="363"/>
                  </a:cubicBezTo>
                  <a:cubicBezTo>
                    <a:pt x="245" y="363"/>
                    <a:pt x="245" y="363"/>
                    <a:pt x="245" y="363"/>
                  </a:cubicBezTo>
                  <a:cubicBezTo>
                    <a:pt x="246" y="365"/>
                    <a:pt x="247" y="365"/>
                    <a:pt x="248" y="365"/>
                  </a:cubicBezTo>
                  <a:cubicBezTo>
                    <a:pt x="249" y="365"/>
                    <a:pt x="250" y="364"/>
                    <a:pt x="251" y="364"/>
                  </a:cubicBezTo>
                  <a:cubicBezTo>
                    <a:pt x="253" y="363"/>
                    <a:pt x="255" y="363"/>
                    <a:pt x="257" y="363"/>
                  </a:cubicBezTo>
                  <a:cubicBezTo>
                    <a:pt x="260" y="365"/>
                    <a:pt x="261" y="367"/>
                    <a:pt x="262" y="369"/>
                  </a:cubicBezTo>
                  <a:cubicBezTo>
                    <a:pt x="263" y="371"/>
                    <a:pt x="263" y="372"/>
                    <a:pt x="265" y="373"/>
                  </a:cubicBezTo>
                  <a:cubicBezTo>
                    <a:pt x="266" y="374"/>
                    <a:pt x="267" y="374"/>
                    <a:pt x="269" y="374"/>
                  </a:cubicBezTo>
                  <a:lnTo>
                    <a:pt x="271" y="374"/>
                  </a:lnTo>
                  <a:cubicBezTo>
                    <a:pt x="272" y="374"/>
                    <a:pt x="274" y="375"/>
                    <a:pt x="275" y="375"/>
                  </a:cubicBezTo>
                  <a:cubicBezTo>
                    <a:pt x="277" y="376"/>
                    <a:pt x="279" y="377"/>
                    <a:pt x="280" y="379"/>
                  </a:cubicBezTo>
                  <a:cubicBezTo>
                    <a:pt x="282" y="380"/>
                    <a:pt x="283" y="381"/>
                    <a:pt x="285" y="382"/>
                  </a:cubicBezTo>
                  <a:cubicBezTo>
                    <a:pt x="285" y="382"/>
                    <a:pt x="285" y="382"/>
                    <a:pt x="285" y="383"/>
                  </a:cubicBezTo>
                  <a:cubicBezTo>
                    <a:pt x="286" y="383"/>
                    <a:pt x="286" y="382"/>
                    <a:pt x="286" y="382"/>
                  </a:cubicBezTo>
                  <a:cubicBezTo>
                    <a:pt x="287" y="382"/>
                    <a:pt x="288" y="382"/>
                    <a:pt x="289" y="381"/>
                  </a:cubicBezTo>
                  <a:cubicBezTo>
                    <a:pt x="290" y="381"/>
                    <a:pt x="290" y="379"/>
                    <a:pt x="291" y="377"/>
                  </a:cubicBezTo>
                  <a:cubicBezTo>
                    <a:pt x="291" y="376"/>
                    <a:pt x="291" y="374"/>
                    <a:pt x="291" y="373"/>
                  </a:cubicBezTo>
                  <a:cubicBezTo>
                    <a:pt x="292" y="370"/>
                    <a:pt x="294" y="368"/>
                    <a:pt x="296" y="366"/>
                  </a:cubicBezTo>
                  <a:cubicBezTo>
                    <a:pt x="299" y="363"/>
                    <a:pt x="301" y="361"/>
                    <a:pt x="301" y="358"/>
                  </a:cubicBezTo>
                  <a:cubicBezTo>
                    <a:pt x="301" y="355"/>
                    <a:pt x="300" y="352"/>
                    <a:pt x="298" y="350"/>
                  </a:cubicBezTo>
                  <a:cubicBezTo>
                    <a:pt x="297" y="348"/>
                    <a:pt x="296" y="346"/>
                    <a:pt x="296" y="343"/>
                  </a:cubicBezTo>
                  <a:cubicBezTo>
                    <a:pt x="296" y="336"/>
                    <a:pt x="300" y="333"/>
                    <a:pt x="303" y="331"/>
                  </a:cubicBezTo>
                  <a:cubicBezTo>
                    <a:pt x="307" y="328"/>
                    <a:pt x="310" y="326"/>
                    <a:pt x="310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0" name="Freeform 1180"/>
            <p:cNvSpPr>
              <a:spLocks/>
            </p:cNvSpPr>
            <p:nvPr/>
          </p:nvSpPr>
          <p:spPr bwMode="auto">
            <a:xfrm>
              <a:off x="8018442" y="4641891"/>
              <a:ext cx="77059" cy="65782"/>
            </a:xfrm>
            <a:custGeom>
              <a:avLst/>
              <a:gdLst>
                <a:gd name="T0" fmla="*/ 149 w 180"/>
                <a:gd name="T1" fmla="*/ 73 h 153"/>
                <a:gd name="T2" fmla="*/ 166 w 180"/>
                <a:gd name="T3" fmla="*/ 77 h 153"/>
                <a:gd name="T4" fmla="*/ 171 w 180"/>
                <a:gd name="T5" fmla="*/ 62 h 153"/>
                <a:gd name="T6" fmla="*/ 141 w 180"/>
                <a:gd name="T7" fmla="*/ 39 h 153"/>
                <a:gd name="T8" fmla="*/ 128 w 180"/>
                <a:gd name="T9" fmla="*/ 14 h 153"/>
                <a:gd name="T10" fmla="*/ 115 w 180"/>
                <a:gd name="T11" fmla="*/ 10 h 153"/>
                <a:gd name="T12" fmla="*/ 99 w 180"/>
                <a:gd name="T13" fmla="*/ 0 h 153"/>
                <a:gd name="T14" fmla="*/ 94 w 180"/>
                <a:gd name="T15" fmla="*/ 8 h 153"/>
                <a:gd name="T16" fmla="*/ 84 w 180"/>
                <a:gd name="T17" fmla="*/ 11 h 153"/>
                <a:gd name="T18" fmla="*/ 83 w 180"/>
                <a:gd name="T19" fmla="*/ 13 h 153"/>
                <a:gd name="T20" fmla="*/ 72 w 180"/>
                <a:gd name="T21" fmla="*/ 19 h 153"/>
                <a:gd name="T22" fmla="*/ 63 w 180"/>
                <a:gd name="T23" fmla="*/ 18 h 153"/>
                <a:gd name="T24" fmla="*/ 52 w 180"/>
                <a:gd name="T25" fmla="*/ 23 h 153"/>
                <a:gd name="T26" fmla="*/ 35 w 180"/>
                <a:gd name="T27" fmla="*/ 26 h 153"/>
                <a:gd name="T28" fmla="*/ 30 w 180"/>
                <a:gd name="T29" fmla="*/ 47 h 153"/>
                <a:gd name="T30" fmla="*/ 11 w 180"/>
                <a:gd name="T31" fmla="*/ 48 h 153"/>
                <a:gd name="T32" fmla="*/ 3 w 180"/>
                <a:gd name="T33" fmla="*/ 60 h 153"/>
                <a:gd name="T34" fmla="*/ 2 w 180"/>
                <a:gd name="T35" fmla="*/ 76 h 153"/>
                <a:gd name="T36" fmla="*/ 0 w 180"/>
                <a:gd name="T37" fmla="*/ 76 h 153"/>
                <a:gd name="T38" fmla="*/ 3 w 180"/>
                <a:gd name="T39" fmla="*/ 90 h 153"/>
                <a:gd name="T40" fmla="*/ 7 w 180"/>
                <a:gd name="T41" fmla="*/ 100 h 153"/>
                <a:gd name="T42" fmla="*/ 15 w 180"/>
                <a:gd name="T43" fmla="*/ 105 h 153"/>
                <a:gd name="T44" fmla="*/ 23 w 180"/>
                <a:gd name="T45" fmla="*/ 106 h 153"/>
                <a:gd name="T46" fmla="*/ 34 w 180"/>
                <a:gd name="T47" fmla="*/ 121 h 153"/>
                <a:gd name="T48" fmla="*/ 43 w 180"/>
                <a:gd name="T49" fmla="*/ 126 h 153"/>
                <a:gd name="T50" fmla="*/ 47 w 180"/>
                <a:gd name="T51" fmla="*/ 140 h 153"/>
                <a:gd name="T52" fmla="*/ 68 w 180"/>
                <a:gd name="T53" fmla="*/ 149 h 153"/>
                <a:gd name="T54" fmla="*/ 82 w 180"/>
                <a:gd name="T55" fmla="*/ 136 h 153"/>
                <a:gd name="T56" fmla="*/ 89 w 180"/>
                <a:gd name="T57" fmla="*/ 129 h 153"/>
                <a:gd name="T58" fmla="*/ 91 w 180"/>
                <a:gd name="T59" fmla="*/ 117 h 153"/>
                <a:gd name="T60" fmla="*/ 110 w 180"/>
                <a:gd name="T61" fmla="*/ 107 h 153"/>
                <a:gd name="T62" fmla="*/ 107 w 180"/>
                <a:gd name="T63" fmla="*/ 98 h 153"/>
                <a:gd name="T64" fmla="*/ 100 w 180"/>
                <a:gd name="T65" fmla="*/ 92 h 153"/>
                <a:gd name="T66" fmla="*/ 93 w 180"/>
                <a:gd name="T67" fmla="*/ 88 h 153"/>
                <a:gd name="T68" fmla="*/ 97 w 180"/>
                <a:gd name="T69" fmla="*/ 72 h 153"/>
                <a:gd name="T70" fmla="*/ 97 w 180"/>
                <a:gd name="T71" fmla="*/ 71 h 153"/>
                <a:gd name="T72" fmla="*/ 118 w 180"/>
                <a:gd name="T73" fmla="*/ 59 h 153"/>
                <a:gd name="T74" fmla="*/ 115 w 180"/>
                <a:gd name="T75" fmla="*/ 65 h 153"/>
                <a:gd name="T76" fmla="*/ 144 w 180"/>
                <a:gd name="T77" fmla="*/ 7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53">
                  <a:moveTo>
                    <a:pt x="144" y="74"/>
                  </a:moveTo>
                  <a:cubicBezTo>
                    <a:pt x="146" y="74"/>
                    <a:pt x="147" y="73"/>
                    <a:pt x="149" y="73"/>
                  </a:cubicBezTo>
                  <a:cubicBezTo>
                    <a:pt x="152" y="73"/>
                    <a:pt x="155" y="74"/>
                    <a:pt x="158" y="75"/>
                  </a:cubicBezTo>
                  <a:cubicBezTo>
                    <a:pt x="161" y="77"/>
                    <a:pt x="163" y="78"/>
                    <a:pt x="166" y="77"/>
                  </a:cubicBezTo>
                  <a:cubicBezTo>
                    <a:pt x="173" y="74"/>
                    <a:pt x="177" y="72"/>
                    <a:pt x="180" y="65"/>
                  </a:cubicBezTo>
                  <a:cubicBezTo>
                    <a:pt x="177" y="64"/>
                    <a:pt x="174" y="63"/>
                    <a:pt x="171" y="62"/>
                  </a:cubicBezTo>
                  <a:cubicBezTo>
                    <a:pt x="162" y="60"/>
                    <a:pt x="152" y="57"/>
                    <a:pt x="149" y="50"/>
                  </a:cubicBezTo>
                  <a:cubicBezTo>
                    <a:pt x="147" y="49"/>
                    <a:pt x="142" y="41"/>
                    <a:pt x="141" y="39"/>
                  </a:cubicBezTo>
                  <a:lnTo>
                    <a:pt x="141" y="38"/>
                  </a:lnTo>
                  <a:cubicBezTo>
                    <a:pt x="139" y="26"/>
                    <a:pt x="136" y="19"/>
                    <a:pt x="128" y="14"/>
                  </a:cubicBezTo>
                  <a:cubicBezTo>
                    <a:pt x="126" y="12"/>
                    <a:pt x="124" y="12"/>
                    <a:pt x="122" y="12"/>
                  </a:cubicBezTo>
                  <a:cubicBezTo>
                    <a:pt x="120" y="11"/>
                    <a:pt x="118" y="11"/>
                    <a:pt x="115" y="10"/>
                  </a:cubicBezTo>
                  <a:lnTo>
                    <a:pt x="114" y="9"/>
                  </a:lnTo>
                  <a:cubicBezTo>
                    <a:pt x="106" y="3"/>
                    <a:pt x="101" y="0"/>
                    <a:pt x="99" y="0"/>
                  </a:cubicBezTo>
                  <a:cubicBezTo>
                    <a:pt x="98" y="0"/>
                    <a:pt x="97" y="1"/>
                    <a:pt x="96" y="4"/>
                  </a:cubicBezTo>
                  <a:cubicBezTo>
                    <a:pt x="96" y="5"/>
                    <a:pt x="95" y="7"/>
                    <a:pt x="94" y="8"/>
                  </a:cubicBezTo>
                  <a:cubicBezTo>
                    <a:pt x="90" y="11"/>
                    <a:pt x="87" y="8"/>
                    <a:pt x="84" y="10"/>
                  </a:cubicBezTo>
                  <a:lnTo>
                    <a:pt x="84" y="11"/>
                  </a:lnTo>
                  <a:lnTo>
                    <a:pt x="84" y="11"/>
                  </a:lnTo>
                  <a:cubicBezTo>
                    <a:pt x="84" y="11"/>
                    <a:pt x="83" y="12"/>
                    <a:pt x="83" y="13"/>
                  </a:cubicBezTo>
                  <a:cubicBezTo>
                    <a:pt x="82" y="14"/>
                    <a:pt x="81" y="16"/>
                    <a:pt x="79" y="17"/>
                  </a:cubicBezTo>
                  <a:cubicBezTo>
                    <a:pt x="77" y="18"/>
                    <a:pt x="74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9"/>
                    <a:pt x="65" y="18"/>
                    <a:pt x="63" y="18"/>
                  </a:cubicBezTo>
                  <a:cubicBezTo>
                    <a:pt x="61" y="18"/>
                    <a:pt x="57" y="19"/>
                    <a:pt x="55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5"/>
                    <a:pt x="48" y="28"/>
                    <a:pt x="42" y="28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7"/>
                    <a:pt x="35" y="28"/>
                    <a:pt x="35" y="29"/>
                  </a:cubicBezTo>
                  <a:cubicBezTo>
                    <a:pt x="34" y="36"/>
                    <a:pt x="34" y="41"/>
                    <a:pt x="30" y="47"/>
                  </a:cubicBezTo>
                  <a:lnTo>
                    <a:pt x="30" y="48"/>
                  </a:lnTo>
                  <a:lnTo>
                    <a:pt x="11" y="48"/>
                  </a:lnTo>
                  <a:cubicBezTo>
                    <a:pt x="9" y="50"/>
                    <a:pt x="7" y="52"/>
                    <a:pt x="6" y="55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4" y="62"/>
                    <a:pt x="7" y="72"/>
                    <a:pt x="2" y="76"/>
                  </a:cubicBezTo>
                  <a:lnTo>
                    <a:pt x="2" y="76"/>
                  </a:lnTo>
                  <a:lnTo>
                    <a:pt x="2" y="76"/>
                  </a:lnTo>
                  <a:cubicBezTo>
                    <a:pt x="1" y="76"/>
                    <a:pt x="1" y="76"/>
                    <a:pt x="0" y="76"/>
                  </a:cubicBezTo>
                  <a:lnTo>
                    <a:pt x="0" y="84"/>
                  </a:lnTo>
                  <a:cubicBezTo>
                    <a:pt x="0" y="88"/>
                    <a:pt x="1" y="88"/>
                    <a:pt x="3" y="90"/>
                  </a:cubicBezTo>
                  <a:cubicBezTo>
                    <a:pt x="4" y="91"/>
                    <a:pt x="5" y="92"/>
                    <a:pt x="7" y="95"/>
                  </a:cubicBezTo>
                  <a:cubicBezTo>
                    <a:pt x="7" y="97"/>
                    <a:pt x="7" y="98"/>
                    <a:pt x="7" y="100"/>
                  </a:cubicBezTo>
                  <a:cubicBezTo>
                    <a:pt x="7" y="102"/>
                    <a:pt x="7" y="103"/>
                    <a:pt x="8" y="103"/>
                  </a:cubicBezTo>
                  <a:cubicBezTo>
                    <a:pt x="10" y="105"/>
                    <a:pt x="12" y="105"/>
                    <a:pt x="15" y="105"/>
                  </a:cubicBezTo>
                  <a:lnTo>
                    <a:pt x="17" y="105"/>
                  </a:lnTo>
                  <a:cubicBezTo>
                    <a:pt x="19" y="105"/>
                    <a:pt x="21" y="105"/>
                    <a:pt x="23" y="106"/>
                  </a:cubicBezTo>
                  <a:cubicBezTo>
                    <a:pt x="28" y="108"/>
                    <a:pt x="30" y="112"/>
                    <a:pt x="32" y="116"/>
                  </a:cubicBezTo>
                  <a:cubicBezTo>
                    <a:pt x="32" y="118"/>
                    <a:pt x="33" y="119"/>
                    <a:pt x="34" y="121"/>
                  </a:cubicBezTo>
                  <a:cubicBezTo>
                    <a:pt x="35" y="122"/>
                    <a:pt x="37" y="123"/>
                    <a:pt x="39" y="123"/>
                  </a:cubicBezTo>
                  <a:cubicBezTo>
                    <a:pt x="40" y="124"/>
                    <a:pt x="42" y="125"/>
                    <a:pt x="43" y="126"/>
                  </a:cubicBezTo>
                  <a:cubicBezTo>
                    <a:pt x="44" y="128"/>
                    <a:pt x="44" y="130"/>
                    <a:pt x="44" y="132"/>
                  </a:cubicBezTo>
                  <a:cubicBezTo>
                    <a:pt x="44" y="137"/>
                    <a:pt x="45" y="140"/>
                    <a:pt x="47" y="140"/>
                  </a:cubicBezTo>
                  <a:cubicBezTo>
                    <a:pt x="53" y="140"/>
                    <a:pt x="56" y="140"/>
                    <a:pt x="63" y="144"/>
                  </a:cubicBezTo>
                  <a:cubicBezTo>
                    <a:pt x="65" y="145"/>
                    <a:pt x="66" y="147"/>
                    <a:pt x="68" y="149"/>
                  </a:cubicBezTo>
                  <a:cubicBezTo>
                    <a:pt x="70" y="151"/>
                    <a:pt x="72" y="153"/>
                    <a:pt x="75" y="153"/>
                  </a:cubicBezTo>
                  <a:cubicBezTo>
                    <a:pt x="79" y="153"/>
                    <a:pt x="82" y="147"/>
                    <a:pt x="82" y="136"/>
                  </a:cubicBezTo>
                  <a:cubicBezTo>
                    <a:pt x="82" y="130"/>
                    <a:pt x="85" y="130"/>
                    <a:pt x="87" y="130"/>
                  </a:cubicBezTo>
                  <a:cubicBezTo>
                    <a:pt x="88" y="129"/>
                    <a:pt x="89" y="129"/>
                    <a:pt x="89" y="129"/>
                  </a:cubicBezTo>
                  <a:cubicBezTo>
                    <a:pt x="90" y="128"/>
                    <a:pt x="90" y="125"/>
                    <a:pt x="90" y="123"/>
                  </a:cubicBezTo>
                  <a:cubicBezTo>
                    <a:pt x="90" y="120"/>
                    <a:pt x="90" y="118"/>
                    <a:pt x="91" y="117"/>
                  </a:cubicBezTo>
                  <a:cubicBezTo>
                    <a:pt x="93" y="113"/>
                    <a:pt x="98" y="112"/>
                    <a:pt x="103" y="111"/>
                  </a:cubicBezTo>
                  <a:cubicBezTo>
                    <a:pt x="106" y="110"/>
                    <a:pt x="109" y="109"/>
                    <a:pt x="110" y="107"/>
                  </a:cubicBezTo>
                  <a:cubicBezTo>
                    <a:pt x="110" y="107"/>
                    <a:pt x="110" y="106"/>
                    <a:pt x="109" y="105"/>
                  </a:cubicBezTo>
                  <a:cubicBezTo>
                    <a:pt x="108" y="102"/>
                    <a:pt x="108" y="100"/>
                    <a:pt x="107" y="98"/>
                  </a:cubicBezTo>
                  <a:cubicBezTo>
                    <a:pt x="105" y="94"/>
                    <a:pt x="104" y="91"/>
                    <a:pt x="102" y="91"/>
                  </a:cubicBezTo>
                  <a:cubicBezTo>
                    <a:pt x="101" y="91"/>
                    <a:pt x="100" y="91"/>
                    <a:pt x="100" y="92"/>
                  </a:cubicBezTo>
                  <a:cubicBezTo>
                    <a:pt x="100" y="93"/>
                    <a:pt x="99" y="94"/>
                    <a:pt x="98" y="94"/>
                  </a:cubicBezTo>
                  <a:cubicBezTo>
                    <a:pt x="94" y="94"/>
                    <a:pt x="93" y="90"/>
                    <a:pt x="93" y="88"/>
                  </a:cubicBezTo>
                  <a:cubicBezTo>
                    <a:pt x="93" y="85"/>
                    <a:pt x="94" y="83"/>
                    <a:pt x="95" y="82"/>
                  </a:cubicBezTo>
                  <a:cubicBezTo>
                    <a:pt x="97" y="80"/>
                    <a:pt x="99" y="78"/>
                    <a:pt x="97" y="72"/>
                  </a:cubicBezTo>
                  <a:lnTo>
                    <a:pt x="96" y="72"/>
                  </a:lnTo>
                  <a:lnTo>
                    <a:pt x="97" y="71"/>
                  </a:lnTo>
                  <a:cubicBezTo>
                    <a:pt x="99" y="66"/>
                    <a:pt x="106" y="52"/>
                    <a:pt x="113" y="52"/>
                  </a:cubicBezTo>
                  <a:cubicBezTo>
                    <a:pt x="116" y="52"/>
                    <a:pt x="118" y="56"/>
                    <a:pt x="118" y="59"/>
                  </a:cubicBezTo>
                  <a:cubicBezTo>
                    <a:pt x="118" y="61"/>
                    <a:pt x="116" y="63"/>
                    <a:pt x="115" y="64"/>
                  </a:cubicBezTo>
                  <a:cubicBezTo>
                    <a:pt x="115" y="64"/>
                    <a:pt x="115" y="64"/>
                    <a:pt x="115" y="65"/>
                  </a:cubicBezTo>
                  <a:cubicBezTo>
                    <a:pt x="116" y="67"/>
                    <a:pt x="135" y="75"/>
                    <a:pt x="140" y="75"/>
                  </a:cubicBezTo>
                  <a:cubicBezTo>
                    <a:pt x="142" y="75"/>
                    <a:pt x="143" y="75"/>
                    <a:pt x="14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1" name="Freeform 1181"/>
            <p:cNvSpPr>
              <a:spLocks/>
            </p:cNvSpPr>
            <p:nvPr/>
          </p:nvSpPr>
          <p:spPr bwMode="auto">
            <a:xfrm>
              <a:off x="8243977" y="4591146"/>
              <a:ext cx="154116" cy="182309"/>
            </a:xfrm>
            <a:custGeom>
              <a:avLst/>
              <a:gdLst>
                <a:gd name="T0" fmla="*/ 339 w 362"/>
                <a:gd name="T1" fmla="*/ 92 h 424"/>
                <a:gd name="T2" fmla="*/ 321 w 362"/>
                <a:gd name="T3" fmla="*/ 98 h 424"/>
                <a:gd name="T4" fmla="*/ 281 w 362"/>
                <a:gd name="T5" fmla="*/ 83 h 424"/>
                <a:gd name="T6" fmla="*/ 266 w 362"/>
                <a:gd name="T7" fmla="*/ 126 h 424"/>
                <a:gd name="T8" fmla="*/ 259 w 362"/>
                <a:gd name="T9" fmla="*/ 140 h 424"/>
                <a:gd name="T10" fmla="*/ 248 w 362"/>
                <a:gd name="T11" fmla="*/ 134 h 424"/>
                <a:gd name="T12" fmla="*/ 207 w 362"/>
                <a:gd name="T13" fmla="*/ 153 h 424"/>
                <a:gd name="T14" fmla="*/ 203 w 362"/>
                <a:gd name="T15" fmla="*/ 86 h 424"/>
                <a:gd name="T16" fmla="*/ 172 w 362"/>
                <a:gd name="T17" fmla="*/ 45 h 424"/>
                <a:gd name="T18" fmla="*/ 151 w 362"/>
                <a:gd name="T19" fmla="*/ 14 h 424"/>
                <a:gd name="T20" fmla="*/ 146 w 362"/>
                <a:gd name="T21" fmla="*/ 13 h 424"/>
                <a:gd name="T22" fmla="*/ 151 w 362"/>
                <a:gd name="T23" fmla="*/ 0 h 424"/>
                <a:gd name="T24" fmla="*/ 137 w 362"/>
                <a:gd name="T25" fmla="*/ 8 h 424"/>
                <a:gd name="T26" fmla="*/ 131 w 362"/>
                <a:gd name="T27" fmla="*/ 32 h 424"/>
                <a:gd name="T28" fmla="*/ 136 w 362"/>
                <a:gd name="T29" fmla="*/ 60 h 424"/>
                <a:gd name="T30" fmla="*/ 135 w 362"/>
                <a:gd name="T31" fmla="*/ 78 h 424"/>
                <a:gd name="T32" fmla="*/ 129 w 362"/>
                <a:gd name="T33" fmla="*/ 90 h 424"/>
                <a:gd name="T34" fmla="*/ 121 w 362"/>
                <a:gd name="T35" fmla="*/ 98 h 424"/>
                <a:gd name="T36" fmla="*/ 121 w 362"/>
                <a:gd name="T37" fmla="*/ 107 h 424"/>
                <a:gd name="T38" fmla="*/ 137 w 362"/>
                <a:gd name="T39" fmla="*/ 130 h 424"/>
                <a:gd name="T40" fmla="*/ 131 w 362"/>
                <a:gd name="T41" fmla="*/ 154 h 424"/>
                <a:gd name="T42" fmla="*/ 142 w 362"/>
                <a:gd name="T43" fmla="*/ 169 h 424"/>
                <a:gd name="T44" fmla="*/ 129 w 362"/>
                <a:gd name="T45" fmla="*/ 189 h 424"/>
                <a:gd name="T46" fmla="*/ 106 w 362"/>
                <a:gd name="T47" fmla="*/ 174 h 424"/>
                <a:gd name="T48" fmla="*/ 101 w 362"/>
                <a:gd name="T49" fmla="*/ 187 h 424"/>
                <a:gd name="T50" fmla="*/ 88 w 362"/>
                <a:gd name="T51" fmla="*/ 209 h 424"/>
                <a:gd name="T52" fmla="*/ 79 w 362"/>
                <a:gd name="T53" fmla="*/ 225 h 424"/>
                <a:gd name="T54" fmla="*/ 66 w 362"/>
                <a:gd name="T55" fmla="*/ 228 h 424"/>
                <a:gd name="T56" fmla="*/ 32 w 362"/>
                <a:gd name="T57" fmla="*/ 233 h 424"/>
                <a:gd name="T58" fmla="*/ 21 w 362"/>
                <a:gd name="T59" fmla="*/ 290 h 424"/>
                <a:gd name="T60" fmla="*/ 20 w 362"/>
                <a:gd name="T61" fmla="*/ 311 h 424"/>
                <a:gd name="T62" fmla="*/ 19 w 362"/>
                <a:gd name="T63" fmla="*/ 332 h 424"/>
                <a:gd name="T64" fmla="*/ 3 w 362"/>
                <a:gd name="T65" fmla="*/ 350 h 424"/>
                <a:gd name="T66" fmla="*/ 24 w 362"/>
                <a:gd name="T67" fmla="*/ 363 h 424"/>
                <a:gd name="T68" fmla="*/ 56 w 362"/>
                <a:gd name="T69" fmla="*/ 379 h 424"/>
                <a:gd name="T70" fmla="*/ 66 w 362"/>
                <a:gd name="T71" fmla="*/ 378 h 424"/>
                <a:gd name="T72" fmla="*/ 92 w 362"/>
                <a:gd name="T73" fmla="*/ 376 h 424"/>
                <a:gd name="T74" fmla="*/ 118 w 362"/>
                <a:gd name="T75" fmla="*/ 391 h 424"/>
                <a:gd name="T76" fmla="*/ 135 w 362"/>
                <a:gd name="T77" fmla="*/ 394 h 424"/>
                <a:gd name="T78" fmla="*/ 153 w 362"/>
                <a:gd name="T79" fmla="*/ 413 h 424"/>
                <a:gd name="T80" fmla="*/ 168 w 362"/>
                <a:gd name="T81" fmla="*/ 422 h 424"/>
                <a:gd name="T82" fmla="*/ 178 w 362"/>
                <a:gd name="T83" fmla="*/ 417 h 424"/>
                <a:gd name="T84" fmla="*/ 183 w 362"/>
                <a:gd name="T85" fmla="*/ 393 h 424"/>
                <a:gd name="T86" fmla="*/ 210 w 362"/>
                <a:gd name="T87" fmla="*/ 348 h 424"/>
                <a:gd name="T88" fmla="*/ 217 w 362"/>
                <a:gd name="T89" fmla="*/ 331 h 424"/>
                <a:gd name="T90" fmla="*/ 228 w 362"/>
                <a:gd name="T91" fmla="*/ 295 h 424"/>
                <a:gd name="T92" fmla="*/ 220 w 362"/>
                <a:gd name="T93" fmla="*/ 267 h 424"/>
                <a:gd name="T94" fmla="*/ 224 w 362"/>
                <a:gd name="T95" fmla="*/ 228 h 424"/>
                <a:gd name="T96" fmla="*/ 240 w 362"/>
                <a:gd name="T97" fmla="*/ 213 h 424"/>
                <a:gd name="T98" fmla="*/ 253 w 362"/>
                <a:gd name="T99" fmla="*/ 211 h 424"/>
                <a:gd name="T100" fmla="*/ 265 w 362"/>
                <a:gd name="T101" fmla="*/ 205 h 424"/>
                <a:gd name="T102" fmla="*/ 281 w 362"/>
                <a:gd name="T103" fmla="*/ 204 h 424"/>
                <a:gd name="T104" fmla="*/ 296 w 362"/>
                <a:gd name="T105" fmla="*/ 206 h 424"/>
                <a:gd name="T106" fmla="*/ 314 w 362"/>
                <a:gd name="T107" fmla="*/ 187 h 424"/>
                <a:gd name="T108" fmla="*/ 333 w 362"/>
                <a:gd name="T109" fmla="*/ 181 h 424"/>
                <a:gd name="T110" fmla="*/ 353 w 362"/>
                <a:gd name="T111" fmla="*/ 172 h 424"/>
                <a:gd name="T112" fmla="*/ 338 w 362"/>
                <a:gd name="T113" fmla="*/ 130 h 424"/>
                <a:gd name="T114" fmla="*/ 362 w 362"/>
                <a:gd name="T115" fmla="*/ 12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" h="424">
                  <a:moveTo>
                    <a:pt x="356" y="117"/>
                  </a:moveTo>
                  <a:cubicBezTo>
                    <a:pt x="351" y="114"/>
                    <a:pt x="346" y="110"/>
                    <a:pt x="345" y="106"/>
                  </a:cubicBezTo>
                  <a:cubicBezTo>
                    <a:pt x="344" y="104"/>
                    <a:pt x="343" y="102"/>
                    <a:pt x="343" y="100"/>
                  </a:cubicBezTo>
                  <a:cubicBezTo>
                    <a:pt x="342" y="97"/>
                    <a:pt x="342" y="94"/>
                    <a:pt x="339" y="92"/>
                  </a:cubicBezTo>
                  <a:lnTo>
                    <a:pt x="333" y="92"/>
                  </a:lnTo>
                  <a:cubicBezTo>
                    <a:pt x="333" y="94"/>
                    <a:pt x="332" y="95"/>
                    <a:pt x="331" y="96"/>
                  </a:cubicBezTo>
                  <a:cubicBezTo>
                    <a:pt x="331" y="98"/>
                    <a:pt x="329" y="99"/>
                    <a:pt x="325" y="99"/>
                  </a:cubicBezTo>
                  <a:cubicBezTo>
                    <a:pt x="324" y="99"/>
                    <a:pt x="322" y="99"/>
                    <a:pt x="321" y="98"/>
                  </a:cubicBezTo>
                  <a:cubicBezTo>
                    <a:pt x="315" y="97"/>
                    <a:pt x="312" y="92"/>
                    <a:pt x="310" y="87"/>
                  </a:cubicBezTo>
                  <a:cubicBezTo>
                    <a:pt x="308" y="84"/>
                    <a:pt x="306" y="80"/>
                    <a:pt x="302" y="78"/>
                  </a:cubicBezTo>
                  <a:cubicBezTo>
                    <a:pt x="301" y="78"/>
                    <a:pt x="300" y="78"/>
                    <a:pt x="298" y="78"/>
                  </a:cubicBezTo>
                  <a:cubicBezTo>
                    <a:pt x="288" y="78"/>
                    <a:pt x="283" y="80"/>
                    <a:pt x="281" y="83"/>
                  </a:cubicBezTo>
                  <a:cubicBezTo>
                    <a:pt x="279" y="86"/>
                    <a:pt x="279" y="90"/>
                    <a:pt x="278" y="95"/>
                  </a:cubicBezTo>
                  <a:cubicBezTo>
                    <a:pt x="278" y="99"/>
                    <a:pt x="277" y="104"/>
                    <a:pt x="275" y="110"/>
                  </a:cubicBezTo>
                  <a:cubicBezTo>
                    <a:pt x="274" y="115"/>
                    <a:pt x="272" y="118"/>
                    <a:pt x="269" y="122"/>
                  </a:cubicBezTo>
                  <a:cubicBezTo>
                    <a:pt x="268" y="123"/>
                    <a:pt x="267" y="125"/>
                    <a:pt x="266" y="126"/>
                  </a:cubicBezTo>
                  <a:cubicBezTo>
                    <a:pt x="266" y="127"/>
                    <a:pt x="265" y="127"/>
                    <a:pt x="265" y="128"/>
                  </a:cubicBezTo>
                  <a:cubicBezTo>
                    <a:pt x="263" y="131"/>
                    <a:pt x="261" y="134"/>
                    <a:pt x="261" y="138"/>
                  </a:cubicBezTo>
                  <a:lnTo>
                    <a:pt x="260" y="140"/>
                  </a:lnTo>
                  <a:lnTo>
                    <a:pt x="259" y="140"/>
                  </a:lnTo>
                  <a:lnTo>
                    <a:pt x="259" y="140"/>
                  </a:lnTo>
                  <a:lnTo>
                    <a:pt x="258" y="140"/>
                  </a:lnTo>
                  <a:cubicBezTo>
                    <a:pt x="257" y="140"/>
                    <a:pt x="257" y="140"/>
                    <a:pt x="256" y="139"/>
                  </a:cubicBezTo>
                  <a:cubicBezTo>
                    <a:pt x="252" y="138"/>
                    <a:pt x="250" y="136"/>
                    <a:pt x="248" y="134"/>
                  </a:cubicBezTo>
                  <a:cubicBezTo>
                    <a:pt x="248" y="133"/>
                    <a:pt x="247" y="132"/>
                    <a:pt x="247" y="131"/>
                  </a:cubicBezTo>
                  <a:cubicBezTo>
                    <a:pt x="240" y="132"/>
                    <a:pt x="236" y="137"/>
                    <a:pt x="231" y="142"/>
                  </a:cubicBezTo>
                  <a:cubicBezTo>
                    <a:pt x="226" y="148"/>
                    <a:pt x="221" y="154"/>
                    <a:pt x="212" y="154"/>
                  </a:cubicBezTo>
                  <a:cubicBezTo>
                    <a:pt x="210" y="154"/>
                    <a:pt x="209" y="154"/>
                    <a:pt x="207" y="153"/>
                  </a:cubicBezTo>
                  <a:cubicBezTo>
                    <a:pt x="199" y="152"/>
                    <a:pt x="199" y="144"/>
                    <a:pt x="199" y="139"/>
                  </a:cubicBezTo>
                  <a:lnTo>
                    <a:pt x="199" y="102"/>
                  </a:lnTo>
                  <a:cubicBezTo>
                    <a:pt x="199" y="98"/>
                    <a:pt x="200" y="94"/>
                    <a:pt x="202" y="91"/>
                  </a:cubicBezTo>
                  <a:cubicBezTo>
                    <a:pt x="202" y="89"/>
                    <a:pt x="203" y="88"/>
                    <a:pt x="203" y="86"/>
                  </a:cubicBezTo>
                  <a:cubicBezTo>
                    <a:pt x="194" y="81"/>
                    <a:pt x="184" y="75"/>
                    <a:pt x="184" y="62"/>
                  </a:cubicBezTo>
                  <a:lnTo>
                    <a:pt x="184" y="53"/>
                  </a:lnTo>
                  <a:cubicBezTo>
                    <a:pt x="184" y="51"/>
                    <a:pt x="182" y="50"/>
                    <a:pt x="179" y="49"/>
                  </a:cubicBezTo>
                  <a:cubicBezTo>
                    <a:pt x="176" y="48"/>
                    <a:pt x="174" y="47"/>
                    <a:pt x="172" y="45"/>
                  </a:cubicBezTo>
                  <a:cubicBezTo>
                    <a:pt x="170" y="41"/>
                    <a:pt x="170" y="38"/>
                    <a:pt x="169" y="34"/>
                  </a:cubicBezTo>
                  <a:cubicBezTo>
                    <a:pt x="169" y="31"/>
                    <a:pt x="168" y="29"/>
                    <a:pt x="167" y="26"/>
                  </a:cubicBezTo>
                  <a:cubicBezTo>
                    <a:pt x="165" y="20"/>
                    <a:pt x="162" y="17"/>
                    <a:pt x="157" y="16"/>
                  </a:cubicBezTo>
                  <a:cubicBezTo>
                    <a:pt x="155" y="15"/>
                    <a:pt x="153" y="15"/>
                    <a:pt x="151" y="14"/>
                  </a:cubicBezTo>
                  <a:lnTo>
                    <a:pt x="150" y="14"/>
                  </a:lnTo>
                  <a:lnTo>
                    <a:pt x="150" y="14"/>
                  </a:lnTo>
                  <a:cubicBezTo>
                    <a:pt x="149" y="14"/>
                    <a:pt x="149" y="14"/>
                    <a:pt x="149" y="14"/>
                  </a:cubicBezTo>
                  <a:lnTo>
                    <a:pt x="146" y="13"/>
                  </a:lnTo>
                  <a:lnTo>
                    <a:pt x="147" y="11"/>
                  </a:lnTo>
                  <a:cubicBezTo>
                    <a:pt x="147" y="9"/>
                    <a:pt x="148" y="7"/>
                    <a:pt x="149" y="6"/>
                  </a:cubicBezTo>
                  <a:cubicBezTo>
                    <a:pt x="150" y="5"/>
                    <a:pt x="151" y="4"/>
                    <a:pt x="151" y="2"/>
                  </a:cubicBezTo>
                  <a:cubicBezTo>
                    <a:pt x="151" y="1"/>
                    <a:pt x="151" y="1"/>
                    <a:pt x="151" y="0"/>
                  </a:cubicBezTo>
                  <a:cubicBezTo>
                    <a:pt x="151" y="0"/>
                    <a:pt x="150" y="0"/>
                    <a:pt x="150" y="0"/>
                  </a:cubicBezTo>
                  <a:lnTo>
                    <a:pt x="149" y="0"/>
                  </a:lnTo>
                  <a:cubicBezTo>
                    <a:pt x="148" y="0"/>
                    <a:pt x="148" y="0"/>
                    <a:pt x="147" y="0"/>
                  </a:cubicBezTo>
                  <a:cubicBezTo>
                    <a:pt x="146" y="4"/>
                    <a:pt x="141" y="6"/>
                    <a:pt x="137" y="8"/>
                  </a:cubicBezTo>
                  <a:cubicBezTo>
                    <a:pt x="131" y="10"/>
                    <a:pt x="128" y="11"/>
                    <a:pt x="128" y="15"/>
                  </a:cubicBezTo>
                  <a:cubicBezTo>
                    <a:pt x="128" y="19"/>
                    <a:pt x="129" y="20"/>
                    <a:pt x="131" y="22"/>
                  </a:cubicBezTo>
                  <a:cubicBezTo>
                    <a:pt x="132" y="23"/>
                    <a:pt x="133" y="25"/>
                    <a:pt x="133" y="27"/>
                  </a:cubicBezTo>
                  <a:cubicBezTo>
                    <a:pt x="133" y="29"/>
                    <a:pt x="132" y="31"/>
                    <a:pt x="131" y="32"/>
                  </a:cubicBezTo>
                  <a:cubicBezTo>
                    <a:pt x="129" y="34"/>
                    <a:pt x="128" y="35"/>
                    <a:pt x="128" y="37"/>
                  </a:cubicBezTo>
                  <a:cubicBezTo>
                    <a:pt x="128" y="41"/>
                    <a:pt x="130" y="42"/>
                    <a:pt x="133" y="44"/>
                  </a:cubicBezTo>
                  <a:cubicBezTo>
                    <a:pt x="135" y="46"/>
                    <a:pt x="139" y="49"/>
                    <a:pt x="139" y="54"/>
                  </a:cubicBezTo>
                  <a:cubicBezTo>
                    <a:pt x="139" y="56"/>
                    <a:pt x="137" y="58"/>
                    <a:pt x="136" y="60"/>
                  </a:cubicBezTo>
                  <a:cubicBezTo>
                    <a:pt x="136" y="60"/>
                    <a:pt x="135" y="61"/>
                    <a:pt x="135" y="62"/>
                  </a:cubicBezTo>
                  <a:cubicBezTo>
                    <a:pt x="135" y="63"/>
                    <a:pt x="136" y="64"/>
                    <a:pt x="137" y="65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3"/>
                    <a:pt x="137" y="76"/>
                    <a:pt x="135" y="78"/>
                  </a:cubicBezTo>
                  <a:cubicBezTo>
                    <a:pt x="134" y="80"/>
                    <a:pt x="133" y="81"/>
                    <a:pt x="133" y="83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89"/>
                    <a:pt x="130" y="89"/>
                    <a:pt x="130" y="90"/>
                  </a:cubicBezTo>
                  <a:lnTo>
                    <a:pt x="129" y="90"/>
                  </a:lnTo>
                  <a:lnTo>
                    <a:pt x="129" y="90"/>
                  </a:lnTo>
                  <a:cubicBezTo>
                    <a:pt x="127" y="92"/>
                    <a:pt x="126" y="93"/>
                    <a:pt x="125" y="94"/>
                  </a:cubicBezTo>
                  <a:cubicBezTo>
                    <a:pt x="124" y="96"/>
                    <a:pt x="123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lnTo>
                    <a:pt x="124" y="98"/>
                  </a:lnTo>
                  <a:lnTo>
                    <a:pt x="124" y="101"/>
                  </a:lnTo>
                  <a:cubicBezTo>
                    <a:pt x="123" y="104"/>
                    <a:pt x="122" y="106"/>
                    <a:pt x="121" y="107"/>
                  </a:cubicBezTo>
                  <a:cubicBezTo>
                    <a:pt x="120" y="109"/>
                    <a:pt x="120" y="111"/>
                    <a:pt x="120" y="115"/>
                  </a:cubicBezTo>
                  <a:cubicBezTo>
                    <a:pt x="120" y="122"/>
                    <a:pt x="121" y="127"/>
                    <a:pt x="122" y="129"/>
                  </a:cubicBezTo>
                  <a:lnTo>
                    <a:pt x="136" y="129"/>
                  </a:lnTo>
                  <a:lnTo>
                    <a:pt x="137" y="130"/>
                  </a:lnTo>
                  <a:cubicBezTo>
                    <a:pt x="137" y="131"/>
                    <a:pt x="137" y="132"/>
                    <a:pt x="138" y="132"/>
                  </a:cubicBezTo>
                  <a:cubicBezTo>
                    <a:pt x="139" y="134"/>
                    <a:pt x="140" y="137"/>
                    <a:pt x="140" y="140"/>
                  </a:cubicBezTo>
                  <a:cubicBezTo>
                    <a:pt x="140" y="144"/>
                    <a:pt x="137" y="146"/>
                    <a:pt x="135" y="148"/>
                  </a:cubicBezTo>
                  <a:cubicBezTo>
                    <a:pt x="133" y="150"/>
                    <a:pt x="131" y="151"/>
                    <a:pt x="131" y="154"/>
                  </a:cubicBezTo>
                  <a:cubicBezTo>
                    <a:pt x="132" y="155"/>
                    <a:pt x="134" y="156"/>
                    <a:pt x="135" y="157"/>
                  </a:cubicBezTo>
                  <a:cubicBezTo>
                    <a:pt x="137" y="159"/>
                    <a:pt x="141" y="161"/>
                    <a:pt x="142" y="164"/>
                  </a:cubicBezTo>
                  <a:lnTo>
                    <a:pt x="142" y="165"/>
                  </a:lnTo>
                  <a:lnTo>
                    <a:pt x="142" y="169"/>
                  </a:lnTo>
                  <a:cubicBezTo>
                    <a:pt x="142" y="171"/>
                    <a:pt x="141" y="172"/>
                    <a:pt x="140" y="173"/>
                  </a:cubicBezTo>
                  <a:cubicBezTo>
                    <a:pt x="139" y="174"/>
                    <a:pt x="139" y="175"/>
                    <a:pt x="139" y="176"/>
                  </a:cubicBezTo>
                  <a:lnTo>
                    <a:pt x="139" y="182"/>
                  </a:lnTo>
                  <a:cubicBezTo>
                    <a:pt x="139" y="185"/>
                    <a:pt x="136" y="189"/>
                    <a:pt x="129" y="189"/>
                  </a:cubicBezTo>
                  <a:cubicBezTo>
                    <a:pt x="126" y="189"/>
                    <a:pt x="114" y="182"/>
                    <a:pt x="109" y="180"/>
                  </a:cubicBezTo>
                  <a:lnTo>
                    <a:pt x="109" y="179"/>
                  </a:lnTo>
                  <a:cubicBezTo>
                    <a:pt x="108" y="178"/>
                    <a:pt x="107" y="176"/>
                    <a:pt x="107" y="175"/>
                  </a:cubicBezTo>
                  <a:cubicBezTo>
                    <a:pt x="107" y="175"/>
                    <a:pt x="106" y="174"/>
                    <a:pt x="106" y="174"/>
                  </a:cubicBezTo>
                  <a:cubicBezTo>
                    <a:pt x="102" y="174"/>
                    <a:pt x="98" y="176"/>
                    <a:pt x="98" y="180"/>
                  </a:cubicBezTo>
                  <a:lnTo>
                    <a:pt x="98" y="182"/>
                  </a:lnTo>
                  <a:cubicBezTo>
                    <a:pt x="98" y="182"/>
                    <a:pt x="99" y="183"/>
                    <a:pt x="99" y="183"/>
                  </a:cubicBezTo>
                  <a:cubicBezTo>
                    <a:pt x="100" y="183"/>
                    <a:pt x="101" y="184"/>
                    <a:pt x="101" y="187"/>
                  </a:cubicBezTo>
                  <a:cubicBezTo>
                    <a:pt x="101" y="192"/>
                    <a:pt x="97" y="196"/>
                    <a:pt x="94" y="199"/>
                  </a:cubicBezTo>
                  <a:cubicBezTo>
                    <a:pt x="92" y="200"/>
                    <a:pt x="91" y="202"/>
                    <a:pt x="90" y="203"/>
                  </a:cubicBezTo>
                  <a:cubicBezTo>
                    <a:pt x="89" y="204"/>
                    <a:pt x="89" y="204"/>
                    <a:pt x="88" y="206"/>
                  </a:cubicBezTo>
                  <a:cubicBezTo>
                    <a:pt x="88" y="207"/>
                    <a:pt x="88" y="208"/>
                    <a:pt x="88" y="209"/>
                  </a:cubicBezTo>
                  <a:cubicBezTo>
                    <a:pt x="88" y="210"/>
                    <a:pt x="86" y="212"/>
                    <a:pt x="84" y="212"/>
                  </a:cubicBezTo>
                  <a:cubicBezTo>
                    <a:pt x="84" y="212"/>
                    <a:pt x="83" y="212"/>
                    <a:pt x="83" y="212"/>
                  </a:cubicBezTo>
                  <a:cubicBezTo>
                    <a:pt x="83" y="212"/>
                    <a:pt x="82" y="212"/>
                    <a:pt x="82" y="212"/>
                  </a:cubicBezTo>
                  <a:cubicBezTo>
                    <a:pt x="81" y="214"/>
                    <a:pt x="79" y="222"/>
                    <a:pt x="79" y="225"/>
                  </a:cubicBezTo>
                  <a:cubicBezTo>
                    <a:pt x="79" y="226"/>
                    <a:pt x="80" y="228"/>
                    <a:pt x="80" y="230"/>
                  </a:cubicBezTo>
                  <a:cubicBezTo>
                    <a:pt x="81" y="233"/>
                    <a:pt x="81" y="236"/>
                    <a:pt x="80" y="238"/>
                  </a:cubicBezTo>
                  <a:cubicBezTo>
                    <a:pt x="79" y="238"/>
                    <a:pt x="78" y="239"/>
                    <a:pt x="77" y="239"/>
                  </a:cubicBezTo>
                  <a:cubicBezTo>
                    <a:pt x="70" y="239"/>
                    <a:pt x="68" y="233"/>
                    <a:pt x="66" y="228"/>
                  </a:cubicBezTo>
                  <a:cubicBezTo>
                    <a:pt x="64" y="222"/>
                    <a:pt x="63" y="220"/>
                    <a:pt x="60" y="220"/>
                  </a:cubicBezTo>
                  <a:cubicBezTo>
                    <a:pt x="58" y="220"/>
                    <a:pt x="57" y="222"/>
                    <a:pt x="55" y="225"/>
                  </a:cubicBezTo>
                  <a:cubicBezTo>
                    <a:pt x="52" y="228"/>
                    <a:pt x="49" y="233"/>
                    <a:pt x="43" y="233"/>
                  </a:cubicBezTo>
                  <a:lnTo>
                    <a:pt x="32" y="233"/>
                  </a:lnTo>
                  <a:cubicBezTo>
                    <a:pt x="27" y="233"/>
                    <a:pt x="24" y="244"/>
                    <a:pt x="24" y="254"/>
                  </a:cubicBezTo>
                  <a:cubicBezTo>
                    <a:pt x="24" y="257"/>
                    <a:pt x="25" y="259"/>
                    <a:pt x="27" y="261"/>
                  </a:cubicBezTo>
                  <a:cubicBezTo>
                    <a:pt x="29" y="264"/>
                    <a:pt x="32" y="267"/>
                    <a:pt x="32" y="272"/>
                  </a:cubicBezTo>
                  <a:cubicBezTo>
                    <a:pt x="32" y="279"/>
                    <a:pt x="28" y="287"/>
                    <a:pt x="21" y="290"/>
                  </a:cubicBezTo>
                  <a:cubicBezTo>
                    <a:pt x="20" y="292"/>
                    <a:pt x="19" y="294"/>
                    <a:pt x="18" y="296"/>
                  </a:cubicBezTo>
                  <a:cubicBezTo>
                    <a:pt x="17" y="298"/>
                    <a:pt x="16" y="300"/>
                    <a:pt x="16" y="300"/>
                  </a:cubicBezTo>
                  <a:cubicBezTo>
                    <a:pt x="16" y="302"/>
                    <a:pt x="17" y="303"/>
                    <a:pt x="18" y="305"/>
                  </a:cubicBezTo>
                  <a:cubicBezTo>
                    <a:pt x="18" y="306"/>
                    <a:pt x="20" y="309"/>
                    <a:pt x="20" y="311"/>
                  </a:cubicBezTo>
                  <a:cubicBezTo>
                    <a:pt x="20" y="315"/>
                    <a:pt x="18" y="317"/>
                    <a:pt x="18" y="319"/>
                  </a:cubicBezTo>
                  <a:cubicBezTo>
                    <a:pt x="17" y="321"/>
                    <a:pt x="16" y="322"/>
                    <a:pt x="16" y="323"/>
                  </a:cubicBezTo>
                  <a:cubicBezTo>
                    <a:pt x="16" y="324"/>
                    <a:pt x="17" y="325"/>
                    <a:pt x="17" y="327"/>
                  </a:cubicBezTo>
                  <a:cubicBezTo>
                    <a:pt x="18" y="328"/>
                    <a:pt x="19" y="330"/>
                    <a:pt x="19" y="332"/>
                  </a:cubicBezTo>
                  <a:cubicBezTo>
                    <a:pt x="19" y="341"/>
                    <a:pt x="13" y="341"/>
                    <a:pt x="7" y="341"/>
                  </a:cubicBezTo>
                  <a:cubicBezTo>
                    <a:pt x="6" y="342"/>
                    <a:pt x="1" y="346"/>
                    <a:pt x="0" y="348"/>
                  </a:cubicBezTo>
                  <a:cubicBezTo>
                    <a:pt x="0" y="348"/>
                    <a:pt x="1" y="349"/>
                    <a:pt x="2" y="349"/>
                  </a:cubicBezTo>
                  <a:cubicBezTo>
                    <a:pt x="2" y="349"/>
                    <a:pt x="3" y="350"/>
                    <a:pt x="3" y="350"/>
                  </a:cubicBezTo>
                  <a:cubicBezTo>
                    <a:pt x="5" y="351"/>
                    <a:pt x="7" y="354"/>
                    <a:pt x="9" y="357"/>
                  </a:cubicBezTo>
                  <a:cubicBezTo>
                    <a:pt x="12" y="361"/>
                    <a:pt x="15" y="365"/>
                    <a:pt x="17" y="365"/>
                  </a:cubicBezTo>
                  <a:cubicBezTo>
                    <a:pt x="18" y="365"/>
                    <a:pt x="19" y="365"/>
                    <a:pt x="19" y="364"/>
                  </a:cubicBezTo>
                  <a:cubicBezTo>
                    <a:pt x="20" y="364"/>
                    <a:pt x="22" y="363"/>
                    <a:pt x="24" y="363"/>
                  </a:cubicBezTo>
                  <a:cubicBezTo>
                    <a:pt x="29" y="363"/>
                    <a:pt x="31" y="366"/>
                    <a:pt x="33" y="368"/>
                  </a:cubicBezTo>
                  <a:cubicBezTo>
                    <a:pt x="33" y="369"/>
                    <a:pt x="34" y="370"/>
                    <a:pt x="35" y="370"/>
                  </a:cubicBezTo>
                  <a:cubicBezTo>
                    <a:pt x="37" y="371"/>
                    <a:pt x="38" y="372"/>
                    <a:pt x="40" y="373"/>
                  </a:cubicBezTo>
                  <a:cubicBezTo>
                    <a:pt x="45" y="376"/>
                    <a:pt x="49" y="379"/>
                    <a:pt x="56" y="379"/>
                  </a:cubicBezTo>
                  <a:cubicBezTo>
                    <a:pt x="58" y="379"/>
                    <a:pt x="59" y="379"/>
                    <a:pt x="60" y="378"/>
                  </a:cubicBezTo>
                  <a:cubicBezTo>
                    <a:pt x="61" y="378"/>
                    <a:pt x="62" y="377"/>
                    <a:pt x="63" y="377"/>
                  </a:cubicBezTo>
                  <a:lnTo>
                    <a:pt x="65" y="377"/>
                  </a:lnTo>
                  <a:lnTo>
                    <a:pt x="66" y="378"/>
                  </a:lnTo>
                  <a:cubicBezTo>
                    <a:pt x="67" y="380"/>
                    <a:pt x="69" y="381"/>
                    <a:pt x="71" y="381"/>
                  </a:cubicBezTo>
                  <a:cubicBezTo>
                    <a:pt x="72" y="380"/>
                    <a:pt x="73" y="378"/>
                    <a:pt x="73" y="377"/>
                  </a:cubicBezTo>
                  <a:cubicBezTo>
                    <a:pt x="76" y="372"/>
                    <a:pt x="79" y="367"/>
                    <a:pt x="85" y="367"/>
                  </a:cubicBezTo>
                  <a:cubicBezTo>
                    <a:pt x="91" y="367"/>
                    <a:pt x="92" y="372"/>
                    <a:pt x="92" y="376"/>
                  </a:cubicBezTo>
                  <a:cubicBezTo>
                    <a:pt x="93" y="377"/>
                    <a:pt x="93" y="379"/>
                    <a:pt x="94" y="380"/>
                  </a:cubicBezTo>
                  <a:cubicBezTo>
                    <a:pt x="96" y="383"/>
                    <a:pt x="99" y="383"/>
                    <a:pt x="103" y="384"/>
                  </a:cubicBezTo>
                  <a:cubicBezTo>
                    <a:pt x="105" y="384"/>
                    <a:pt x="107" y="385"/>
                    <a:pt x="109" y="386"/>
                  </a:cubicBezTo>
                  <a:cubicBezTo>
                    <a:pt x="113" y="387"/>
                    <a:pt x="116" y="389"/>
                    <a:pt x="118" y="391"/>
                  </a:cubicBezTo>
                  <a:cubicBezTo>
                    <a:pt x="121" y="393"/>
                    <a:pt x="123" y="395"/>
                    <a:pt x="128" y="395"/>
                  </a:cubicBezTo>
                  <a:cubicBezTo>
                    <a:pt x="128" y="395"/>
                    <a:pt x="129" y="395"/>
                    <a:pt x="130" y="395"/>
                  </a:cubicBezTo>
                  <a:cubicBezTo>
                    <a:pt x="131" y="396"/>
                    <a:pt x="132" y="396"/>
                    <a:pt x="133" y="395"/>
                  </a:cubicBezTo>
                  <a:lnTo>
                    <a:pt x="135" y="394"/>
                  </a:lnTo>
                  <a:lnTo>
                    <a:pt x="136" y="396"/>
                  </a:lnTo>
                  <a:cubicBezTo>
                    <a:pt x="138" y="399"/>
                    <a:pt x="140" y="401"/>
                    <a:pt x="143" y="402"/>
                  </a:cubicBezTo>
                  <a:cubicBezTo>
                    <a:pt x="146" y="404"/>
                    <a:pt x="149" y="406"/>
                    <a:pt x="152" y="410"/>
                  </a:cubicBezTo>
                  <a:cubicBezTo>
                    <a:pt x="152" y="411"/>
                    <a:pt x="152" y="412"/>
                    <a:pt x="153" y="413"/>
                  </a:cubicBezTo>
                  <a:cubicBezTo>
                    <a:pt x="154" y="416"/>
                    <a:pt x="154" y="416"/>
                    <a:pt x="156" y="416"/>
                  </a:cubicBezTo>
                  <a:cubicBezTo>
                    <a:pt x="157" y="416"/>
                    <a:pt x="158" y="416"/>
                    <a:pt x="159" y="416"/>
                  </a:cubicBezTo>
                  <a:cubicBezTo>
                    <a:pt x="160" y="416"/>
                    <a:pt x="161" y="416"/>
                    <a:pt x="161" y="416"/>
                  </a:cubicBezTo>
                  <a:cubicBezTo>
                    <a:pt x="165" y="416"/>
                    <a:pt x="166" y="418"/>
                    <a:pt x="168" y="422"/>
                  </a:cubicBezTo>
                  <a:cubicBezTo>
                    <a:pt x="169" y="422"/>
                    <a:pt x="169" y="423"/>
                    <a:pt x="169" y="424"/>
                  </a:cubicBezTo>
                  <a:cubicBezTo>
                    <a:pt x="171" y="422"/>
                    <a:pt x="173" y="421"/>
                    <a:pt x="175" y="420"/>
                  </a:cubicBezTo>
                  <a:cubicBezTo>
                    <a:pt x="176" y="419"/>
                    <a:pt x="177" y="419"/>
                    <a:pt x="178" y="418"/>
                  </a:cubicBezTo>
                  <a:cubicBezTo>
                    <a:pt x="178" y="418"/>
                    <a:pt x="178" y="417"/>
                    <a:pt x="178" y="417"/>
                  </a:cubicBezTo>
                  <a:cubicBezTo>
                    <a:pt x="176" y="417"/>
                    <a:pt x="174" y="417"/>
                    <a:pt x="172" y="417"/>
                  </a:cubicBezTo>
                  <a:cubicBezTo>
                    <a:pt x="168" y="417"/>
                    <a:pt x="160" y="417"/>
                    <a:pt x="160" y="411"/>
                  </a:cubicBezTo>
                  <a:cubicBezTo>
                    <a:pt x="160" y="408"/>
                    <a:pt x="165" y="404"/>
                    <a:pt x="180" y="395"/>
                  </a:cubicBezTo>
                  <a:cubicBezTo>
                    <a:pt x="182" y="394"/>
                    <a:pt x="183" y="393"/>
                    <a:pt x="183" y="393"/>
                  </a:cubicBezTo>
                  <a:cubicBezTo>
                    <a:pt x="187" y="389"/>
                    <a:pt x="190" y="384"/>
                    <a:pt x="193" y="379"/>
                  </a:cubicBezTo>
                  <a:cubicBezTo>
                    <a:pt x="195" y="376"/>
                    <a:pt x="197" y="373"/>
                    <a:pt x="199" y="369"/>
                  </a:cubicBezTo>
                  <a:cubicBezTo>
                    <a:pt x="202" y="365"/>
                    <a:pt x="204" y="362"/>
                    <a:pt x="206" y="357"/>
                  </a:cubicBezTo>
                  <a:cubicBezTo>
                    <a:pt x="207" y="355"/>
                    <a:pt x="208" y="352"/>
                    <a:pt x="210" y="348"/>
                  </a:cubicBezTo>
                  <a:cubicBezTo>
                    <a:pt x="211" y="346"/>
                    <a:pt x="212" y="345"/>
                    <a:pt x="214" y="344"/>
                  </a:cubicBezTo>
                  <a:cubicBezTo>
                    <a:pt x="215" y="343"/>
                    <a:pt x="215" y="342"/>
                    <a:pt x="215" y="342"/>
                  </a:cubicBezTo>
                  <a:cubicBezTo>
                    <a:pt x="216" y="340"/>
                    <a:pt x="216" y="339"/>
                    <a:pt x="216" y="338"/>
                  </a:cubicBezTo>
                  <a:cubicBezTo>
                    <a:pt x="216" y="336"/>
                    <a:pt x="215" y="334"/>
                    <a:pt x="217" y="331"/>
                  </a:cubicBezTo>
                  <a:cubicBezTo>
                    <a:pt x="218" y="329"/>
                    <a:pt x="220" y="327"/>
                    <a:pt x="221" y="326"/>
                  </a:cubicBezTo>
                  <a:cubicBezTo>
                    <a:pt x="223" y="323"/>
                    <a:pt x="225" y="320"/>
                    <a:pt x="228" y="316"/>
                  </a:cubicBezTo>
                  <a:lnTo>
                    <a:pt x="228" y="296"/>
                  </a:lnTo>
                  <a:lnTo>
                    <a:pt x="228" y="295"/>
                  </a:lnTo>
                  <a:cubicBezTo>
                    <a:pt x="228" y="295"/>
                    <a:pt x="229" y="295"/>
                    <a:pt x="229" y="292"/>
                  </a:cubicBezTo>
                  <a:cubicBezTo>
                    <a:pt x="229" y="291"/>
                    <a:pt x="229" y="290"/>
                    <a:pt x="229" y="289"/>
                  </a:cubicBezTo>
                  <a:cubicBezTo>
                    <a:pt x="229" y="287"/>
                    <a:pt x="228" y="285"/>
                    <a:pt x="227" y="282"/>
                  </a:cubicBezTo>
                  <a:cubicBezTo>
                    <a:pt x="223" y="280"/>
                    <a:pt x="220" y="272"/>
                    <a:pt x="220" y="267"/>
                  </a:cubicBezTo>
                  <a:cubicBezTo>
                    <a:pt x="220" y="260"/>
                    <a:pt x="222" y="256"/>
                    <a:pt x="226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0" y="249"/>
                    <a:pt x="214" y="245"/>
                    <a:pt x="214" y="239"/>
                  </a:cubicBezTo>
                  <a:cubicBezTo>
                    <a:pt x="214" y="231"/>
                    <a:pt x="219" y="229"/>
                    <a:pt x="224" y="228"/>
                  </a:cubicBezTo>
                  <a:cubicBezTo>
                    <a:pt x="226" y="227"/>
                    <a:pt x="229" y="226"/>
                    <a:pt x="230" y="225"/>
                  </a:cubicBezTo>
                  <a:cubicBezTo>
                    <a:pt x="231" y="224"/>
                    <a:pt x="231" y="223"/>
                    <a:pt x="231" y="222"/>
                  </a:cubicBezTo>
                  <a:cubicBezTo>
                    <a:pt x="231" y="220"/>
                    <a:pt x="231" y="217"/>
                    <a:pt x="234" y="214"/>
                  </a:cubicBezTo>
                  <a:cubicBezTo>
                    <a:pt x="235" y="213"/>
                    <a:pt x="237" y="213"/>
                    <a:pt x="240" y="213"/>
                  </a:cubicBezTo>
                  <a:cubicBezTo>
                    <a:pt x="241" y="213"/>
                    <a:pt x="242" y="213"/>
                    <a:pt x="243" y="213"/>
                  </a:cubicBezTo>
                  <a:cubicBezTo>
                    <a:pt x="245" y="213"/>
                    <a:pt x="246" y="213"/>
                    <a:pt x="248" y="213"/>
                  </a:cubicBezTo>
                  <a:cubicBezTo>
                    <a:pt x="250" y="213"/>
                    <a:pt x="251" y="213"/>
                    <a:pt x="253" y="213"/>
                  </a:cubicBezTo>
                  <a:cubicBezTo>
                    <a:pt x="253" y="212"/>
                    <a:pt x="253" y="212"/>
                    <a:pt x="253" y="211"/>
                  </a:cubicBezTo>
                  <a:cubicBezTo>
                    <a:pt x="253" y="208"/>
                    <a:pt x="253" y="202"/>
                    <a:pt x="257" y="201"/>
                  </a:cubicBezTo>
                  <a:lnTo>
                    <a:pt x="257" y="201"/>
                  </a:lnTo>
                  <a:cubicBezTo>
                    <a:pt x="259" y="201"/>
                    <a:pt x="259" y="201"/>
                    <a:pt x="261" y="202"/>
                  </a:cubicBezTo>
                  <a:cubicBezTo>
                    <a:pt x="263" y="204"/>
                    <a:pt x="265" y="205"/>
                    <a:pt x="265" y="205"/>
                  </a:cubicBezTo>
                  <a:cubicBezTo>
                    <a:pt x="270" y="205"/>
                    <a:pt x="274" y="204"/>
                    <a:pt x="275" y="201"/>
                  </a:cubicBezTo>
                  <a:lnTo>
                    <a:pt x="277" y="200"/>
                  </a:lnTo>
                  <a:lnTo>
                    <a:pt x="278" y="201"/>
                  </a:lnTo>
                  <a:cubicBezTo>
                    <a:pt x="280" y="202"/>
                    <a:pt x="280" y="203"/>
                    <a:pt x="281" y="204"/>
                  </a:cubicBezTo>
                  <a:cubicBezTo>
                    <a:pt x="282" y="206"/>
                    <a:pt x="283" y="207"/>
                    <a:pt x="285" y="207"/>
                  </a:cubicBezTo>
                  <a:cubicBezTo>
                    <a:pt x="286" y="207"/>
                    <a:pt x="287" y="206"/>
                    <a:pt x="288" y="206"/>
                  </a:cubicBezTo>
                  <a:cubicBezTo>
                    <a:pt x="289" y="205"/>
                    <a:pt x="291" y="204"/>
                    <a:pt x="293" y="204"/>
                  </a:cubicBezTo>
                  <a:cubicBezTo>
                    <a:pt x="294" y="204"/>
                    <a:pt x="295" y="205"/>
                    <a:pt x="296" y="206"/>
                  </a:cubicBezTo>
                  <a:cubicBezTo>
                    <a:pt x="297" y="206"/>
                    <a:pt x="298" y="207"/>
                    <a:pt x="299" y="207"/>
                  </a:cubicBezTo>
                  <a:cubicBezTo>
                    <a:pt x="301" y="207"/>
                    <a:pt x="302" y="206"/>
                    <a:pt x="302" y="203"/>
                  </a:cubicBezTo>
                  <a:cubicBezTo>
                    <a:pt x="303" y="202"/>
                    <a:pt x="303" y="200"/>
                    <a:pt x="305" y="199"/>
                  </a:cubicBezTo>
                  <a:cubicBezTo>
                    <a:pt x="309" y="197"/>
                    <a:pt x="312" y="192"/>
                    <a:pt x="314" y="187"/>
                  </a:cubicBezTo>
                  <a:cubicBezTo>
                    <a:pt x="318" y="179"/>
                    <a:pt x="322" y="170"/>
                    <a:pt x="333" y="171"/>
                  </a:cubicBezTo>
                  <a:lnTo>
                    <a:pt x="335" y="172"/>
                  </a:lnTo>
                  <a:lnTo>
                    <a:pt x="334" y="178"/>
                  </a:lnTo>
                  <a:lnTo>
                    <a:pt x="333" y="181"/>
                  </a:lnTo>
                  <a:cubicBezTo>
                    <a:pt x="334" y="182"/>
                    <a:pt x="335" y="182"/>
                    <a:pt x="335" y="183"/>
                  </a:cubicBezTo>
                  <a:cubicBezTo>
                    <a:pt x="337" y="183"/>
                    <a:pt x="338" y="184"/>
                    <a:pt x="340" y="184"/>
                  </a:cubicBezTo>
                  <a:cubicBezTo>
                    <a:pt x="343" y="184"/>
                    <a:pt x="346" y="181"/>
                    <a:pt x="348" y="178"/>
                  </a:cubicBezTo>
                  <a:cubicBezTo>
                    <a:pt x="350" y="176"/>
                    <a:pt x="351" y="174"/>
                    <a:pt x="353" y="172"/>
                  </a:cubicBezTo>
                  <a:cubicBezTo>
                    <a:pt x="352" y="169"/>
                    <a:pt x="351" y="167"/>
                    <a:pt x="351" y="166"/>
                  </a:cubicBezTo>
                  <a:cubicBezTo>
                    <a:pt x="351" y="164"/>
                    <a:pt x="352" y="163"/>
                    <a:pt x="352" y="162"/>
                  </a:cubicBezTo>
                  <a:cubicBezTo>
                    <a:pt x="346" y="161"/>
                    <a:pt x="338" y="159"/>
                    <a:pt x="338" y="152"/>
                  </a:cubicBezTo>
                  <a:lnTo>
                    <a:pt x="338" y="130"/>
                  </a:lnTo>
                  <a:cubicBezTo>
                    <a:pt x="338" y="127"/>
                    <a:pt x="341" y="125"/>
                    <a:pt x="346" y="125"/>
                  </a:cubicBezTo>
                  <a:lnTo>
                    <a:pt x="355" y="125"/>
                  </a:lnTo>
                  <a:cubicBezTo>
                    <a:pt x="359" y="125"/>
                    <a:pt x="360" y="124"/>
                    <a:pt x="362" y="122"/>
                  </a:cubicBezTo>
                  <a:cubicBezTo>
                    <a:pt x="362" y="121"/>
                    <a:pt x="362" y="121"/>
                    <a:pt x="362" y="121"/>
                  </a:cubicBezTo>
                  <a:lnTo>
                    <a:pt x="362" y="121"/>
                  </a:lnTo>
                  <a:cubicBezTo>
                    <a:pt x="360" y="120"/>
                    <a:pt x="358" y="118"/>
                    <a:pt x="35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2" name="Freeform 1182"/>
            <p:cNvSpPr>
              <a:spLocks/>
            </p:cNvSpPr>
            <p:nvPr/>
          </p:nvSpPr>
          <p:spPr bwMode="auto">
            <a:xfrm>
              <a:off x="8381178" y="4388164"/>
              <a:ext cx="1880" cy="3759"/>
            </a:xfrm>
            <a:custGeom>
              <a:avLst/>
              <a:gdLst>
                <a:gd name="T0" fmla="*/ 2 w 6"/>
                <a:gd name="T1" fmla="*/ 0 h 9"/>
                <a:gd name="T2" fmla="*/ 0 w 6"/>
                <a:gd name="T3" fmla="*/ 1 h 9"/>
                <a:gd name="T4" fmla="*/ 5 w 6"/>
                <a:gd name="T5" fmla="*/ 9 h 9"/>
                <a:gd name="T6" fmla="*/ 6 w 6"/>
                <a:gd name="T7" fmla="*/ 6 h 9"/>
                <a:gd name="T8" fmla="*/ 5 w 6"/>
                <a:gd name="T9" fmla="*/ 3 h 9"/>
                <a:gd name="T10" fmla="*/ 4 w 6"/>
                <a:gd name="T11" fmla="*/ 2 h 9"/>
                <a:gd name="T12" fmla="*/ 4 w 6"/>
                <a:gd name="T13" fmla="*/ 1 h 9"/>
                <a:gd name="T14" fmla="*/ 4 w 6"/>
                <a:gd name="T15" fmla="*/ 0 h 9"/>
                <a:gd name="T16" fmla="*/ 2 w 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3" y="9"/>
                    <a:pt x="5" y="9"/>
                  </a:cubicBezTo>
                  <a:cubicBezTo>
                    <a:pt x="5" y="9"/>
                    <a:pt x="6" y="7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" name="Freeform 1183"/>
            <p:cNvSpPr>
              <a:spLocks/>
            </p:cNvSpPr>
            <p:nvPr/>
          </p:nvSpPr>
          <p:spPr bwMode="auto">
            <a:xfrm>
              <a:off x="8352986" y="4382525"/>
              <a:ext cx="1880" cy="5639"/>
            </a:xfrm>
            <a:custGeom>
              <a:avLst/>
              <a:gdLst>
                <a:gd name="T0" fmla="*/ 5 w 7"/>
                <a:gd name="T1" fmla="*/ 3 h 11"/>
                <a:gd name="T2" fmla="*/ 5 w 7"/>
                <a:gd name="T3" fmla="*/ 3 h 11"/>
                <a:gd name="T4" fmla="*/ 5 w 7"/>
                <a:gd name="T5" fmla="*/ 2 h 11"/>
                <a:gd name="T6" fmla="*/ 0 w 7"/>
                <a:gd name="T7" fmla="*/ 0 h 11"/>
                <a:gd name="T8" fmla="*/ 0 w 7"/>
                <a:gd name="T9" fmla="*/ 0 h 11"/>
                <a:gd name="T10" fmla="*/ 6 w 7"/>
                <a:gd name="T11" fmla="*/ 11 h 11"/>
                <a:gd name="T12" fmla="*/ 7 w 7"/>
                <a:gd name="T13" fmla="*/ 9 h 11"/>
                <a:gd name="T14" fmla="*/ 6 w 7"/>
                <a:gd name="T15" fmla="*/ 5 h 11"/>
                <a:gd name="T16" fmla="*/ 5 w 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3" y="1"/>
                    <a:pt x="0" y="0"/>
                  </a:cubicBezTo>
                  <a:lnTo>
                    <a:pt x="0" y="0"/>
                  </a:lnTo>
                  <a:cubicBezTo>
                    <a:pt x="0" y="2"/>
                    <a:pt x="4" y="10"/>
                    <a:pt x="6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6" y="5"/>
                    <a:pt x="5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" name="Freeform 1184"/>
            <p:cNvSpPr>
              <a:spLocks/>
            </p:cNvSpPr>
            <p:nvPr/>
          </p:nvSpPr>
          <p:spPr bwMode="auto">
            <a:xfrm>
              <a:off x="8356745" y="4361851"/>
              <a:ext cx="24434" cy="26313"/>
            </a:xfrm>
            <a:custGeom>
              <a:avLst/>
              <a:gdLst>
                <a:gd name="T0" fmla="*/ 60 w 61"/>
                <a:gd name="T1" fmla="*/ 11 h 62"/>
                <a:gd name="T2" fmla="*/ 60 w 61"/>
                <a:gd name="T3" fmla="*/ 9 h 62"/>
                <a:gd name="T4" fmla="*/ 56 w 61"/>
                <a:gd name="T5" fmla="*/ 4 h 62"/>
                <a:gd name="T6" fmla="*/ 54 w 61"/>
                <a:gd name="T7" fmla="*/ 0 h 62"/>
                <a:gd name="T8" fmla="*/ 41 w 61"/>
                <a:gd name="T9" fmla="*/ 1 h 62"/>
                <a:gd name="T10" fmla="*/ 38 w 61"/>
                <a:gd name="T11" fmla="*/ 3 h 62"/>
                <a:gd name="T12" fmla="*/ 29 w 61"/>
                <a:gd name="T13" fmla="*/ 8 h 62"/>
                <a:gd name="T14" fmla="*/ 25 w 61"/>
                <a:gd name="T15" fmla="*/ 7 h 62"/>
                <a:gd name="T16" fmla="*/ 24 w 61"/>
                <a:gd name="T17" fmla="*/ 6 h 62"/>
                <a:gd name="T18" fmla="*/ 22 w 61"/>
                <a:gd name="T19" fmla="*/ 9 h 62"/>
                <a:gd name="T20" fmla="*/ 28 w 61"/>
                <a:gd name="T21" fmla="*/ 20 h 62"/>
                <a:gd name="T22" fmla="*/ 28 w 61"/>
                <a:gd name="T23" fmla="*/ 21 h 62"/>
                <a:gd name="T24" fmla="*/ 28 w 61"/>
                <a:gd name="T25" fmla="*/ 23 h 62"/>
                <a:gd name="T26" fmla="*/ 27 w 61"/>
                <a:gd name="T27" fmla="*/ 24 h 62"/>
                <a:gd name="T28" fmla="*/ 22 w 61"/>
                <a:gd name="T29" fmla="*/ 24 h 62"/>
                <a:gd name="T30" fmla="*/ 20 w 61"/>
                <a:gd name="T31" fmla="*/ 23 h 62"/>
                <a:gd name="T32" fmla="*/ 18 w 61"/>
                <a:gd name="T33" fmla="*/ 23 h 62"/>
                <a:gd name="T34" fmla="*/ 10 w 61"/>
                <a:gd name="T35" fmla="*/ 21 h 62"/>
                <a:gd name="T36" fmla="*/ 3 w 61"/>
                <a:gd name="T37" fmla="*/ 20 h 62"/>
                <a:gd name="T38" fmla="*/ 0 w 61"/>
                <a:gd name="T39" fmla="*/ 30 h 62"/>
                <a:gd name="T40" fmla="*/ 1 w 61"/>
                <a:gd name="T41" fmla="*/ 33 h 62"/>
                <a:gd name="T42" fmla="*/ 3 w 61"/>
                <a:gd name="T43" fmla="*/ 37 h 62"/>
                <a:gd name="T44" fmla="*/ 2 w 61"/>
                <a:gd name="T45" fmla="*/ 40 h 62"/>
                <a:gd name="T46" fmla="*/ 1 w 61"/>
                <a:gd name="T47" fmla="*/ 41 h 62"/>
                <a:gd name="T48" fmla="*/ 5 w 61"/>
                <a:gd name="T49" fmla="*/ 45 h 62"/>
                <a:gd name="T50" fmla="*/ 9 w 61"/>
                <a:gd name="T51" fmla="*/ 47 h 62"/>
                <a:gd name="T52" fmla="*/ 10 w 61"/>
                <a:gd name="T53" fmla="*/ 51 h 62"/>
                <a:gd name="T54" fmla="*/ 11 w 61"/>
                <a:gd name="T55" fmla="*/ 53 h 62"/>
                <a:gd name="T56" fmla="*/ 28 w 61"/>
                <a:gd name="T57" fmla="*/ 60 h 62"/>
                <a:gd name="T58" fmla="*/ 29 w 61"/>
                <a:gd name="T59" fmla="*/ 61 h 62"/>
                <a:gd name="T60" fmla="*/ 34 w 61"/>
                <a:gd name="T61" fmla="*/ 62 h 62"/>
                <a:gd name="T62" fmla="*/ 37 w 61"/>
                <a:gd name="T63" fmla="*/ 58 h 62"/>
                <a:gd name="T64" fmla="*/ 36 w 61"/>
                <a:gd name="T65" fmla="*/ 54 h 62"/>
                <a:gd name="T66" fmla="*/ 36 w 61"/>
                <a:gd name="T67" fmla="*/ 52 h 62"/>
                <a:gd name="T68" fmla="*/ 36 w 61"/>
                <a:gd name="T69" fmla="*/ 49 h 62"/>
                <a:gd name="T70" fmla="*/ 37 w 61"/>
                <a:gd name="T71" fmla="*/ 48 h 62"/>
                <a:gd name="T72" fmla="*/ 45 w 61"/>
                <a:gd name="T73" fmla="*/ 40 h 62"/>
                <a:gd name="T74" fmla="*/ 46 w 61"/>
                <a:gd name="T75" fmla="*/ 38 h 62"/>
                <a:gd name="T76" fmla="*/ 54 w 61"/>
                <a:gd name="T77" fmla="*/ 33 h 62"/>
                <a:gd name="T78" fmla="*/ 59 w 61"/>
                <a:gd name="T79" fmla="*/ 30 h 62"/>
                <a:gd name="T80" fmla="*/ 59 w 61"/>
                <a:gd name="T81" fmla="*/ 28 h 62"/>
                <a:gd name="T82" fmla="*/ 59 w 61"/>
                <a:gd name="T83" fmla="*/ 26 h 62"/>
                <a:gd name="T84" fmla="*/ 56 w 61"/>
                <a:gd name="T85" fmla="*/ 26 h 62"/>
                <a:gd name="T86" fmla="*/ 55 w 61"/>
                <a:gd name="T87" fmla="*/ 27 h 62"/>
                <a:gd name="T88" fmla="*/ 51 w 61"/>
                <a:gd name="T89" fmla="*/ 28 h 62"/>
                <a:gd name="T90" fmla="*/ 36 w 61"/>
                <a:gd name="T91" fmla="*/ 15 h 62"/>
                <a:gd name="T92" fmla="*/ 36 w 61"/>
                <a:gd name="T93" fmla="*/ 9 h 62"/>
                <a:gd name="T94" fmla="*/ 37 w 61"/>
                <a:gd name="T95" fmla="*/ 8 h 62"/>
                <a:gd name="T96" fmla="*/ 41 w 61"/>
                <a:gd name="T97" fmla="*/ 8 h 62"/>
                <a:gd name="T98" fmla="*/ 42 w 61"/>
                <a:gd name="T99" fmla="*/ 9 h 62"/>
                <a:gd name="T100" fmla="*/ 51 w 61"/>
                <a:gd name="T101" fmla="*/ 21 h 62"/>
                <a:gd name="T102" fmla="*/ 61 w 61"/>
                <a:gd name="T103" fmla="*/ 16 h 62"/>
                <a:gd name="T104" fmla="*/ 60 w 61"/>
                <a:gd name="T105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62">
                  <a:moveTo>
                    <a:pt x="60" y="11"/>
                  </a:moveTo>
                  <a:cubicBezTo>
                    <a:pt x="60" y="10"/>
                    <a:pt x="60" y="9"/>
                    <a:pt x="60" y="9"/>
                  </a:cubicBezTo>
                  <a:cubicBezTo>
                    <a:pt x="58" y="8"/>
                    <a:pt x="57" y="5"/>
                    <a:pt x="56" y="4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9" y="0"/>
                    <a:pt x="45" y="0"/>
                    <a:pt x="41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6" y="5"/>
                    <a:pt x="34" y="8"/>
                    <a:pt x="29" y="8"/>
                  </a:cubicBezTo>
                  <a:cubicBezTo>
                    <a:pt x="27" y="8"/>
                    <a:pt x="26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2" y="6"/>
                    <a:pt x="22" y="9"/>
                    <a:pt x="22" y="9"/>
                  </a:cubicBezTo>
                  <a:cubicBezTo>
                    <a:pt x="22" y="16"/>
                    <a:pt x="25" y="18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lnTo>
                    <a:pt x="28" y="23"/>
                  </a:lnTo>
                  <a:cubicBezTo>
                    <a:pt x="28" y="24"/>
                    <a:pt x="28" y="24"/>
                    <a:pt x="27" y="24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21" y="23"/>
                    <a:pt x="21" y="23"/>
                    <a:pt x="20" y="23"/>
                  </a:cubicBezTo>
                  <a:lnTo>
                    <a:pt x="18" y="23"/>
                  </a:lnTo>
                  <a:cubicBezTo>
                    <a:pt x="15" y="23"/>
                    <a:pt x="12" y="22"/>
                    <a:pt x="10" y="21"/>
                  </a:cubicBezTo>
                  <a:cubicBezTo>
                    <a:pt x="8" y="20"/>
                    <a:pt x="6" y="20"/>
                    <a:pt x="3" y="20"/>
                  </a:cubicBezTo>
                  <a:cubicBezTo>
                    <a:pt x="2" y="20"/>
                    <a:pt x="0" y="28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3" y="35"/>
                    <a:pt x="3" y="37"/>
                  </a:cubicBezTo>
                  <a:cubicBezTo>
                    <a:pt x="3" y="39"/>
                    <a:pt x="2" y="39"/>
                    <a:pt x="2" y="40"/>
                  </a:cubicBezTo>
                  <a:cubicBezTo>
                    <a:pt x="2" y="41"/>
                    <a:pt x="1" y="41"/>
                    <a:pt x="1" y="41"/>
                  </a:cubicBezTo>
                  <a:cubicBezTo>
                    <a:pt x="1" y="44"/>
                    <a:pt x="3" y="44"/>
                    <a:pt x="5" y="45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10" y="48"/>
                    <a:pt x="10" y="50"/>
                    <a:pt x="10" y="51"/>
                  </a:cubicBezTo>
                  <a:cubicBezTo>
                    <a:pt x="10" y="52"/>
                    <a:pt x="11" y="53"/>
                    <a:pt x="11" y="53"/>
                  </a:cubicBezTo>
                  <a:cubicBezTo>
                    <a:pt x="14" y="59"/>
                    <a:pt x="20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2"/>
                    <a:pt x="32" y="62"/>
                    <a:pt x="34" y="62"/>
                  </a:cubicBezTo>
                  <a:cubicBezTo>
                    <a:pt x="37" y="62"/>
                    <a:pt x="37" y="61"/>
                    <a:pt x="37" y="58"/>
                  </a:cubicBezTo>
                  <a:cubicBezTo>
                    <a:pt x="37" y="56"/>
                    <a:pt x="37" y="55"/>
                    <a:pt x="36" y="54"/>
                  </a:cubicBezTo>
                  <a:cubicBezTo>
                    <a:pt x="36" y="53"/>
                    <a:pt x="36" y="52"/>
                    <a:pt x="36" y="52"/>
                  </a:cubicBezTo>
                  <a:lnTo>
                    <a:pt x="36" y="49"/>
                  </a:lnTo>
                  <a:cubicBezTo>
                    <a:pt x="36" y="49"/>
                    <a:pt x="37" y="48"/>
                    <a:pt x="37" y="48"/>
                  </a:cubicBezTo>
                  <a:cubicBezTo>
                    <a:pt x="42" y="48"/>
                    <a:pt x="44" y="43"/>
                    <a:pt x="45" y="40"/>
                  </a:cubicBezTo>
                  <a:cubicBezTo>
                    <a:pt x="45" y="39"/>
                    <a:pt x="45" y="38"/>
                    <a:pt x="46" y="38"/>
                  </a:cubicBezTo>
                  <a:cubicBezTo>
                    <a:pt x="47" y="34"/>
                    <a:pt x="51" y="33"/>
                    <a:pt x="54" y="33"/>
                  </a:cubicBezTo>
                  <a:cubicBezTo>
                    <a:pt x="58" y="32"/>
                    <a:pt x="59" y="32"/>
                    <a:pt x="59" y="30"/>
                  </a:cubicBezTo>
                  <a:cubicBezTo>
                    <a:pt x="59" y="29"/>
                    <a:pt x="59" y="28"/>
                    <a:pt x="59" y="28"/>
                  </a:cubicBezTo>
                  <a:cubicBezTo>
                    <a:pt x="59" y="27"/>
                    <a:pt x="59" y="27"/>
                    <a:pt x="59" y="26"/>
                  </a:cubicBezTo>
                  <a:lnTo>
                    <a:pt x="56" y="26"/>
                  </a:lnTo>
                  <a:cubicBezTo>
                    <a:pt x="56" y="26"/>
                    <a:pt x="55" y="26"/>
                    <a:pt x="55" y="27"/>
                  </a:cubicBezTo>
                  <a:cubicBezTo>
                    <a:pt x="54" y="27"/>
                    <a:pt x="53" y="28"/>
                    <a:pt x="51" y="28"/>
                  </a:cubicBezTo>
                  <a:cubicBezTo>
                    <a:pt x="45" y="28"/>
                    <a:pt x="36" y="20"/>
                    <a:pt x="36" y="15"/>
                  </a:cubicBezTo>
                  <a:lnTo>
                    <a:pt x="36" y="9"/>
                  </a:lnTo>
                  <a:cubicBezTo>
                    <a:pt x="36" y="8"/>
                    <a:pt x="37" y="8"/>
                    <a:pt x="37" y="8"/>
                  </a:cubicBezTo>
                  <a:lnTo>
                    <a:pt x="41" y="8"/>
                  </a:lnTo>
                  <a:cubicBezTo>
                    <a:pt x="42" y="8"/>
                    <a:pt x="42" y="8"/>
                    <a:pt x="42" y="9"/>
                  </a:cubicBezTo>
                  <a:cubicBezTo>
                    <a:pt x="43" y="15"/>
                    <a:pt x="46" y="21"/>
                    <a:pt x="51" y="21"/>
                  </a:cubicBezTo>
                  <a:cubicBezTo>
                    <a:pt x="57" y="21"/>
                    <a:pt x="59" y="19"/>
                    <a:pt x="61" y="16"/>
                  </a:cubicBezTo>
                  <a:cubicBezTo>
                    <a:pt x="61" y="16"/>
                    <a:pt x="61" y="13"/>
                    <a:pt x="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" name="Freeform 1185"/>
            <p:cNvSpPr>
              <a:spLocks/>
            </p:cNvSpPr>
            <p:nvPr/>
          </p:nvSpPr>
          <p:spPr bwMode="auto">
            <a:xfrm>
              <a:off x="8384937" y="4352454"/>
              <a:ext cx="15036" cy="11277"/>
            </a:xfrm>
            <a:custGeom>
              <a:avLst/>
              <a:gdLst>
                <a:gd name="T0" fmla="*/ 23 w 39"/>
                <a:gd name="T1" fmla="*/ 4 h 27"/>
                <a:gd name="T2" fmla="*/ 22 w 39"/>
                <a:gd name="T3" fmla="*/ 7 h 27"/>
                <a:gd name="T4" fmla="*/ 19 w 39"/>
                <a:gd name="T5" fmla="*/ 11 h 27"/>
                <a:gd name="T6" fmla="*/ 18 w 39"/>
                <a:gd name="T7" fmla="*/ 11 h 27"/>
                <a:gd name="T8" fmla="*/ 16 w 39"/>
                <a:gd name="T9" fmla="*/ 11 h 27"/>
                <a:gd name="T10" fmla="*/ 15 w 39"/>
                <a:gd name="T11" fmla="*/ 10 h 27"/>
                <a:gd name="T12" fmla="*/ 12 w 39"/>
                <a:gd name="T13" fmla="*/ 8 h 27"/>
                <a:gd name="T14" fmla="*/ 8 w 39"/>
                <a:gd name="T15" fmla="*/ 15 h 27"/>
                <a:gd name="T16" fmla="*/ 7 w 39"/>
                <a:gd name="T17" fmla="*/ 19 h 27"/>
                <a:gd name="T18" fmla="*/ 6 w 39"/>
                <a:gd name="T19" fmla="*/ 19 h 27"/>
                <a:gd name="T20" fmla="*/ 0 w 39"/>
                <a:gd name="T21" fmla="*/ 15 h 27"/>
                <a:gd name="T22" fmla="*/ 0 w 39"/>
                <a:gd name="T23" fmla="*/ 18 h 27"/>
                <a:gd name="T24" fmla="*/ 7 w 39"/>
                <a:gd name="T25" fmla="*/ 27 h 27"/>
                <a:gd name="T26" fmla="*/ 14 w 39"/>
                <a:gd name="T27" fmla="*/ 25 h 27"/>
                <a:gd name="T28" fmla="*/ 20 w 39"/>
                <a:gd name="T29" fmla="*/ 24 h 27"/>
                <a:gd name="T30" fmla="*/ 22 w 39"/>
                <a:gd name="T31" fmla="*/ 24 h 27"/>
                <a:gd name="T32" fmla="*/ 30 w 39"/>
                <a:gd name="T33" fmla="*/ 19 h 27"/>
                <a:gd name="T34" fmla="*/ 39 w 39"/>
                <a:gd name="T35" fmla="*/ 3 h 27"/>
                <a:gd name="T36" fmla="*/ 39 w 39"/>
                <a:gd name="T37" fmla="*/ 1 h 27"/>
                <a:gd name="T38" fmla="*/ 38 w 39"/>
                <a:gd name="T39" fmla="*/ 0 h 27"/>
                <a:gd name="T40" fmla="*/ 36 w 39"/>
                <a:gd name="T41" fmla="*/ 0 h 27"/>
                <a:gd name="T42" fmla="*/ 23 w 39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27">
                  <a:moveTo>
                    <a:pt x="23" y="4"/>
                  </a:moveTo>
                  <a:cubicBezTo>
                    <a:pt x="23" y="5"/>
                    <a:pt x="22" y="6"/>
                    <a:pt x="22" y="7"/>
                  </a:cubicBezTo>
                  <a:cubicBezTo>
                    <a:pt x="21" y="8"/>
                    <a:pt x="20" y="10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lnTo>
                    <a:pt x="16" y="11"/>
                  </a:lnTo>
                  <a:cubicBezTo>
                    <a:pt x="15" y="11"/>
                    <a:pt x="15" y="10"/>
                    <a:pt x="15" y="10"/>
                  </a:cubicBezTo>
                  <a:cubicBezTo>
                    <a:pt x="15" y="8"/>
                    <a:pt x="12" y="8"/>
                    <a:pt x="12" y="8"/>
                  </a:cubicBezTo>
                  <a:cubicBezTo>
                    <a:pt x="10" y="8"/>
                    <a:pt x="9" y="12"/>
                    <a:pt x="8" y="15"/>
                  </a:cubicBezTo>
                  <a:cubicBezTo>
                    <a:pt x="8" y="16"/>
                    <a:pt x="8" y="18"/>
                    <a:pt x="7" y="19"/>
                  </a:cubicBezTo>
                  <a:cubicBezTo>
                    <a:pt x="7" y="19"/>
                    <a:pt x="6" y="20"/>
                    <a:pt x="6" y="19"/>
                  </a:cubicBezTo>
                  <a:cubicBezTo>
                    <a:pt x="2" y="19"/>
                    <a:pt x="1" y="17"/>
                    <a:pt x="0" y="15"/>
                  </a:cubicBezTo>
                  <a:lnTo>
                    <a:pt x="0" y="18"/>
                  </a:lnTo>
                  <a:cubicBezTo>
                    <a:pt x="0" y="22"/>
                    <a:pt x="2" y="27"/>
                    <a:pt x="7" y="27"/>
                  </a:cubicBezTo>
                  <a:cubicBezTo>
                    <a:pt x="11" y="27"/>
                    <a:pt x="12" y="26"/>
                    <a:pt x="14" y="25"/>
                  </a:cubicBezTo>
                  <a:cubicBezTo>
                    <a:pt x="15" y="25"/>
                    <a:pt x="17" y="24"/>
                    <a:pt x="20" y="24"/>
                  </a:cubicBezTo>
                  <a:lnTo>
                    <a:pt x="22" y="24"/>
                  </a:lnTo>
                  <a:cubicBezTo>
                    <a:pt x="23" y="22"/>
                    <a:pt x="27" y="19"/>
                    <a:pt x="30" y="19"/>
                  </a:cubicBezTo>
                  <a:cubicBezTo>
                    <a:pt x="34" y="19"/>
                    <a:pt x="39" y="8"/>
                    <a:pt x="39" y="3"/>
                  </a:cubicBezTo>
                  <a:lnTo>
                    <a:pt x="39" y="1"/>
                  </a:ln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2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" name="Freeform 1186"/>
            <p:cNvSpPr>
              <a:spLocks/>
            </p:cNvSpPr>
            <p:nvPr/>
          </p:nvSpPr>
          <p:spPr bwMode="auto">
            <a:xfrm>
              <a:off x="8386816" y="4388164"/>
              <a:ext cx="11277" cy="9398"/>
            </a:xfrm>
            <a:custGeom>
              <a:avLst/>
              <a:gdLst>
                <a:gd name="T0" fmla="*/ 11 w 27"/>
                <a:gd name="T1" fmla="*/ 17 h 20"/>
                <a:gd name="T2" fmla="*/ 14 w 27"/>
                <a:gd name="T3" fmla="*/ 17 h 20"/>
                <a:gd name="T4" fmla="*/ 16 w 27"/>
                <a:gd name="T5" fmla="*/ 16 h 20"/>
                <a:gd name="T6" fmla="*/ 27 w 27"/>
                <a:gd name="T7" fmla="*/ 7 h 20"/>
                <a:gd name="T8" fmla="*/ 12 w 27"/>
                <a:gd name="T9" fmla="*/ 0 h 20"/>
                <a:gd name="T10" fmla="*/ 8 w 27"/>
                <a:gd name="T11" fmla="*/ 0 h 20"/>
                <a:gd name="T12" fmla="*/ 5 w 27"/>
                <a:gd name="T13" fmla="*/ 0 h 20"/>
                <a:gd name="T14" fmla="*/ 0 w 27"/>
                <a:gd name="T15" fmla="*/ 10 h 20"/>
                <a:gd name="T16" fmla="*/ 1 w 27"/>
                <a:gd name="T17" fmla="*/ 14 h 20"/>
                <a:gd name="T18" fmla="*/ 4 w 27"/>
                <a:gd name="T19" fmla="*/ 19 h 20"/>
                <a:gd name="T20" fmla="*/ 4 w 27"/>
                <a:gd name="T21" fmla="*/ 20 h 20"/>
                <a:gd name="T22" fmla="*/ 11 w 27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11" y="17"/>
                  </a:move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2" y="14"/>
                    <a:pt x="27" y="12"/>
                    <a:pt x="27" y="7"/>
                  </a:cubicBezTo>
                  <a:cubicBezTo>
                    <a:pt x="27" y="2"/>
                    <a:pt x="2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0" y="8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9" y="18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" name="Freeform 1187"/>
            <p:cNvSpPr>
              <a:spLocks/>
            </p:cNvSpPr>
            <p:nvPr/>
          </p:nvSpPr>
          <p:spPr bwMode="auto">
            <a:xfrm>
              <a:off x="8386816" y="4399441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" name="Freeform 1188"/>
            <p:cNvSpPr>
              <a:spLocks/>
            </p:cNvSpPr>
            <p:nvPr/>
          </p:nvSpPr>
          <p:spPr bwMode="auto">
            <a:xfrm>
              <a:off x="8146245" y="4401320"/>
              <a:ext cx="159755" cy="375893"/>
            </a:xfrm>
            <a:custGeom>
              <a:avLst/>
              <a:gdLst>
                <a:gd name="T0" fmla="*/ 352 w 373"/>
                <a:gd name="T1" fmla="*/ 442 h 878"/>
                <a:gd name="T2" fmla="*/ 344 w 373"/>
                <a:gd name="T3" fmla="*/ 409 h 878"/>
                <a:gd name="T4" fmla="*/ 317 w 373"/>
                <a:gd name="T5" fmla="*/ 364 h 878"/>
                <a:gd name="T6" fmla="*/ 307 w 373"/>
                <a:gd name="T7" fmla="*/ 276 h 878"/>
                <a:gd name="T8" fmla="*/ 337 w 373"/>
                <a:gd name="T9" fmla="*/ 255 h 878"/>
                <a:gd name="T10" fmla="*/ 357 w 373"/>
                <a:gd name="T11" fmla="*/ 204 h 878"/>
                <a:gd name="T12" fmla="*/ 323 w 373"/>
                <a:gd name="T13" fmla="*/ 156 h 878"/>
                <a:gd name="T14" fmla="*/ 317 w 373"/>
                <a:gd name="T15" fmla="*/ 129 h 878"/>
                <a:gd name="T16" fmla="*/ 308 w 373"/>
                <a:gd name="T17" fmla="*/ 127 h 878"/>
                <a:gd name="T18" fmla="*/ 274 w 373"/>
                <a:gd name="T19" fmla="*/ 164 h 878"/>
                <a:gd name="T20" fmla="*/ 255 w 373"/>
                <a:gd name="T21" fmla="*/ 40 h 878"/>
                <a:gd name="T22" fmla="*/ 233 w 373"/>
                <a:gd name="T23" fmla="*/ 21 h 878"/>
                <a:gd name="T24" fmla="*/ 223 w 373"/>
                <a:gd name="T25" fmla="*/ 4 h 878"/>
                <a:gd name="T26" fmla="*/ 203 w 373"/>
                <a:gd name="T27" fmla="*/ 52 h 878"/>
                <a:gd name="T28" fmla="*/ 207 w 373"/>
                <a:gd name="T29" fmla="*/ 68 h 878"/>
                <a:gd name="T30" fmla="*/ 174 w 373"/>
                <a:gd name="T31" fmla="*/ 74 h 878"/>
                <a:gd name="T32" fmla="*/ 151 w 373"/>
                <a:gd name="T33" fmla="*/ 69 h 878"/>
                <a:gd name="T34" fmla="*/ 138 w 373"/>
                <a:gd name="T35" fmla="*/ 84 h 878"/>
                <a:gd name="T36" fmla="*/ 88 w 373"/>
                <a:gd name="T37" fmla="*/ 149 h 878"/>
                <a:gd name="T38" fmla="*/ 32 w 373"/>
                <a:gd name="T39" fmla="*/ 183 h 878"/>
                <a:gd name="T40" fmla="*/ 48 w 373"/>
                <a:gd name="T41" fmla="*/ 210 h 878"/>
                <a:gd name="T42" fmla="*/ 40 w 373"/>
                <a:gd name="T43" fmla="*/ 270 h 878"/>
                <a:gd name="T44" fmla="*/ 33 w 373"/>
                <a:gd name="T45" fmla="*/ 273 h 878"/>
                <a:gd name="T46" fmla="*/ 38 w 373"/>
                <a:gd name="T47" fmla="*/ 218 h 878"/>
                <a:gd name="T48" fmla="*/ 7 w 373"/>
                <a:gd name="T49" fmla="*/ 197 h 878"/>
                <a:gd name="T50" fmla="*/ 22 w 373"/>
                <a:gd name="T51" fmla="*/ 250 h 878"/>
                <a:gd name="T52" fmla="*/ 28 w 373"/>
                <a:gd name="T53" fmla="*/ 301 h 878"/>
                <a:gd name="T54" fmla="*/ 37 w 373"/>
                <a:gd name="T55" fmla="*/ 335 h 878"/>
                <a:gd name="T56" fmla="*/ 28 w 373"/>
                <a:gd name="T57" fmla="*/ 374 h 878"/>
                <a:gd name="T58" fmla="*/ 50 w 373"/>
                <a:gd name="T59" fmla="*/ 423 h 878"/>
                <a:gd name="T60" fmla="*/ 67 w 373"/>
                <a:gd name="T61" fmla="*/ 454 h 878"/>
                <a:gd name="T62" fmla="*/ 60 w 373"/>
                <a:gd name="T63" fmla="*/ 509 h 878"/>
                <a:gd name="T64" fmla="*/ 42 w 373"/>
                <a:gd name="T65" fmla="*/ 535 h 878"/>
                <a:gd name="T66" fmla="*/ 39 w 373"/>
                <a:gd name="T67" fmla="*/ 589 h 878"/>
                <a:gd name="T68" fmla="*/ 76 w 373"/>
                <a:gd name="T69" fmla="*/ 618 h 878"/>
                <a:gd name="T70" fmla="*/ 103 w 373"/>
                <a:gd name="T71" fmla="*/ 644 h 878"/>
                <a:gd name="T72" fmla="*/ 103 w 373"/>
                <a:gd name="T73" fmla="*/ 705 h 878"/>
                <a:gd name="T74" fmla="*/ 116 w 373"/>
                <a:gd name="T75" fmla="*/ 773 h 878"/>
                <a:gd name="T76" fmla="*/ 159 w 373"/>
                <a:gd name="T77" fmla="*/ 820 h 878"/>
                <a:gd name="T78" fmla="*/ 156 w 373"/>
                <a:gd name="T79" fmla="*/ 837 h 878"/>
                <a:gd name="T80" fmla="*/ 156 w 373"/>
                <a:gd name="T81" fmla="*/ 874 h 878"/>
                <a:gd name="T82" fmla="*/ 210 w 373"/>
                <a:gd name="T83" fmla="*/ 832 h 878"/>
                <a:gd name="T84" fmla="*/ 229 w 373"/>
                <a:gd name="T85" fmla="*/ 798 h 878"/>
                <a:gd name="T86" fmla="*/ 243 w 373"/>
                <a:gd name="T87" fmla="*/ 764 h 878"/>
                <a:gd name="T88" fmla="*/ 247 w 373"/>
                <a:gd name="T89" fmla="*/ 733 h 878"/>
                <a:gd name="T90" fmla="*/ 272 w 373"/>
                <a:gd name="T91" fmla="*/ 677 h 878"/>
                <a:gd name="T92" fmla="*/ 305 w 373"/>
                <a:gd name="T93" fmla="*/ 672 h 878"/>
                <a:gd name="T94" fmla="*/ 316 w 373"/>
                <a:gd name="T95" fmla="*/ 647 h 878"/>
                <a:gd name="T96" fmla="*/ 324 w 373"/>
                <a:gd name="T97" fmla="*/ 627 h 878"/>
                <a:gd name="T98" fmla="*/ 364 w 373"/>
                <a:gd name="T99" fmla="*/ 628 h 878"/>
                <a:gd name="T100" fmla="*/ 357 w 373"/>
                <a:gd name="T101" fmla="*/ 601 h 878"/>
                <a:gd name="T102" fmla="*/ 349 w 373"/>
                <a:gd name="T103" fmla="*/ 579 h 878"/>
                <a:gd name="T104" fmla="*/ 347 w 373"/>
                <a:gd name="T105" fmla="*/ 543 h 878"/>
                <a:gd name="T106" fmla="*/ 364 w 373"/>
                <a:gd name="T107" fmla="*/ 516 h 878"/>
                <a:gd name="T108" fmla="*/ 354 w 373"/>
                <a:gd name="T109" fmla="*/ 485 h 878"/>
                <a:gd name="T110" fmla="*/ 373 w 373"/>
                <a:gd name="T111" fmla="*/ 44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78">
                  <a:moveTo>
                    <a:pt x="372" y="446"/>
                  </a:moveTo>
                  <a:cubicBezTo>
                    <a:pt x="370" y="446"/>
                    <a:pt x="369" y="446"/>
                    <a:pt x="368" y="446"/>
                  </a:cubicBezTo>
                  <a:cubicBezTo>
                    <a:pt x="368" y="446"/>
                    <a:pt x="367" y="446"/>
                    <a:pt x="367" y="446"/>
                  </a:cubicBezTo>
                  <a:cubicBezTo>
                    <a:pt x="365" y="446"/>
                    <a:pt x="363" y="446"/>
                    <a:pt x="361" y="445"/>
                  </a:cubicBezTo>
                  <a:cubicBezTo>
                    <a:pt x="359" y="445"/>
                    <a:pt x="358" y="444"/>
                    <a:pt x="357" y="443"/>
                  </a:cubicBezTo>
                  <a:cubicBezTo>
                    <a:pt x="355" y="443"/>
                    <a:pt x="354" y="442"/>
                    <a:pt x="352" y="442"/>
                  </a:cubicBezTo>
                  <a:cubicBezTo>
                    <a:pt x="350" y="442"/>
                    <a:pt x="349" y="442"/>
                    <a:pt x="347" y="442"/>
                  </a:cubicBezTo>
                  <a:cubicBezTo>
                    <a:pt x="344" y="443"/>
                    <a:pt x="340" y="443"/>
                    <a:pt x="337" y="442"/>
                  </a:cubicBezTo>
                  <a:lnTo>
                    <a:pt x="337" y="442"/>
                  </a:lnTo>
                  <a:lnTo>
                    <a:pt x="337" y="423"/>
                  </a:lnTo>
                  <a:cubicBezTo>
                    <a:pt x="337" y="418"/>
                    <a:pt x="339" y="415"/>
                    <a:pt x="341" y="413"/>
                  </a:cubicBezTo>
                  <a:cubicBezTo>
                    <a:pt x="342" y="411"/>
                    <a:pt x="344" y="410"/>
                    <a:pt x="344" y="409"/>
                  </a:cubicBezTo>
                  <a:cubicBezTo>
                    <a:pt x="344" y="404"/>
                    <a:pt x="340" y="400"/>
                    <a:pt x="337" y="396"/>
                  </a:cubicBezTo>
                  <a:cubicBezTo>
                    <a:pt x="333" y="392"/>
                    <a:pt x="329" y="388"/>
                    <a:pt x="329" y="383"/>
                  </a:cubicBezTo>
                  <a:cubicBezTo>
                    <a:pt x="328" y="380"/>
                    <a:pt x="328" y="377"/>
                    <a:pt x="329" y="375"/>
                  </a:cubicBezTo>
                  <a:cubicBezTo>
                    <a:pt x="330" y="373"/>
                    <a:pt x="330" y="371"/>
                    <a:pt x="329" y="369"/>
                  </a:cubicBezTo>
                  <a:cubicBezTo>
                    <a:pt x="329" y="366"/>
                    <a:pt x="323" y="365"/>
                    <a:pt x="319" y="365"/>
                  </a:cubicBezTo>
                  <a:lnTo>
                    <a:pt x="317" y="364"/>
                  </a:lnTo>
                  <a:lnTo>
                    <a:pt x="317" y="363"/>
                  </a:lnTo>
                  <a:cubicBezTo>
                    <a:pt x="318" y="359"/>
                    <a:pt x="321" y="357"/>
                    <a:pt x="324" y="355"/>
                  </a:cubicBezTo>
                  <a:cubicBezTo>
                    <a:pt x="326" y="353"/>
                    <a:pt x="329" y="352"/>
                    <a:pt x="329" y="348"/>
                  </a:cubicBezTo>
                  <a:cubicBezTo>
                    <a:pt x="329" y="326"/>
                    <a:pt x="321" y="302"/>
                    <a:pt x="306" y="278"/>
                  </a:cubicBezTo>
                  <a:lnTo>
                    <a:pt x="305" y="276"/>
                  </a:lnTo>
                  <a:lnTo>
                    <a:pt x="307" y="276"/>
                  </a:lnTo>
                  <a:cubicBezTo>
                    <a:pt x="310" y="274"/>
                    <a:pt x="314" y="270"/>
                    <a:pt x="317" y="267"/>
                  </a:cubicBezTo>
                  <a:cubicBezTo>
                    <a:pt x="320" y="263"/>
                    <a:pt x="322" y="260"/>
                    <a:pt x="325" y="259"/>
                  </a:cubicBezTo>
                  <a:cubicBezTo>
                    <a:pt x="326" y="259"/>
                    <a:pt x="328" y="258"/>
                    <a:pt x="330" y="258"/>
                  </a:cubicBezTo>
                  <a:cubicBezTo>
                    <a:pt x="330" y="258"/>
                    <a:pt x="331" y="258"/>
                    <a:pt x="331" y="259"/>
                  </a:cubicBezTo>
                  <a:cubicBezTo>
                    <a:pt x="332" y="259"/>
                    <a:pt x="332" y="259"/>
                    <a:pt x="333" y="259"/>
                  </a:cubicBezTo>
                  <a:cubicBezTo>
                    <a:pt x="335" y="259"/>
                    <a:pt x="337" y="258"/>
                    <a:pt x="337" y="255"/>
                  </a:cubicBezTo>
                  <a:cubicBezTo>
                    <a:pt x="337" y="253"/>
                    <a:pt x="336" y="252"/>
                    <a:pt x="335" y="250"/>
                  </a:cubicBezTo>
                  <a:cubicBezTo>
                    <a:pt x="334" y="249"/>
                    <a:pt x="333" y="247"/>
                    <a:pt x="333" y="245"/>
                  </a:cubicBezTo>
                  <a:lnTo>
                    <a:pt x="333" y="244"/>
                  </a:lnTo>
                  <a:lnTo>
                    <a:pt x="344" y="216"/>
                  </a:lnTo>
                  <a:cubicBezTo>
                    <a:pt x="345" y="215"/>
                    <a:pt x="347" y="214"/>
                    <a:pt x="349" y="213"/>
                  </a:cubicBezTo>
                  <a:cubicBezTo>
                    <a:pt x="353" y="211"/>
                    <a:pt x="357" y="209"/>
                    <a:pt x="357" y="204"/>
                  </a:cubicBezTo>
                  <a:cubicBezTo>
                    <a:pt x="357" y="200"/>
                    <a:pt x="354" y="199"/>
                    <a:pt x="352" y="197"/>
                  </a:cubicBezTo>
                  <a:cubicBezTo>
                    <a:pt x="350" y="197"/>
                    <a:pt x="349" y="196"/>
                    <a:pt x="348" y="194"/>
                  </a:cubicBezTo>
                  <a:cubicBezTo>
                    <a:pt x="346" y="191"/>
                    <a:pt x="345" y="188"/>
                    <a:pt x="345" y="184"/>
                  </a:cubicBezTo>
                  <a:cubicBezTo>
                    <a:pt x="345" y="181"/>
                    <a:pt x="345" y="177"/>
                    <a:pt x="342" y="175"/>
                  </a:cubicBezTo>
                  <a:cubicBezTo>
                    <a:pt x="340" y="172"/>
                    <a:pt x="337" y="169"/>
                    <a:pt x="334" y="167"/>
                  </a:cubicBezTo>
                  <a:cubicBezTo>
                    <a:pt x="330" y="165"/>
                    <a:pt x="326" y="161"/>
                    <a:pt x="323" y="156"/>
                  </a:cubicBezTo>
                  <a:cubicBezTo>
                    <a:pt x="321" y="153"/>
                    <a:pt x="321" y="150"/>
                    <a:pt x="320" y="148"/>
                  </a:cubicBezTo>
                  <a:cubicBezTo>
                    <a:pt x="320" y="145"/>
                    <a:pt x="319" y="142"/>
                    <a:pt x="314" y="141"/>
                  </a:cubicBezTo>
                  <a:lnTo>
                    <a:pt x="313" y="140"/>
                  </a:lnTo>
                  <a:lnTo>
                    <a:pt x="313" y="139"/>
                  </a:lnTo>
                  <a:cubicBezTo>
                    <a:pt x="314" y="137"/>
                    <a:pt x="315" y="135"/>
                    <a:pt x="315" y="133"/>
                  </a:cubicBezTo>
                  <a:cubicBezTo>
                    <a:pt x="316" y="131"/>
                    <a:pt x="317" y="130"/>
                    <a:pt x="317" y="129"/>
                  </a:cubicBezTo>
                  <a:cubicBezTo>
                    <a:pt x="317" y="128"/>
                    <a:pt x="317" y="127"/>
                    <a:pt x="317" y="126"/>
                  </a:cubicBezTo>
                  <a:cubicBezTo>
                    <a:pt x="318" y="125"/>
                    <a:pt x="318" y="123"/>
                    <a:pt x="318" y="120"/>
                  </a:cubicBezTo>
                  <a:lnTo>
                    <a:pt x="317" y="120"/>
                  </a:lnTo>
                  <a:cubicBezTo>
                    <a:pt x="315" y="119"/>
                    <a:pt x="314" y="119"/>
                    <a:pt x="311" y="117"/>
                  </a:cubicBezTo>
                  <a:cubicBezTo>
                    <a:pt x="305" y="119"/>
                    <a:pt x="304" y="121"/>
                    <a:pt x="304" y="122"/>
                  </a:cubicBezTo>
                  <a:cubicBezTo>
                    <a:pt x="303" y="124"/>
                    <a:pt x="306" y="126"/>
                    <a:pt x="308" y="127"/>
                  </a:cubicBezTo>
                  <a:cubicBezTo>
                    <a:pt x="311" y="129"/>
                    <a:pt x="313" y="131"/>
                    <a:pt x="313" y="133"/>
                  </a:cubicBezTo>
                  <a:cubicBezTo>
                    <a:pt x="313" y="134"/>
                    <a:pt x="312" y="135"/>
                    <a:pt x="311" y="136"/>
                  </a:cubicBezTo>
                  <a:cubicBezTo>
                    <a:pt x="306" y="146"/>
                    <a:pt x="297" y="151"/>
                    <a:pt x="289" y="156"/>
                  </a:cubicBezTo>
                  <a:cubicBezTo>
                    <a:pt x="284" y="158"/>
                    <a:pt x="279" y="161"/>
                    <a:pt x="276" y="165"/>
                  </a:cubicBezTo>
                  <a:lnTo>
                    <a:pt x="274" y="167"/>
                  </a:lnTo>
                  <a:lnTo>
                    <a:pt x="274" y="164"/>
                  </a:lnTo>
                  <a:cubicBezTo>
                    <a:pt x="274" y="156"/>
                    <a:pt x="282" y="143"/>
                    <a:pt x="292" y="128"/>
                  </a:cubicBezTo>
                  <a:cubicBezTo>
                    <a:pt x="305" y="109"/>
                    <a:pt x="322" y="85"/>
                    <a:pt x="322" y="63"/>
                  </a:cubicBezTo>
                  <a:cubicBezTo>
                    <a:pt x="322" y="50"/>
                    <a:pt x="298" y="25"/>
                    <a:pt x="286" y="25"/>
                  </a:cubicBezTo>
                  <a:cubicBezTo>
                    <a:pt x="281" y="25"/>
                    <a:pt x="272" y="25"/>
                    <a:pt x="268" y="27"/>
                  </a:cubicBezTo>
                  <a:cubicBezTo>
                    <a:pt x="267" y="38"/>
                    <a:pt x="262" y="40"/>
                    <a:pt x="257" y="40"/>
                  </a:cubicBezTo>
                  <a:cubicBezTo>
                    <a:pt x="257" y="40"/>
                    <a:pt x="256" y="40"/>
                    <a:pt x="255" y="40"/>
                  </a:cubicBezTo>
                  <a:cubicBezTo>
                    <a:pt x="255" y="40"/>
                    <a:pt x="254" y="40"/>
                    <a:pt x="253" y="40"/>
                  </a:cubicBezTo>
                  <a:cubicBezTo>
                    <a:pt x="253" y="40"/>
                    <a:pt x="252" y="39"/>
                    <a:pt x="252" y="39"/>
                  </a:cubicBezTo>
                  <a:cubicBezTo>
                    <a:pt x="251" y="38"/>
                    <a:pt x="252" y="36"/>
                    <a:pt x="254" y="34"/>
                  </a:cubicBezTo>
                  <a:cubicBezTo>
                    <a:pt x="255" y="30"/>
                    <a:pt x="258" y="25"/>
                    <a:pt x="257" y="23"/>
                  </a:cubicBezTo>
                  <a:cubicBezTo>
                    <a:pt x="255" y="19"/>
                    <a:pt x="247" y="19"/>
                    <a:pt x="234" y="21"/>
                  </a:cubicBezTo>
                  <a:lnTo>
                    <a:pt x="233" y="21"/>
                  </a:lnTo>
                  <a:lnTo>
                    <a:pt x="233" y="20"/>
                  </a:lnTo>
                  <a:cubicBezTo>
                    <a:pt x="232" y="20"/>
                    <a:pt x="232" y="19"/>
                    <a:pt x="232" y="18"/>
                  </a:cubicBezTo>
                  <a:cubicBezTo>
                    <a:pt x="232" y="17"/>
                    <a:pt x="234" y="16"/>
                    <a:pt x="236" y="15"/>
                  </a:cubicBezTo>
                  <a:cubicBezTo>
                    <a:pt x="238" y="14"/>
                    <a:pt x="242" y="12"/>
                    <a:pt x="242" y="10"/>
                  </a:cubicBezTo>
                  <a:cubicBezTo>
                    <a:pt x="242" y="8"/>
                    <a:pt x="241" y="6"/>
                    <a:pt x="239" y="4"/>
                  </a:cubicBezTo>
                  <a:cubicBezTo>
                    <a:pt x="231" y="0"/>
                    <a:pt x="224" y="1"/>
                    <a:pt x="223" y="4"/>
                  </a:cubicBezTo>
                  <a:lnTo>
                    <a:pt x="223" y="4"/>
                  </a:lnTo>
                  <a:lnTo>
                    <a:pt x="223" y="5"/>
                  </a:lnTo>
                  <a:cubicBezTo>
                    <a:pt x="221" y="7"/>
                    <a:pt x="218" y="11"/>
                    <a:pt x="216" y="16"/>
                  </a:cubicBezTo>
                  <a:cubicBezTo>
                    <a:pt x="214" y="20"/>
                    <a:pt x="211" y="25"/>
                    <a:pt x="209" y="28"/>
                  </a:cubicBezTo>
                  <a:cubicBezTo>
                    <a:pt x="207" y="30"/>
                    <a:pt x="208" y="33"/>
                    <a:pt x="209" y="36"/>
                  </a:cubicBezTo>
                  <a:cubicBezTo>
                    <a:pt x="211" y="41"/>
                    <a:pt x="214" y="47"/>
                    <a:pt x="203" y="52"/>
                  </a:cubicBezTo>
                  <a:lnTo>
                    <a:pt x="202" y="52"/>
                  </a:lnTo>
                  <a:lnTo>
                    <a:pt x="202" y="52"/>
                  </a:lnTo>
                  <a:cubicBezTo>
                    <a:pt x="202" y="52"/>
                    <a:pt x="198" y="51"/>
                    <a:pt x="195" y="51"/>
                  </a:cubicBezTo>
                  <a:cubicBezTo>
                    <a:pt x="194" y="51"/>
                    <a:pt x="193" y="51"/>
                    <a:pt x="193" y="51"/>
                  </a:cubicBezTo>
                  <a:cubicBezTo>
                    <a:pt x="193" y="52"/>
                    <a:pt x="192" y="54"/>
                    <a:pt x="201" y="63"/>
                  </a:cubicBezTo>
                  <a:lnTo>
                    <a:pt x="207" y="68"/>
                  </a:lnTo>
                  <a:lnTo>
                    <a:pt x="200" y="65"/>
                  </a:lnTo>
                  <a:cubicBezTo>
                    <a:pt x="195" y="62"/>
                    <a:pt x="193" y="62"/>
                    <a:pt x="192" y="62"/>
                  </a:cubicBezTo>
                  <a:cubicBezTo>
                    <a:pt x="191" y="62"/>
                    <a:pt x="191" y="62"/>
                    <a:pt x="190" y="62"/>
                  </a:cubicBezTo>
                  <a:cubicBezTo>
                    <a:pt x="190" y="62"/>
                    <a:pt x="190" y="62"/>
                    <a:pt x="189" y="62"/>
                  </a:cubicBezTo>
                  <a:cubicBezTo>
                    <a:pt x="189" y="63"/>
                    <a:pt x="188" y="63"/>
                    <a:pt x="188" y="64"/>
                  </a:cubicBezTo>
                  <a:cubicBezTo>
                    <a:pt x="183" y="69"/>
                    <a:pt x="178" y="75"/>
                    <a:pt x="174" y="74"/>
                  </a:cubicBezTo>
                  <a:cubicBezTo>
                    <a:pt x="173" y="74"/>
                    <a:pt x="173" y="73"/>
                    <a:pt x="173" y="73"/>
                  </a:cubicBezTo>
                  <a:cubicBezTo>
                    <a:pt x="172" y="71"/>
                    <a:pt x="173" y="69"/>
                    <a:pt x="174" y="67"/>
                  </a:cubicBezTo>
                  <a:cubicBezTo>
                    <a:pt x="175" y="65"/>
                    <a:pt x="176" y="62"/>
                    <a:pt x="176" y="61"/>
                  </a:cubicBezTo>
                  <a:cubicBezTo>
                    <a:pt x="176" y="61"/>
                    <a:pt x="175" y="61"/>
                    <a:pt x="174" y="61"/>
                  </a:cubicBezTo>
                  <a:cubicBezTo>
                    <a:pt x="166" y="67"/>
                    <a:pt x="161" y="68"/>
                    <a:pt x="156" y="69"/>
                  </a:cubicBezTo>
                  <a:cubicBezTo>
                    <a:pt x="154" y="69"/>
                    <a:pt x="153" y="69"/>
                    <a:pt x="151" y="69"/>
                  </a:cubicBezTo>
                  <a:lnTo>
                    <a:pt x="151" y="69"/>
                  </a:lnTo>
                  <a:cubicBezTo>
                    <a:pt x="146" y="69"/>
                    <a:pt x="145" y="70"/>
                    <a:pt x="145" y="70"/>
                  </a:cubicBezTo>
                  <a:cubicBezTo>
                    <a:pt x="145" y="71"/>
                    <a:pt x="146" y="72"/>
                    <a:pt x="147" y="72"/>
                  </a:cubicBezTo>
                  <a:cubicBezTo>
                    <a:pt x="148" y="74"/>
                    <a:pt x="150" y="76"/>
                    <a:pt x="149" y="78"/>
                  </a:cubicBezTo>
                  <a:cubicBezTo>
                    <a:pt x="149" y="79"/>
                    <a:pt x="149" y="79"/>
                    <a:pt x="148" y="80"/>
                  </a:cubicBezTo>
                  <a:cubicBezTo>
                    <a:pt x="146" y="82"/>
                    <a:pt x="142" y="82"/>
                    <a:pt x="138" y="84"/>
                  </a:cubicBezTo>
                  <a:cubicBezTo>
                    <a:pt x="132" y="85"/>
                    <a:pt x="125" y="87"/>
                    <a:pt x="121" y="90"/>
                  </a:cubicBezTo>
                  <a:cubicBezTo>
                    <a:pt x="107" y="100"/>
                    <a:pt x="99" y="110"/>
                    <a:pt x="92" y="120"/>
                  </a:cubicBezTo>
                  <a:cubicBezTo>
                    <a:pt x="89" y="124"/>
                    <a:pt x="93" y="134"/>
                    <a:pt x="96" y="141"/>
                  </a:cubicBezTo>
                  <a:cubicBezTo>
                    <a:pt x="99" y="148"/>
                    <a:pt x="100" y="151"/>
                    <a:pt x="99" y="153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4"/>
                    <a:pt x="94" y="153"/>
                    <a:pt x="88" y="149"/>
                  </a:cubicBezTo>
                  <a:cubicBezTo>
                    <a:pt x="78" y="151"/>
                    <a:pt x="71" y="152"/>
                    <a:pt x="63" y="152"/>
                  </a:cubicBezTo>
                  <a:cubicBezTo>
                    <a:pt x="59" y="152"/>
                    <a:pt x="56" y="151"/>
                    <a:pt x="53" y="151"/>
                  </a:cubicBezTo>
                  <a:cubicBezTo>
                    <a:pt x="50" y="151"/>
                    <a:pt x="47" y="151"/>
                    <a:pt x="44" y="151"/>
                  </a:cubicBezTo>
                  <a:cubicBezTo>
                    <a:pt x="35" y="151"/>
                    <a:pt x="30" y="153"/>
                    <a:pt x="28" y="156"/>
                  </a:cubicBezTo>
                  <a:cubicBezTo>
                    <a:pt x="26" y="159"/>
                    <a:pt x="27" y="165"/>
                    <a:pt x="32" y="174"/>
                  </a:cubicBezTo>
                  <a:cubicBezTo>
                    <a:pt x="34" y="177"/>
                    <a:pt x="33" y="180"/>
                    <a:pt x="32" y="183"/>
                  </a:cubicBezTo>
                  <a:cubicBezTo>
                    <a:pt x="30" y="189"/>
                    <a:pt x="29" y="195"/>
                    <a:pt x="37" y="199"/>
                  </a:cubicBezTo>
                  <a:cubicBezTo>
                    <a:pt x="38" y="198"/>
                    <a:pt x="38" y="198"/>
                    <a:pt x="39" y="198"/>
                  </a:cubicBezTo>
                  <a:cubicBezTo>
                    <a:pt x="42" y="198"/>
                    <a:pt x="42" y="202"/>
                    <a:pt x="43" y="205"/>
                  </a:cubicBezTo>
                  <a:cubicBezTo>
                    <a:pt x="44" y="208"/>
                    <a:pt x="45" y="211"/>
                    <a:pt x="46" y="211"/>
                  </a:cubicBezTo>
                  <a:cubicBezTo>
                    <a:pt x="46" y="211"/>
                    <a:pt x="47" y="211"/>
                    <a:pt x="47" y="211"/>
                  </a:cubicBezTo>
                  <a:lnTo>
                    <a:pt x="48" y="210"/>
                  </a:lnTo>
                  <a:lnTo>
                    <a:pt x="49" y="211"/>
                  </a:lnTo>
                  <a:cubicBezTo>
                    <a:pt x="56" y="220"/>
                    <a:pt x="59" y="225"/>
                    <a:pt x="48" y="237"/>
                  </a:cubicBezTo>
                  <a:cubicBezTo>
                    <a:pt x="50" y="241"/>
                    <a:pt x="57" y="257"/>
                    <a:pt x="54" y="262"/>
                  </a:cubicBezTo>
                  <a:cubicBezTo>
                    <a:pt x="48" y="273"/>
                    <a:pt x="46" y="275"/>
                    <a:pt x="44" y="275"/>
                  </a:cubicBezTo>
                  <a:cubicBezTo>
                    <a:pt x="42" y="275"/>
                    <a:pt x="41" y="273"/>
                    <a:pt x="40" y="271"/>
                  </a:cubicBezTo>
                  <a:cubicBezTo>
                    <a:pt x="40" y="271"/>
                    <a:pt x="40" y="270"/>
                    <a:pt x="40" y="270"/>
                  </a:cubicBezTo>
                  <a:lnTo>
                    <a:pt x="39" y="269"/>
                  </a:lnTo>
                  <a:lnTo>
                    <a:pt x="40" y="269"/>
                  </a:lnTo>
                  <a:cubicBezTo>
                    <a:pt x="46" y="256"/>
                    <a:pt x="46" y="248"/>
                    <a:pt x="45" y="246"/>
                  </a:cubicBezTo>
                  <a:cubicBezTo>
                    <a:pt x="45" y="246"/>
                    <a:pt x="44" y="246"/>
                    <a:pt x="44" y="246"/>
                  </a:cubicBezTo>
                  <a:cubicBezTo>
                    <a:pt x="43" y="246"/>
                    <a:pt x="39" y="250"/>
                    <a:pt x="36" y="264"/>
                  </a:cubicBezTo>
                  <a:lnTo>
                    <a:pt x="33" y="273"/>
                  </a:lnTo>
                  <a:lnTo>
                    <a:pt x="33" y="264"/>
                  </a:lnTo>
                  <a:cubicBezTo>
                    <a:pt x="33" y="258"/>
                    <a:pt x="38" y="236"/>
                    <a:pt x="41" y="232"/>
                  </a:cubicBezTo>
                  <a:cubicBezTo>
                    <a:pt x="47" y="222"/>
                    <a:pt x="47" y="219"/>
                    <a:pt x="47" y="218"/>
                  </a:cubicBezTo>
                  <a:cubicBezTo>
                    <a:pt x="47" y="218"/>
                    <a:pt x="46" y="218"/>
                    <a:pt x="46" y="218"/>
                  </a:cubicBezTo>
                  <a:cubicBezTo>
                    <a:pt x="45" y="218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4" y="218"/>
                    <a:pt x="31" y="217"/>
                    <a:pt x="30" y="214"/>
                  </a:cubicBezTo>
                  <a:cubicBezTo>
                    <a:pt x="27" y="206"/>
                    <a:pt x="24" y="203"/>
                    <a:pt x="19" y="199"/>
                  </a:cubicBezTo>
                  <a:cubicBezTo>
                    <a:pt x="17" y="197"/>
                    <a:pt x="14" y="195"/>
                    <a:pt x="11" y="192"/>
                  </a:cubicBezTo>
                  <a:cubicBezTo>
                    <a:pt x="10" y="192"/>
                    <a:pt x="9" y="192"/>
                    <a:pt x="8" y="193"/>
                  </a:cubicBezTo>
                  <a:cubicBezTo>
                    <a:pt x="7" y="194"/>
                    <a:pt x="7" y="194"/>
                    <a:pt x="7" y="195"/>
                  </a:cubicBezTo>
                  <a:cubicBezTo>
                    <a:pt x="7" y="196"/>
                    <a:pt x="7" y="196"/>
                    <a:pt x="7" y="197"/>
                  </a:cubicBezTo>
                  <a:cubicBezTo>
                    <a:pt x="7" y="200"/>
                    <a:pt x="10" y="201"/>
                    <a:pt x="13" y="202"/>
                  </a:cubicBezTo>
                  <a:cubicBezTo>
                    <a:pt x="17" y="204"/>
                    <a:pt x="22" y="205"/>
                    <a:pt x="22" y="211"/>
                  </a:cubicBezTo>
                  <a:cubicBezTo>
                    <a:pt x="23" y="220"/>
                    <a:pt x="19" y="222"/>
                    <a:pt x="15" y="223"/>
                  </a:cubicBezTo>
                  <a:cubicBezTo>
                    <a:pt x="12" y="224"/>
                    <a:pt x="11" y="224"/>
                    <a:pt x="11" y="227"/>
                  </a:cubicBezTo>
                  <a:cubicBezTo>
                    <a:pt x="11" y="229"/>
                    <a:pt x="13" y="232"/>
                    <a:pt x="15" y="234"/>
                  </a:cubicBezTo>
                  <a:cubicBezTo>
                    <a:pt x="18" y="238"/>
                    <a:pt x="22" y="243"/>
                    <a:pt x="22" y="250"/>
                  </a:cubicBezTo>
                  <a:cubicBezTo>
                    <a:pt x="22" y="261"/>
                    <a:pt x="16" y="264"/>
                    <a:pt x="10" y="267"/>
                  </a:cubicBezTo>
                  <a:cubicBezTo>
                    <a:pt x="5" y="270"/>
                    <a:pt x="0" y="273"/>
                    <a:pt x="0" y="282"/>
                  </a:cubicBezTo>
                  <a:cubicBezTo>
                    <a:pt x="0" y="289"/>
                    <a:pt x="14" y="302"/>
                    <a:pt x="21" y="302"/>
                  </a:cubicBezTo>
                  <a:cubicBezTo>
                    <a:pt x="23" y="302"/>
                    <a:pt x="24" y="301"/>
                    <a:pt x="25" y="301"/>
                  </a:cubicBezTo>
                  <a:cubicBezTo>
                    <a:pt x="25" y="301"/>
                    <a:pt x="26" y="300"/>
                    <a:pt x="28" y="301"/>
                  </a:cubicBezTo>
                  <a:lnTo>
                    <a:pt x="28" y="301"/>
                  </a:lnTo>
                  <a:lnTo>
                    <a:pt x="28" y="301"/>
                  </a:lnTo>
                  <a:cubicBezTo>
                    <a:pt x="29" y="303"/>
                    <a:pt x="31" y="304"/>
                    <a:pt x="32" y="305"/>
                  </a:cubicBezTo>
                  <a:cubicBezTo>
                    <a:pt x="35" y="308"/>
                    <a:pt x="39" y="311"/>
                    <a:pt x="39" y="318"/>
                  </a:cubicBezTo>
                  <a:cubicBezTo>
                    <a:pt x="39" y="322"/>
                    <a:pt x="39" y="325"/>
                    <a:pt x="35" y="328"/>
                  </a:cubicBezTo>
                  <a:lnTo>
                    <a:pt x="36" y="331"/>
                  </a:lnTo>
                  <a:lnTo>
                    <a:pt x="37" y="335"/>
                  </a:lnTo>
                  <a:lnTo>
                    <a:pt x="36" y="335"/>
                  </a:lnTo>
                  <a:cubicBezTo>
                    <a:pt x="35" y="338"/>
                    <a:pt x="33" y="343"/>
                    <a:pt x="30" y="345"/>
                  </a:cubicBezTo>
                  <a:lnTo>
                    <a:pt x="29" y="346"/>
                  </a:lnTo>
                  <a:cubicBezTo>
                    <a:pt x="29" y="346"/>
                    <a:pt x="28" y="346"/>
                    <a:pt x="27" y="346"/>
                  </a:cubicBezTo>
                  <a:cubicBezTo>
                    <a:pt x="24" y="346"/>
                    <a:pt x="23" y="347"/>
                    <a:pt x="23" y="348"/>
                  </a:cubicBezTo>
                  <a:cubicBezTo>
                    <a:pt x="25" y="357"/>
                    <a:pt x="27" y="372"/>
                    <a:pt x="28" y="374"/>
                  </a:cubicBezTo>
                  <a:cubicBezTo>
                    <a:pt x="29" y="376"/>
                    <a:pt x="31" y="376"/>
                    <a:pt x="32" y="377"/>
                  </a:cubicBezTo>
                  <a:cubicBezTo>
                    <a:pt x="34" y="379"/>
                    <a:pt x="36" y="380"/>
                    <a:pt x="36" y="386"/>
                  </a:cubicBezTo>
                  <a:lnTo>
                    <a:pt x="36" y="407"/>
                  </a:lnTo>
                  <a:cubicBezTo>
                    <a:pt x="36" y="415"/>
                    <a:pt x="41" y="418"/>
                    <a:pt x="47" y="421"/>
                  </a:cubicBezTo>
                  <a:cubicBezTo>
                    <a:pt x="48" y="422"/>
                    <a:pt x="48" y="422"/>
                    <a:pt x="49" y="423"/>
                  </a:cubicBezTo>
                  <a:lnTo>
                    <a:pt x="50" y="423"/>
                  </a:lnTo>
                  <a:lnTo>
                    <a:pt x="51" y="439"/>
                  </a:lnTo>
                  <a:lnTo>
                    <a:pt x="50" y="439"/>
                  </a:lnTo>
                  <a:cubicBezTo>
                    <a:pt x="49" y="440"/>
                    <a:pt x="47" y="443"/>
                    <a:pt x="47" y="445"/>
                  </a:cubicBezTo>
                  <a:cubicBezTo>
                    <a:pt x="47" y="449"/>
                    <a:pt x="60" y="453"/>
                    <a:pt x="66" y="453"/>
                  </a:cubicBezTo>
                  <a:lnTo>
                    <a:pt x="67" y="453"/>
                  </a:lnTo>
                  <a:lnTo>
                    <a:pt x="67" y="454"/>
                  </a:lnTo>
                  <a:cubicBezTo>
                    <a:pt x="67" y="456"/>
                    <a:pt x="67" y="459"/>
                    <a:pt x="68" y="461"/>
                  </a:cubicBezTo>
                  <a:cubicBezTo>
                    <a:pt x="68" y="463"/>
                    <a:pt x="69" y="466"/>
                    <a:pt x="69" y="470"/>
                  </a:cubicBezTo>
                  <a:cubicBezTo>
                    <a:pt x="69" y="478"/>
                    <a:pt x="65" y="481"/>
                    <a:pt x="61" y="483"/>
                  </a:cubicBezTo>
                  <a:cubicBezTo>
                    <a:pt x="58" y="486"/>
                    <a:pt x="55" y="488"/>
                    <a:pt x="55" y="494"/>
                  </a:cubicBezTo>
                  <a:cubicBezTo>
                    <a:pt x="55" y="496"/>
                    <a:pt x="56" y="498"/>
                    <a:pt x="57" y="500"/>
                  </a:cubicBezTo>
                  <a:cubicBezTo>
                    <a:pt x="58" y="502"/>
                    <a:pt x="60" y="505"/>
                    <a:pt x="60" y="509"/>
                  </a:cubicBezTo>
                  <a:cubicBezTo>
                    <a:pt x="60" y="514"/>
                    <a:pt x="57" y="516"/>
                    <a:pt x="54" y="518"/>
                  </a:cubicBezTo>
                  <a:cubicBezTo>
                    <a:pt x="52" y="520"/>
                    <a:pt x="50" y="522"/>
                    <a:pt x="50" y="524"/>
                  </a:cubicBezTo>
                  <a:cubicBezTo>
                    <a:pt x="50" y="526"/>
                    <a:pt x="49" y="527"/>
                    <a:pt x="49" y="528"/>
                  </a:cubicBezTo>
                  <a:cubicBezTo>
                    <a:pt x="49" y="531"/>
                    <a:pt x="49" y="533"/>
                    <a:pt x="47" y="535"/>
                  </a:cubicBezTo>
                  <a:cubicBezTo>
                    <a:pt x="46" y="535"/>
                    <a:pt x="44" y="535"/>
                    <a:pt x="43" y="535"/>
                  </a:cubicBezTo>
                  <a:cubicBezTo>
                    <a:pt x="43" y="535"/>
                    <a:pt x="42" y="535"/>
                    <a:pt x="42" y="535"/>
                  </a:cubicBezTo>
                  <a:cubicBezTo>
                    <a:pt x="42" y="546"/>
                    <a:pt x="48" y="557"/>
                    <a:pt x="60" y="557"/>
                  </a:cubicBezTo>
                  <a:lnTo>
                    <a:pt x="61" y="557"/>
                  </a:lnTo>
                  <a:lnTo>
                    <a:pt x="62" y="558"/>
                  </a:lnTo>
                  <a:cubicBezTo>
                    <a:pt x="63" y="569"/>
                    <a:pt x="55" y="572"/>
                    <a:pt x="47" y="574"/>
                  </a:cubicBezTo>
                  <a:cubicBezTo>
                    <a:pt x="41" y="576"/>
                    <a:pt x="36" y="578"/>
                    <a:pt x="36" y="583"/>
                  </a:cubicBezTo>
                  <a:cubicBezTo>
                    <a:pt x="36" y="586"/>
                    <a:pt x="38" y="587"/>
                    <a:pt x="39" y="589"/>
                  </a:cubicBezTo>
                  <a:cubicBezTo>
                    <a:pt x="40" y="591"/>
                    <a:pt x="42" y="593"/>
                    <a:pt x="42" y="596"/>
                  </a:cubicBezTo>
                  <a:lnTo>
                    <a:pt x="42" y="609"/>
                  </a:lnTo>
                  <a:cubicBezTo>
                    <a:pt x="42" y="609"/>
                    <a:pt x="42" y="614"/>
                    <a:pt x="45" y="614"/>
                  </a:cubicBezTo>
                  <a:cubicBezTo>
                    <a:pt x="49" y="614"/>
                    <a:pt x="51" y="613"/>
                    <a:pt x="54" y="613"/>
                  </a:cubicBezTo>
                  <a:cubicBezTo>
                    <a:pt x="57" y="612"/>
                    <a:pt x="60" y="612"/>
                    <a:pt x="64" y="612"/>
                  </a:cubicBezTo>
                  <a:cubicBezTo>
                    <a:pt x="71" y="612"/>
                    <a:pt x="74" y="615"/>
                    <a:pt x="76" y="618"/>
                  </a:cubicBezTo>
                  <a:cubicBezTo>
                    <a:pt x="78" y="620"/>
                    <a:pt x="80" y="622"/>
                    <a:pt x="84" y="623"/>
                  </a:cubicBezTo>
                  <a:lnTo>
                    <a:pt x="85" y="623"/>
                  </a:lnTo>
                  <a:lnTo>
                    <a:pt x="85" y="623"/>
                  </a:lnTo>
                  <a:cubicBezTo>
                    <a:pt x="86" y="626"/>
                    <a:pt x="89" y="633"/>
                    <a:pt x="91" y="635"/>
                  </a:cubicBezTo>
                  <a:cubicBezTo>
                    <a:pt x="92" y="636"/>
                    <a:pt x="94" y="636"/>
                    <a:pt x="96" y="636"/>
                  </a:cubicBezTo>
                  <a:cubicBezTo>
                    <a:pt x="99" y="637"/>
                    <a:pt x="103" y="639"/>
                    <a:pt x="103" y="644"/>
                  </a:cubicBezTo>
                  <a:cubicBezTo>
                    <a:pt x="103" y="648"/>
                    <a:pt x="101" y="651"/>
                    <a:pt x="99" y="654"/>
                  </a:cubicBezTo>
                  <a:cubicBezTo>
                    <a:pt x="96" y="657"/>
                    <a:pt x="93" y="661"/>
                    <a:pt x="93" y="667"/>
                  </a:cubicBezTo>
                  <a:cubicBezTo>
                    <a:pt x="93" y="673"/>
                    <a:pt x="98" y="674"/>
                    <a:pt x="103" y="676"/>
                  </a:cubicBezTo>
                  <a:cubicBezTo>
                    <a:pt x="108" y="677"/>
                    <a:pt x="114" y="679"/>
                    <a:pt x="114" y="686"/>
                  </a:cubicBezTo>
                  <a:cubicBezTo>
                    <a:pt x="114" y="692"/>
                    <a:pt x="111" y="694"/>
                    <a:pt x="108" y="697"/>
                  </a:cubicBezTo>
                  <a:cubicBezTo>
                    <a:pt x="105" y="699"/>
                    <a:pt x="103" y="701"/>
                    <a:pt x="103" y="705"/>
                  </a:cubicBezTo>
                  <a:lnTo>
                    <a:pt x="103" y="725"/>
                  </a:lnTo>
                  <a:cubicBezTo>
                    <a:pt x="103" y="728"/>
                    <a:pt x="104" y="730"/>
                    <a:pt x="107" y="733"/>
                  </a:cubicBezTo>
                  <a:cubicBezTo>
                    <a:pt x="110" y="736"/>
                    <a:pt x="114" y="741"/>
                    <a:pt x="114" y="749"/>
                  </a:cubicBezTo>
                  <a:cubicBezTo>
                    <a:pt x="114" y="754"/>
                    <a:pt x="110" y="755"/>
                    <a:pt x="108" y="757"/>
                  </a:cubicBezTo>
                  <a:cubicBezTo>
                    <a:pt x="105" y="758"/>
                    <a:pt x="104" y="759"/>
                    <a:pt x="104" y="761"/>
                  </a:cubicBezTo>
                  <a:cubicBezTo>
                    <a:pt x="104" y="764"/>
                    <a:pt x="113" y="773"/>
                    <a:pt x="116" y="773"/>
                  </a:cubicBezTo>
                  <a:cubicBezTo>
                    <a:pt x="119" y="773"/>
                    <a:pt x="120" y="773"/>
                    <a:pt x="122" y="772"/>
                  </a:cubicBezTo>
                  <a:cubicBezTo>
                    <a:pt x="124" y="772"/>
                    <a:pt x="125" y="772"/>
                    <a:pt x="127" y="772"/>
                  </a:cubicBezTo>
                  <a:cubicBezTo>
                    <a:pt x="131" y="772"/>
                    <a:pt x="133" y="774"/>
                    <a:pt x="135" y="775"/>
                  </a:cubicBezTo>
                  <a:cubicBezTo>
                    <a:pt x="136" y="776"/>
                    <a:pt x="137" y="777"/>
                    <a:pt x="138" y="777"/>
                  </a:cubicBezTo>
                  <a:cubicBezTo>
                    <a:pt x="146" y="782"/>
                    <a:pt x="148" y="792"/>
                    <a:pt x="151" y="801"/>
                  </a:cubicBezTo>
                  <a:cubicBezTo>
                    <a:pt x="153" y="808"/>
                    <a:pt x="154" y="815"/>
                    <a:pt x="159" y="820"/>
                  </a:cubicBezTo>
                  <a:lnTo>
                    <a:pt x="159" y="820"/>
                  </a:lnTo>
                  <a:lnTo>
                    <a:pt x="159" y="821"/>
                  </a:lnTo>
                  <a:cubicBezTo>
                    <a:pt x="159" y="822"/>
                    <a:pt x="160" y="823"/>
                    <a:pt x="161" y="824"/>
                  </a:cubicBezTo>
                  <a:cubicBezTo>
                    <a:pt x="161" y="825"/>
                    <a:pt x="162" y="827"/>
                    <a:pt x="162" y="829"/>
                  </a:cubicBezTo>
                  <a:cubicBezTo>
                    <a:pt x="162" y="832"/>
                    <a:pt x="160" y="833"/>
                    <a:pt x="158" y="835"/>
                  </a:cubicBezTo>
                  <a:cubicBezTo>
                    <a:pt x="157" y="835"/>
                    <a:pt x="156" y="836"/>
                    <a:pt x="156" y="837"/>
                  </a:cubicBezTo>
                  <a:cubicBezTo>
                    <a:pt x="155" y="839"/>
                    <a:pt x="156" y="840"/>
                    <a:pt x="156" y="841"/>
                  </a:cubicBezTo>
                  <a:cubicBezTo>
                    <a:pt x="156" y="843"/>
                    <a:pt x="156" y="845"/>
                    <a:pt x="153" y="847"/>
                  </a:cubicBezTo>
                  <a:cubicBezTo>
                    <a:pt x="152" y="850"/>
                    <a:pt x="149" y="852"/>
                    <a:pt x="147" y="854"/>
                  </a:cubicBezTo>
                  <a:cubicBezTo>
                    <a:pt x="142" y="857"/>
                    <a:pt x="137" y="860"/>
                    <a:pt x="137" y="868"/>
                  </a:cubicBezTo>
                  <a:cubicBezTo>
                    <a:pt x="139" y="870"/>
                    <a:pt x="142" y="873"/>
                    <a:pt x="143" y="874"/>
                  </a:cubicBezTo>
                  <a:lnTo>
                    <a:pt x="156" y="874"/>
                  </a:lnTo>
                  <a:lnTo>
                    <a:pt x="157" y="875"/>
                  </a:lnTo>
                  <a:cubicBezTo>
                    <a:pt x="158" y="877"/>
                    <a:pt x="161" y="878"/>
                    <a:pt x="166" y="878"/>
                  </a:cubicBezTo>
                  <a:cubicBezTo>
                    <a:pt x="185" y="878"/>
                    <a:pt x="195" y="861"/>
                    <a:pt x="202" y="842"/>
                  </a:cubicBezTo>
                  <a:cubicBezTo>
                    <a:pt x="203" y="840"/>
                    <a:pt x="205" y="839"/>
                    <a:pt x="207" y="838"/>
                  </a:cubicBezTo>
                  <a:cubicBezTo>
                    <a:pt x="208" y="838"/>
                    <a:pt x="209" y="838"/>
                    <a:pt x="209" y="837"/>
                  </a:cubicBezTo>
                  <a:cubicBezTo>
                    <a:pt x="210" y="836"/>
                    <a:pt x="210" y="834"/>
                    <a:pt x="210" y="832"/>
                  </a:cubicBezTo>
                  <a:cubicBezTo>
                    <a:pt x="210" y="829"/>
                    <a:pt x="210" y="826"/>
                    <a:pt x="213" y="824"/>
                  </a:cubicBezTo>
                  <a:cubicBezTo>
                    <a:pt x="221" y="819"/>
                    <a:pt x="237" y="817"/>
                    <a:pt x="245" y="817"/>
                  </a:cubicBezTo>
                  <a:cubicBezTo>
                    <a:pt x="245" y="816"/>
                    <a:pt x="245" y="815"/>
                    <a:pt x="245" y="814"/>
                  </a:cubicBezTo>
                  <a:cubicBezTo>
                    <a:pt x="241" y="814"/>
                    <a:pt x="238" y="809"/>
                    <a:pt x="235" y="805"/>
                  </a:cubicBezTo>
                  <a:cubicBezTo>
                    <a:pt x="234" y="803"/>
                    <a:pt x="232" y="800"/>
                    <a:pt x="230" y="799"/>
                  </a:cubicBezTo>
                  <a:cubicBezTo>
                    <a:pt x="230" y="799"/>
                    <a:pt x="229" y="798"/>
                    <a:pt x="229" y="798"/>
                  </a:cubicBezTo>
                  <a:cubicBezTo>
                    <a:pt x="228" y="798"/>
                    <a:pt x="225" y="796"/>
                    <a:pt x="225" y="794"/>
                  </a:cubicBezTo>
                  <a:cubicBezTo>
                    <a:pt x="225" y="792"/>
                    <a:pt x="234" y="784"/>
                    <a:pt x="236" y="784"/>
                  </a:cubicBezTo>
                  <a:cubicBezTo>
                    <a:pt x="242" y="784"/>
                    <a:pt x="244" y="784"/>
                    <a:pt x="244" y="778"/>
                  </a:cubicBezTo>
                  <a:cubicBezTo>
                    <a:pt x="244" y="777"/>
                    <a:pt x="244" y="776"/>
                    <a:pt x="243" y="774"/>
                  </a:cubicBezTo>
                  <a:cubicBezTo>
                    <a:pt x="243" y="773"/>
                    <a:pt x="242" y="772"/>
                    <a:pt x="242" y="770"/>
                  </a:cubicBezTo>
                  <a:cubicBezTo>
                    <a:pt x="242" y="768"/>
                    <a:pt x="243" y="766"/>
                    <a:pt x="243" y="764"/>
                  </a:cubicBezTo>
                  <a:cubicBezTo>
                    <a:pt x="244" y="763"/>
                    <a:pt x="245" y="761"/>
                    <a:pt x="245" y="758"/>
                  </a:cubicBezTo>
                  <a:cubicBezTo>
                    <a:pt x="245" y="756"/>
                    <a:pt x="244" y="754"/>
                    <a:pt x="244" y="752"/>
                  </a:cubicBezTo>
                  <a:cubicBezTo>
                    <a:pt x="243" y="751"/>
                    <a:pt x="242" y="749"/>
                    <a:pt x="242" y="747"/>
                  </a:cubicBezTo>
                  <a:cubicBezTo>
                    <a:pt x="242" y="746"/>
                    <a:pt x="243" y="744"/>
                    <a:pt x="244" y="741"/>
                  </a:cubicBezTo>
                  <a:cubicBezTo>
                    <a:pt x="245" y="739"/>
                    <a:pt x="246" y="737"/>
                    <a:pt x="247" y="734"/>
                  </a:cubicBezTo>
                  <a:lnTo>
                    <a:pt x="247" y="733"/>
                  </a:lnTo>
                  <a:lnTo>
                    <a:pt x="248" y="733"/>
                  </a:lnTo>
                  <a:cubicBezTo>
                    <a:pt x="253" y="732"/>
                    <a:pt x="258" y="724"/>
                    <a:pt x="258" y="719"/>
                  </a:cubicBezTo>
                  <a:cubicBezTo>
                    <a:pt x="258" y="715"/>
                    <a:pt x="256" y="713"/>
                    <a:pt x="253" y="710"/>
                  </a:cubicBezTo>
                  <a:cubicBezTo>
                    <a:pt x="251" y="707"/>
                    <a:pt x="249" y="705"/>
                    <a:pt x="249" y="701"/>
                  </a:cubicBezTo>
                  <a:cubicBezTo>
                    <a:pt x="249" y="689"/>
                    <a:pt x="253" y="677"/>
                    <a:pt x="261" y="677"/>
                  </a:cubicBezTo>
                  <a:lnTo>
                    <a:pt x="272" y="677"/>
                  </a:lnTo>
                  <a:cubicBezTo>
                    <a:pt x="276" y="677"/>
                    <a:pt x="279" y="673"/>
                    <a:pt x="281" y="670"/>
                  </a:cubicBezTo>
                  <a:cubicBezTo>
                    <a:pt x="283" y="666"/>
                    <a:pt x="285" y="663"/>
                    <a:pt x="289" y="663"/>
                  </a:cubicBezTo>
                  <a:cubicBezTo>
                    <a:pt x="295" y="663"/>
                    <a:pt x="297" y="669"/>
                    <a:pt x="298" y="673"/>
                  </a:cubicBezTo>
                  <a:cubicBezTo>
                    <a:pt x="300" y="678"/>
                    <a:pt x="301" y="682"/>
                    <a:pt x="306" y="682"/>
                  </a:cubicBezTo>
                  <a:cubicBezTo>
                    <a:pt x="307" y="682"/>
                    <a:pt x="306" y="679"/>
                    <a:pt x="306" y="677"/>
                  </a:cubicBezTo>
                  <a:cubicBezTo>
                    <a:pt x="305" y="675"/>
                    <a:pt x="305" y="673"/>
                    <a:pt x="305" y="672"/>
                  </a:cubicBezTo>
                  <a:cubicBezTo>
                    <a:pt x="305" y="670"/>
                    <a:pt x="307" y="657"/>
                    <a:pt x="310" y="656"/>
                  </a:cubicBezTo>
                  <a:cubicBezTo>
                    <a:pt x="311" y="655"/>
                    <a:pt x="311" y="655"/>
                    <a:pt x="312" y="655"/>
                  </a:cubicBezTo>
                  <a:cubicBezTo>
                    <a:pt x="312" y="655"/>
                    <a:pt x="313" y="655"/>
                    <a:pt x="313" y="655"/>
                  </a:cubicBezTo>
                  <a:cubicBezTo>
                    <a:pt x="313" y="655"/>
                    <a:pt x="314" y="655"/>
                    <a:pt x="314" y="655"/>
                  </a:cubicBezTo>
                  <a:cubicBezTo>
                    <a:pt x="314" y="654"/>
                    <a:pt x="314" y="653"/>
                    <a:pt x="314" y="652"/>
                  </a:cubicBezTo>
                  <a:cubicBezTo>
                    <a:pt x="314" y="651"/>
                    <a:pt x="314" y="649"/>
                    <a:pt x="316" y="647"/>
                  </a:cubicBezTo>
                  <a:cubicBezTo>
                    <a:pt x="317" y="646"/>
                    <a:pt x="319" y="645"/>
                    <a:pt x="320" y="643"/>
                  </a:cubicBezTo>
                  <a:cubicBezTo>
                    <a:pt x="323" y="641"/>
                    <a:pt x="327" y="637"/>
                    <a:pt x="327" y="634"/>
                  </a:cubicBezTo>
                  <a:cubicBezTo>
                    <a:pt x="327" y="633"/>
                    <a:pt x="327" y="633"/>
                    <a:pt x="326" y="632"/>
                  </a:cubicBezTo>
                  <a:cubicBezTo>
                    <a:pt x="325" y="632"/>
                    <a:pt x="324" y="631"/>
                    <a:pt x="324" y="631"/>
                  </a:cubicBezTo>
                  <a:lnTo>
                    <a:pt x="324" y="630"/>
                  </a:lnTo>
                  <a:lnTo>
                    <a:pt x="324" y="627"/>
                  </a:lnTo>
                  <a:cubicBezTo>
                    <a:pt x="324" y="625"/>
                    <a:pt x="324" y="623"/>
                    <a:pt x="326" y="622"/>
                  </a:cubicBezTo>
                  <a:cubicBezTo>
                    <a:pt x="328" y="619"/>
                    <a:pt x="332" y="617"/>
                    <a:pt x="335" y="617"/>
                  </a:cubicBezTo>
                  <a:cubicBezTo>
                    <a:pt x="338" y="617"/>
                    <a:pt x="338" y="619"/>
                    <a:pt x="339" y="621"/>
                  </a:cubicBezTo>
                  <a:cubicBezTo>
                    <a:pt x="339" y="622"/>
                    <a:pt x="340" y="623"/>
                    <a:pt x="340" y="624"/>
                  </a:cubicBezTo>
                  <a:cubicBezTo>
                    <a:pt x="347" y="628"/>
                    <a:pt x="356" y="633"/>
                    <a:pt x="358" y="633"/>
                  </a:cubicBezTo>
                  <a:cubicBezTo>
                    <a:pt x="364" y="633"/>
                    <a:pt x="364" y="629"/>
                    <a:pt x="364" y="628"/>
                  </a:cubicBezTo>
                  <a:lnTo>
                    <a:pt x="364" y="623"/>
                  </a:lnTo>
                  <a:cubicBezTo>
                    <a:pt x="364" y="621"/>
                    <a:pt x="365" y="619"/>
                    <a:pt x="366" y="618"/>
                  </a:cubicBezTo>
                  <a:cubicBezTo>
                    <a:pt x="367" y="617"/>
                    <a:pt x="367" y="617"/>
                    <a:pt x="367" y="616"/>
                  </a:cubicBezTo>
                  <a:lnTo>
                    <a:pt x="367" y="612"/>
                  </a:lnTo>
                  <a:cubicBezTo>
                    <a:pt x="366" y="610"/>
                    <a:pt x="364" y="608"/>
                    <a:pt x="362" y="607"/>
                  </a:cubicBezTo>
                  <a:cubicBezTo>
                    <a:pt x="359" y="605"/>
                    <a:pt x="357" y="603"/>
                    <a:pt x="357" y="601"/>
                  </a:cubicBezTo>
                  <a:cubicBezTo>
                    <a:pt x="357" y="597"/>
                    <a:pt x="360" y="595"/>
                    <a:pt x="362" y="593"/>
                  </a:cubicBezTo>
                  <a:cubicBezTo>
                    <a:pt x="364" y="591"/>
                    <a:pt x="366" y="589"/>
                    <a:pt x="366" y="587"/>
                  </a:cubicBezTo>
                  <a:cubicBezTo>
                    <a:pt x="366" y="585"/>
                    <a:pt x="365" y="583"/>
                    <a:pt x="364" y="581"/>
                  </a:cubicBezTo>
                  <a:cubicBezTo>
                    <a:pt x="363" y="581"/>
                    <a:pt x="363" y="580"/>
                    <a:pt x="363" y="579"/>
                  </a:cubicBezTo>
                  <a:lnTo>
                    <a:pt x="349" y="579"/>
                  </a:lnTo>
                  <a:lnTo>
                    <a:pt x="349" y="579"/>
                  </a:lnTo>
                  <a:cubicBezTo>
                    <a:pt x="346" y="576"/>
                    <a:pt x="345" y="566"/>
                    <a:pt x="345" y="562"/>
                  </a:cubicBezTo>
                  <a:cubicBezTo>
                    <a:pt x="345" y="557"/>
                    <a:pt x="346" y="555"/>
                    <a:pt x="347" y="553"/>
                  </a:cubicBezTo>
                  <a:cubicBezTo>
                    <a:pt x="348" y="552"/>
                    <a:pt x="349" y="550"/>
                    <a:pt x="349" y="549"/>
                  </a:cubicBezTo>
                  <a:cubicBezTo>
                    <a:pt x="347" y="548"/>
                    <a:pt x="347" y="547"/>
                    <a:pt x="346" y="545"/>
                  </a:cubicBezTo>
                  <a:lnTo>
                    <a:pt x="346" y="544"/>
                  </a:lnTo>
                  <a:lnTo>
                    <a:pt x="347" y="543"/>
                  </a:lnTo>
                  <a:cubicBezTo>
                    <a:pt x="349" y="542"/>
                    <a:pt x="350" y="541"/>
                    <a:pt x="351" y="539"/>
                  </a:cubicBezTo>
                  <a:cubicBezTo>
                    <a:pt x="352" y="538"/>
                    <a:pt x="353" y="537"/>
                    <a:pt x="356" y="535"/>
                  </a:cubicBezTo>
                  <a:cubicBezTo>
                    <a:pt x="356" y="535"/>
                    <a:pt x="356" y="534"/>
                    <a:pt x="357" y="534"/>
                  </a:cubicBezTo>
                  <a:cubicBezTo>
                    <a:pt x="358" y="533"/>
                    <a:pt x="359" y="532"/>
                    <a:pt x="359" y="530"/>
                  </a:cubicBezTo>
                  <a:cubicBezTo>
                    <a:pt x="359" y="527"/>
                    <a:pt x="360" y="525"/>
                    <a:pt x="361" y="523"/>
                  </a:cubicBezTo>
                  <a:cubicBezTo>
                    <a:pt x="363" y="521"/>
                    <a:pt x="364" y="519"/>
                    <a:pt x="364" y="516"/>
                  </a:cubicBezTo>
                  <a:cubicBezTo>
                    <a:pt x="364" y="516"/>
                    <a:pt x="364" y="515"/>
                    <a:pt x="363" y="514"/>
                  </a:cubicBezTo>
                  <a:cubicBezTo>
                    <a:pt x="362" y="513"/>
                    <a:pt x="361" y="512"/>
                    <a:pt x="361" y="509"/>
                  </a:cubicBezTo>
                  <a:cubicBezTo>
                    <a:pt x="361" y="508"/>
                    <a:pt x="362" y="506"/>
                    <a:pt x="363" y="505"/>
                  </a:cubicBezTo>
                  <a:cubicBezTo>
                    <a:pt x="363" y="504"/>
                    <a:pt x="364" y="503"/>
                    <a:pt x="364" y="501"/>
                  </a:cubicBezTo>
                  <a:cubicBezTo>
                    <a:pt x="364" y="498"/>
                    <a:pt x="362" y="496"/>
                    <a:pt x="360" y="494"/>
                  </a:cubicBezTo>
                  <a:cubicBezTo>
                    <a:pt x="357" y="492"/>
                    <a:pt x="354" y="490"/>
                    <a:pt x="354" y="485"/>
                  </a:cubicBezTo>
                  <a:cubicBezTo>
                    <a:pt x="354" y="481"/>
                    <a:pt x="356" y="479"/>
                    <a:pt x="357" y="478"/>
                  </a:cubicBezTo>
                  <a:cubicBezTo>
                    <a:pt x="358" y="476"/>
                    <a:pt x="359" y="476"/>
                    <a:pt x="359" y="475"/>
                  </a:cubicBezTo>
                  <a:cubicBezTo>
                    <a:pt x="359" y="473"/>
                    <a:pt x="358" y="473"/>
                    <a:pt x="357" y="471"/>
                  </a:cubicBezTo>
                  <a:cubicBezTo>
                    <a:pt x="356" y="470"/>
                    <a:pt x="354" y="467"/>
                    <a:pt x="354" y="463"/>
                  </a:cubicBezTo>
                  <a:cubicBezTo>
                    <a:pt x="354" y="455"/>
                    <a:pt x="359" y="454"/>
                    <a:pt x="364" y="452"/>
                  </a:cubicBezTo>
                  <a:cubicBezTo>
                    <a:pt x="368" y="451"/>
                    <a:pt x="371" y="450"/>
                    <a:pt x="373" y="447"/>
                  </a:cubicBezTo>
                  <a:lnTo>
                    <a:pt x="373" y="446"/>
                  </a:lnTo>
                  <a:cubicBezTo>
                    <a:pt x="372" y="446"/>
                    <a:pt x="372" y="446"/>
                    <a:pt x="372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" name="Freeform 1189"/>
            <p:cNvSpPr>
              <a:spLocks/>
            </p:cNvSpPr>
            <p:nvPr/>
          </p:nvSpPr>
          <p:spPr bwMode="auto">
            <a:xfrm>
              <a:off x="8492066" y="4234048"/>
              <a:ext cx="127803" cy="167273"/>
            </a:xfrm>
            <a:custGeom>
              <a:avLst/>
              <a:gdLst>
                <a:gd name="T0" fmla="*/ 264 w 300"/>
                <a:gd name="T1" fmla="*/ 170 h 392"/>
                <a:gd name="T2" fmla="*/ 226 w 300"/>
                <a:gd name="T3" fmla="*/ 189 h 392"/>
                <a:gd name="T4" fmla="*/ 210 w 300"/>
                <a:gd name="T5" fmla="*/ 181 h 392"/>
                <a:gd name="T6" fmla="*/ 202 w 300"/>
                <a:gd name="T7" fmla="*/ 130 h 392"/>
                <a:gd name="T8" fmla="*/ 188 w 300"/>
                <a:gd name="T9" fmla="*/ 115 h 392"/>
                <a:gd name="T10" fmla="*/ 215 w 300"/>
                <a:gd name="T11" fmla="*/ 109 h 392"/>
                <a:gd name="T12" fmla="*/ 222 w 300"/>
                <a:gd name="T13" fmla="*/ 82 h 392"/>
                <a:gd name="T14" fmla="*/ 234 w 300"/>
                <a:gd name="T15" fmla="*/ 83 h 392"/>
                <a:gd name="T16" fmla="*/ 268 w 300"/>
                <a:gd name="T17" fmla="*/ 50 h 392"/>
                <a:gd name="T18" fmla="*/ 247 w 300"/>
                <a:gd name="T19" fmla="*/ 39 h 392"/>
                <a:gd name="T20" fmla="*/ 226 w 300"/>
                <a:gd name="T21" fmla="*/ 38 h 392"/>
                <a:gd name="T22" fmla="*/ 218 w 300"/>
                <a:gd name="T23" fmla="*/ 0 h 392"/>
                <a:gd name="T24" fmla="*/ 188 w 300"/>
                <a:gd name="T25" fmla="*/ 42 h 392"/>
                <a:gd name="T26" fmla="*/ 202 w 300"/>
                <a:gd name="T27" fmla="*/ 49 h 392"/>
                <a:gd name="T28" fmla="*/ 168 w 300"/>
                <a:gd name="T29" fmla="*/ 55 h 392"/>
                <a:gd name="T30" fmla="*/ 67 w 300"/>
                <a:gd name="T31" fmla="*/ 130 h 392"/>
                <a:gd name="T32" fmla="*/ 40 w 300"/>
                <a:gd name="T33" fmla="*/ 178 h 392"/>
                <a:gd name="T34" fmla="*/ 54 w 300"/>
                <a:gd name="T35" fmla="*/ 203 h 392"/>
                <a:gd name="T36" fmla="*/ 67 w 300"/>
                <a:gd name="T37" fmla="*/ 217 h 392"/>
                <a:gd name="T38" fmla="*/ 51 w 300"/>
                <a:gd name="T39" fmla="*/ 224 h 392"/>
                <a:gd name="T40" fmla="*/ 25 w 300"/>
                <a:gd name="T41" fmla="*/ 226 h 392"/>
                <a:gd name="T42" fmla="*/ 13 w 300"/>
                <a:gd name="T43" fmla="*/ 265 h 392"/>
                <a:gd name="T44" fmla="*/ 5 w 300"/>
                <a:gd name="T45" fmla="*/ 289 h 392"/>
                <a:gd name="T46" fmla="*/ 31 w 300"/>
                <a:gd name="T47" fmla="*/ 319 h 392"/>
                <a:gd name="T48" fmla="*/ 29 w 300"/>
                <a:gd name="T49" fmla="*/ 326 h 392"/>
                <a:gd name="T50" fmla="*/ 16 w 300"/>
                <a:gd name="T51" fmla="*/ 356 h 392"/>
                <a:gd name="T52" fmla="*/ 25 w 300"/>
                <a:gd name="T53" fmla="*/ 362 h 392"/>
                <a:gd name="T54" fmla="*/ 36 w 300"/>
                <a:gd name="T55" fmla="*/ 375 h 392"/>
                <a:gd name="T56" fmla="*/ 58 w 300"/>
                <a:gd name="T57" fmla="*/ 381 h 392"/>
                <a:gd name="T58" fmla="*/ 70 w 300"/>
                <a:gd name="T59" fmla="*/ 383 h 392"/>
                <a:gd name="T60" fmla="*/ 74 w 300"/>
                <a:gd name="T61" fmla="*/ 387 h 392"/>
                <a:gd name="T62" fmla="*/ 98 w 300"/>
                <a:gd name="T63" fmla="*/ 385 h 392"/>
                <a:gd name="T64" fmla="*/ 115 w 300"/>
                <a:gd name="T65" fmla="*/ 381 h 392"/>
                <a:gd name="T66" fmla="*/ 138 w 300"/>
                <a:gd name="T67" fmla="*/ 371 h 392"/>
                <a:gd name="T68" fmla="*/ 140 w 300"/>
                <a:gd name="T69" fmla="*/ 364 h 392"/>
                <a:gd name="T70" fmla="*/ 150 w 300"/>
                <a:gd name="T71" fmla="*/ 344 h 392"/>
                <a:gd name="T72" fmla="*/ 151 w 300"/>
                <a:gd name="T73" fmla="*/ 336 h 392"/>
                <a:gd name="T74" fmla="*/ 198 w 300"/>
                <a:gd name="T75" fmla="*/ 301 h 392"/>
                <a:gd name="T76" fmla="*/ 217 w 300"/>
                <a:gd name="T77" fmla="*/ 305 h 392"/>
                <a:gd name="T78" fmla="*/ 235 w 300"/>
                <a:gd name="T79" fmla="*/ 310 h 392"/>
                <a:gd name="T80" fmla="*/ 262 w 300"/>
                <a:gd name="T81" fmla="*/ 290 h 392"/>
                <a:gd name="T82" fmla="*/ 269 w 300"/>
                <a:gd name="T83" fmla="*/ 262 h 392"/>
                <a:gd name="T84" fmla="*/ 276 w 300"/>
                <a:gd name="T85" fmla="*/ 252 h 392"/>
                <a:gd name="T86" fmla="*/ 290 w 300"/>
                <a:gd name="T87" fmla="*/ 250 h 392"/>
                <a:gd name="T88" fmla="*/ 289 w 300"/>
                <a:gd name="T89" fmla="*/ 1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0" h="392">
                  <a:moveTo>
                    <a:pt x="284" y="168"/>
                  </a:moveTo>
                  <a:cubicBezTo>
                    <a:pt x="282" y="168"/>
                    <a:pt x="281" y="168"/>
                    <a:pt x="279" y="169"/>
                  </a:cubicBezTo>
                  <a:cubicBezTo>
                    <a:pt x="273" y="170"/>
                    <a:pt x="268" y="170"/>
                    <a:pt x="264" y="170"/>
                  </a:cubicBezTo>
                  <a:cubicBezTo>
                    <a:pt x="262" y="170"/>
                    <a:pt x="260" y="170"/>
                    <a:pt x="258" y="170"/>
                  </a:cubicBezTo>
                  <a:cubicBezTo>
                    <a:pt x="245" y="170"/>
                    <a:pt x="234" y="169"/>
                    <a:pt x="226" y="189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3" y="192"/>
                    <a:pt x="219" y="194"/>
                    <a:pt x="216" y="194"/>
                  </a:cubicBezTo>
                  <a:cubicBezTo>
                    <a:pt x="212" y="194"/>
                    <a:pt x="208" y="192"/>
                    <a:pt x="207" y="188"/>
                  </a:cubicBezTo>
                  <a:cubicBezTo>
                    <a:pt x="206" y="186"/>
                    <a:pt x="207" y="183"/>
                    <a:pt x="210" y="181"/>
                  </a:cubicBezTo>
                  <a:cubicBezTo>
                    <a:pt x="212" y="179"/>
                    <a:pt x="215" y="177"/>
                    <a:pt x="217" y="175"/>
                  </a:cubicBezTo>
                  <a:cubicBezTo>
                    <a:pt x="224" y="171"/>
                    <a:pt x="229" y="168"/>
                    <a:pt x="227" y="157"/>
                  </a:cubicBezTo>
                  <a:cubicBezTo>
                    <a:pt x="225" y="132"/>
                    <a:pt x="213" y="131"/>
                    <a:pt x="202" y="130"/>
                  </a:cubicBezTo>
                  <a:cubicBezTo>
                    <a:pt x="196" y="129"/>
                    <a:pt x="189" y="128"/>
                    <a:pt x="186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18"/>
                    <a:pt x="186" y="116"/>
                    <a:pt x="188" y="115"/>
                  </a:cubicBezTo>
                  <a:cubicBezTo>
                    <a:pt x="190" y="112"/>
                    <a:pt x="194" y="112"/>
                    <a:pt x="198" y="112"/>
                  </a:cubicBezTo>
                  <a:cubicBezTo>
                    <a:pt x="199" y="112"/>
                    <a:pt x="200" y="112"/>
                    <a:pt x="201" y="112"/>
                  </a:cubicBezTo>
                  <a:cubicBezTo>
                    <a:pt x="206" y="112"/>
                    <a:pt x="212" y="112"/>
                    <a:pt x="215" y="109"/>
                  </a:cubicBezTo>
                  <a:cubicBezTo>
                    <a:pt x="216" y="107"/>
                    <a:pt x="216" y="103"/>
                    <a:pt x="215" y="98"/>
                  </a:cubicBezTo>
                  <a:cubicBezTo>
                    <a:pt x="214" y="91"/>
                    <a:pt x="215" y="87"/>
                    <a:pt x="217" y="84"/>
                  </a:cubicBezTo>
                  <a:cubicBezTo>
                    <a:pt x="218" y="83"/>
                    <a:pt x="220" y="82"/>
                    <a:pt x="222" y="82"/>
                  </a:cubicBezTo>
                  <a:cubicBezTo>
                    <a:pt x="224" y="82"/>
                    <a:pt x="225" y="82"/>
                    <a:pt x="227" y="83"/>
                  </a:cubicBezTo>
                  <a:cubicBezTo>
                    <a:pt x="227" y="83"/>
                    <a:pt x="228" y="83"/>
                    <a:pt x="228" y="83"/>
                  </a:cubicBezTo>
                  <a:cubicBezTo>
                    <a:pt x="230" y="83"/>
                    <a:pt x="232" y="83"/>
                    <a:pt x="234" y="83"/>
                  </a:cubicBezTo>
                  <a:cubicBezTo>
                    <a:pt x="243" y="83"/>
                    <a:pt x="244" y="79"/>
                    <a:pt x="246" y="74"/>
                  </a:cubicBezTo>
                  <a:cubicBezTo>
                    <a:pt x="246" y="71"/>
                    <a:pt x="247" y="67"/>
                    <a:pt x="252" y="66"/>
                  </a:cubicBezTo>
                  <a:cubicBezTo>
                    <a:pt x="261" y="65"/>
                    <a:pt x="267" y="57"/>
                    <a:pt x="268" y="50"/>
                  </a:cubicBezTo>
                  <a:cubicBezTo>
                    <a:pt x="269" y="47"/>
                    <a:pt x="269" y="44"/>
                    <a:pt x="268" y="42"/>
                  </a:cubicBezTo>
                  <a:cubicBezTo>
                    <a:pt x="264" y="44"/>
                    <a:pt x="261" y="45"/>
                    <a:pt x="258" y="45"/>
                  </a:cubicBezTo>
                  <a:cubicBezTo>
                    <a:pt x="253" y="45"/>
                    <a:pt x="249" y="42"/>
                    <a:pt x="247" y="39"/>
                  </a:cubicBezTo>
                  <a:cubicBezTo>
                    <a:pt x="244" y="36"/>
                    <a:pt x="242" y="34"/>
                    <a:pt x="238" y="34"/>
                  </a:cubicBezTo>
                  <a:cubicBezTo>
                    <a:pt x="236" y="34"/>
                    <a:pt x="233" y="35"/>
                    <a:pt x="229" y="37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38"/>
                    <a:pt x="225" y="37"/>
                  </a:cubicBezTo>
                  <a:cubicBezTo>
                    <a:pt x="224" y="36"/>
                    <a:pt x="225" y="35"/>
                    <a:pt x="226" y="33"/>
                  </a:cubicBezTo>
                  <a:cubicBezTo>
                    <a:pt x="230" y="25"/>
                    <a:pt x="237" y="10"/>
                    <a:pt x="218" y="0"/>
                  </a:cubicBezTo>
                  <a:cubicBezTo>
                    <a:pt x="214" y="1"/>
                    <a:pt x="211" y="3"/>
                    <a:pt x="208" y="5"/>
                  </a:cubicBezTo>
                  <a:cubicBezTo>
                    <a:pt x="193" y="13"/>
                    <a:pt x="181" y="20"/>
                    <a:pt x="179" y="43"/>
                  </a:cubicBezTo>
                  <a:cubicBezTo>
                    <a:pt x="181" y="43"/>
                    <a:pt x="184" y="42"/>
                    <a:pt x="188" y="42"/>
                  </a:cubicBezTo>
                  <a:cubicBezTo>
                    <a:pt x="193" y="42"/>
                    <a:pt x="198" y="44"/>
                    <a:pt x="202" y="46"/>
                  </a:cubicBezTo>
                  <a:cubicBezTo>
                    <a:pt x="202" y="46"/>
                    <a:pt x="202" y="47"/>
                    <a:pt x="202" y="47"/>
                  </a:cubicBezTo>
                  <a:lnTo>
                    <a:pt x="202" y="49"/>
                  </a:lnTo>
                  <a:cubicBezTo>
                    <a:pt x="202" y="59"/>
                    <a:pt x="201" y="62"/>
                    <a:pt x="189" y="62"/>
                  </a:cubicBezTo>
                  <a:cubicBezTo>
                    <a:pt x="187" y="62"/>
                    <a:pt x="185" y="60"/>
                    <a:pt x="182" y="59"/>
                  </a:cubicBezTo>
                  <a:cubicBezTo>
                    <a:pt x="178" y="57"/>
                    <a:pt x="174" y="55"/>
                    <a:pt x="168" y="55"/>
                  </a:cubicBezTo>
                  <a:cubicBezTo>
                    <a:pt x="164" y="55"/>
                    <a:pt x="160" y="56"/>
                    <a:pt x="155" y="58"/>
                  </a:cubicBezTo>
                  <a:cubicBezTo>
                    <a:pt x="142" y="71"/>
                    <a:pt x="128" y="81"/>
                    <a:pt x="114" y="90"/>
                  </a:cubicBezTo>
                  <a:cubicBezTo>
                    <a:pt x="96" y="101"/>
                    <a:pt x="80" y="112"/>
                    <a:pt x="67" y="130"/>
                  </a:cubicBezTo>
                  <a:cubicBezTo>
                    <a:pt x="64" y="134"/>
                    <a:pt x="61" y="140"/>
                    <a:pt x="58" y="147"/>
                  </a:cubicBezTo>
                  <a:cubicBezTo>
                    <a:pt x="55" y="153"/>
                    <a:pt x="52" y="160"/>
                    <a:pt x="49" y="166"/>
                  </a:cubicBezTo>
                  <a:cubicBezTo>
                    <a:pt x="46" y="170"/>
                    <a:pt x="43" y="175"/>
                    <a:pt x="40" y="178"/>
                  </a:cubicBezTo>
                  <a:cubicBezTo>
                    <a:pt x="34" y="187"/>
                    <a:pt x="29" y="195"/>
                    <a:pt x="31" y="197"/>
                  </a:cubicBezTo>
                  <a:cubicBezTo>
                    <a:pt x="39" y="203"/>
                    <a:pt x="42" y="203"/>
                    <a:pt x="46" y="202"/>
                  </a:cubicBezTo>
                  <a:cubicBezTo>
                    <a:pt x="48" y="202"/>
                    <a:pt x="51" y="202"/>
                    <a:pt x="54" y="203"/>
                  </a:cubicBezTo>
                  <a:cubicBezTo>
                    <a:pt x="56" y="202"/>
                    <a:pt x="57" y="202"/>
                    <a:pt x="58" y="202"/>
                  </a:cubicBezTo>
                  <a:cubicBezTo>
                    <a:pt x="66" y="202"/>
                    <a:pt x="68" y="215"/>
                    <a:pt x="68" y="215"/>
                  </a:cubicBezTo>
                  <a:cubicBezTo>
                    <a:pt x="68" y="216"/>
                    <a:pt x="67" y="216"/>
                    <a:pt x="67" y="217"/>
                  </a:cubicBezTo>
                  <a:cubicBezTo>
                    <a:pt x="66" y="217"/>
                    <a:pt x="66" y="219"/>
                    <a:pt x="65" y="221"/>
                  </a:cubicBezTo>
                  <a:cubicBezTo>
                    <a:pt x="65" y="223"/>
                    <a:pt x="64" y="226"/>
                    <a:pt x="60" y="226"/>
                  </a:cubicBezTo>
                  <a:cubicBezTo>
                    <a:pt x="57" y="226"/>
                    <a:pt x="55" y="225"/>
                    <a:pt x="51" y="224"/>
                  </a:cubicBezTo>
                  <a:cubicBezTo>
                    <a:pt x="48" y="229"/>
                    <a:pt x="44" y="231"/>
                    <a:pt x="40" y="231"/>
                  </a:cubicBezTo>
                  <a:cubicBezTo>
                    <a:pt x="36" y="231"/>
                    <a:pt x="32" y="229"/>
                    <a:pt x="26" y="226"/>
                  </a:cubicBezTo>
                  <a:cubicBezTo>
                    <a:pt x="26" y="226"/>
                    <a:pt x="25" y="226"/>
                    <a:pt x="25" y="226"/>
                  </a:cubicBezTo>
                  <a:cubicBezTo>
                    <a:pt x="25" y="226"/>
                    <a:pt x="25" y="230"/>
                    <a:pt x="26" y="232"/>
                  </a:cubicBezTo>
                  <a:cubicBezTo>
                    <a:pt x="26" y="237"/>
                    <a:pt x="27" y="244"/>
                    <a:pt x="25" y="251"/>
                  </a:cubicBezTo>
                  <a:cubicBezTo>
                    <a:pt x="23" y="257"/>
                    <a:pt x="18" y="261"/>
                    <a:pt x="13" y="265"/>
                  </a:cubicBezTo>
                  <a:cubicBezTo>
                    <a:pt x="7" y="270"/>
                    <a:pt x="0" y="275"/>
                    <a:pt x="0" y="286"/>
                  </a:cubicBezTo>
                  <a:cubicBezTo>
                    <a:pt x="0" y="286"/>
                    <a:pt x="0" y="287"/>
                    <a:pt x="0" y="288"/>
                  </a:cubicBezTo>
                  <a:cubicBezTo>
                    <a:pt x="2" y="288"/>
                    <a:pt x="4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cubicBezTo>
                    <a:pt x="15" y="289"/>
                    <a:pt x="34" y="300"/>
                    <a:pt x="34" y="310"/>
                  </a:cubicBezTo>
                  <a:cubicBezTo>
                    <a:pt x="34" y="315"/>
                    <a:pt x="32" y="318"/>
                    <a:pt x="31" y="319"/>
                  </a:cubicBezTo>
                  <a:cubicBezTo>
                    <a:pt x="30" y="320"/>
                    <a:pt x="29" y="321"/>
                    <a:pt x="29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8" y="324"/>
                    <a:pt x="28" y="325"/>
                    <a:pt x="29" y="326"/>
                  </a:cubicBezTo>
                  <a:cubicBezTo>
                    <a:pt x="29" y="328"/>
                    <a:pt x="29" y="329"/>
                    <a:pt x="29" y="331"/>
                  </a:cubicBezTo>
                  <a:cubicBezTo>
                    <a:pt x="28" y="335"/>
                    <a:pt x="25" y="338"/>
                    <a:pt x="23" y="341"/>
                  </a:cubicBezTo>
                  <a:cubicBezTo>
                    <a:pt x="19" y="346"/>
                    <a:pt x="16" y="350"/>
                    <a:pt x="16" y="356"/>
                  </a:cubicBezTo>
                  <a:cubicBezTo>
                    <a:pt x="16" y="360"/>
                    <a:pt x="18" y="361"/>
                    <a:pt x="21" y="361"/>
                  </a:cubicBezTo>
                  <a:cubicBezTo>
                    <a:pt x="22" y="361"/>
                    <a:pt x="23" y="361"/>
                    <a:pt x="24" y="361"/>
                  </a:cubicBezTo>
                  <a:cubicBezTo>
                    <a:pt x="24" y="361"/>
                    <a:pt x="25" y="361"/>
                    <a:pt x="25" y="362"/>
                  </a:cubicBezTo>
                  <a:cubicBezTo>
                    <a:pt x="26" y="364"/>
                    <a:pt x="26" y="366"/>
                    <a:pt x="26" y="368"/>
                  </a:cubicBezTo>
                  <a:cubicBezTo>
                    <a:pt x="26" y="369"/>
                    <a:pt x="26" y="369"/>
                    <a:pt x="26" y="370"/>
                  </a:cubicBezTo>
                  <a:cubicBezTo>
                    <a:pt x="26" y="371"/>
                    <a:pt x="31" y="375"/>
                    <a:pt x="36" y="375"/>
                  </a:cubicBezTo>
                  <a:cubicBezTo>
                    <a:pt x="38" y="375"/>
                    <a:pt x="40" y="375"/>
                    <a:pt x="42" y="374"/>
                  </a:cubicBezTo>
                  <a:cubicBezTo>
                    <a:pt x="43" y="373"/>
                    <a:pt x="45" y="373"/>
                    <a:pt x="48" y="373"/>
                  </a:cubicBezTo>
                  <a:cubicBezTo>
                    <a:pt x="55" y="373"/>
                    <a:pt x="57" y="378"/>
                    <a:pt x="58" y="381"/>
                  </a:cubicBezTo>
                  <a:cubicBezTo>
                    <a:pt x="60" y="385"/>
                    <a:pt x="60" y="387"/>
                    <a:pt x="63" y="387"/>
                  </a:cubicBezTo>
                  <a:cubicBezTo>
                    <a:pt x="65" y="386"/>
                    <a:pt x="66" y="386"/>
                    <a:pt x="67" y="385"/>
                  </a:cubicBezTo>
                  <a:cubicBezTo>
                    <a:pt x="68" y="384"/>
                    <a:pt x="68" y="384"/>
                    <a:pt x="70" y="38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72" y="384"/>
                    <a:pt x="73" y="386"/>
                    <a:pt x="74" y="387"/>
                  </a:cubicBezTo>
                  <a:cubicBezTo>
                    <a:pt x="77" y="390"/>
                    <a:pt x="79" y="392"/>
                    <a:pt x="84" y="392"/>
                  </a:cubicBezTo>
                  <a:cubicBezTo>
                    <a:pt x="89" y="392"/>
                    <a:pt x="91" y="391"/>
                    <a:pt x="93" y="389"/>
                  </a:cubicBezTo>
                  <a:cubicBezTo>
                    <a:pt x="95" y="388"/>
                    <a:pt x="96" y="386"/>
                    <a:pt x="98" y="385"/>
                  </a:cubicBezTo>
                  <a:cubicBezTo>
                    <a:pt x="100" y="385"/>
                    <a:pt x="102" y="385"/>
                    <a:pt x="103" y="385"/>
                  </a:cubicBezTo>
                  <a:cubicBezTo>
                    <a:pt x="105" y="386"/>
                    <a:pt x="106" y="386"/>
                    <a:pt x="108" y="385"/>
                  </a:cubicBezTo>
                  <a:cubicBezTo>
                    <a:pt x="110" y="385"/>
                    <a:pt x="113" y="382"/>
                    <a:pt x="115" y="381"/>
                  </a:cubicBezTo>
                  <a:cubicBezTo>
                    <a:pt x="116" y="379"/>
                    <a:pt x="117" y="379"/>
                    <a:pt x="118" y="378"/>
                  </a:cubicBezTo>
                  <a:cubicBezTo>
                    <a:pt x="122" y="376"/>
                    <a:pt x="125" y="375"/>
                    <a:pt x="128" y="375"/>
                  </a:cubicBezTo>
                  <a:cubicBezTo>
                    <a:pt x="132" y="374"/>
                    <a:pt x="135" y="374"/>
                    <a:pt x="138" y="371"/>
                  </a:cubicBezTo>
                  <a:cubicBezTo>
                    <a:pt x="139" y="370"/>
                    <a:pt x="139" y="369"/>
                    <a:pt x="139" y="367"/>
                  </a:cubicBezTo>
                  <a:cubicBezTo>
                    <a:pt x="139" y="366"/>
                    <a:pt x="139" y="365"/>
                    <a:pt x="139" y="364"/>
                  </a:cubicBezTo>
                  <a:cubicBezTo>
                    <a:pt x="139" y="364"/>
                    <a:pt x="139" y="364"/>
                    <a:pt x="140" y="364"/>
                  </a:cubicBezTo>
                  <a:cubicBezTo>
                    <a:pt x="139" y="361"/>
                    <a:pt x="139" y="359"/>
                    <a:pt x="139" y="357"/>
                  </a:cubicBezTo>
                  <a:cubicBezTo>
                    <a:pt x="139" y="349"/>
                    <a:pt x="141" y="348"/>
                    <a:pt x="145" y="346"/>
                  </a:cubicBezTo>
                  <a:cubicBezTo>
                    <a:pt x="147" y="346"/>
                    <a:pt x="148" y="345"/>
                    <a:pt x="150" y="344"/>
                  </a:cubicBezTo>
                  <a:cubicBezTo>
                    <a:pt x="151" y="343"/>
                    <a:pt x="151" y="343"/>
                    <a:pt x="151" y="341"/>
                  </a:cubicBezTo>
                  <a:cubicBezTo>
                    <a:pt x="150" y="339"/>
                    <a:pt x="150" y="338"/>
                    <a:pt x="151" y="336"/>
                  </a:cubicBezTo>
                  <a:cubicBezTo>
                    <a:pt x="151" y="336"/>
                    <a:pt x="151" y="336"/>
                    <a:pt x="151" y="336"/>
                  </a:cubicBezTo>
                  <a:cubicBezTo>
                    <a:pt x="154" y="334"/>
                    <a:pt x="156" y="333"/>
                    <a:pt x="158" y="331"/>
                  </a:cubicBezTo>
                  <a:cubicBezTo>
                    <a:pt x="161" y="328"/>
                    <a:pt x="165" y="326"/>
                    <a:pt x="167" y="322"/>
                  </a:cubicBezTo>
                  <a:cubicBezTo>
                    <a:pt x="175" y="310"/>
                    <a:pt x="185" y="305"/>
                    <a:pt x="198" y="301"/>
                  </a:cubicBezTo>
                  <a:cubicBezTo>
                    <a:pt x="200" y="301"/>
                    <a:pt x="201" y="300"/>
                    <a:pt x="202" y="298"/>
                  </a:cubicBezTo>
                  <a:cubicBezTo>
                    <a:pt x="204" y="296"/>
                    <a:pt x="206" y="294"/>
                    <a:pt x="210" y="294"/>
                  </a:cubicBezTo>
                  <a:cubicBezTo>
                    <a:pt x="214" y="294"/>
                    <a:pt x="215" y="300"/>
                    <a:pt x="217" y="305"/>
                  </a:cubicBezTo>
                  <a:cubicBezTo>
                    <a:pt x="218" y="312"/>
                    <a:pt x="219" y="317"/>
                    <a:pt x="224" y="317"/>
                  </a:cubicBezTo>
                  <a:cubicBezTo>
                    <a:pt x="226" y="317"/>
                    <a:pt x="230" y="314"/>
                    <a:pt x="233" y="312"/>
                  </a:cubicBezTo>
                  <a:cubicBezTo>
                    <a:pt x="234" y="311"/>
                    <a:pt x="234" y="310"/>
                    <a:pt x="235" y="310"/>
                  </a:cubicBezTo>
                  <a:cubicBezTo>
                    <a:pt x="238" y="308"/>
                    <a:pt x="243" y="308"/>
                    <a:pt x="247" y="307"/>
                  </a:cubicBezTo>
                  <a:cubicBezTo>
                    <a:pt x="256" y="306"/>
                    <a:pt x="262" y="305"/>
                    <a:pt x="262" y="298"/>
                  </a:cubicBezTo>
                  <a:lnTo>
                    <a:pt x="262" y="290"/>
                  </a:lnTo>
                  <a:cubicBezTo>
                    <a:pt x="262" y="283"/>
                    <a:pt x="264" y="279"/>
                    <a:pt x="266" y="274"/>
                  </a:cubicBezTo>
                  <a:cubicBezTo>
                    <a:pt x="267" y="272"/>
                    <a:pt x="268" y="270"/>
                    <a:pt x="269" y="268"/>
                  </a:cubicBezTo>
                  <a:cubicBezTo>
                    <a:pt x="269" y="266"/>
                    <a:pt x="269" y="264"/>
                    <a:pt x="269" y="262"/>
                  </a:cubicBezTo>
                  <a:cubicBezTo>
                    <a:pt x="270" y="258"/>
                    <a:pt x="270" y="254"/>
                    <a:pt x="273" y="251"/>
                  </a:cubicBezTo>
                  <a:cubicBezTo>
                    <a:pt x="273" y="251"/>
                    <a:pt x="274" y="251"/>
                    <a:pt x="274" y="251"/>
                  </a:cubicBezTo>
                  <a:cubicBezTo>
                    <a:pt x="275" y="251"/>
                    <a:pt x="275" y="252"/>
                    <a:pt x="276" y="252"/>
                  </a:cubicBezTo>
                  <a:cubicBezTo>
                    <a:pt x="277" y="253"/>
                    <a:pt x="278" y="254"/>
                    <a:pt x="280" y="254"/>
                  </a:cubicBezTo>
                  <a:cubicBezTo>
                    <a:pt x="282" y="254"/>
                    <a:pt x="283" y="253"/>
                    <a:pt x="285" y="252"/>
                  </a:cubicBezTo>
                  <a:cubicBezTo>
                    <a:pt x="286" y="251"/>
                    <a:pt x="288" y="250"/>
                    <a:pt x="290" y="250"/>
                  </a:cubicBezTo>
                  <a:cubicBezTo>
                    <a:pt x="288" y="243"/>
                    <a:pt x="287" y="235"/>
                    <a:pt x="285" y="226"/>
                  </a:cubicBezTo>
                  <a:cubicBezTo>
                    <a:pt x="284" y="220"/>
                    <a:pt x="283" y="215"/>
                    <a:pt x="282" y="209"/>
                  </a:cubicBezTo>
                  <a:cubicBezTo>
                    <a:pt x="281" y="205"/>
                    <a:pt x="285" y="201"/>
                    <a:pt x="289" y="197"/>
                  </a:cubicBezTo>
                  <a:cubicBezTo>
                    <a:pt x="294" y="192"/>
                    <a:pt x="300" y="188"/>
                    <a:pt x="300" y="182"/>
                  </a:cubicBezTo>
                  <a:cubicBezTo>
                    <a:pt x="300" y="176"/>
                    <a:pt x="296" y="168"/>
                    <a:pt x="2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B9BD5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10" name="Freeform 1190"/>
            <p:cNvSpPr>
              <a:spLocks/>
            </p:cNvSpPr>
            <p:nvPr/>
          </p:nvSpPr>
          <p:spPr bwMode="auto">
            <a:xfrm>
              <a:off x="8625509" y="4442668"/>
              <a:ext cx="58264" cy="90214"/>
            </a:xfrm>
            <a:custGeom>
              <a:avLst/>
              <a:gdLst>
                <a:gd name="T0" fmla="*/ 125 w 136"/>
                <a:gd name="T1" fmla="*/ 163 h 211"/>
                <a:gd name="T2" fmla="*/ 116 w 136"/>
                <a:gd name="T3" fmla="*/ 154 h 211"/>
                <a:gd name="T4" fmla="*/ 104 w 136"/>
                <a:gd name="T5" fmla="*/ 146 h 211"/>
                <a:gd name="T6" fmla="*/ 104 w 136"/>
                <a:gd name="T7" fmla="*/ 129 h 211"/>
                <a:gd name="T8" fmla="*/ 109 w 136"/>
                <a:gd name="T9" fmla="*/ 121 h 211"/>
                <a:gd name="T10" fmla="*/ 116 w 136"/>
                <a:gd name="T11" fmla="*/ 118 h 211"/>
                <a:gd name="T12" fmla="*/ 111 w 136"/>
                <a:gd name="T13" fmla="*/ 116 h 211"/>
                <a:gd name="T14" fmla="*/ 85 w 136"/>
                <a:gd name="T15" fmla="*/ 91 h 211"/>
                <a:gd name="T16" fmla="*/ 84 w 136"/>
                <a:gd name="T17" fmla="*/ 84 h 211"/>
                <a:gd name="T18" fmla="*/ 86 w 136"/>
                <a:gd name="T19" fmla="*/ 72 h 211"/>
                <a:gd name="T20" fmla="*/ 94 w 136"/>
                <a:gd name="T21" fmla="*/ 60 h 211"/>
                <a:gd name="T22" fmla="*/ 76 w 136"/>
                <a:gd name="T23" fmla="*/ 48 h 211"/>
                <a:gd name="T24" fmla="*/ 61 w 136"/>
                <a:gd name="T25" fmla="*/ 38 h 211"/>
                <a:gd name="T26" fmla="*/ 51 w 136"/>
                <a:gd name="T27" fmla="*/ 16 h 211"/>
                <a:gd name="T28" fmla="*/ 52 w 136"/>
                <a:gd name="T29" fmla="*/ 15 h 211"/>
                <a:gd name="T30" fmla="*/ 57 w 136"/>
                <a:gd name="T31" fmla="*/ 18 h 211"/>
                <a:gd name="T32" fmla="*/ 64 w 136"/>
                <a:gd name="T33" fmla="*/ 21 h 211"/>
                <a:gd name="T34" fmla="*/ 65 w 136"/>
                <a:gd name="T35" fmla="*/ 20 h 211"/>
                <a:gd name="T36" fmla="*/ 65 w 136"/>
                <a:gd name="T37" fmla="*/ 10 h 211"/>
                <a:gd name="T38" fmla="*/ 46 w 136"/>
                <a:gd name="T39" fmla="*/ 7 h 211"/>
                <a:gd name="T40" fmla="*/ 46 w 136"/>
                <a:gd name="T41" fmla="*/ 7 h 211"/>
                <a:gd name="T42" fmla="*/ 45 w 136"/>
                <a:gd name="T43" fmla="*/ 7 h 211"/>
                <a:gd name="T44" fmla="*/ 28 w 136"/>
                <a:gd name="T45" fmla="*/ 0 h 211"/>
                <a:gd name="T46" fmla="*/ 28 w 136"/>
                <a:gd name="T47" fmla="*/ 1 h 211"/>
                <a:gd name="T48" fmla="*/ 20 w 136"/>
                <a:gd name="T49" fmla="*/ 16 h 211"/>
                <a:gd name="T50" fmla="*/ 15 w 136"/>
                <a:gd name="T51" fmla="*/ 19 h 211"/>
                <a:gd name="T52" fmla="*/ 5 w 136"/>
                <a:gd name="T53" fmla="*/ 30 h 211"/>
                <a:gd name="T54" fmla="*/ 12 w 136"/>
                <a:gd name="T55" fmla="*/ 47 h 211"/>
                <a:gd name="T56" fmla="*/ 17 w 136"/>
                <a:gd name="T57" fmla="*/ 60 h 211"/>
                <a:gd name="T58" fmla="*/ 15 w 136"/>
                <a:gd name="T59" fmla="*/ 68 h 211"/>
                <a:gd name="T60" fmla="*/ 13 w 136"/>
                <a:gd name="T61" fmla="*/ 76 h 211"/>
                <a:gd name="T62" fmla="*/ 17 w 136"/>
                <a:gd name="T63" fmla="*/ 90 h 211"/>
                <a:gd name="T64" fmla="*/ 21 w 136"/>
                <a:gd name="T65" fmla="*/ 107 h 211"/>
                <a:gd name="T66" fmla="*/ 5 w 136"/>
                <a:gd name="T67" fmla="*/ 131 h 211"/>
                <a:gd name="T68" fmla="*/ 3 w 136"/>
                <a:gd name="T69" fmla="*/ 132 h 211"/>
                <a:gd name="T70" fmla="*/ 0 w 136"/>
                <a:gd name="T71" fmla="*/ 134 h 211"/>
                <a:gd name="T72" fmla="*/ 51 w 136"/>
                <a:gd name="T73" fmla="*/ 170 h 211"/>
                <a:gd name="T74" fmla="*/ 103 w 136"/>
                <a:gd name="T75" fmla="*/ 195 h 211"/>
                <a:gd name="T76" fmla="*/ 136 w 136"/>
                <a:gd name="T77" fmla="*/ 211 h 211"/>
                <a:gd name="T78" fmla="*/ 125 w 136"/>
                <a:gd name="T7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211">
                  <a:moveTo>
                    <a:pt x="125" y="163"/>
                  </a:moveTo>
                  <a:cubicBezTo>
                    <a:pt x="122" y="156"/>
                    <a:pt x="120" y="155"/>
                    <a:pt x="116" y="154"/>
                  </a:cubicBezTo>
                  <a:cubicBezTo>
                    <a:pt x="113" y="153"/>
                    <a:pt x="109" y="151"/>
                    <a:pt x="104" y="146"/>
                  </a:cubicBezTo>
                  <a:cubicBezTo>
                    <a:pt x="102" y="143"/>
                    <a:pt x="102" y="135"/>
                    <a:pt x="104" y="129"/>
                  </a:cubicBezTo>
                  <a:cubicBezTo>
                    <a:pt x="104" y="126"/>
                    <a:pt x="106" y="122"/>
                    <a:pt x="109" y="121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5" y="117"/>
                    <a:pt x="113" y="116"/>
                    <a:pt x="111" y="116"/>
                  </a:cubicBezTo>
                  <a:cubicBezTo>
                    <a:pt x="103" y="113"/>
                    <a:pt x="89" y="107"/>
                    <a:pt x="85" y="91"/>
                  </a:cubicBezTo>
                  <a:cubicBezTo>
                    <a:pt x="85" y="88"/>
                    <a:pt x="84" y="86"/>
                    <a:pt x="84" y="84"/>
                  </a:cubicBezTo>
                  <a:cubicBezTo>
                    <a:pt x="82" y="78"/>
                    <a:pt x="82" y="77"/>
                    <a:pt x="86" y="72"/>
                  </a:cubicBezTo>
                  <a:cubicBezTo>
                    <a:pt x="92" y="68"/>
                    <a:pt x="94" y="63"/>
                    <a:pt x="94" y="60"/>
                  </a:cubicBezTo>
                  <a:cubicBezTo>
                    <a:pt x="93" y="54"/>
                    <a:pt x="84" y="51"/>
                    <a:pt x="76" y="48"/>
                  </a:cubicBezTo>
                  <a:cubicBezTo>
                    <a:pt x="69" y="45"/>
                    <a:pt x="63" y="42"/>
                    <a:pt x="61" y="38"/>
                  </a:cubicBezTo>
                  <a:cubicBezTo>
                    <a:pt x="50" y="20"/>
                    <a:pt x="50" y="18"/>
                    <a:pt x="51" y="16"/>
                  </a:cubicBezTo>
                  <a:cubicBezTo>
                    <a:pt x="51" y="16"/>
                    <a:pt x="52" y="15"/>
                    <a:pt x="52" y="15"/>
                  </a:cubicBezTo>
                  <a:cubicBezTo>
                    <a:pt x="53" y="15"/>
                    <a:pt x="55" y="16"/>
                    <a:pt x="57" y="18"/>
                  </a:cubicBezTo>
                  <a:cubicBezTo>
                    <a:pt x="59" y="19"/>
                    <a:pt x="62" y="21"/>
                    <a:pt x="64" y="21"/>
                  </a:cubicBezTo>
                  <a:cubicBezTo>
                    <a:pt x="64" y="21"/>
                    <a:pt x="65" y="21"/>
                    <a:pt x="65" y="20"/>
                  </a:cubicBezTo>
                  <a:cubicBezTo>
                    <a:pt x="65" y="20"/>
                    <a:pt x="66" y="17"/>
                    <a:pt x="65" y="10"/>
                  </a:cubicBezTo>
                  <a:cubicBezTo>
                    <a:pt x="60" y="7"/>
                    <a:pt x="54" y="5"/>
                    <a:pt x="46" y="7"/>
                  </a:cubicBezTo>
                  <a:lnTo>
                    <a:pt x="46" y="7"/>
                  </a:lnTo>
                  <a:lnTo>
                    <a:pt x="45" y="7"/>
                  </a:lnTo>
                  <a:cubicBezTo>
                    <a:pt x="37" y="5"/>
                    <a:pt x="32" y="4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7"/>
                    <a:pt x="24" y="13"/>
                    <a:pt x="20" y="16"/>
                  </a:cubicBezTo>
                  <a:cubicBezTo>
                    <a:pt x="19" y="17"/>
                    <a:pt x="17" y="18"/>
                    <a:pt x="15" y="19"/>
                  </a:cubicBezTo>
                  <a:cubicBezTo>
                    <a:pt x="10" y="21"/>
                    <a:pt x="5" y="24"/>
                    <a:pt x="5" y="30"/>
                  </a:cubicBezTo>
                  <a:cubicBezTo>
                    <a:pt x="5" y="37"/>
                    <a:pt x="9" y="42"/>
                    <a:pt x="12" y="47"/>
                  </a:cubicBezTo>
                  <a:cubicBezTo>
                    <a:pt x="15" y="52"/>
                    <a:pt x="17" y="56"/>
                    <a:pt x="17" y="60"/>
                  </a:cubicBezTo>
                  <a:cubicBezTo>
                    <a:pt x="17" y="63"/>
                    <a:pt x="16" y="66"/>
                    <a:pt x="15" y="68"/>
                  </a:cubicBezTo>
                  <a:cubicBezTo>
                    <a:pt x="14" y="70"/>
                    <a:pt x="13" y="73"/>
                    <a:pt x="13" y="76"/>
                  </a:cubicBezTo>
                  <a:cubicBezTo>
                    <a:pt x="13" y="82"/>
                    <a:pt x="15" y="86"/>
                    <a:pt x="17" y="90"/>
                  </a:cubicBezTo>
                  <a:cubicBezTo>
                    <a:pt x="19" y="95"/>
                    <a:pt x="21" y="100"/>
                    <a:pt x="21" y="107"/>
                  </a:cubicBezTo>
                  <a:cubicBezTo>
                    <a:pt x="21" y="114"/>
                    <a:pt x="12" y="124"/>
                    <a:pt x="5" y="131"/>
                  </a:cubicBezTo>
                  <a:lnTo>
                    <a:pt x="3" y="132"/>
                  </a:lnTo>
                  <a:lnTo>
                    <a:pt x="0" y="134"/>
                  </a:lnTo>
                  <a:cubicBezTo>
                    <a:pt x="4" y="138"/>
                    <a:pt x="26" y="160"/>
                    <a:pt x="51" y="170"/>
                  </a:cubicBezTo>
                  <a:cubicBezTo>
                    <a:pt x="64" y="176"/>
                    <a:pt x="84" y="185"/>
                    <a:pt x="103" y="195"/>
                  </a:cubicBezTo>
                  <a:cubicBezTo>
                    <a:pt x="115" y="201"/>
                    <a:pt x="126" y="207"/>
                    <a:pt x="136" y="211"/>
                  </a:cubicBezTo>
                  <a:cubicBezTo>
                    <a:pt x="135" y="191"/>
                    <a:pt x="131" y="176"/>
                    <a:pt x="125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" name="Freeform 1191"/>
            <p:cNvSpPr>
              <a:spLocks/>
            </p:cNvSpPr>
            <p:nvPr/>
          </p:nvSpPr>
          <p:spPr bwMode="auto">
            <a:xfrm>
              <a:off x="8689410" y="4666325"/>
              <a:ext cx="3759" cy="13157"/>
            </a:xfrm>
            <a:custGeom>
              <a:avLst/>
              <a:gdLst>
                <a:gd name="T0" fmla="*/ 0 w 11"/>
                <a:gd name="T1" fmla="*/ 12 h 35"/>
                <a:gd name="T2" fmla="*/ 1 w 11"/>
                <a:gd name="T3" fmla="*/ 17 h 35"/>
                <a:gd name="T4" fmla="*/ 2 w 11"/>
                <a:gd name="T5" fmla="*/ 17 h 35"/>
                <a:gd name="T6" fmla="*/ 3 w 11"/>
                <a:gd name="T7" fmla="*/ 23 h 35"/>
                <a:gd name="T8" fmla="*/ 11 w 11"/>
                <a:gd name="T9" fmla="*/ 35 h 35"/>
                <a:gd name="T10" fmla="*/ 11 w 11"/>
                <a:gd name="T11" fmla="*/ 34 h 35"/>
                <a:gd name="T12" fmla="*/ 7 w 11"/>
                <a:gd name="T13" fmla="*/ 24 h 35"/>
                <a:gd name="T14" fmla="*/ 7 w 11"/>
                <a:gd name="T15" fmla="*/ 13 h 35"/>
                <a:gd name="T16" fmla="*/ 10 w 11"/>
                <a:gd name="T17" fmla="*/ 3 h 35"/>
                <a:gd name="T18" fmla="*/ 10 w 11"/>
                <a:gd name="T19" fmla="*/ 0 h 35"/>
                <a:gd name="T20" fmla="*/ 0 w 11"/>
                <a:gd name="T2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5">
                  <a:moveTo>
                    <a:pt x="0" y="12"/>
                  </a:moveTo>
                  <a:cubicBezTo>
                    <a:pt x="0" y="15"/>
                    <a:pt x="1" y="15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9"/>
                    <a:pt x="3" y="21"/>
                    <a:pt x="3" y="23"/>
                  </a:cubicBezTo>
                  <a:cubicBezTo>
                    <a:pt x="4" y="30"/>
                    <a:pt x="6" y="34"/>
                    <a:pt x="11" y="35"/>
                  </a:cubicBezTo>
                  <a:lnTo>
                    <a:pt x="11" y="34"/>
                  </a:lnTo>
                  <a:cubicBezTo>
                    <a:pt x="10" y="32"/>
                    <a:pt x="7" y="28"/>
                    <a:pt x="7" y="24"/>
                  </a:cubicBezTo>
                  <a:lnTo>
                    <a:pt x="7" y="13"/>
                  </a:lnTo>
                  <a:cubicBezTo>
                    <a:pt x="7" y="10"/>
                    <a:pt x="9" y="5"/>
                    <a:pt x="10" y="3"/>
                  </a:cubicBezTo>
                  <a:lnTo>
                    <a:pt x="10" y="0"/>
                  </a:lnTo>
                  <a:cubicBezTo>
                    <a:pt x="4" y="2"/>
                    <a:pt x="0" y="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" name="Freeform 1192"/>
            <p:cNvSpPr>
              <a:spLocks/>
            </p:cNvSpPr>
            <p:nvPr/>
          </p:nvSpPr>
          <p:spPr bwMode="auto">
            <a:xfrm>
              <a:off x="8693169" y="4640012"/>
              <a:ext cx="3759" cy="22554"/>
            </a:xfrm>
            <a:custGeom>
              <a:avLst/>
              <a:gdLst>
                <a:gd name="T0" fmla="*/ 7 w 12"/>
                <a:gd name="T1" fmla="*/ 54 h 54"/>
                <a:gd name="T2" fmla="*/ 8 w 12"/>
                <a:gd name="T3" fmla="*/ 51 h 54"/>
                <a:gd name="T4" fmla="*/ 9 w 12"/>
                <a:gd name="T5" fmla="*/ 46 h 54"/>
                <a:gd name="T6" fmla="*/ 7 w 12"/>
                <a:gd name="T7" fmla="*/ 41 h 54"/>
                <a:gd name="T8" fmla="*/ 6 w 12"/>
                <a:gd name="T9" fmla="*/ 35 h 54"/>
                <a:gd name="T10" fmla="*/ 8 w 12"/>
                <a:gd name="T11" fmla="*/ 30 h 54"/>
                <a:gd name="T12" fmla="*/ 10 w 12"/>
                <a:gd name="T13" fmla="*/ 27 h 54"/>
                <a:gd name="T14" fmla="*/ 10 w 12"/>
                <a:gd name="T15" fmla="*/ 22 h 54"/>
                <a:gd name="T16" fmla="*/ 9 w 12"/>
                <a:gd name="T17" fmla="*/ 15 h 54"/>
                <a:gd name="T18" fmla="*/ 10 w 12"/>
                <a:gd name="T19" fmla="*/ 9 h 54"/>
                <a:gd name="T20" fmla="*/ 12 w 12"/>
                <a:gd name="T21" fmla="*/ 4 h 54"/>
                <a:gd name="T22" fmla="*/ 10 w 12"/>
                <a:gd name="T23" fmla="*/ 0 h 54"/>
                <a:gd name="T24" fmla="*/ 7 w 12"/>
                <a:gd name="T25" fmla="*/ 6 h 54"/>
                <a:gd name="T26" fmla="*/ 0 w 12"/>
                <a:gd name="T27" fmla="*/ 15 h 54"/>
                <a:gd name="T28" fmla="*/ 0 w 12"/>
                <a:gd name="T29" fmla="*/ 16 h 54"/>
                <a:gd name="T30" fmla="*/ 1 w 12"/>
                <a:gd name="T31" fmla="*/ 20 h 54"/>
                <a:gd name="T32" fmla="*/ 2 w 12"/>
                <a:gd name="T33" fmla="*/ 23 h 54"/>
                <a:gd name="T34" fmla="*/ 2 w 12"/>
                <a:gd name="T35" fmla="*/ 35 h 54"/>
                <a:gd name="T36" fmla="*/ 2 w 12"/>
                <a:gd name="T37" fmla="*/ 39 h 54"/>
                <a:gd name="T38" fmla="*/ 3 w 12"/>
                <a:gd name="T39" fmla="*/ 44 h 54"/>
                <a:gd name="T40" fmla="*/ 3 w 12"/>
                <a:gd name="T41" fmla="*/ 44 h 54"/>
                <a:gd name="T42" fmla="*/ 6 w 12"/>
                <a:gd name="T43" fmla="*/ 47 h 54"/>
                <a:gd name="T44" fmla="*/ 6 w 12"/>
                <a:gd name="T45" fmla="*/ 49 h 54"/>
                <a:gd name="T46" fmla="*/ 7 w 12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cubicBezTo>
                    <a:pt x="7" y="53"/>
                    <a:pt x="7" y="52"/>
                    <a:pt x="8" y="51"/>
                  </a:cubicBezTo>
                  <a:cubicBezTo>
                    <a:pt x="8" y="49"/>
                    <a:pt x="9" y="48"/>
                    <a:pt x="9" y="46"/>
                  </a:cubicBezTo>
                  <a:cubicBezTo>
                    <a:pt x="9" y="44"/>
                    <a:pt x="8" y="42"/>
                    <a:pt x="7" y="41"/>
                  </a:cubicBezTo>
                  <a:cubicBezTo>
                    <a:pt x="6" y="39"/>
                    <a:pt x="6" y="37"/>
                    <a:pt x="6" y="35"/>
                  </a:cubicBezTo>
                  <a:cubicBezTo>
                    <a:pt x="6" y="33"/>
                    <a:pt x="7" y="31"/>
                    <a:pt x="8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0" y="25"/>
                    <a:pt x="10" y="23"/>
                    <a:pt x="10" y="22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2"/>
                    <a:pt x="10" y="11"/>
                    <a:pt x="10" y="9"/>
                  </a:cubicBezTo>
                  <a:cubicBezTo>
                    <a:pt x="11" y="8"/>
                    <a:pt x="12" y="7"/>
                    <a:pt x="12" y="4"/>
                  </a:cubicBezTo>
                  <a:cubicBezTo>
                    <a:pt x="12" y="3"/>
                    <a:pt x="10" y="0"/>
                    <a:pt x="10" y="0"/>
                  </a:cubicBezTo>
                  <a:cubicBezTo>
                    <a:pt x="8" y="0"/>
                    <a:pt x="8" y="2"/>
                    <a:pt x="7" y="6"/>
                  </a:cubicBezTo>
                  <a:cubicBezTo>
                    <a:pt x="6" y="9"/>
                    <a:pt x="5" y="14"/>
                    <a:pt x="0" y="15"/>
                  </a:cubicBezTo>
                  <a:lnTo>
                    <a:pt x="0" y="16"/>
                  </a:ln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lnTo>
                    <a:pt x="2" y="35"/>
                  </a:lnTo>
                  <a:cubicBezTo>
                    <a:pt x="2" y="36"/>
                    <a:pt x="2" y="37"/>
                    <a:pt x="2" y="39"/>
                  </a:cubicBezTo>
                  <a:cubicBezTo>
                    <a:pt x="2" y="41"/>
                    <a:pt x="2" y="43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51"/>
                    <a:pt x="6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" name="Freeform 1193"/>
            <p:cNvSpPr>
              <a:spLocks/>
            </p:cNvSpPr>
            <p:nvPr/>
          </p:nvSpPr>
          <p:spPr bwMode="auto">
            <a:xfrm>
              <a:off x="8698807" y="4668204"/>
              <a:ext cx="1880" cy="375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7 h 7"/>
                <a:gd name="T4" fmla="*/ 3 w 3"/>
                <a:gd name="T5" fmla="*/ 2 h 7"/>
                <a:gd name="T6" fmla="*/ 1 w 3"/>
                <a:gd name="T7" fmla="*/ 0 h 7"/>
                <a:gd name="T8" fmla="*/ 1 w 3"/>
                <a:gd name="T9" fmla="*/ 0 h 7"/>
                <a:gd name="T10" fmla="*/ 0 w 3"/>
                <a:gd name="T11" fmla="*/ 6 h 7"/>
                <a:gd name="T12" fmla="*/ 0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" name="Freeform 1194"/>
            <p:cNvSpPr>
              <a:spLocks/>
            </p:cNvSpPr>
            <p:nvPr/>
          </p:nvSpPr>
          <p:spPr bwMode="auto">
            <a:xfrm>
              <a:off x="8698807" y="4619338"/>
              <a:ext cx="1880" cy="13157"/>
            </a:xfrm>
            <a:custGeom>
              <a:avLst/>
              <a:gdLst>
                <a:gd name="T0" fmla="*/ 5 w 7"/>
                <a:gd name="T1" fmla="*/ 28 h 28"/>
                <a:gd name="T2" fmla="*/ 7 w 7"/>
                <a:gd name="T3" fmla="*/ 20 h 28"/>
                <a:gd name="T4" fmla="*/ 7 w 7"/>
                <a:gd name="T5" fmla="*/ 6 h 28"/>
                <a:gd name="T6" fmla="*/ 2 w 7"/>
                <a:gd name="T7" fmla="*/ 0 h 28"/>
                <a:gd name="T8" fmla="*/ 1 w 7"/>
                <a:gd name="T9" fmla="*/ 2 h 28"/>
                <a:gd name="T10" fmla="*/ 1 w 7"/>
                <a:gd name="T11" fmla="*/ 8 h 28"/>
                <a:gd name="T12" fmla="*/ 0 w 7"/>
                <a:gd name="T13" fmla="*/ 14 h 28"/>
                <a:gd name="T14" fmla="*/ 4 w 7"/>
                <a:gd name="T15" fmla="*/ 27 h 28"/>
                <a:gd name="T16" fmla="*/ 5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5" y="28"/>
                  </a:moveTo>
                  <a:cubicBezTo>
                    <a:pt x="6" y="25"/>
                    <a:pt x="7" y="21"/>
                    <a:pt x="7" y="20"/>
                  </a:cubicBezTo>
                  <a:lnTo>
                    <a:pt x="7" y="6"/>
                  </a:lnTo>
                  <a:cubicBezTo>
                    <a:pt x="7" y="3"/>
                    <a:pt x="4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20"/>
                    <a:pt x="2" y="23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" name="Freeform 1195"/>
            <p:cNvSpPr>
              <a:spLocks/>
            </p:cNvSpPr>
            <p:nvPr/>
          </p:nvSpPr>
          <p:spPr bwMode="auto">
            <a:xfrm>
              <a:off x="8698807" y="4598664"/>
              <a:ext cx="3759" cy="5639"/>
            </a:xfrm>
            <a:custGeom>
              <a:avLst/>
              <a:gdLst>
                <a:gd name="T0" fmla="*/ 5 w 5"/>
                <a:gd name="T1" fmla="*/ 14 h 14"/>
                <a:gd name="T2" fmla="*/ 5 w 5"/>
                <a:gd name="T3" fmla="*/ 14 h 14"/>
                <a:gd name="T4" fmla="*/ 5 w 5"/>
                <a:gd name="T5" fmla="*/ 11 h 14"/>
                <a:gd name="T6" fmla="*/ 2 w 5"/>
                <a:gd name="T7" fmla="*/ 1 h 14"/>
                <a:gd name="T8" fmla="*/ 0 w 5"/>
                <a:gd name="T9" fmla="*/ 0 h 14"/>
                <a:gd name="T10" fmla="*/ 0 w 5"/>
                <a:gd name="T11" fmla="*/ 1 h 14"/>
                <a:gd name="T12" fmla="*/ 2 w 5"/>
                <a:gd name="T13" fmla="*/ 5 h 14"/>
                <a:gd name="T14" fmla="*/ 4 w 5"/>
                <a:gd name="T15" fmla="*/ 9 h 14"/>
                <a:gd name="T16" fmla="*/ 4 w 5"/>
                <a:gd name="T17" fmla="*/ 13 h 14"/>
                <a:gd name="T18" fmla="*/ 5 w 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2"/>
                    <a:pt x="5" y="11"/>
                  </a:cubicBezTo>
                  <a:cubicBezTo>
                    <a:pt x="5" y="6"/>
                    <a:pt x="3" y="4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8"/>
                    <a:pt x="4" y="9"/>
                  </a:cubicBezTo>
                  <a:lnTo>
                    <a:pt x="4" y="13"/>
                  </a:lnTo>
                  <a:cubicBezTo>
                    <a:pt x="4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" name="Freeform 1196"/>
            <p:cNvSpPr>
              <a:spLocks/>
            </p:cNvSpPr>
            <p:nvPr/>
          </p:nvSpPr>
          <p:spPr bwMode="auto">
            <a:xfrm>
              <a:off x="8698807" y="4594905"/>
              <a:ext cx="0" cy="188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0 h 3"/>
                <a:gd name="T8" fmla="*/ 0 w 1"/>
                <a:gd name="T9" fmla="*/ 2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" name="Freeform 1197"/>
            <p:cNvSpPr>
              <a:spLocks/>
            </p:cNvSpPr>
            <p:nvPr/>
          </p:nvSpPr>
          <p:spPr bwMode="auto">
            <a:xfrm>
              <a:off x="8698807" y="4587387"/>
              <a:ext cx="0" cy="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9" name="Freeform 1198"/>
            <p:cNvSpPr>
              <a:spLocks/>
            </p:cNvSpPr>
            <p:nvPr/>
          </p:nvSpPr>
          <p:spPr bwMode="auto">
            <a:xfrm>
              <a:off x="8696928" y="4581748"/>
              <a:ext cx="0" cy="18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0 w 2"/>
                <a:gd name="T9" fmla="*/ 0 h 2"/>
                <a:gd name="T10" fmla="*/ 0 w 2"/>
                <a:gd name="T11" fmla="*/ 1 h 2"/>
                <a:gd name="T12" fmla="*/ 1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0" name="Freeform 1199"/>
            <p:cNvSpPr>
              <a:spLocks/>
            </p:cNvSpPr>
            <p:nvPr/>
          </p:nvSpPr>
          <p:spPr bwMode="auto">
            <a:xfrm>
              <a:off x="8693169" y="4570471"/>
              <a:ext cx="0" cy="188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3" y="4"/>
                    <a:pt x="3" y="3"/>
                  </a:cubicBezTo>
                  <a:lnTo>
                    <a:pt x="3" y="0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1" name="Freeform 1200"/>
            <p:cNvSpPr>
              <a:spLocks/>
            </p:cNvSpPr>
            <p:nvPr/>
          </p:nvSpPr>
          <p:spPr bwMode="auto">
            <a:xfrm>
              <a:off x="8691289" y="4564834"/>
              <a:ext cx="1880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2" y="1"/>
                  </a:cubicBezTo>
                  <a:lnTo>
                    <a:pt x="1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" name="Freeform 1201"/>
            <p:cNvSpPr>
              <a:spLocks/>
            </p:cNvSpPr>
            <p:nvPr/>
          </p:nvSpPr>
          <p:spPr bwMode="auto">
            <a:xfrm>
              <a:off x="8689410" y="4559195"/>
              <a:ext cx="1880" cy="375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2 h 9"/>
                <a:gd name="T6" fmla="*/ 2 w 8"/>
                <a:gd name="T7" fmla="*/ 5 h 9"/>
                <a:gd name="T8" fmla="*/ 3 w 8"/>
                <a:gd name="T9" fmla="*/ 5 h 9"/>
                <a:gd name="T10" fmla="*/ 3 w 8"/>
                <a:gd name="T11" fmla="*/ 6 h 9"/>
                <a:gd name="T12" fmla="*/ 6 w 8"/>
                <a:gd name="T13" fmla="*/ 9 h 9"/>
                <a:gd name="T14" fmla="*/ 8 w 8"/>
                <a:gd name="T15" fmla="*/ 6 h 9"/>
                <a:gd name="T16" fmla="*/ 0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1" y="5"/>
                    <a:pt x="2" y="5"/>
                  </a:cubicBezTo>
                  <a:lnTo>
                    <a:pt x="3" y="5"/>
                  </a:lnTo>
                  <a:lnTo>
                    <a:pt x="3" y="6"/>
                  </a:lnTo>
                  <a:cubicBezTo>
                    <a:pt x="3" y="9"/>
                    <a:pt x="3" y="9"/>
                    <a:pt x="6" y="9"/>
                  </a:cubicBezTo>
                  <a:cubicBezTo>
                    <a:pt x="7" y="9"/>
                    <a:pt x="7" y="8"/>
                    <a:pt x="8" y="6"/>
                  </a:cubicBezTo>
                  <a:cubicBezTo>
                    <a:pt x="6" y="4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" name="Freeform 1202"/>
            <p:cNvSpPr>
              <a:spLocks/>
            </p:cNvSpPr>
            <p:nvPr/>
          </p:nvSpPr>
          <p:spPr bwMode="auto">
            <a:xfrm>
              <a:off x="8683771" y="4540400"/>
              <a:ext cx="1880" cy="11277"/>
            </a:xfrm>
            <a:custGeom>
              <a:avLst/>
              <a:gdLst>
                <a:gd name="T0" fmla="*/ 3 w 7"/>
                <a:gd name="T1" fmla="*/ 2 h 26"/>
                <a:gd name="T2" fmla="*/ 3 w 7"/>
                <a:gd name="T3" fmla="*/ 2 h 26"/>
                <a:gd name="T4" fmla="*/ 0 w 7"/>
                <a:gd name="T5" fmla="*/ 0 h 26"/>
                <a:gd name="T6" fmla="*/ 0 w 7"/>
                <a:gd name="T7" fmla="*/ 4 h 26"/>
                <a:gd name="T8" fmla="*/ 1 w 7"/>
                <a:gd name="T9" fmla="*/ 7 h 26"/>
                <a:gd name="T10" fmla="*/ 2 w 7"/>
                <a:gd name="T11" fmla="*/ 12 h 26"/>
                <a:gd name="T12" fmla="*/ 1 w 7"/>
                <a:gd name="T13" fmla="*/ 16 h 26"/>
                <a:gd name="T14" fmla="*/ 0 w 7"/>
                <a:gd name="T15" fmla="*/ 20 h 26"/>
                <a:gd name="T16" fmla="*/ 5 w 7"/>
                <a:gd name="T17" fmla="*/ 26 h 26"/>
                <a:gd name="T18" fmla="*/ 7 w 7"/>
                <a:gd name="T19" fmla="*/ 24 h 26"/>
                <a:gd name="T20" fmla="*/ 7 w 7"/>
                <a:gd name="T21" fmla="*/ 12 h 26"/>
                <a:gd name="T22" fmla="*/ 5 w 7"/>
                <a:gd name="T23" fmla="*/ 5 h 26"/>
                <a:gd name="T24" fmla="*/ 3 w 7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26">
                  <a:moveTo>
                    <a:pt x="3" y="2"/>
                  </a:move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lnTo>
                    <a:pt x="0" y="4"/>
                  </a:ln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9"/>
                    <a:pt x="2" y="12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0" y="22"/>
                    <a:pt x="4" y="26"/>
                    <a:pt x="5" y="26"/>
                  </a:cubicBezTo>
                  <a:cubicBezTo>
                    <a:pt x="7" y="26"/>
                    <a:pt x="7" y="24"/>
                    <a:pt x="7" y="24"/>
                  </a:cubicBezTo>
                  <a:lnTo>
                    <a:pt x="7" y="12"/>
                  </a:lnTo>
                  <a:cubicBezTo>
                    <a:pt x="6" y="10"/>
                    <a:pt x="5" y="7"/>
                    <a:pt x="5" y="5"/>
                  </a:cubicBezTo>
                  <a:cubicBezTo>
                    <a:pt x="5" y="2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4" name="Freeform 1203"/>
            <p:cNvSpPr>
              <a:spLocks/>
            </p:cNvSpPr>
            <p:nvPr/>
          </p:nvSpPr>
          <p:spPr bwMode="auto">
            <a:xfrm>
              <a:off x="8683771" y="4536641"/>
              <a:ext cx="1880" cy="1880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2 h 4"/>
                <a:gd name="T4" fmla="*/ 3 w 6"/>
                <a:gd name="T5" fmla="*/ 4 h 4"/>
                <a:gd name="T6" fmla="*/ 6 w 6"/>
                <a:gd name="T7" fmla="*/ 3 h 4"/>
                <a:gd name="T8" fmla="*/ 2 w 6"/>
                <a:gd name="T9" fmla="*/ 0 h 4"/>
                <a:gd name="T10" fmla="*/ 0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2"/>
                  </a:ln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6" y="4"/>
                    <a:pt x="6" y="3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5" name="Freeform 1204"/>
            <p:cNvSpPr>
              <a:spLocks/>
            </p:cNvSpPr>
            <p:nvPr/>
          </p:nvSpPr>
          <p:spPr bwMode="auto">
            <a:xfrm>
              <a:off x="8678134" y="4542280"/>
              <a:ext cx="1880" cy="1880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4 w 5"/>
                <a:gd name="T7" fmla="*/ 4 h 4"/>
                <a:gd name="T8" fmla="*/ 5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3" y="4"/>
                    <a:pt x="4" y="4"/>
                  </a:cubicBezTo>
                  <a:lnTo>
                    <a:pt x="5" y="4"/>
                  </a:lnTo>
                  <a:lnTo>
                    <a:pt x="5" y="1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6" name="Freeform 1205"/>
            <p:cNvSpPr>
              <a:spLocks/>
            </p:cNvSpPr>
            <p:nvPr/>
          </p:nvSpPr>
          <p:spPr bwMode="auto">
            <a:xfrm>
              <a:off x="8499584" y="4256601"/>
              <a:ext cx="7518" cy="16916"/>
            </a:xfrm>
            <a:custGeom>
              <a:avLst/>
              <a:gdLst>
                <a:gd name="T0" fmla="*/ 16 w 16"/>
                <a:gd name="T1" fmla="*/ 43 h 43"/>
                <a:gd name="T2" fmla="*/ 16 w 16"/>
                <a:gd name="T3" fmla="*/ 43 h 43"/>
                <a:gd name="T4" fmla="*/ 16 w 16"/>
                <a:gd name="T5" fmla="*/ 0 h 43"/>
                <a:gd name="T6" fmla="*/ 0 w 16"/>
                <a:gd name="T7" fmla="*/ 29 h 43"/>
                <a:gd name="T8" fmla="*/ 16 w 1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43"/>
                  </a:moveTo>
                  <a:lnTo>
                    <a:pt x="16" y="43"/>
                  </a:lnTo>
                  <a:lnTo>
                    <a:pt x="16" y="0"/>
                  </a:lnTo>
                  <a:cubicBezTo>
                    <a:pt x="5" y="6"/>
                    <a:pt x="0" y="16"/>
                    <a:pt x="0" y="29"/>
                  </a:cubicBezTo>
                  <a:cubicBezTo>
                    <a:pt x="0" y="42"/>
                    <a:pt x="7" y="42"/>
                    <a:pt x="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7" name="Freeform 1206"/>
            <p:cNvSpPr>
              <a:spLocks/>
            </p:cNvSpPr>
            <p:nvPr/>
          </p:nvSpPr>
          <p:spPr bwMode="auto">
            <a:xfrm>
              <a:off x="8552209" y="4341177"/>
              <a:ext cx="84576" cy="157875"/>
            </a:xfrm>
            <a:custGeom>
              <a:avLst/>
              <a:gdLst>
                <a:gd name="T0" fmla="*/ 195 w 199"/>
                <a:gd name="T1" fmla="*/ 226 h 373"/>
                <a:gd name="T2" fmla="*/ 186 w 199"/>
                <a:gd name="T3" fmla="*/ 230 h 373"/>
                <a:gd name="T4" fmla="*/ 187 w 199"/>
                <a:gd name="T5" fmla="*/ 243 h 373"/>
                <a:gd name="T6" fmla="*/ 158 w 199"/>
                <a:gd name="T7" fmla="*/ 214 h 373"/>
                <a:gd name="T8" fmla="*/ 134 w 199"/>
                <a:gd name="T9" fmla="*/ 175 h 373"/>
                <a:gd name="T10" fmla="*/ 141 w 199"/>
                <a:gd name="T11" fmla="*/ 158 h 373"/>
                <a:gd name="T12" fmla="*/ 141 w 199"/>
                <a:gd name="T13" fmla="*/ 138 h 373"/>
                <a:gd name="T14" fmla="*/ 144 w 199"/>
                <a:gd name="T15" fmla="*/ 136 h 373"/>
                <a:gd name="T16" fmla="*/ 158 w 199"/>
                <a:gd name="T17" fmla="*/ 148 h 373"/>
                <a:gd name="T18" fmla="*/ 154 w 199"/>
                <a:gd name="T19" fmla="*/ 137 h 373"/>
                <a:gd name="T20" fmla="*/ 179 w 199"/>
                <a:gd name="T21" fmla="*/ 88 h 373"/>
                <a:gd name="T22" fmla="*/ 182 w 199"/>
                <a:gd name="T23" fmla="*/ 88 h 373"/>
                <a:gd name="T24" fmla="*/ 145 w 199"/>
                <a:gd name="T25" fmla="*/ 2 h 373"/>
                <a:gd name="T26" fmla="*/ 133 w 199"/>
                <a:gd name="T27" fmla="*/ 2 h 373"/>
                <a:gd name="T28" fmla="*/ 131 w 199"/>
                <a:gd name="T29" fmla="*/ 10 h 373"/>
                <a:gd name="T30" fmla="*/ 127 w 199"/>
                <a:gd name="T31" fmla="*/ 23 h 373"/>
                <a:gd name="T32" fmla="*/ 123 w 199"/>
                <a:gd name="T33" fmla="*/ 46 h 373"/>
                <a:gd name="T34" fmla="*/ 95 w 199"/>
                <a:gd name="T35" fmla="*/ 60 h 373"/>
                <a:gd name="T36" fmla="*/ 83 w 199"/>
                <a:gd name="T37" fmla="*/ 67 h 373"/>
                <a:gd name="T38" fmla="*/ 69 w 199"/>
                <a:gd name="T39" fmla="*/ 44 h 373"/>
                <a:gd name="T40" fmla="*/ 59 w 199"/>
                <a:gd name="T41" fmla="*/ 51 h 373"/>
                <a:gd name="T42" fmla="*/ 18 w 199"/>
                <a:gd name="T43" fmla="*/ 81 h 373"/>
                <a:gd name="T44" fmla="*/ 12 w 199"/>
                <a:gd name="T45" fmla="*/ 89 h 373"/>
                <a:gd name="T46" fmla="*/ 5 w 199"/>
                <a:gd name="T47" fmla="*/ 97 h 373"/>
                <a:gd name="T48" fmla="*/ 0 w 199"/>
                <a:gd name="T49" fmla="*/ 108 h 373"/>
                <a:gd name="T50" fmla="*/ 5 w 199"/>
                <a:gd name="T51" fmla="*/ 112 h 373"/>
                <a:gd name="T52" fmla="*/ 14 w 199"/>
                <a:gd name="T53" fmla="*/ 121 h 373"/>
                <a:gd name="T54" fmla="*/ 25 w 199"/>
                <a:gd name="T55" fmla="*/ 128 h 373"/>
                <a:gd name="T56" fmla="*/ 40 w 199"/>
                <a:gd name="T57" fmla="*/ 140 h 373"/>
                <a:gd name="T58" fmla="*/ 50 w 199"/>
                <a:gd name="T59" fmla="*/ 150 h 373"/>
                <a:gd name="T60" fmla="*/ 64 w 199"/>
                <a:gd name="T61" fmla="*/ 162 h 373"/>
                <a:gd name="T62" fmla="*/ 68 w 199"/>
                <a:gd name="T63" fmla="*/ 165 h 373"/>
                <a:gd name="T64" fmla="*/ 72 w 199"/>
                <a:gd name="T65" fmla="*/ 165 h 373"/>
                <a:gd name="T66" fmla="*/ 82 w 199"/>
                <a:gd name="T67" fmla="*/ 165 h 373"/>
                <a:gd name="T68" fmla="*/ 62 w 199"/>
                <a:gd name="T69" fmla="*/ 146 h 373"/>
                <a:gd name="T70" fmla="*/ 78 w 199"/>
                <a:gd name="T71" fmla="*/ 116 h 373"/>
                <a:gd name="T72" fmla="*/ 80 w 199"/>
                <a:gd name="T73" fmla="*/ 117 h 373"/>
                <a:gd name="T74" fmla="*/ 95 w 199"/>
                <a:gd name="T75" fmla="*/ 156 h 373"/>
                <a:gd name="T76" fmla="*/ 112 w 199"/>
                <a:gd name="T77" fmla="*/ 193 h 373"/>
                <a:gd name="T78" fmla="*/ 137 w 199"/>
                <a:gd name="T79" fmla="*/ 278 h 373"/>
                <a:gd name="T80" fmla="*/ 145 w 199"/>
                <a:gd name="T81" fmla="*/ 325 h 373"/>
                <a:gd name="T82" fmla="*/ 171 w 199"/>
                <a:gd name="T83" fmla="*/ 373 h 373"/>
                <a:gd name="T84" fmla="*/ 191 w 199"/>
                <a:gd name="T85" fmla="*/ 347 h 373"/>
                <a:gd name="T86" fmla="*/ 183 w 199"/>
                <a:gd name="T87" fmla="*/ 316 h 373"/>
                <a:gd name="T88" fmla="*/ 187 w 199"/>
                <a:gd name="T89" fmla="*/ 300 h 373"/>
                <a:gd name="T90" fmla="*/ 176 w 199"/>
                <a:gd name="T91" fmla="*/ 270 h 373"/>
                <a:gd name="T92" fmla="*/ 190 w 199"/>
                <a:gd name="T93" fmla="*/ 256 h 373"/>
                <a:gd name="T94" fmla="*/ 199 w 199"/>
                <a:gd name="T95" fmla="*/ 238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73">
                  <a:moveTo>
                    <a:pt x="199" y="238"/>
                  </a:moveTo>
                  <a:cubicBezTo>
                    <a:pt x="197" y="235"/>
                    <a:pt x="196" y="231"/>
                    <a:pt x="195" y="226"/>
                  </a:cubicBezTo>
                  <a:cubicBezTo>
                    <a:pt x="195" y="225"/>
                    <a:pt x="193" y="224"/>
                    <a:pt x="192" y="224"/>
                  </a:cubicBezTo>
                  <a:cubicBezTo>
                    <a:pt x="190" y="224"/>
                    <a:pt x="188" y="226"/>
                    <a:pt x="186" y="230"/>
                  </a:cubicBezTo>
                  <a:cubicBezTo>
                    <a:pt x="185" y="231"/>
                    <a:pt x="186" y="233"/>
                    <a:pt x="186" y="236"/>
                  </a:cubicBezTo>
                  <a:cubicBezTo>
                    <a:pt x="187" y="239"/>
                    <a:pt x="188" y="241"/>
                    <a:pt x="187" y="243"/>
                  </a:cubicBezTo>
                  <a:cubicBezTo>
                    <a:pt x="186" y="244"/>
                    <a:pt x="184" y="245"/>
                    <a:pt x="181" y="244"/>
                  </a:cubicBezTo>
                  <a:cubicBezTo>
                    <a:pt x="175" y="242"/>
                    <a:pt x="167" y="229"/>
                    <a:pt x="158" y="214"/>
                  </a:cubicBezTo>
                  <a:cubicBezTo>
                    <a:pt x="151" y="204"/>
                    <a:pt x="144" y="192"/>
                    <a:pt x="138" y="186"/>
                  </a:cubicBezTo>
                  <a:cubicBezTo>
                    <a:pt x="134" y="182"/>
                    <a:pt x="133" y="178"/>
                    <a:pt x="134" y="175"/>
                  </a:cubicBezTo>
                  <a:cubicBezTo>
                    <a:pt x="136" y="171"/>
                    <a:pt x="140" y="169"/>
                    <a:pt x="147" y="167"/>
                  </a:cubicBezTo>
                  <a:cubicBezTo>
                    <a:pt x="148" y="164"/>
                    <a:pt x="147" y="162"/>
                    <a:pt x="141" y="158"/>
                  </a:cubicBezTo>
                  <a:cubicBezTo>
                    <a:pt x="141" y="157"/>
                    <a:pt x="141" y="157"/>
                    <a:pt x="141" y="157"/>
                  </a:cubicBezTo>
                  <a:lnTo>
                    <a:pt x="141" y="138"/>
                  </a:lnTo>
                  <a:cubicBezTo>
                    <a:pt x="141" y="138"/>
                    <a:pt x="141" y="138"/>
                    <a:pt x="141" y="138"/>
                  </a:cubicBezTo>
                  <a:cubicBezTo>
                    <a:pt x="142" y="136"/>
                    <a:pt x="143" y="136"/>
                    <a:pt x="144" y="136"/>
                  </a:cubicBezTo>
                  <a:cubicBezTo>
                    <a:pt x="146" y="136"/>
                    <a:pt x="149" y="139"/>
                    <a:pt x="152" y="142"/>
                  </a:cubicBezTo>
                  <a:cubicBezTo>
                    <a:pt x="154" y="145"/>
                    <a:pt x="157" y="148"/>
                    <a:pt x="158" y="148"/>
                  </a:cubicBezTo>
                  <a:cubicBezTo>
                    <a:pt x="160" y="148"/>
                    <a:pt x="160" y="147"/>
                    <a:pt x="160" y="147"/>
                  </a:cubicBezTo>
                  <a:cubicBezTo>
                    <a:pt x="161" y="145"/>
                    <a:pt x="157" y="141"/>
                    <a:pt x="154" y="137"/>
                  </a:cubicBezTo>
                  <a:cubicBezTo>
                    <a:pt x="151" y="132"/>
                    <a:pt x="147" y="127"/>
                    <a:pt x="147" y="123"/>
                  </a:cubicBezTo>
                  <a:cubicBezTo>
                    <a:pt x="148" y="88"/>
                    <a:pt x="171" y="88"/>
                    <a:pt x="179" y="88"/>
                  </a:cubicBezTo>
                  <a:lnTo>
                    <a:pt x="180" y="88"/>
                  </a:lnTo>
                  <a:cubicBezTo>
                    <a:pt x="181" y="88"/>
                    <a:pt x="182" y="88"/>
                    <a:pt x="182" y="88"/>
                  </a:cubicBezTo>
                  <a:cubicBezTo>
                    <a:pt x="173" y="76"/>
                    <a:pt x="161" y="44"/>
                    <a:pt x="151" y="0"/>
                  </a:cubicBezTo>
                  <a:cubicBezTo>
                    <a:pt x="148" y="0"/>
                    <a:pt x="147" y="1"/>
                    <a:pt x="145" y="2"/>
                  </a:cubicBezTo>
                  <a:cubicBezTo>
                    <a:pt x="143" y="3"/>
                    <a:pt x="141" y="4"/>
                    <a:pt x="139" y="4"/>
                  </a:cubicBezTo>
                  <a:cubicBezTo>
                    <a:pt x="136" y="4"/>
                    <a:pt x="135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1" y="4"/>
                    <a:pt x="131" y="7"/>
                    <a:pt x="131" y="10"/>
                  </a:cubicBezTo>
                  <a:cubicBezTo>
                    <a:pt x="131" y="12"/>
                    <a:pt x="130" y="14"/>
                    <a:pt x="130" y="17"/>
                  </a:cubicBezTo>
                  <a:cubicBezTo>
                    <a:pt x="129" y="19"/>
                    <a:pt x="128" y="21"/>
                    <a:pt x="127" y="23"/>
                  </a:cubicBezTo>
                  <a:cubicBezTo>
                    <a:pt x="125" y="27"/>
                    <a:pt x="123" y="32"/>
                    <a:pt x="123" y="38"/>
                  </a:cubicBezTo>
                  <a:lnTo>
                    <a:pt x="123" y="46"/>
                  </a:lnTo>
                  <a:cubicBezTo>
                    <a:pt x="123" y="56"/>
                    <a:pt x="114" y="57"/>
                    <a:pt x="106" y="58"/>
                  </a:cubicBezTo>
                  <a:cubicBezTo>
                    <a:pt x="102" y="58"/>
                    <a:pt x="98" y="58"/>
                    <a:pt x="95" y="60"/>
                  </a:cubicBezTo>
                  <a:cubicBezTo>
                    <a:pt x="95" y="60"/>
                    <a:pt x="94" y="61"/>
                    <a:pt x="93" y="62"/>
                  </a:cubicBezTo>
                  <a:cubicBezTo>
                    <a:pt x="90" y="64"/>
                    <a:pt x="86" y="67"/>
                    <a:pt x="83" y="67"/>
                  </a:cubicBezTo>
                  <a:cubicBezTo>
                    <a:pt x="76" y="67"/>
                    <a:pt x="74" y="60"/>
                    <a:pt x="73" y="53"/>
                  </a:cubicBezTo>
                  <a:cubicBezTo>
                    <a:pt x="72" y="48"/>
                    <a:pt x="71" y="44"/>
                    <a:pt x="69" y="44"/>
                  </a:cubicBezTo>
                  <a:cubicBezTo>
                    <a:pt x="66" y="44"/>
                    <a:pt x="65" y="46"/>
                    <a:pt x="63" y="48"/>
                  </a:cubicBezTo>
                  <a:cubicBezTo>
                    <a:pt x="62" y="49"/>
                    <a:pt x="61" y="51"/>
                    <a:pt x="59" y="51"/>
                  </a:cubicBezTo>
                  <a:cubicBezTo>
                    <a:pt x="45" y="55"/>
                    <a:pt x="36" y="60"/>
                    <a:pt x="28" y="71"/>
                  </a:cubicBezTo>
                  <a:cubicBezTo>
                    <a:pt x="25" y="76"/>
                    <a:pt x="22" y="78"/>
                    <a:pt x="18" y="81"/>
                  </a:cubicBezTo>
                  <a:cubicBezTo>
                    <a:pt x="16" y="82"/>
                    <a:pt x="14" y="84"/>
                    <a:pt x="12" y="86"/>
                  </a:cubicBezTo>
                  <a:cubicBezTo>
                    <a:pt x="12" y="86"/>
                    <a:pt x="12" y="88"/>
                    <a:pt x="12" y="89"/>
                  </a:cubicBezTo>
                  <a:cubicBezTo>
                    <a:pt x="12" y="90"/>
                    <a:pt x="12" y="93"/>
                    <a:pt x="10" y="94"/>
                  </a:cubicBezTo>
                  <a:cubicBezTo>
                    <a:pt x="8" y="95"/>
                    <a:pt x="6" y="96"/>
                    <a:pt x="5" y="97"/>
                  </a:cubicBezTo>
                  <a:cubicBezTo>
                    <a:pt x="2" y="98"/>
                    <a:pt x="1" y="98"/>
                    <a:pt x="1" y="105"/>
                  </a:cubicBezTo>
                  <a:cubicBezTo>
                    <a:pt x="1" y="106"/>
                    <a:pt x="1" y="107"/>
                    <a:pt x="0" y="108"/>
                  </a:cubicBezTo>
                  <a:cubicBezTo>
                    <a:pt x="0" y="109"/>
                    <a:pt x="0" y="111"/>
                    <a:pt x="0" y="111"/>
                  </a:cubicBezTo>
                  <a:cubicBezTo>
                    <a:pt x="1" y="112"/>
                    <a:pt x="3" y="112"/>
                    <a:pt x="5" y="112"/>
                  </a:cubicBezTo>
                  <a:cubicBezTo>
                    <a:pt x="7" y="112"/>
                    <a:pt x="10" y="112"/>
                    <a:pt x="12" y="112"/>
                  </a:cubicBezTo>
                  <a:cubicBezTo>
                    <a:pt x="15" y="114"/>
                    <a:pt x="15" y="118"/>
                    <a:pt x="14" y="121"/>
                  </a:cubicBezTo>
                  <a:cubicBezTo>
                    <a:pt x="14" y="122"/>
                    <a:pt x="14" y="123"/>
                    <a:pt x="14" y="124"/>
                  </a:cubicBezTo>
                  <a:cubicBezTo>
                    <a:pt x="15" y="128"/>
                    <a:pt x="19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lnTo>
                    <a:pt x="40" y="140"/>
                  </a:lnTo>
                  <a:cubicBezTo>
                    <a:pt x="40" y="140"/>
                    <a:pt x="40" y="140"/>
                    <a:pt x="40" y="141"/>
                  </a:cubicBezTo>
                  <a:cubicBezTo>
                    <a:pt x="40" y="150"/>
                    <a:pt x="43" y="150"/>
                    <a:pt x="50" y="150"/>
                  </a:cubicBezTo>
                  <a:cubicBezTo>
                    <a:pt x="51" y="150"/>
                    <a:pt x="53" y="150"/>
                    <a:pt x="56" y="151"/>
                  </a:cubicBezTo>
                  <a:cubicBezTo>
                    <a:pt x="61" y="151"/>
                    <a:pt x="62" y="157"/>
                    <a:pt x="64" y="162"/>
                  </a:cubicBezTo>
                  <a:cubicBezTo>
                    <a:pt x="64" y="164"/>
                    <a:pt x="65" y="166"/>
                    <a:pt x="66" y="166"/>
                  </a:cubicBezTo>
                  <a:cubicBezTo>
                    <a:pt x="67" y="166"/>
                    <a:pt x="67" y="166"/>
                    <a:pt x="68" y="165"/>
                  </a:cubicBezTo>
                  <a:cubicBezTo>
                    <a:pt x="69" y="165"/>
                    <a:pt x="70" y="164"/>
                    <a:pt x="71" y="164"/>
                  </a:cubicBezTo>
                  <a:cubicBezTo>
                    <a:pt x="72" y="164"/>
                    <a:pt x="72" y="165"/>
                    <a:pt x="72" y="165"/>
                  </a:cubicBezTo>
                  <a:cubicBezTo>
                    <a:pt x="72" y="167"/>
                    <a:pt x="75" y="169"/>
                    <a:pt x="77" y="169"/>
                  </a:cubicBezTo>
                  <a:cubicBezTo>
                    <a:pt x="79" y="169"/>
                    <a:pt x="81" y="167"/>
                    <a:pt x="82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78" y="155"/>
                    <a:pt x="67" y="149"/>
                    <a:pt x="62" y="146"/>
                  </a:cubicBezTo>
                  <a:cubicBezTo>
                    <a:pt x="59" y="145"/>
                    <a:pt x="59" y="145"/>
                    <a:pt x="59" y="144"/>
                  </a:cubicBezTo>
                  <a:cubicBezTo>
                    <a:pt x="59" y="138"/>
                    <a:pt x="67" y="116"/>
                    <a:pt x="78" y="116"/>
                  </a:cubicBezTo>
                  <a:cubicBezTo>
                    <a:pt x="78" y="116"/>
                    <a:pt x="79" y="116"/>
                    <a:pt x="79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0" y="117"/>
                    <a:pt x="80" y="118"/>
                  </a:cubicBezTo>
                  <a:cubicBezTo>
                    <a:pt x="69" y="140"/>
                    <a:pt x="84" y="149"/>
                    <a:pt x="95" y="156"/>
                  </a:cubicBezTo>
                  <a:cubicBezTo>
                    <a:pt x="101" y="159"/>
                    <a:pt x="105" y="162"/>
                    <a:pt x="107" y="166"/>
                  </a:cubicBezTo>
                  <a:cubicBezTo>
                    <a:pt x="111" y="177"/>
                    <a:pt x="112" y="184"/>
                    <a:pt x="112" y="193"/>
                  </a:cubicBezTo>
                  <a:cubicBezTo>
                    <a:pt x="112" y="203"/>
                    <a:pt x="113" y="214"/>
                    <a:pt x="122" y="235"/>
                  </a:cubicBezTo>
                  <a:cubicBezTo>
                    <a:pt x="126" y="244"/>
                    <a:pt x="133" y="262"/>
                    <a:pt x="137" y="278"/>
                  </a:cubicBezTo>
                  <a:cubicBezTo>
                    <a:pt x="142" y="295"/>
                    <a:pt x="139" y="304"/>
                    <a:pt x="137" y="309"/>
                  </a:cubicBezTo>
                  <a:cubicBezTo>
                    <a:pt x="135" y="315"/>
                    <a:pt x="134" y="318"/>
                    <a:pt x="145" y="325"/>
                  </a:cubicBezTo>
                  <a:cubicBezTo>
                    <a:pt x="151" y="329"/>
                    <a:pt x="151" y="333"/>
                    <a:pt x="152" y="339"/>
                  </a:cubicBezTo>
                  <a:cubicBezTo>
                    <a:pt x="153" y="347"/>
                    <a:pt x="155" y="357"/>
                    <a:pt x="171" y="373"/>
                  </a:cubicBezTo>
                  <a:lnTo>
                    <a:pt x="175" y="371"/>
                  </a:lnTo>
                  <a:cubicBezTo>
                    <a:pt x="183" y="364"/>
                    <a:pt x="191" y="354"/>
                    <a:pt x="191" y="347"/>
                  </a:cubicBezTo>
                  <a:cubicBezTo>
                    <a:pt x="191" y="340"/>
                    <a:pt x="189" y="335"/>
                    <a:pt x="187" y="330"/>
                  </a:cubicBezTo>
                  <a:cubicBezTo>
                    <a:pt x="185" y="326"/>
                    <a:pt x="183" y="322"/>
                    <a:pt x="183" y="316"/>
                  </a:cubicBezTo>
                  <a:cubicBezTo>
                    <a:pt x="183" y="313"/>
                    <a:pt x="184" y="310"/>
                    <a:pt x="185" y="308"/>
                  </a:cubicBezTo>
                  <a:cubicBezTo>
                    <a:pt x="186" y="306"/>
                    <a:pt x="187" y="303"/>
                    <a:pt x="187" y="300"/>
                  </a:cubicBezTo>
                  <a:cubicBezTo>
                    <a:pt x="187" y="296"/>
                    <a:pt x="185" y="292"/>
                    <a:pt x="182" y="287"/>
                  </a:cubicBezTo>
                  <a:cubicBezTo>
                    <a:pt x="179" y="282"/>
                    <a:pt x="176" y="277"/>
                    <a:pt x="176" y="270"/>
                  </a:cubicBezTo>
                  <a:cubicBezTo>
                    <a:pt x="176" y="264"/>
                    <a:pt x="181" y="261"/>
                    <a:pt x="185" y="259"/>
                  </a:cubicBezTo>
                  <a:cubicBezTo>
                    <a:pt x="187" y="258"/>
                    <a:pt x="189" y="257"/>
                    <a:pt x="190" y="256"/>
                  </a:cubicBezTo>
                  <a:cubicBezTo>
                    <a:pt x="194" y="253"/>
                    <a:pt x="196" y="247"/>
                    <a:pt x="198" y="241"/>
                  </a:cubicBezTo>
                  <a:cubicBezTo>
                    <a:pt x="198" y="240"/>
                    <a:pt x="199" y="239"/>
                    <a:pt x="199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8" name="Freeform 1207"/>
            <p:cNvSpPr>
              <a:spLocks/>
            </p:cNvSpPr>
            <p:nvPr/>
          </p:nvSpPr>
          <p:spPr bwMode="auto">
            <a:xfrm>
              <a:off x="8576643" y="4594905"/>
              <a:ext cx="78937" cy="84577"/>
            </a:xfrm>
            <a:custGeom>
              <a:avLst/>
              <a:gdLst>
                <a:gd name="T0" fmla="*/ 170 w 184"/>
                <a:gd name="T1" fmla="*/ 166 h 199"/>
                <a:gd name="T2" fmla="*/ 178 w 184"/>
                <a:gd name="T3" fmla="*/ 169 h 199"/>
                <a:gd name="T4" fmla="*/ 184 w 184"/>
                <a:gd name="T5" fmla="*/ 172 h 199"/>
                <a:gd name="T6" fmla="*/ 157 w 184"/>
                <a:gd name="T7" fmla="*/ 157 h 199"/>
                <a:gd name="T8" fmla="*/ 125 w 184"/>
                <a:gd name="T9" fmla="*/ 139 h 199"/>
                <a:gd name="T10" fmla="*/ 118 w 184"/>
                <a:gd name="T11" fmla="*/ 127 h 199"/>
                <a:gd name="T12" fmla="*/ 112 w 184"/>
                <a:gd name="T13" fmla="*/ 115 h 199"/>
                <a:gd name="T14" fmla="*/ 111 w 184"/>
                <a:gd name="T15" fmla="*/ 114 h 199"/>
                <a:gd name="T16" fmla="*/ 112 w 184"/>
                <a:gd name="T17" fmla="*/ 96 h 199"/>
                <a:gd name="T18" fmla="*/ 119 w 184"/>
                <a:gd name="T19" fmla="*/ 90 h 199"/>
                <a:gd name="T20" fmla="*/ 130 w 184"/>
                <a:gd name="T21" fmla="*/ 93 h 199"/>
                <a:gd name="T22" fmla="*/ 146 w 184"/>
                <a:gd name="T23" fmla="*/ 97 h 199"/>
                <a:gd name="T24" fmla="*/ 129 w 184"/>
                <a:gd name="T25" fmla="*/ 87 h 199"/>
                <a:gd name="T26" fmla="*/ 116 w 184"/>
                <a:gd name="T27" fmla="*/ 79 h 199"/>
                <a:gd name="T28" fmla="*/ 56 w 184"/>
                <a:gd name="T29" fmla="*/ 43 h 199"/>
                <a:gd name="T30" fmla="*/ 43 w 184"/>
                <a:gd name="T31" fmla="*/ 27 h 199"/>
                <a:gd name="T32" fmla="*/ 9 w 184"/>
                <a:gd name="T33" fmla="*/ 0 h 199"/>
                <a:gd name="T34" fmla="*/ 11 w 184"/>
                <a:gd name="T35" fmla="*/ 7 h 199"/>
                <a:gd name="T36" fmla="*/ 12 w 184"/>
                <a:gd name="T37" fmla="*/ 15 h 199"/>
                <a:gd name="T38" fmla="*/ 2 w 184"/>
                <a:gd name="T39" fmla="*/ 17 h 199"/>
                <a:gd name="T40" fmla="*/ 0 w 184"/>
                <a:gd name="T41" fmla="*/ 18 h 199"/>
                <a:gd name="T42" fmla="*/ 6 w 184"/>
                <a:gd name="T43" fmla="*/ 24 h 199"/>
                <a:gd name="T44" fmla="*/ 23 w 184"/>
                <a:gd name="T45" fmla="*/ 46 h 199"/>
                <a:gd name="T46" fmla="*/ 28 w 184"/>
                <a:gd name="T47" fmla="*/ 53 h 199"/>
                <a:gd name="T48" fmla="*/ 32 w 184"/>
                <a:gd name="T49" fmla="*/ 61 h 199"/>
                <a:gd name="T50" fmla="*/ 35 w 184"/>
                <a:gd name="T51" fmla="*/ 61 h 199"/>
                <a:gd name="T52" fmla="*/ 102 w 184"/>
                <a:gd name="T53" fmla="*/ 134 h 199"/>
                <a:gd name="T54" fmla="*/ 136 w 184"/>
                <a:gd name="T55" fmla="*/ 168 h 199"/>
                <a:gd name="T56" fmla="*/ 165 w 184"/>
                <a:gd name="T57" fmla="*/ 199 h 199"/>
                <a:gd name="T58" fmla="*/ 160 w 184"/>
                <a:gd name="T59" fmla="*/ 188 h 199"/>
                <a:gd name="T60" fmla="*/ 156 w 184"/>
                <a:gd name="T61" fmla="*/ 174 h 199"/>
                <a:gd name="T62" fmla="*/ 170 w 184"/>
                <a:gd name="T6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99">
                  <a:moveTo>
                    <a:pt x="170" y="166"/>
                  </a:moveTo>
                  <a:cubicBezTo>
                    <a:pt x="173" y="166"/>
                    <a:pt x="175" y="167"/>
                    <a:pt x="178" y="169"/>
                  </a:cubicBezTo>
                  <a:cubicBezTo>
                    <a:pt x="180" y="170"/>
                    <a:pt x="182" y="171"/>
                    <a:pt x="184" y="172"/>
                  </a:cubicBezTo>
                  <a:cubicBezTo>
                    <a:pt x="180" y="162"/>
                    <a:pt x="169" y="160"/>
                    <a:pt x="157" y="157"/>
                  </a:cubicBezTo>
                  <a:cubicBezTo>
                    <a:pt x="145" y="155"/>
                    <a:pt x="131" y="153"/>
                    <a:pt x="125" y="139"/>
                  </a:cubicBezTo>
                  <a:cubicBezTo>
                    <a:pt x="121" y="136"/>
                    <a:pt x="120" y="131"/>
                    <a:pt x="118" y="127"/>
                  </a:cubicBezTo>
                  <a:cubicBezTo>
                    <a:pt x="117" y="123"/>
                    <a:pt x="115" y="118"/>
                    <a:pt x="112" y="115"/>
                  </a:cubicBezTo>
                  <a:lnTo>
                    <a:pt x="111" y="114"/>
                  </a:lnTo>
                  <a:lnTo>
                    <a:pt x="112" y="96"/>
                  </a:lnTo>
                  <a:cubicBezTo>
                    <a:pt x="113" y="92"/>
                    <a:pt x="116" y="90"/>
                    <a:pt x="119" y="90"/>
                  </a:cubicBezTo>
                  <a:cubicBezTo>
                    <a:pt x="122" y="90"/>
                    <a:pt x="126" y="92"/>
                    <a:pt x="130" y="93"/>
                  </a:cubicBezTo>
                  <a:cubicBezTo>
                    <a:pt x="135" y="95"/>
                    <a:pt x="141" y="97"/>
                    <a:pt x="146" y="97"/>
                  </a:cubicBezTo>
                  <a:cubicBezTo>
                    <a:pt x="137" y="93"/>
                    <a:pt x="133" y="90"/>
                    <a:pt x="129" y="87"/>
                  </a:cubicBezTo>
                  <a:cubicBezTo>
                    <a:pt x="125" y="84"/>
                    <a:pt x="122" y="81"/>
                    <a:pt x="116" y="79"/>
                  </a:cubicBezTo>
                  <a:cubicBezTo>
                    <a:pt x="88" y="67"/>
                    <a:pt x="68" y="56"/>
                    <a:pt x="56" y="43"/>
                  </a:cubicBezTo>
                  <a:cubicBezTo>
                    <a:pt x="51" y="37"/>
                    <a:pt x="47" y="32"/>
                    <a:pt x="43" y="27"/>
                  </a:cubicBezTo>
                  <a:cubicBezTo>
                    <a:pt x="34" y="15"/>
                    <a:pt x="28" y="8"/>
                    <a:pt x="9" y="0"/>
                  </a:cubicBezTo>
                  <a:cubicBezTo>
                    <a:pt x="9" y="2"/>
                    <a:pt x="10" y="5"/>
                    <a:pt x="11" y="7"/>
                  </a:cubicBezTo>
                  <a:cubicBezTo>
                    <a:pt x="12" y="10"/>
                    <a:pt x="13" y="13"/>
                    <a:pt x="12" y="15"/>
                  </a:cubicBezTo>
                  <a:cubicBezTo>
                    <a:pt x="10" y="17"/>
                    <a:pt x="7" y="18"/>
                    <a:pt x="2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4" y="21"/>
                    <a:pt x="6" y="24"/>
                  </a:cubicBezTo>
                  <a:cubicBezTo>
                    <a:pt x="13" y="29"/>
                    <a:pt x="21" y="37"/>
                    <a:pt x="23" y="46"/>
                  </a:cubicBezTo>
                  <a:cubicBezTo>
                    <a:pt x="25" y="49"/>
                    <a:pt x="26" y="51"/>
                    <a:pt x="28" y="53"/>
                  </a:cubicBezTo>
                  <a:cubicBezTo>
                    <a:pt x="29" y="56"/>
                    <a:pt x="30" y="58"/>
                    <a:pt x="32" y="61"/>
                  </a:cubicBezTo>
                  <a:lnTo>
                    <a:pt x="35" y="61"/>
                  </a:lnTo>
                  <a:cubicBezTo>
                    <a:pt x="59" y="63"/>
                    <a:pt x="91" y="106"/>
                    <a:pt x="102" y="134"/>
                  </a:cubicBezTo>
                  <a:cubicBezTo>
                    <a:pt x="119" y="141"/>
                    <a:pt x="128" y="154"/>
                    <a:pt x="136" y="168"/>
                  </a:cubicBezTo>
                  <a:cubicBezTo>
                    <a:pt x="144" y="179"/>
                    <a:pt x="152" y="191"/>
                    <a:pt x="165" y="199"/>
                  </a:cubicBezTo>
                  <a:cubicBezTo>
                    <a:pt x="164" y="196"/>
                    <a:pt x="162" y="192"/>
                    <a:pt x="160" y="188"/>
                  </a:cubicBezTo>
                  <a:cubicBezTo>
                    <a:pt x="157" y="182"/>
                    <a:pt x="154" y="177"/>
                    <a:pt x="156" y="174"/>
                  </a:cubicBezTo>
                  <a:cubicBezTo>
                    <a:pt x="160" y="170"/>
                    <a:pt x="164" y="166"/>
                    <a:pt x="17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9" name="Freeform 1208"/>
            <p:cNvSpPr>
              <a:spLocks/>
            </p:cNvSpPr>
            <p:nvPr/>
          </p:nvSpPr>
          <p:spPr bwMode="auto">
            <a:xfrm>
              <a:off x="8683771" y="4425753"/>
              <a:ext cx="3759" cy="1880"/>
            </a:xfrm>
            <a:custGeom>
              <a:avLst/>
              <a:gdLst>
                <a:gd name="T0" fmla="*/ 10 w 11"/>
                <a:gd name="T1" fmla="*/ 1 h 5"/>
                <a:gd name="T2" fmla="*/ 11 w 11"/>
                <a:gd name="T3" fmla="*/ 1 h 5"/>
                <a:gd name="T4" fmla="*/ 7 w 11"/>
                <a:gd name="T5" fmla="*/ 0 h 5"/>
                <a:gd name="T6" fmla="*/ 0 w 11"/>
                <a:gd name="T7" fmla="*/ 4 h 5"/>
                <a:gd name="T8" fmla="*/ 1 w 11"/>
                <a:gd name="T9" fmla="*/ 5 h 5"/>
                <a:gd name="T10" fmla="*/ 4 w 11"/>
                <a:gd name="T11" fmla="*/ 5 h 5"/>
                <a:gd name="T12" fmla="*/ 8 w 11"/>
                <a:gd name="T13" fmla="*/ 3 h 5"/>
                <a:gd name="T14" fmla="*/ 10 w 11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4" y="5"/>
                  </a:lnTo>
                  <a:lnTo>
                    <a:pt x="8" y="3"/>
                  </a:lnTo>
                  <a:cubicBezTo>
                    <a:pt x="8" y="2"/>
                    <a:pt x="9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0" name="Freeform 1209"/>
            <p:cNvSpPr>
              <a:spLocks/>
            </p:cNvSpPr>
            <p:nvPr/>
          </p:nvSpPr>
          <p:spPr bwMode="auto">
            <a:xfrm>
              <a:off x="8672495" y="4433271"/>
              <a:ext cx="7518" cy="1880"/>
            </a:xfrm>
            <a:custGeom>
              <a:avLst/>
              <a:gdLst>
                <a:gd name="T0" fmla="*/ 2 w 16"/>
                <a:gd name="T1" fmla="*/ 0 h 6"/>
                <a:gd name="T2" fmla="*/ 1 w 16"/>
                <a:gd name="T3" fmla="*/ 1 h 6"/>
                <a:gd name="T4" fmla="*/ 0 w 16"/>
                <a:gd name="T5" fmla="*/ 3 h 6"/>
                <a:gd name="T6" fmla="*/ 0 w 16"/>
                <a:gd name="T7" fmla="*/ 6 h 6"/>
                <a:gd name="T8" fmla="*/ 6 w 16"/>
                <a:gd name="T9" fmla="*/ 6 h 6"/>
                <a:gd name="T10" fmla="*/ 12 w 16"/>
                <a:gd name="T11" fmla="*/ 6 h 6"/>
                <a:gd name="T12" fmla="*/ 16 w 16"/>
                <a:gd name="T13" fmla="*/ 3 h 6"/>
                <a:gd name="T14" fmla="*/ 13 w 16"/>
                <a:gd name="T15" fmla="*/ 3 h 6"/>
                <a:gd name="T16" fmla="*/ 2 w 1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lnTo>
                    <a:pt x="0" y="6"/>
                  </a:lnTo>
                  <a:cubicBezTo>
                    <a:pt x="2" y="6"/>
                    <a:pt x="3" y="6"/>
                    <a:pt x="6" y="6"/>
                  </a:cubicBezTo>
                  <a:cubicBezTo>
                    <a:pt x="7" y="6"/>
                    <a:pt x="9" y="6"/>
                    <a:pt x="12" y="6"/>
                  </a:cubicBezTo>
                  <a:cubicBezTo>
                    <a:pt x="15" y="6"/>
                    <a:pt x="16" y="5"/>
                    <a:pt x="16" y="3"/>
                  </a:cubicBezTo>
                  <a:lnTo>
                    <a:pt x="13" y="3"/>
                  </a:lnTo>
                  <a:cubicBezTo>
                    <a:pt x="9" y="3"/>
                    <a:pt x="5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1" name="Freeform 1211"/>
            <p:cNvSpPr>
              <a:spLocks/>
            </p:cNvSpPr>
            <p:nvPr/>
          </p:nvSpPr>
          <p:spPr bwMode="auto">
            <a:xfrm>
              <a:off x="8621750" y="4418235"/>
              <a:ext cx="3759" cy="9398"/>
            </a:xfrm>
            <a:custGeom>
              <a:avLst/>
              <a:gdLst>
                <a:gd name="T0" fmla="*/ 1 w 9"/>
                <a:gd name="T1" fmla="*/ 4 h 23"/>
                <a:gd name="T2" fmla="*/ 3 w 9"/>
                <a:gd name="T3" fmla="*/ 15 h 23"/>
                <a:gd name="T4" fmla="*/ 5 w 9"/>
                <a:gd name="T5" fmla="*/ 18 h 23"/>
                <a:gd name="T6" fmla="*/ 9 w 9"/>
                <a:gd name="T7" fmla="*/ 23 h 23"/>
                <a:gd name="T8" fmla="*/ 8 w 9"/>
                <a:gd name="T9" fmla="*/ 18 h 23"/>
                <a:gd name="T10" fmla="*/ 7 w 9"/>
                <a:gd name="T11" fmla="*/ 10 h 23"/>
                <a:gd name="T12" fmla="*/ 7 w 9"/>
                <a:gd name="T13" fmla="*/ 3 h 23"/>
                <a:gd name="T14" fmla="*/ 2 w 9"/>
                <a:gd name="T15" fmla="*/ 0 h 23"/>
                <a:gd name="T16" fmla="*/ 0 w 9"/>
                <a:gd name="T17" fmla="*/ 2 h 23"/>
                <a:gd name="T18" fmla="*/ 1 w 9"/>
                <a:gd name="T1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1" y="4"/>
                  </a:moveTo>
                  <a:lnTo>
                    <a:pt x="3" y="15"/>
                  </a:lnTo>
                  <a:cubicBezTo>
                    <a:pt x="3" y="16"/>
                    <a:pt x="4" y="17"/>
                    <a:pt x="5" y="18"/>
                  </a:cubicBezTo>
                  <a:cubicBezTo>
                    <a:pt x="7" y="19"/>
                    <a:pt x="8" y="21"/>
                    <a:pt x="9" y="23"/>
                  </a:cubicBezTo>
                  <a:cubicBezTo>
                    <a:pt x="9" y="21"/>
                    <a:pt x="8" y="20"/>
                    <a:pt x="8" y="18"/>
                  </a:cubicBezTo>
                  <a:cubicBezTo>
                    <a:pt x="7" y="15"/>
                    <a:pt x="7" y="12"/>
                    <a:pt x="7" y="10"/>
                  </a:cubicBezTo>
                  <a:lnTo>
                    <a:pt x="7" y="3"/>
                  </a:lnTo>
                  <a:lnTo>
                    <a:pt x="2" y="0"/>
                  </a:ln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" name="Freeform 1212"/>
            <p:cNvSpPr>
              <a:spLocks/>
            </p:cNvSpPr>
            <p:nvPr/>
          </p:nvSpPr>
          <p:spPr bwMode="auto">
            <a:xfrm>
              <a:off x="8571004" y="4589266"/>
              <a:ext cx="7518" cy="3759"/>
            </a:xfrm>
            <a:custGeom>
              <a:avLst/>
              <a:gdLst>
                <a:gd name="T0" fmla="*/ 6 w 14"/>
                <a:gd name="T1" fmla="*/ 0 h 9"/>
                <a:gd name="T2" fmla="*/ 0 w 14"/>
                <a:gd name="T3" fmla="*/ 7 h 9"/>
                <a:gd name="T4" fmla="*/ 5 w 14"/>
                <a:gd name="T5" fmla="*/ 8 h 9"/>
                <a:gd name="T6" fmla="*/ 9 w 14"/>
                <a:gd name="T7" fmla="*/ 9 h 9"/>
                <a:gd name="T8" fmla="*/ 14 w 14"/>
                <a:gd name="T9" fmla="*/ 7 h 9"/>
                <a:gd name="T10" fmla="*/ 11 w 14"/>
                <a:gd name="T11" fmla="*/ 5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cubicBezTo>
                    <a:pt x="1" y="2"/>
                    <a:pt x="0" y="2"/>
                    <a:pt x="0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2" y="9"/>
                    <a:pt x="14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9" y="4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3" name="Freeform 1213"/>
            <p:cNvSpPr>
              <a:spLocks/>
            </p:cNvSpPr>
            <p:nvPr/>
          </p:nvSpPr>
          <p:spPr bwMode="auto">
            <a:xfrm>
              <a:off x="8533414" y="4611820"/>
              <a:ext cx="0" cy="188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4" name="Freeform 1214"/>
            <p:cNvSpPr>
              <a:spLocks/>
            </p:cNvSpPr>
            <p:nvPr/>
          </p:nvSpPr>
          <p:spPr bwMode="auto">
            <a:xfrm>
              <a:off x="8537173" y="4606182"/>
              <a:ext cx="5639" cy="5639"/>
            </a:xfrm>
            <a:custGeom>
              <a:avLst/>
              <a:gdLst>
                <a:gd name="T0" fmla="*/ 11 w 11"/>
                <a:gd name="T1" fmla="*/ 13 h 13"/>
                <a:gd name="T2" fmla="*/ 7 w 11"/>
                <a:gd name="T3" fmla="*/ 0 h 13"/>
                <a:gd name="T4" fmla="*/ 0 w 11"/>
                <a:gd name="T5" fmla="*/ 9 h 13"/>
                <a:gd name="T6" fmla="*/ 1 w 11"/>
                <a:gd name="T7" fmla="*/ 13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7" y="0"/>
                  </a:lnTo>
                  <a:lnTo>
                    <a:pt x="0" y="9"/>
                  </a:lnTo>
                  <a:cubicBezTo>
                    <a:pt x="1" y="10"/>
                    <a:pt x="1" y="12"/>
                    <a:pt x="1" y="13"/>
                  </a:cubicBez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5" name="Freeform 1215"/>
            <p:cNvSpPr>
              <a:spLocks/>
            </p:cNvSpPr>
            <p:nvPr/>
          </p:nvSpPr>
          <p:spPr bwMode="auto">
            <a:xfrm>
              <a:off x="8499584" y="4390043"/>
              <a:ext cx="92094" cy="127804"/>
            </a:xfrm>
            <a:custGeom>
              <a:avLst/>
              <a:gdLst>
                <a:gd name="T0" fmla="*/ 199 w 216"/>
                <a:gd name="T1" fmla="*/ 57 h 301"/>
                <a:gd name="T2" fmla="*/ 188 w 216"/>
                <a:gd name="T3" fmla="*/ 55 h 301"/>
                <a:gd name="T4" fmla="*/ 172 w 216"/>
                <a:gd name="T5" fmla="*/ 38 h 301"/>
                <a:gd name="T6" fmla="*/ 134 w 216"/>
                <a:gd name="T7" fmla="*/ 11 h 301"/>
                <a:gd name="T8" fmla="*/ 128 w 216"/>
                <a:gd name="T9" fmla="*/ 0 h 301"/>
                <a:gd name="T10" fmla="*/ 123 w 216"/>
                <a:gd name="T11" fmla="*/ 4 h 301"/>
                <a:gd name="T12" fmla="*/ 100 w 216"/>
                <a:gd name="T13" fmla="*/ 14 h 301"/>
                <a:gd name="T14" fmla="*/ 85 w 216"/>
                <a:gd name="T15" fmla="*/ 21 h 301"/>
                <a:gd name="T16" fmla="*/ 66 w 216"/>
                <a:gd name="T17" fmla="*/ 28 h 301"/>
                <a:gd name="T18" fmla="*/ 52 w 216"/>
                <a:gd name="T19" fmla="*/ 18 h 301"/>
                <a:gd name="T20" fmla="*/ 46 w 216"/>
                <a:gd name="T21" fmla="*/ 22 h 301"/>
                <a:gd name="T22" fmla="*/ 49 w 216"/>
                <a:gd name="T23" fmla="*/ 35 h 301"/>
                <a:gd name="T24" fmla="*/ 46 w 216"/>
                <a:gd name="T25" fmla="*/ 48 h 301"/>
                <a:gd name="T26" fmla="*/ 37 w 216"/>
                <a:gd name="T27" fmla="*/ 51 h 301"/>
                <a:gd name="T28" fmla="*/ 20 w 216"/>
                <a:gd name="T29" fmla="*/ 70 h 301"/>
                <a:gd name="T30" fmla="*/ 27 w 216"/>
                <a:gd name="T31" fmla="*/ 79 h 301"/>
                <a:gd name="T32" fmla="*/ 26 w 216"/>
                <a:gd name="T33" fmla="*/ 91 h 301"/>
                <a:gd name="T34" fmla="*/ 33 w 216"/>
                <a:gd name="T35" fmla="*/ 111 h 301"/>
                <a:gd name="T36" fmla="*/ 45 w 216"/>
                <a:gd name="T37" fmla="*/ 126 h 301"/>
                <a:gd name="T38" fmla="*/ 46 w 216"/>
                <a:gd name="T39" fmla="*/ 131 h 301"/>
                <a:gd name="T40" fmla="*/ 25 w 216"/>
                <a:gd name="T41" fmla="*/ 155 h 301"/>
                <a:gd name="T42" fmla="*/ 20 w 216"/>
                <a:gd name="T43" fmla="*/ 160 h 301"/>
                <a:gd name="T44" fmla="*/ 11 w 216"/>
                <a:gd name="T45" fmla="*/ 176 h 301"/>
                <a:gd name="T46" fmla="*/ 9 w 216"/>
                <a:gd name="T47" fmla="*/ 189 h 301"/>
                <a:gd name="T48" fmla="*/ 14 w 216"/>
                <a:gd name="T49" fmla="*/ 237 h 301"/>
                <a:gd name="T50" fmla="*/ 26 w 216"/>
                <a:gd name="T51" fmla="*/ 253 h 301"/>
                <a:gd name="T52" fmla="*/ 33 w 216"/>
                <a:gd name="T53" fmla="*/ 264 h 301"/>
                <a:gd name="T54" fmla="*/ 78 w 216"/>
                <a:gd name="T55" fmla="*/ 277 h 301"/>
                <a:gd name="T56" fmla="*/ 81 w 216"/>
                <a:gd name="T57" fmla="*/ 294 h 301"/>
                <a:gd name="T58" fmla="*/ 95 w 216"/>
                <a:gd name="T59" fmla="*/ 290 h 301"/>
                <a:gd name="T60" fmla="*/ 111 w 216"/>
                <a:gd name="T61" fmla="*/ 295 h 301"/>
                <a:gd name="T62" fmla="*/ 122 w 216"/>
                <a:gd name="T63" fmla="*/ 296 h 301"/>
                <a:gd name="T64" fmla="*/ 149 w 216"/>
                <a:gd name="T65" fmla="*/ 250 h 301"/>
                <a:gd name="T66" fmla="*/ 170 w 216"/>
                <a:gd name="T67" fmla="*/ 237 h 301"/>
                <a:gd name="T68" fmla="*/ 171 w 216"/>
                <a:gd name="T69" fmla="*/ 257 h 301"/>
                <a:gd name="T70" fmla="*/ 187 w 216"/>
                <a:gd name="T71" fmla="*/ 221 h 301"/>
                <a:gd name="T72" fmla="*/ 193 w 216"/>
                <a:gd name="T73" fmla="*/ 213 h 301"/>
                <a:gd name="T74" fmla="*/ 195 w 216"/>
                <a:gd name="T75" fmla="*/ 200 h 301"/>
                <a:gd name="T76" fmla="*/ 172 w 216"/>
                <a:gd name="T77" fmla="*/ 174 h 301"/>
                <a:gd name="T78" fmla="*/ 168 w 216"/>
                <a:gd name="T79" fmla="*/ 97 h 301"/>
                <a:gd name="T80" fmla="*/ 176 w 216"/>
                <a:gd name="T81" fmla="*/ 95 h 301"/>
                <a:gd name="T82" fmla="*/ 180 w 216"/>
                <a:gd name="T83" fmla="*/ 81 h 301"/>
                <a:gd name="T84" fmla="*/ 198 w 216"/>
                <a:gd name="T85" fmla="*/ 104 h 301"/>
                <a:gd name="T86" fmla="*/ 212 w 216"/>
                <a:gd name="T87" fmla="*/ 106 h 301"/>
                <a:gd name="T88" fmla="*/ 210 w 216"/>
                <a:gd name="T89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01">
                  <a:moveTo>
                    <a:pt x="205" y="64"/>
                  </a:moveTo>
                  <a:cubicBezTo>
                    <a:pt x="206" y="61"/>
                    <a:pt x="206" y="57"/>
                    <a:pt x="206" y="54"/>
                  </a:cubicBezTo>
                  <a:cubicBezTo>
                    <a:pt x="204" y="55"/>
                    <a:pt x="202" y="57"/>
                    <a:pt x="199" y="57"/>
                  </a:cubicBezTo>
                  <a:cubicBezTo>
                    <a:pt x="197" y="57"/>
                    <a:pt x="194" y="55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4"/>
                    <a:pt x="190" y="55"/>
                    <a:pt x="188" y="55"/>
                  </a:cubicBezTo>
                  <a:cubicBezTo>
                    <a:pt x="186" y="55"/>
                    <a:pt x="185" y="52"/>
                    <a:pt x="184" y="48"/>
                  </a:cubicBezTo>
                  <a:cubicBezTo>
                    <a:pt x="183" y="44"/>
                    <a:pt x="182" y="39"/>
                    <a:pt x="178" y="39"/>
                  </a:cubicBezTo>
                  <a:cubicBezTo>
                    <a:pt x="176" y="39"/>
                    <a:pt x="174" y="39"/>
                    <a:pt x="172" y="38"/>
                  </a:cubicBezTo>
                  <a:cubicBezTo>
                    <a:pt x="166" y="38"/>
                    <a:pt x="161" y="38"/>
                    <a:pt x="160" y="27"/>
                  </a:cubicBezTo>
                  <a:lnTo>
                    <a:pt x="147" y="16"/>
                  </a:lnTo>
                  <a:cubicBezTo>
                    <a:pt x="142" y="16"/>
                    <a:pt x="135" y="16"/>
                    <a:pt x="134" y="11"/>
                  </a:cubicBezTo>
                  <a:cubicBezTo>
                    <a:pt x="134" y="9"/>
                    <a:pt x="135" y="8"/>
                    <a:pt x="135" y="7"/>
                  </a:cubicBezTo>
                  <a:cubicBezTo>
                    <a:pt x="135" y="3"/>
                    <a:pt x="136" y="1"/>
                    <a:pt x="134" y="0"/>
                  </a:cubicBezTo>
                  <a:cubicBezTo>
                    <a:pt x="133" y="0"/>
                    <a:pt x="130" y="0"/>
                    <a:pt x="128" y="0"/>
                  </a:cubicBezTo>
                  <a:cubicBezTo>
                    <a:pt x="125" y="0"/>
                    <a:pt x="127" y="0"/>
                    <a:pt x="125" y="0"/>
                  </a:cubicBezTo>
                  <a:lnTo>
                    <a:pt x="123" y="0"/>
                  </a:lnTo>
                  <a:cubicBezTo>
                    <a:pt x="123" y="0"/>
                    <a:pt x="123" y="3"/>
                    <a:pt x="123" y="4"/>
                  </a:cubicBezTo>
                  <a:cubicBezTo>
                    <a:pt x="123" y="6"/>
                    <a:pt x="121" y="5"/>
                    <a:pt x="120" y="6"/>
                  </a:cubicBezTo>
                  <a:cubicBezTo>
                    <a:pt x="117" y="9"/>
                    <a:pt x="114" y="10"/>
                    <a:pt x="110" y="10"/>
                  </a:cubicBezTo>
                  <a:cubicBezTo>
                    <a:pt x="107" y="11"/>
                    <a:pt x="104" y="11"/>
                    <a:pt x="100" y="14"/>
                  </a:cubicBezTo>
                  <a:cubicBezTo>
                    <a:pt x="99" y="14"/>
                    <a:pt x="98" y="15"/>
                    <a:pt x="97" y="16"/>
                  </a:cubicBezTo>
                  <a:cubicBezTo>
                    <a:pt x="95" y="18"/>
                    <a:pt x="92" y="21"/>
                    <a:pt x="90" y="21"/>
                  </a:cubicBezTo>
                  <a:cubicBezTo>
                    <a:pt x="88" y="21"/>
                    <a:pt x="87" y="21"/>
                    <a:pt x="85" y="21"/>
                  </a:cubicBezTo>
                  <a:cubicBezTo>
                    <a:pt x="83" y="21"/>
                    <a:pt x="82" y="20"/>
                    <a:pt x="80" y="21"/>
                  </a:cubicBezTo>
                  <a:cubicBezTo>
                    <a:pt x="78" y="22"/>
                    <a:pt x="77" y="23"/>
                    <a:pt x="75" y="24"/>
                  </a:cubicBezTo>
                  <a:cubicBezTo>
                    <a:pt x="73" y="26"/>
                    <a:pt x="71" y="28"/>
                    <a:pt x="66" y="28"/>
                  </a:cubicBezTo>
                  <a:cubicBezTo>
                    <a:pt x="61" y="28"/>
                    <a:pt x="59" y="25"/>
                    <a:pt x="56" y="22"/>
                  </a:cubicBezTo>
                  <a:cubicBezTo>
                    <a:pt x="55" y="21"/>
                    <a:pt x="54" y="20"/>
                    <a:pt x="53" y="19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9"/>
                    <a:pt x="49" y="20"/>
                    <a:pt x="49" y="20"/>
                  </a:cubicBezTo>
                  <a:cubicBezTo>
                    <a:pt x="48" y="21"/>
                    <a:pt x="47" y="22"/>
                    <a:pt x="46" y="22"/>
                  </a:cubicBezTo>
                  <a:cubicBezTo>
                    <a:pt x="47" y="22"/>
                    <a:pt x="47" y="23"/>
                    <a:pt x="48" y="24"/>
                  </a:cubicBezTo>
                  <a:cubicBezTo>
                    <a:pt x="50" y="25"/>
                    <a:pt x="52" y="27"/>
                    <a:pt x="52" y="29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8" y="36"/>
                    <a:pt x="47" y="37"/>
                    <a:pt x="47" y="39"/>
                  </a:cubicBezTo>
                  <a:lnTo>
                    <a:pt x="47" y="48"/>
                  </a:lnTo>
                  <a:lnTo>
                    <a:pt x="46" y="48"/>
                  </a:lnTo>
                  <a:cubicBezTo>
                    <a:pt x="45" y="49"/>
                    <a:pt x="44" y="49"/>
                    <a:pt x="42" y="49"/>
                  </a:cubicBezTo>
                  <a:cubicBezTo>
                    <a:pt x="41" y="49"/>
                    <a:pt x="40" y="48"/>
                    <a:pt x="39" y="48"/>
                  </a:cubicBezTo>
                  <a:cubicBezTo>
                    <a:pt x="38" y="48"/>
                    <a:pt x="37" y="49"/>
                    <a:pt x="37" y="51"/>
                  </a:cubicBezTo>
                  <a:cubicBezTo>
                    <a:pt x="37" y="52"/>
                    <a:pt x="37" y="54"/>
                    <a:pt x="36" y="55"/>
                  </a:cubicBezTo>
                  <a:cubicBezTo>
                    <a:pt x="34" y="58"/>
                    <a:pt x="31" y="60"/>
                    <a:pt x="27" y="62"/>
                  </a:cubicBezTo>
                  <a:cubicBezTo>
                    <a:pt x="24" y="64"/>
                    <a:pt x="20" y="66"/>
                    <a:pt x="20" y="70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5" y="75"/>
                    <a:pt x="27" y="76"/>
                    <a:pt x="27" y="79"/>
                  </a:cubicBezTo>
                  <a:lnTo>
                    <a:pt x="27" y="79"/>
                  </a:lnTo>
                  <a:lnTo>
                    <a:pt x="27" y="80"/>
                  </a:lnTo>
                  <a:cubicBezTo>
                    <a:pt x="25" y="81"/>
                    <a:pt x="22" y="84"/>
                    <a:pt x="22" y="86"/>
                  </a:cubicBezTo>
                  <a:cubicBezTo>
                    <a:pt x="22" y="89"/>
                    <a:pt x="24" y="90"/>
                    <a:pt x="26" y="91"/>
                  </a:cubicBezTo>
                  <a:cubicBezTo>
                    <a:pt x="28" y="91"/>
                    <a:pt x="30" y="92"/>
                    <a:pt x="31" y="94"/>
                  </a:cubicBezTo>
                  <a:cubicBezTo>
                    <a:pt x="33" y="98"/>
                    <a:pt x="33" y="104"/>
                    <a:pt x="33" y="109"/>
                  </a:cubicBezTo>
                  <a:cubicBezTo>
                    <a:pt x="33" y="110"/>
                    <a:pt x="33" y="110"/>
                    <a:pt x="33" y="111"/>
                  </a:cubicBezTo>
                  <a:cubicBezTo>
                    <a:pt x="33" y="112"/>
                    <a:pt x="35" y="113"/>
                    <a:pt x="37" y="115"/>
                  </a:cubicBezTo>
                  <a:cubicBezTo>
                    <a:pt x="40" y="117"/>
                    <a:pt x="45" y="119"/>
                    <a:pt x="45" y="124"/>
                  </a:cubicBezTo>
                  <a:cubicBezTo>
                    <a:pt x="45" y="125"/>
                    <a:pt x="45" y="125"/>
                    <a:pt x="45" y="126"/>
                  </a:cubicBezTo>
                  <a:cubicBezTo>
                    <a:pt x="46" y="127"/>
                    <a:pt x="47" y="128"/>
                    <a:pt x="47" y="130"/>
                  </a:cubicBezTo>
                  <a:lnTo>
                    <a:pt x="47" y="131"/>
                  </a:lnTo>
                  <a:lnTo>
                    <a:pt x="46" y="131"/>
                  </a:lnTo>
                  <a:cubicBezTo>
                    <a:pt x="42" y="133"/>
                    <a:pt x="41" y="138"/>
                    <a:pt x="40" y="144"/>
                  </a:cubicBezTo>
                  <a:cubicBezTo>
                    <a:pt x="39" y="150"/>
                    <a:pt x="38" y="156"/>
                    <a:pt x="31" y="156"/>
                  </a:cubicBezTo>
                  <a:cubicBezTo>
                    <a:pt x="28" y="156"/>
                    <a:pt x="27" y="156"/>
                    <a:pt x="25" y="155"/>
                  </a:cubicBezTo>
                  <a:cubicBezTo>
                    <a:pt x="24" y="154"/>
                    <a:pt x="24" y="154"/>
                    <a:pt x="22" y="154"/>
                  </a:cubicBezTo>
                  <a:cubicBezTo>
                    <a:pt x="21" y="154"/>
                    <a:pt x="21" y="157"/>
                    <a:pt x="21" y="158"/>
                  </a:cubicBezTo>
                  <a:cubicBezTo>
                    <a:pt x="21" y="159"/>
                    <a:pt x="20" y="160"/>
                    <a:pt x="20" y="160"/>
                  </a:cubicBezTo>
                  <a:cubicBezTo>
                    <a:pt x="19" y="164"/>
                    <a:pt x="16" y="166"/>
                    <a:pt x="13" y="167"/>
                  </a:cubicBezTo>
                  <a:cubicBezTo>
                    <a:pt x="11" y="169"/>
                    <a:pt x="8" y="171"/>
                    <a:pt x="8" y="173"/>
                  </a:cubicBezTo>
                  <a:cubicBezTo>
                    <a:pt x="8" y="174"/>
                    <a:pt x="9" y="175"/>
                    <a:pt x="11" y="176"/>
                  </a:cubicBezTo>
                  <a:cubicBezTo>
                    <a:pt x="13" y="178"/>
                    <a:pt x="16" y="179"/>
                    <a:pt x="16" y="184"/>
                  </a:cubicBezTo>
                  <a:cubicBezTo>
                    <a:pt x="16" y="188"/>
                    <a:pt x="15" y="189"/>
                    <a:pt x="12" y="189"/>
                  </a:cubicBezTo>
                  <a:cubicBezTo>
                    <a:pt x="12" y="189"/>
                    <a:pt x="10" y="189"/>
                    <a:pt x="9" y="189"/>
                  </a:cubicBezTo>
                  <a:cubicBezTo>
                    <a:pt x="4" y="192"/>
                    <a:pt x="0" y="200"/>
                    <a:pt x="0" y="206"/>
                  </a:cubicBezTo>
                  <a:cubicBezTo>
                    <a:pt x="0" y="218"/>
                    <a:pt x="4" y="223"/>
                    <a:pt x="8" y="228"/>
                  </a:cubicBezTo>
                  <a:cubicBezTo>
                    <a:pt x="10" y="231"/>
                    <a:pt x="12" y="233"/>
                    <a:pt x="14" y="237"/>
                  </a:cubicBezTo>
                  <a:cubicBezTo>
                    <a:pt x="15" y="238"/>
                    <a:pt x="17" y="239"/>
                    <a:pt x="19" y="240"/>
                  </a:cubicBezTo>
                  <a:cubicBezTo>
                    <a:pt x="22" y="241"/>
                    <a:pt x="26" y="243"/>
                    <a:pt x="26" y="247"/>
                  </a:cubicBezTo>
                  <a:lnTo>
                    <a:pt x="26" y="253"/>
                  </a:lnTo>
                  <a:cubicBezTo>
                    <a:pt x="26" y="254"/>
                    <a:pt x="26" y="255"/>
                    <a:pt x="27" y="257"/>
                  </a:cubicBezTo>
                  <a:cubicBezTo>
                    <a:pt x="29" y="258"/>
                    <a:pt x="30" y="260"/>
                    <a:pt x="30" y="264"/>
                  </a:cubicBezTo>
                  <a:lnTo>
                    <a:pt x="33" y="264"/>
                  </a:lnTo>
                  <a:cubicBezTo>
                    <a:pt x="34" y="263"/>
                    <a:pt x="36" y="260"/>
                    <a:pt x="38" y="258"/>
                  </a:cubicBezTo>
                  <a:cubicBezTo>
                    <a:pt x="43" y="254"/>
                    <a:pt x="45" y="252"/>
                    <a:pt x="47" y="252"/>
                  </a:cubicBezTo>
                  <a:cubicBezTo>
                    <a:pt x="59" y="252"/>
                    <a:pt x="78" y="264"/>
                    <a:pt x="78" y="277"/>
                  </a:cubicBezTo>
                  <a:cubicBezTo>
                    <a:pt x="78" y="279"/>
                    <a:pt x="77" y="280"/>
                    <a:pt x="76" y="282"/>
                  </a:cubicBezTo>
                  <a:cubicBezTo>
                    <a:pt x="75" y="283"/>
                    <a:pt x="75" y="284"/>
                    <a:pt x="75" y="286"/>
                  </a:cubicBezTo>
                  <a:cubicBezTo>
                    <a:pt x="75" y="292"/>
                    <a:pt x="77" y="294"/>
                    <a:pt x="81" y="294"/>
                  </a:cubicBezTo>
                  <a:cubicBezTo>
                    <a:pt x="84" y="294"/>
                    <a:pt x="85" y="293"/>
                    <a:pt x="86" y="292"/>
                  </a:cubicBezTo>
                  <a:cubicBezTo>
                    <a:pt x="87" y="290"/>
                    <a:pt x="88" y="289"/>
                    <a:pt x="91" y="289"/>
                  </a:cubicBezTo>
                  <a:cubicBezTo>
                    <a:pt x="93" y="289"/>
                    <a:pt x="94" y="289"/>
                    <a:pt x="95" y="290"/>
                  </a:cubicBezTo>
                  <a:cubicBezTo>
                    <a:pt x="96" y="290"/>
                    <a:pt x="97" y="290"/>
                    <a:pt x="99" y="290"/>
                  </a:cubicBezTo>
                  <a:lnTo>
                    <a:pt x="106" y="290"/>
                  </a:lnTo>
                  <a:cubicBezTo>
                    <a:pt x="109" y="290"/>
                    <a:pt x="110" y="293"/>
                    <a:pt x="111" y="295"/>
                  </a:cubicBezTo>
                  <a:cubicBezTo>
                    <a:pt x="112" y="298"/>
                    <a:pt x="113" y="300"/>
                    <a:pt x="115" y="301"/>
                  </a:cubicBezTo>
                  <a:lnTo>
                    <a:pt x="115" y="301"/>
                  </a:lnTo>
                  <a:cubicBezTo>
                    <a:pt x="117" y="299"/>
                    <a:pt x="119" y="298"/>
                    <a:pt x="122" y="296"/>
                  </a:cubicBezTo>
                  <a:cubicBezTo>
                    <a:pt x="127" y="292"/>
                    <a:pt x="133" y="288"/>
                    <a:pt x="139" y="281"/>
                  </a:cubicBezTo>
                  <a:cubicBezTo>
                    <a:pt x="136" y="279"/>
                    <a:pt x="128" y="269"/>
                    <a:pt x="131" y="263"/>
                  </a:cubicBezTo>
                  <a:cubicBezTo>
                    <a:pt x="134" y="258"/>
                    <a:pt x="141" y="254"/>
                    <a:pt x="149" y="250"/>
                  </a:cubicBezTo>
                  <a:cubicBezTo>
                    <a:pt x="157" y="246"/>
                    <a:pt x="164" y="242"/>
                    <a:pt x="169" y="237"/>
                  </a:cubicBezTo>
                  <a:lnTo>
                    <a:pt x="170" y="237"/>
                  </a:lnTo>
                  <a:lnTo>
                    <a:pt x="170" y="237"/>
                  </a:lnTo>
                  <a:cubicBezTo>
                    <a:pt x="171" y="237"/>
                    <a:pt x="172" y="237"/>
                    <a:pt x="173" y="238"/>
                  </a:cubicBezTo>
                  <a:cubicBezTo>
                    <a:pt x="174" y="240"/>
                    <a:pt x="173" y="244"/>
                    <a:pt x="172" y="249"/>
                  </a:cubicBezTo>
                  <a:cubicBezTo>
                    <a:pt x="171" y="252"/>
                    <a:pt x="170" y="256"/>
                    <a:pt x="171" y="257"/>
                  </a:cubicBezTo>
                  <a:cubicBezTo>
                    <a:pt x="171" y="257"/>
                    <a:pt x="171" y="258"/>
                    <a:pt x="173" y="257"/>
                  </a:cubicBezTo>
                  <a:cubicBezTo>
                    <a:pt x="175" y="251"/>
                    <a:pt x="178" y="247"/>
                    <a:pt x="181" y="243"/>
                  </a:cubicBezTo>
                  <a:cubicBezTo>
                    <a:pt x="186" y="237"/>
                    <a:pt x="190" y="232"/>
                    <a:pt x="187" y="221"/>
                  </a:cubicBezTo>
                  <a:lnTo>
                    <a:pt x="187" y="220"/>
                  </a:lnTo>
                  <a:lnTo>
                    <a:pt x="187" y="220"/>
                  </a:lnTo>
                  <a:cubicBezTo>
                    <a:pt x="189" y="217"/>
                    <a:pt x="191" y="215"/>
                    <a:pt x="193" y="213"/>
                  </a:cubicBezTo>
                  <a:cubicBezTo>
                    <a:pt x="197" y="207"/>
                    <a:pt x="201" y="203"/>
                    <a:pt x="201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0" y="195"/>
                    <a:pt x="197" y="198"/>
                    <a:pt x="195" y="200"/>
                  </a:cubicBezTo>
                  <a:cubicBezTo>
                    <a:pt x="191" y="204"/>
                    <a:pt x="186" y="209"/>
                    <a:pt x="183" y="209"/>
                  </a:cubicBezTo>
                  <a:cubicBezTo>
                    <a:pt x="182" y="209"/>
                    <a:pt x="181" y="208"/>
                    <a:pt x="180" y="207"/>
                  </a:cubicBezTo>
                  <a:cubicBezTo>
                    <a:pt x="177" y="201"/>
                    <a:pt x="174" y="187"/>
                    <a:pt x="172" y="174"/>
                  </a:cubicBezTo>
                  <a:cubicBezTo>
                    <a:pt x="169" y="160"/>
                    <a:pt x="167" y="146"/>
                    <a:pt x="163" y="142"/>
                  </a:cubicBezTo>
                  <a:cubicBezTo>
                    <a:pt x="153" y="133"/>
                    <a:pt x="158" y="120"/>
                    <a:pt x="164" y="109"/>
                  </a:cubicBezTo>
                  <a:cubicBezTo>
                    <a:pt x="165" y="105"/>
                    <a:pt x="167" y="101"/>
                    <a:pt x="168" y="97"/>
                  </a:cubicBezTo>
                  <a:lnTo>
                    <a:pt x="169" y="95"/>
                  </a:lnTo>
                  <a:lnTo>
                    <a:pt x="170" y="96"/>
                  </a:lnTo>
                  <a:cubicBezTo>
                    <a:pt x="173" y="97"/>
                    <a:pt x="175" y="97"/>
                    <a:pt x="176" y="95"/>
                  </a:cubicBezTo>
                  <a:cubicBezTo>
                    <a:pt x="178" y="94"/>
                    <a:pt x="178" y="89"/>
                    <a:pt x="177" y="86"/>
                  </a:cubicBezTo>
                  <a:cubicBezTo>
                    <a:pt x="177" y="84"/>
                    <a:pt x="177" y="82"/>
                    <a:pt x="178" y="81"/>
                  </a:cubicBezTo>
                  <a:cubicBezTo>
                    <a:pt x="178" y="81"/>
                    <a:pt x="179" y="80"/>
                    <a:pt x="180" y="81"/>
                  </a:cubicBezTo>
                  <a:cubicBezTo>
                    <a:pt x="183" y="83"/>
                    <a:pt x="186" y="88"/>
                    <a:pt x="188" y="93"/>
                  </a:cubicBezTo>
                  <a:cubicBezTo>
                    <a:pt x="191" y="98"/>
                    <a:pt x="195" y="105"/>
                    <a:pt x="197" y="105"/>
                  </a:cubicBezTo>
                  <a:cubicBezTo>
                    <a:pt x="197" y="105"/>
                    <a:pt x="197" y="104"/>
                    <a:pt x="198" y="104"/>
                  </a:cubicBezTo>
                  <a:cubicBezTo>
                    <a:pt x="200" y="100"/>
                    <a:pt x="201" y="98"/>
                    <a:pt x="203" y="98"/>
                  </a:cubicBezTo>
                  <a:cubicBezTo>
                    <a:pt x="206" y="98"/>
                    <a:pt x="207" y="100"/>
                    <a:pt x="209" y="103"/>
                  </a:cubicBezTo>
                  <a:cubicBezTo>
                    <a:pt x="210" y="104"/>
                    <a:pt x="211" y="106"/>
                    <a:pt x="212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4" y="106"/>
                    <a:pt x="215" y="105"/>
                    <a:pt x="215" y="104"/>
                  </a:cubicBezTo>
                  <a:cubicBezTo>
                    <a:pt x="216" y="101"/>
                    <a:pt x="213" y="96"/>
                    <a:pt x="210" y="91"/>
                  </a:cubicBezTo>
                  <a:cubicBezTo>
                    <a:pt x="206" y="82"/>
                    <a:pt x="201" y="73"/>
                    <a:pt x="2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6" name="Freeform 1216"/>
            <p:cNvSpPr>
              <a:spLocks/>
            </p:cNvSpPr>
            <p:nvPr/>
          </p:nvSpPr>
          <p:spPr bwMode="auto">
            <a:xfrm>
              <a:off x="8574763" y="4677602"/>
              <a:ext cx="41348" cy="110889"/>
            </a:xfrm>
            <a:custGeom>
              <a:avLst/>
              <a:gdLst>
                <a:gd name="T0" fmla="*/ 46 w 100"/>
                <a:gd name="T1" fmla="*/ 218 h 258"/>
                <a:gd name="T2" fmla="*/ 52 w 100"/>
                <a:gd name="T3" fmla="*/ 216 h 258"/>
                <a:gd name="T4" fmla="*/ 56 w 100"/>
                <a:gd name="T5" fmla="*/ 220 h 258"/>
                <a:gd name="T6" fmla="*/ 62 w 100"/>
                <a:gd name="T7" fmla="*/ 224 h 258"/>
                <a:gd name="T8" fmla="*/ 97 w 100"/>
                <a:gd name="T9" fmla="*/ 176 h 258"/>
                <a:gd name="T10" fmla="*/ 98 w 100"/>
                <a:gd name="T11" fmla="*/ 101 h 258"/>
                <a:gd name="T12" fmla="*/ 97 w 100"/>
                <a:gd name="T13" fmla="*/ 50 h 258"/>
                <a:gd name="T14" fmla="*/ 87 w 100"/>
                <a:gd name="T15" fmla="*/ 17 h 258"/>
                <a:gd name="T16" fmla="*/ 85 w 100"/>
                <a:gd name="T17" fmla="*/ 18 h 258"/>
                <a:gd name="T18" fmla="*/ 81 w 100"/>
                <a:gd name="T19" fmla="*/ 20 h 258"/>
                <a:gd name="T20" fmla="*/ 78 w 100"/>
                <a:gd name="T21" fmla="*/ 12 h 258"/>
                <a:gd name="T22" fmla="*/ 77 w 100"/>
                <a:gd name="T23" fmla="*/ 8 h 258"/>
                <a:gd name="T24" fmla="*/ 77 w 100"/>
                <a:gd name="T25" fmla="*/ 8 h 258"/>
                <a:gd name="T26" fmla="*/ 62 w 100"/>
                <a:gd name="T27" fmla="*/ 0 h 258"/>
                <a:gd name="T28" fmla="*/ 50 w 100"/>
                <a:gd name="T29" fmla="*/ 17 h 258"/>
                <a:gd name="T30" fmla="*/ 62 w 100"/>
                <a:gd name="T31" fmla="*/ 23 h 258"/>
                <a:gd name="T32" fmla="*/ 66 w 100"/>
                <a:gd name="T33" fmla="*/ 22 h 258"/>
                <a:gd name="T34" fmla="*/ 72 w 100"/>
                <a:gd name="T35" fmla="*/ 23 h 258"/>
                <a:gd name="T36" fmla="*/ 73 w 100"/>
                <a:gd name="T37" fmla="*/ 23 h 258"/>
                <a:gd name="T38" fmla="*/ 73 w 100"/>
                <a:gd name="T39" fmla="*/ 37 h 258"/>
                <a:gd name="T40" fmla="*/ 66 w 100"/>
                <a:gd name="T41" fmla="*/ 43 h 258"/>
                <a:gd name="T42" fmla="*/ 62 w 100"/>
                <a:gd name="T43" fmla="*/ 46 h 258"/>
                <a:gd name="T44" fmla="*/ 64 w 100"/>
                <a:gd name="T45" fmla="*/ 51 h 258"/>
                <a:gd name="T46" fmla="*/ 67 w 100"/>
                <a:gd name="T47" fmla="*/ 57 h 258"/>
                <a:gd name="T48" fmla="*/ 32 w 100"/>
                <a:gd name="T49" fmla="*/ 74 h 258"/>
                <a:gd name="T50" fmla="*/ 24 w 100"/>
                <a:gd name="T51" fmla="*/ 85 h 258"/>
                <a:gd name="T52" fmla="*/ 26 w 100"/>
                <a:gd name="T53" fmla="*/ 91 h 258"/>
                <a:gd name="T54" fmla="*/ 27 w 100"/>
                <a:gd name="T55" fmla="*/ 96 h 258"/>
                <a:gd name="T56" fmla="*/ 19 w 100"/>
                <a:gd name="T57" fmla="*/ 102 h 258"/>
                <a:gd name="T58" fmla="*/ 22 w 100"/>
                <a:gd name="T59" fmla="*/ 108 h 258"/>
                <a:gd name="T60" fmla="*/ 34 w 100"/>
                <a:gd name="T61" fmla="*/ 158 h 258"/>
                <a:gd name="T62" fmla="*/ 34 w 100"/>
                <a:gd name="T63" fmla="*/ 159 h 258"/>
                <a:gd name="T64" fmla="*/ 33 w 100"/>
                <a:gd name="T65" fmla="*/ 160 h 258"/>
                <a:gd name="T66" fmla="*/ 18 w 100"/>
                <a:gd name="T67" fmla="*/ 162 h 258"/>
                <a:gd name="T68" fmla="*/ 5 w 100"/>
                <a:gd name="T69" fmla="*/ 164 h 258"/>
                <a:gd name="T70" fmla="*/ 2 w 100"/>
                <a:gd name="T71" fmla="*/ 184 h 258"/>
                <a:gd name="T72" fmla="*/ 0 w 100"/>
                <a:gd name="T73" fmla="*/ 189 h 258"/>
                <a:gd name="T74" fmla="*/ 7 w 100"/>
                <a:gd name="T75" fmla="*/ 195 h 258"/>
                <a:gd name="T76" fmla="*/ 29 w 100"/>
                <a:gd name="T77" fmla="*/ 223 h 258"/>
                <a:gd name="T78" fmla="*/ 35 w 100"/>
                <a:gd name="T79" fmla="*/ 242 h 258"/>
                <a:gd name="T80" fmla="*/ 35 w 100"/>
                <a:gd name="T81" fmla="*/ 243 h 258"/>
                <a:gd name="T82" fmla="*/ 35 w 100"/>
                <a:gd name="T83" fmla="*/ 243 h 258"/>
                <a:gd name="T84" fmla="*/ 27 w 100"/>
                <a:gd name="T85" fmla="*/ 251 h 258"/>
                <a:gd name="T86" fmla="*/ 31 w 100"/>
                <a:gd name="T87" fmla="*/ 258 h 258"/>
                <a:gd name="T88" fmla="*/ 30 w 100"/>
                <a:gd name="T89" fmla="*/ 254 h 258"/>
                <a:gd name="T90" fmla="*/ 41 w 100"/>
                <a:gd name="T91" fmla="*/ 248 h 258"/>
                <a:gd name="T92" fmla="*/ 41 w 100"/>
                <a:gd name="T93" fmla="*/ 236 h 258"/>
                <a:gd name="T94" fmla="*/ 46 w 100"/>
                <a:gd name="T95" fmla="*/ 2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258">
                  <a:moveTo>
                    <a:pt x="46" y="218"/>
                  </a:moveTo>
                  <a:cubicBezTo>
                    <a:pt x="48" y="216"/>
                    <a:pt x="50" y="216"/>
                    <a:pt x="52" y="216"/>
                  </a:cubicBezTo>
                  <a:cubicBezTo>
                    <a:pt x="54" y="216"/>
                    <a:pt x="55" y="218"/>
                    <a:pt x="56" y="220"/>
                  </a:cubicBezTo>
                  <a:cubicBezTo>
                    <a:pt x="58" y="222"/>
                    <a:pt x="59" y="224"/>
                    <a:pt x="62" y="224"/>
                  </a:cubicBezTo>
                  <a:cubicBezTo>
                    <a:pt x="77" y="224"/>
                    <a:pt x="89" y="208"/>
                    <a:pt x="97" y="176"/>
                  </a:cubicBezTo>
                  <a:cubicBezTo>
                    <a:pt x="100" y="162"/>
                    <a:pt x="99" y="133"/>
                    <a:pt x="98" y="101"/>
                  </a:cubicBezTo>
                  <a:cubicBezTo>
                    <a:pt x="98" y="84"/>
                    <a:pt x="97" y="67"/>
                    <a:pt x="97" y="50"/>
                  </a:cubicBezTo>
                  <a:cubicBezTo>
                    <a:pt x="90" y="35"/>
                    <a:pt x="88" y="24"/>
                    <a:pt x="87" y="17"/>
                  </a:cubicBezTo>
                  <a:cubicBezTo>
                    <a:pt x="87" y="17"/>
                    <a:pt x="86" y="18"/>
                    <a:pt x="85" y="18"/>
                  </a:cubicBezTo>
                  <a:cubicBezTo>
                    <a:pt x="84" y="19"/>
                    <a:pt x="83" y="20"/>
                    <a:pt x="81" y="20"/>
                  </a:cubicBezTo>
                  <a:cubicBezTo>
                    <a:pt x="78" y="20"/>
                    <a:pt x="78" y="15"/>
                    <a:pt x="78" y="12"/>
                  </a:cubicBezTo>
                  <a:cubicBezTo>
                    <a:pt x="78" y="10"/>
                    <a:pt x="77" y="9"/>
                    <a:pt x="77" y="8"/>
                  </a:cubicBezTo>
                  <a:lnTo>
                    <a:pt x="77" y="8"/>
                  </a:lnTo>
                  <a:cubicBezTo>
                    <a:pt x="75" y="6"/>
                    <a:pt x="65" y="1"/>
                    <a:pt x="62" y="0"/>
                  </a:cubicBezTo>
                  <a:lnTo>
                    <a:pt x="50" y="17"/>
                  </a:lnTo>
                  <a:cubicBezTo>
                    <a:pt x="55" y="20"/>
                    <a:pt x="61" y="23"/>
                    <a:pt x="62" y="23"/>
                  </a:cubicBezTo>
                  <a:cubicBezTo>
                    <a:pt x="64" y="23"/>
                    <a:pt x="65" y="22"/>
                    <a:pt x="66" y="22"/>
                  </a:cubicBezTo>
                  <a:cubicBezTo>
                    <a:pt x="68" y="22"/>
                    <a:pt x="69" y="21"/>
                    <a:pt x="72" y="23"/>
                  </a:cubicBezTo>
                  <a:lnTo>
                    <a:pt x="73" y="23"/>
                  </a:lnTo>
                  <a:lnTo>
                    <a:pt x="73" y="37"/>
                  </a:lnTo>
                  <a:cubicBezTo>
                    <a:pt x="71" y="40"/>
                    <a:pt x="68" y="41"/>
                    <a:pt x="66" y="43"/>
                  </a:cubicBezTo>
                  <a:cubicBezTo>
                    <a:pt x="64" y="44"/>
                    <a:pt x="62" y="45"/>
                    <a:pt x="62" y="46"/>
                  </a:cubicBezTo>
                  <a:cubicBezTo>
                    <a:pt x="62" y="47"/>
                    <a:pt x="63" y="49"/>
                    <a:pt x="64" y="51"/>
                  </a:cubicBezTo>
                  <a:cubicBezTo>
                    <a:pt x="66" y="53"/>
                    <a:pt x="67" y="55"/>
                    <a:pt x="67" y="57"/>
                  </a:cubicBezTo>
                  <a:cubicBezTo>
                    <a:pt x="67" y="74"/>
                    <a:pt x="43" y="74"/>
                    <a:pt x="32" y="74"/>
                  </a:cubicBezTo>
                  <a:cubicBezTo>
                    <a:pt x="29" y="74"/>
                    <a:pt x="24" y="82"/>
                    <a:pt x="24" y="85"/>
                  </a:cubicBezTo>
                  <a:cubicBezTo>
                    <a:pt x="24" y="88"/>
                    <a:pt x="25" y="90"/>
                    <a:pt x="26" y="91"/>
                  </a:cubicBezTo>
                  <a:cubicBezTo>
                    <a:pt x="26" y="93"/>
                    <a:pt x="27" y="94"/>
                    <a:pt x="27" y="96"/>
                  </a:cubicBezTo>
                  <a:cubicBezTo>
                    <a:pt x="27" y="101"/>
                    <a:pt x="23" y="102"/>
                    <a:pt x="19" y="102"/>
                  </a:cubicBezTo>
                  <a:cubicBezTo>
                    <a:pt x="20" y="104"/>
                    <a:pt x="21" y="106"/>
                    <a:pt x="22" y="108"/>
                  </a:cubicBezTo>
                  <a:cubicBezTo>
                    <a:pt x="27" y="122"/>
                    <a:pt x="32" y="137"/>
                    <a:pt x="34" y="158"/>
                  </a:cubicBezTo>
                  <a:lnTo>
                    <a:pt x="34" y="159"/>
                  </a:lnTo>
                  <a:lnTo>
                    <a:pt x="33" y="160"/>
                  </a:lnTo>
                  <a:cubicBezTo>
                    <a:pt x="29" y="161"/>
                    <a:pt x="24" y="161"/>
                    <a:pt x="18" y="162"/>
                  </a:cubicBezTo>
                  <a:cubicBezTo>
                    <a:pt x="14" y="163"/>
                    <a:pt x="9" y="163"/>
                    <a:pt x="5" y="164"/>
                  </a:cubicBezTo>
                  <a:cubicBezTo>
                    <a:pt x="5" y="171"/>
                    <a:pt x="3" y="179"/>
                    <a:pt x="2" y="184"/>
                  </a:cubicBezTo>
                  <a:cubicBezTo>
                    <a:pt x="1" y="186"/>
                    <a:pt x="0" y="188"/>
                    <a:pt x="0" y="189"/>
                  </a:cubicBezTo>
                  <a:cubicBezTo>
                    <a:pt x="3" y="191"/>
                    <a:pt x="5" y="193"/>
                    <a:pt x="7" y="195"/>
                  </a:cubicBezTo>
                  <a:cubicBezTo>
                    <a:pt x="13" y="200"/>
                    <a:pt x="19" y="205"/>
                    <a:pt x="29" y="223"/>
                  </a:cubicBezTo>
                  <a:cubicBezTo>
                    <a:pt x="30" y="225"/>
                    <a:pt x="35" y="237"/>
                    <a:pt x="35" y="242"/>
                  </a:cubicBezTo>
                  <a:lnTo>
                    <a:pt x="35" y="243"/>
                  </a:lnTo>
                  <a:lnTo>
                    <a:pt x="35" y="243"/>
                  </a:lnTo>
                  <a:cubicBezTo>
                    <a:pt x="30" y="246"/>
                    <a:pt x="27" y="248"/>
                    <a:pt x="27" y="251"/>
                  </a:cubicBezTo>
                  <a:cubicBezTo>
                    <a:pt x="27" y="254"/>
                    <a:pt x="29" y="256"/>
                    <a:pt x="31" y="258"/>
                  </a:cubicBezTo>
                  <a:cubicBezTo>
                    <a:pt x="30" y="257"/>
                    <a:pt x="30" y="256"/>
                    <a:pt x="30" y="254"/>
                  </a:cubicBezTo>
                  <a:cubicBezTo>
                    <a:pt x="31" y="252"/>
                    <a:pt x="34" y="250"/>
                    <a:pt x="41" y="248"/>
                  </a:cubicBezTo>
                  <a:cubicBezTo>
                    <a:pt x="41" y="243"/>
                    <a:pt x="41" y="239"/>
                    <a:pt x="41" y="236"/>
                  </a:cubicBezTo>
                  <a:cubicBezTo>
                    <a:pt x="41" y="226"/>
                    <a:pt x="41" y="222"/>
                    <a:pt x="4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7" name="Freeform 1217"/>
            <p:cNvSpPr>
              <a:spLocks/>
            </p:cNvSpPr>
            <p:nvPr/>
          </p:nvSpPr>
          <p:spPr bwMode="auto">
            <a:xfrm>
              <a:off x="8540932" y="4696396"/>
              <a:ext cx="31951" cy="28193"/>
            </a:xfrm>
            <a:custGeom>
              <a:avLst/>
              <a:gdLst>
                <a:gd name="T0" fmla="*/ 75 w 75"/>
                <a:gd name="T1" fmla="*/ 0 h 69"/>
                <a:gd name="T2" fmla="*/ 71 w 75"/>
                <a:gd name="T3" fmla="*/ 1 h 69"/>
                <a:gd name="T4" fmla="*/ 65 w 75"/>
                <a:gd name="T5" fmla="*/ 2 h 69"/>
                <a:gd name="T6" fmla="*/ 65 w 75"/>
                <a:gd name="T7" fmla="*/ 5 h 69"/>
                <a:gd name="T8" fmla="*/ 57 w 75"/>
                <a:gd name="T9" fmla="*/ 12 h 69"/>
                <a:gd name="T10" fmla="*/ 44 w 75"/>
                <a:gd name="T11" fmla="*/ 10 h 69"/>
                <a:gd name="T12" fmla="*/ 31 w 75"/>
                <a:gd name="T13" fmla="*/ 7 h 69"/>
                <a:gd name="T14" fmla="*/ 30 w 75"/>
                <a:gd name="T15" fmla="*/ 9 h 69"/>
                <a:gd name="T16" fmla="*/ 27 w 75"/>
                <a:gd name="T17" fmla="*/ 11 h 69"/>
                <a:gd name="T18" fmla="*/ 24 w 75"/>
                <a:gd name="T19" fmla="*/ 11 h 69"/>
                <a:gd name="T20" fmla="*/ 19 w 75"/>
                <a:gd name="T21" fmla="*/ 10 h 69"/>
                <a:gd name="T22" fmla="*/ 17 w 75"/>
                <a:gd name="T23" fmla="*/ 10 h 69"/>
                <a:gd name="T24" fmla="*/ 15 w 75"/>
                <a:gd name="T25" fmla="*/ 13 h 69"/>
                <a:gd name="T26" fmla="*/ 15 w 75"/>
                <a:gd name="T27" fmla="*/ 19 h 69"/>
                <a:gd name="T28" fmla="*/ 15 w 75"/>
                <a:gd name="T29" fmla="*/ 20 h 69"/>
                <a:gd name="T30" fmla="*/ 14 w 75"/>
                <a:gd name="T31" fmla="*/ 21 h 69"/>
                <a:gd name="T32" fmla="*/ 9 w 75"/>
                <a:gd name="T33" fmla="*/ 22 h 69"/>
                <a:gd name="T34" fmla="*/ 8 w 75"/>
                <a:gd name="T35" fmla="*/ 22 h 69"/>
                <a:gd name="T36" fmla="*/ 7 w 75"/>
                <a:gd name="T37" fmla="*/ 22 h 69"/>
                <a:gd name="T38" fmla="*/ 4 w 75"/>
                <a:gd name="T39" fmla="*/ 26 h 69"/>
                <a:gd name="T40" fmla="*/ 3 w 75"/>
                <a:gd name="T41" fmla="*/ 30 h 69"/>
                <a:gd name="T42" fmla="*/ 3 w 75"/>
                <a:gd name="T43" fmla="*/ 34 h 69"/>
                <a:gd name="T44" fmla="*/ 0 w 75"/>
                <a:gd name="T45" fmla="*/ 44 h 69"/>
                <a:gd name="T46" fmla="*/ 9 w 75"/>
                <a:gd name="T47" fmla="*/ 53 h 69"/>
                <a:gd name="T48" fmla="*/ 14 w 75"/>
                <a:gd name="T49" fmla="*/ 65 h 69"/>
                <a:gd name="T50" fmla="*/ 22 w 75"/>
                <a:gd name="T51" fmla="*/ 69 h 69"/>
                <a:gd name="T52" fmla="*/ 53 w 75"/>
                <a:gd name="T53" fmla="*/ 42 h 69"/>
                <a:gd name="T54" fmla="*/ 59 w 75"/>
                <a:gd name="T55" fmla="*/ 28 h 69"/>
                <a:gd name="T56" fmla="*/ 73 w 75"/>
                <a:gd name="T57" fmla="*/ 5 h 69"/>
                <a:gd name="T58" fmla="*/ 74 w 75"/>
                <a:gd name="T59" fmla="*/ 5 h 69"/>
                <a:gd name="T60" fmla="*/ 75 w 75"/>
                <a:gd name="T61" fmla="*/ 5 h 69"/>
                <a:gd name="T62" fmla="*/ 75 w 75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69">
                  <a:moveTo>
                    <a:pt x="75" y="0"/>
                  </a:moveTo>
                  <a:cubicBezTo>
                    <a:pt x="74" y="1"/>
                    <a:pt x="73" y="1"/>
                    <a:pt x="71" y="1"/>
                  </a:cubicBezTo>
                  <a:cubicBezTo>
                    <a:pt x="69" y="1"/>
                    <a:pt x="66" y="1"/>
                    <a:pt x="65" y="2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4" y="9"/>
                    <a:pt x="63" y="12"/>
                    <a:pt x="57" y="12"/>
                  </a:cubicBezTo>
                  <a:cubicBezTo>
                    <a:pt x="52" y="12"/>
                    <a:pt x="48" y="11"/>
                    <a:pt x="44" y="10"/>
                  </a:cubicBezTo>
                  <a:cubicBezTo>
                    <a:pt x="39" y="9"/>
                    <a:pt x="35" y="7"/>
                    <a:pt x="31" y="7"/>
                  </a:cubicBezTo>
                  <a:cubicBezTo>
                    <a:pt x="31" y="7"/>
                    <a:pt x="30" y="8"/>
                    <a:pt x="30" y="9"/>
                  </a:cubicBezTo>
                  <a:cubicBezTo>
                    <a:pt x="29" y="9"/>
                    <a:pt x="28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2" y="11"/>
                    <a:pt x="21" y="11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10"/>
                    <a:pt x="15" y="13"/>
                  </a:cubicBezTo>
                  <a:lnTo>
                    <a:pt x="15" y="19"/>
                  </a:lnTo>
                  <a:cubicBezTo>
                    <a:pt x="15" y="19"/>
                    <a:pt x="15" y="20"/>
                    <a:pt x="15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2" y="21"/>
                    <a:pt x="11" y="22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lnTo>
                    <a:pt x="7" y="22"/>
                  </a:lnTo>
                  <a:cubicBezTo>
                    <a:pt x="7" y="24"/>
                    <a:pt x="5" y="25"/>
                    <a:pt x="4" y="26"/>
                  </a:cubicBezTo>
                  <a:cubicBezTo>
                    <a:pt x="3" y="27"/>
                    <a:pt x="3" y="28"/>
                    <a:pt x="3" y="30"/>
                  </a:cubicBezTo>
                  <a:lnTo>
                    <a:pt x="3" y="34"/>
                  </a:lnTo>
                  <a:cubicBezTo>
                    <a:pt x="3" y="38"/>
                    <a:pt x="2" y="41"/>
                    <a:pt x="0" y="44"/>
                  </a:cubicBezTo>
                  <a:cubicBezTo>
                    <a:pt x="6" y="45"/>
                    <a:pt x="7" y="48"/>
                    <a:pt x="9" y="53"/>
                  </a:cubicBezTo>
                  <a:cubicBezTo>
                    <a:pt x="10" y="56"/>
                    <a:pt x="12" y="60"/>
                    <a:pt x="14" y="65"/>
                  </a:cubicBezTo>
                  <a:cubicBezTo>
                    <a:pt x="16" y="68"/>
                    <a:pt x="18" y="69"/>
                    <a:pt x="22" y="69"/>
                  </a:cubicBezTo>
                  <a:cubicBezTo>
                    <a:pt x="31" y="69"/>
                    <a:pt x="45" y="57"/>
                    <a:pt x="53" y="42"/>
                  </a:cubicBezTo>
                  <a:cubicBezTo>
                    <a:pt x="55" y="37"/>
                    <a:pt x="57" y="33"/>
                    <a:pt x="59" y="28"/>
                  </a:cubicBezTo>
                  <a:cubicBezTo>
                    <a:pt x="63" y="19"/>
                    <a:pt x="67" y="10"/>
                    <a:pt x="73" y="5"/>
                  </a:cubicBezTo>
                  <a:cubicBezTo>
                    <a:pt x="73" y="5"/>
                    <a:pt x="73" y="5"/>
                    <a:pt x="74" y="5"/>
                  </a:cubicBezTo>
                  <a:cubicBezTo>
                    <a:pt x="74" y="5"/>
                    <a:pt x="74" y="5"/>
                    <a:pt x="75" y="5"/>
                  </a:cubicBezTo>
                  <a:cubicBezTo>
                    <a:pt x="75" y="4"/>
                    <a:pt x="75" y="2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8" name="Freeform 1218"/>
            <p:cNvSpPr>
              <a:spLocks/>
            </p:cNvSpPr>
            <p:nvPr/>
          </p:nvSpPr>
          <p:spPr bwMode="auto">
            <a:xfrm>
              <a:off x="8478911" y="4497173"/>
              <a:ext cx="133442" cy="223657"/>
            </a:xfrm>
            <a:custGeom>
              <a:avLst/>
              <a:gdLst>
                <a:gd name="T0" fmla="*/ 265 w 313"/>
                <a:gd name="T1" fmla="*/ 325 h 521"/>
                <a:gd name="T2" fmla="*/ 228 w 313"/>
                <a:gd name="T3" fmla="*/ 265 h 521"/>
                <a:gd name="T4" fmla="*/ 214 w 313"/>
                <a:gd name="T5" fmla="*/ 262 h 521"/>
                <a:gd name="T6" fmla="*/ 178 w 313"/>
                <a:gd name="T7" fmla="*/ 282 h 521"/>
                <a:gd name="T8" fmla="*/ 155 w 313"/>
                <a:gd name="T9" fmla="*/ 295 h 521"/>
                <a:gd name="T10" fmla="*/ 145 w 313"/>
                <a:gd name="T11" fmla="*/ 294 h 521"/>
                <a:gd name="T12" fmla="*/ 117 w 313"/>
                <a:gd name="T13" fmla="*/ 298 h 521"/>
                <a:gd name="T14" fmla="*/ 115 w 313"/>
                <a:gd name="T15" fmla="*/ 191 h 521"/>
                <a:gd name="T16" fmla="*/ 125 w 313"/>
                <a:gd name="T17" fmla="*/ 88 h 521"/>
                <a:gd name="T18" fmla="*/ 162 w 313"/>
                <a:gd name="T19" fmla="*/ 47 h 521"/>
                <a:gd name="T20" fmla="*/ 145 w 313"/>
                <a:gd name="T21" fmla="*/ 38 h 521"/>
                <a:gd name="T22" fmla="*/ 121 w 313"/>
                <a:gd name="T23" fmla="*/ 31 h 521"/>
                <a:gd name="T24" fmla="*/ 91 w 313"/>
                <a:gd name="T25" fmla="*/ 6 h 521"/>
                <a:gd name="T26" fmla="*/ 81 w 313"/>
                <a:gd name="T27" fmla="*/ 27 h 521"/>
                <a:gd name="T28" fmla="*/ 58 w 313"/>
                <a:gd name="T29" fmla="*/ 43 h 521"/>
                <a:gd name="T30" fmla="*/ 35 w 313"/>
                <a:gd name="T31" fmla="*/ 42 h 521"/>
                <a:gd name="T32" fmla="*/ 33 w 313"/>
                <a:gd name="T33" fmla="*/ 91 h 521"/>
                <a:gd name="T34" fmla="*/ 42 w 313"/>
                <a:gd name="T35" fmla="*/ 118 h 521"/>
                <a:gd name="T36" fmla="*/ 50 w 313"/>
                <a:gd name="T37" fmla="*/ 150 h 521"/>
                <a:gd name="T38" fmla="*/ 16 w 313"/>
                <a:gd name="T39" fmla="*/ 193 h 521"/>
                <a:gd name="T40" fmla="*/ 1 w 313"/>
                <a:gd name="T41" fmla="*/ 245 h 521"/>
                <a:gd name="T42" fmla="*/ 16 w 313"/>
                <a:gd name="T43" fmla="*/ 250 h 521"/>
                <a:gd name="T44" fmla="*/ 12 w 313"/>
                <a:gd name="T45" fmla="*/ 271 h 521"/>
                <a:gd name="T46" fmla="*/ 35 w 313"/>
                <a:gd name="T47" fmla="*/ 314 h 521"/>
                <a:gd name="T48" fmla="*/ 63 w 313"/>
                <a:gd name="T49" fmla="*/ 334 h 521"/>
                <a:gd name="T50" fmla="*/ 59 w 313"/>
                <a:gd name="T51" fmla="*/ 346 h 521"/>
                <a:gd name="T52" fmla="*/ 61 w 313"/>
                <a:gd name="T53" fmla="*/ 368 h 521"/>
                <a:gd name="T54" fmla="*/ 88 w 313"/>
                <a:gd name="T55" fmla="*/ 373 h 521"/>
                <a:gd name="T56" fmla="*/ 101 w 313"/>
                <a:gd name="T57" fmla="*/ 363 h 521"/>
                <a:gd name="T58" fmla="*/ 117 w 313"/>
                <a:gd name="T59" fmla="*/ 342 h 521"/>
                <a:gd name="T60" fmla="*/ 140 w 313"/>
                <a:gd name="T61" fmla="*/ 371 h 521"/>
                <a:gd name="T62" fmla="*/ 123 w 313"/>
                <a:gd name="T63" fmla="*/ 375 h 521"/>
                <a:gd name="T64" fmla="*/ 124 w 313"/>
                <a:gd name="T65" fmla="*/ 399 h 521"/>
                <a:gd name="T66" fmla="*/ 117 w 313"/>
                <a:gd name="T67" fmla="*/ 426 h 521"/>
                <a:gd name="T68" fmla="*/ 114 w 313"/>
                <a:gd name="T69" fmla="*/ 441 h 521"/>
                <a:gd name="T70" fmla="*/ 124 w 313"/>
                <a:gd name="T71" fmla="*/ 455 h 521"/>
                <a:gd name="T72" fmla="*/ 153 w 313"/>
                <a:gd name="T73" fmla="*/ 480 h 521"/>
                <a:gd name="T74" fmla="*/ 157 w 313"/>
                <a:gd name="T75" fmla="*/ 484 h 521"/>
                <a:gd name="T76" fmla="*/ 163 w 313"/>
                <a:gd name="T77" fmla="*/ 476 h 521"/>
                <a:gd name="T78" fmla="*/ 175 w 313"/>
                <a:gd name="T79" fmla="*/ 473 h 521"/>
                <a:gd name="T80" fmla="*/ 179 w 313"/>
                <a:gd name="T81" fmla="*/ 469 h 521"/>
                <a:gd name="T82" fmla="*/ 212 w 313"/>
                <a:gd name="T83" fmla="*/ 465 h 521"/>
                <a:gd name="T84" fmla="*/ 227 w 313"/>
                <a:gd name="T85" fmla="*/ 463 h 521"/>
                <a:gd name="T86" fmla="*/ 231 w 313"/>
                <a:gd name="T87" fmla="*/ 475 h 521"/>
                <a:gd name="T88" fmla="*/ 245 w 313"/>
                <a:gd name="T89" fmla="*/ 521 h 521"/>
                <a:gd name="T90" fmla="*/ 258 w 313"/>
                <a:gd name="T91" fmla="*/ 493 h 521"/>
                <a:gd name="T92" fmla="*/ 290 w 313"/>
                <a:gd name="T93" fmla="*/ 462 h 521"/>
                <a:gd name="T94" fmla="*/ 288 w 313"/>
                <a:gd name="T95" fmla="*/ 448 h 521"/>
                <a:gd name="T96" fmla="*/ 287 w 313"/>
                <a:gd name="T97" fmla="*/ 419 h 521"/>
                <a:gd name="T98" fmla="*/ 307 w 313"/>
                <a:gd name="T99" fmla="*/ 434 h 521"/>
                <a:gd name="T100" fmla="*/ 312 w 313"/>
                <a:gd name="T101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521">
                  <a:moveTo>
                    <a:pt x="312" y="410"/>
                  </a:moveTo>
                  <a:cubicBezTo>
                    <a:pt x="313" y="403"/>
                    <a:pt x="313" y="397"/>
                    <a:pt x="310" y="390"/>
                  </a:cubicBezTo>
                  <a:cubicBezTo>
                    <a:pt x="304" y="376"/>
                    <a:pt x="295" y="366"/>
                    <a:pt x="287" y="356"/>
                  </a:cubicBezTo>
                  <a:cubicBezTo>
                    <a:pt x="279" y="346"/>
                    <a:pt x="271" y="336"/>
                    <a:pt x="265" y="325"/>
                  </a:cubicBezTo>
                  <a:cubicBezTo>
                    <a:pt x="263" y="321"/>
                    <a:pt x="261" y="316"/>
                    <a:pt x="260" y="311"/>
                  </a:cubicBezTo>
                  <a:cubicBezTo>
                    <a:pt x="254" y="295"/>
                    <a:pt x="248" y="279"/>
                    <a:pt x="230" y="276"/>
                  </a:cubicBezTo>
                  <a:cubicBezTo>
                    <a:pt x="230" y="276"/>
                    <a:pt x="226" y="276"/>
                    <a:pt x="225" y="273"/>
                  </a:cubicBezTo>
                  <a:cubicBezTo>
                    <a:pt x="224" y="271"/>
                    <a:pt x="226" y="268"/>
                    <a:pt x="228" y="265"/>
                  </a:cubicBezTo>
                  <a:cubicBezTo>
                    <a:pt x="229" y="265"/>
                    <a:pt x="231" y="262"/>
                    <a:pt x="231" y="261"/>
                  </a:cubicBezTo>
                  <a:cubicBezTo>
                    <a:pt x="231" y="261"/>
                    <a:pt x="230" y="261"/>
                    <a:pt x="226" y="261"/>
                  </a:cubicBezTo>
                  <a:cubicBezTo>
                    <a:pt x="223" y="261"/>
                    <a:pt x="219" y="261"/>
                    <a:pt x="214" y="262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1" y="262"/>
                    <a:pt x="208" y="260"/>
                    <a:pt x="205" y="259"/>
                  </a:cubicBezTo>
                  <a:cubicBezTo>
                    <a:pt x="202" y="257"/>
                    <a:pt x="198" y="255"/>
                    <a:pt x="194" y="255"/>
                  </a:cubicBezTo>
                  <a:cubicBezTo>
                    <a:pt x="188" y="255"/>
                    <a:pt x="181" y="259"/>
                    <a:pt x="175" y="266"/>
                  </a:cubicBezTo>
                  <a:cubicBezTo>
                    <a:pt x="175" y="273"/>
                    <a:pt x="177" y="278"/>
                    <a:pt x="178" y="282"/>
                  </a:cubicBezTo>
                  <a:cubicBezTo>
                    <a:pt x="180" y="287"/>
                    <a:pt x="182" y="292"/>
                    <a:pt x="176" y="296"/>
                  </a:cubicBezTo>
                  <a:cubicBezTo>
                    <a:pt x="173" y="300"/>
                    <a:pt x="170" y="303"/>
                    <a:pt x="167" y="303"/>
                  </a:cubicBezTo>
                  <a:cubicBezTo>
                    <a:pt x="161" y="303"/>
                    <a:pt x="157" y="295"/>
                    <a:pt x="155" y="290"/>
                  </a:cubicBezTo>
                  <a:cubicBezTo>
                    <a:pt x="155" y="291"/>
                    <a:pt x="155" y="293"/>
                    <a:pt x="155" y="295"/>
                  </a:cubicBezTo>
                  <a:cubicBezTo>
                    <a:pt x="156" y="299"/>
                    <a:pt x="157" y="304"/>
                    <a:pt x="153" y="307"/>
                  </a:cubicBezTo>
                  <a:lnTo>
                    <a:pt x="152" y="308"/>
                  </a:lnTo>
                  <a:lnTo>
                    <a:pt x="151" y="307"/>
                  </a:lnTo>
                  <a:cubicBezTo>
                    <a:pt x="147" y="304"/>
                    <a:pt x="146" y="299"/>
                    <a:pt x="145" y="294"/>
                  </a:cubicBezTo>
                  <a:cubicBezTo>
                    <a:pt x="143" y="287"/>
                    <a:pt x="142" y="284"/>
                    <a:pt x="138" y="284"/>
                  </a:cubicBezTo>
                  <a:cubicBezTo>
                    <a:pt x="134" y="284"/>
                    <a:pt x="128" y="288"/>
                    <a:pt x="118" y="297"/>
                  </a:cubicBezTo>
                  <a:lnTo>
                    <a:pt x="118" y="298"/>
                  </a:lnTo>
                  <a:lnTo>
                    <a:pt x="117" y="298"/>
                  </a:lnTo>
                  <a:cubicBezTo>
                    <a:pt x="113" y="298"/>
                    <a:pt x="110" y="297"/>
                    <a:pt x="108" y="295"/>
                  </a:cubicBezTo>
                  <a:cubicBezTo>
                    <a:pt x="104" y="289"/>
                    <a:pt x="107" y="278"/>
                    <a:pt x="111" y="264"/>
                  </a:cubicBezTo>
                  <a:cubicBezTo>
                    <a:pt x="113" y="254"/>
                    <a:pt x="116" y="244"/>
                    <a:pt x="117" y="235"/>
                  </a:cubicBezTo>
                  <a:cubicBezTo>
                    <a:pt x="118" y="215"/>
                    <a:pt x="116" y="200"/>
                    <a:pt x="115" y="191"/>
                  </a:cubicBezTo>
                  <a:cubicBezTo>
                    <a:pt x="114" y="184"/>
                    <a:pt x="114" y="182"/>
                    <a:pt x="115" y="181"/>
                  </a:cubicBezTo>
                  <a:cubicBezTo>
                    <a:pt x="120" y="169"/>
                    <a:pt x="118" y="154"/>
                    <a:pt x="116" y="137"/>
                  </a:cubicBezTo>
                  <a:cubicBezTo>
                    <a:pt x="115" y="128"/>
                    <a:pt x="114" y="118"/>
                    <a:pt x="114" y="107"/>
                  </a:cubicBezTo>
                  <a:cubicBezTo>
                    <a:pt x="114" y="94"/>
                    <a:pt x="120" y="91"/>
                    <a:pt x="125" y="88"/>
                  </a:cubicBezTo>
                  <a:cubicBezTo>
                    <a:pt x="129" y="85"/>
                    <a:pt x="132" y="83"/>
                    <a:pt x="135" y="76"/>
                  </a:cubicBezTo>
                  <a:lnTo>
                    <a:pt x="135" y="76"/>
                  </a:lnTo>
                  <a:cubicBezTo>
                    <a:pt x="136" y="75"/>
                    <a:pt x="145" y="61"/>
                    <a:pt x="159" y="60"/>
                  </a:cubicBezTo>
                  <a:cubicBezTo>
                    <a:pt x="156" y="54"/>
                    <a:pt x="159" y="50"/>
                    <a:pt x="162" y="47"/>
                  </a:cubicBezTo>
                  <a:cubicBezTo>
                    <a:pt x="160" y="46"/>
                    <a:pt x="159" y="44"/>
                    <a:pt x="158" y="42"/>
                  </a:cubicBezTo>
                  <a:cubicBezTo>
                    <a:pt x="157" y="40"/>
                    <a:pt x="157" y="39"/>
                    <a:pt x="156" y="39"/>
                  </a:cubicBezTo>
                  <a:lnTo>
                    <a:pt x="149" y="39"/>
                  </a:lnTo>
                  <a:cubicBezTo>
                    <a:pt x="147" y="39"/>
                    <a:pt x="146" y="38"/>
                    <a:pt x="145" y="38"/>
                  </a:cubicBezTo>
                  <a:cubicBezTo>
                    <a:pt x="144" y="38"/>
                    <a:pt x="143" y="37"/>
                    <a:pt x="141" y="37"/>
                  </a:cubicBezTo>
                  <a:cubicBezTo>
                    <a:pt x="140" y="37"/>
                    <a:pt x="140" y="38"/>
                    <a:pt x="139" y="39"/>
                  </a:cubicBezTo>
                  <a:cubicBezTo>
                    <a:pt x="138" y="40"/>
                    <a:pt x="136" y="43"/>
                    <a:pt x="132" y="43"/>
                  </a:cubicBezTo>
                  <a:cubicBezTo>
                    <a:pt x="125" y="43"/>
                    <a:pt x="121" y="39"/>
                    <a:pt x="121" y="31"/>
                  </a:cubicBezTo>
                  <a:cubicBezTo>
                    <a:pt x="121" y="28"/>
                    <a:pt x="123" y="27"/>
                    <a:pt x="123" y="25"/>
                  </a:cubicBezTo>
                  <a:cubicBezTo>
                    <a:pt x="124" y="24"/>
                    <a:pt x="125" y="23"/>
                    <a:pt x="125" y="23"/>
                  </a:cubicBezTo>
                  <a:cubicBezTo>
                    <a:pt x="125" y="11"/>
                    <a:pt x="108" y="0"/>
                    <a:pt x="98" y="0"/>
                  </a:cubicBezTo>
                  <a:cubicBezTo>
                    <a:pt x="97" y="1"/>
                    <a:pt x="93" y="5"/>
                    <a:pt x="91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7" y="12"/>
                    <a:pt x="87" y="14"/>
                    <a:pt x="87" y="16"/>
                  </a:cubicBezTo>
                  <a:cubicBezTo>
                    <a:pt x="88" y="20"/>
                    <a:pt x="88" y="25"/>
                    <a:pt x="84" y="26"/>
                  </a:cubicBezTo>
                  <a:cubicBezTo>
                    <a:pt x="83" y="27"/>
                    <a:pt x="82" y="27"/>
                    <a:pt x="81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8" y="26"/>
                    <a:pt x="76" y="26"/>
                  </a:cubicBezTo>
                  <a:cubicBezTo>
                    <a:pt x="69" y="26"/>
                    <a:pt x="67" y="30"/>
                    <a:pt x="65" y="35"/>
                  </a:cubicBezTo>
                  <a:cubicBezTo>
                    <a:pt x="63" y="38"/>
                    <a:pt x="62" y="41"/>
                    <a:pt x="58" y="43"/>
                  </a:cubicBezTo>
                  <a:cubicBezTo>
                    <a:pt x="57" y="43"/>
                    <a:pt x="55" y="44"/>
                    <a:pt x="54" y="44"/>
                  </a:cubicBezTo>
                  <a:cubicBezTo>
                    <a:pt x="51" y="44"/>
                    <a:pt x="48" y="43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35" y="42"/>
                  </a:lnTo>
                  <a:cubicBezTo>
                    <a:pt x="34" y="42"/>
                    <a:pt x="27" y="42"/>
                    <a:pt x="27" y="47"/>
                  </a:cubicBezTo>
                  <a:cubicBezTo>
                    <a:pt x="27" y="49"/>
                    <a:pt x="29" y="54"/>
                    <a:pt x="30" y="58"/>
                  </a:cubicBezTo>
                  <a:cubicBezTo>
                    <a:pt x="33" y="65"/>
                    <a:pt x="36" y="72"/>
                    <a:pt x="36" y="77"/>
                  </a:cubicBezTo>
                  <a:cubicBezTo>
                    <a:pt x="36" y="83"/>
                    <a:pt x="34" y="87"/>
                    <a:pt x="33" y="91"/>
                  </a:cubicBezTo>
                  <a:cubicBezTo>
                    <a:pt x="32" y="92"/>
                    <a:pt x="31" y="93"/>
                    <a:pt x="31" y="95"/>
                  </a:cubicBezTo>
                  <a:cubicBezTo>
                    <a:pt x="31" y="96"/>
                    <a:pt x="31" y="97"/>
                    <a:pt x="31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8"/>
                    <a:pt x="36" y="113"/>
                    <a:pt x="42" y="118"/>
                  </a:cubicBezTo>
                  <a:cubicBezTo>
                    <a:pt x="49" y="123"/>
                    <a:pt x="56" y="129"/>
                    <a:pt x="56" y="139"/>
                  </a:cubicBezTo>
                  <a:cubicBezTo>
                    <a:pt x="56" y="142"/>
                    <a:pt x="54" y="143"/>
                    <a:pt x="52" y="144"/>
                  </a:cubicBezTo>
                  <a:cubicBezTo>
                    <a:pt x="51" y="145"/>
                    <a:pt x="50" y="146"/>
                    <a:pt x="50" y="146"/>
                  </a:cubicBezTo>
                  <a:cubicBezTo>
                    <a:pt x="50" y="148"/>
                    <a:pt x="50" y="149"/>
                    <a:pt x="50" y="150"/>
                  </a:cubicBezTo>
                  <a:cubicBezTo>
                    <a:pt x="51" y="156"/>
                    <a:pt x="51" y="165"/>
                    <a:pt x="42" y="168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0" y="169"/>
                    <a:pt x="29" y="170"/>
                    <a:pt x="29" y="173"/>
                  </a:cubicBezTo>
                  <a:cubicBezTo>
                    <a:pt x="29" y="186"/>
                    <a:pt x="22" y="190"/>
                    <a:pt x="16" y="193"/>
                  </a:cubicBezTo>
                  <a:cubicBezTo>
                    <a:pt x="9" y="197"/>
                    <a:pt x="3" y="200"/>
                    <a:pt x="3" y="213"/>
                  </a:cubicBezTo>
                  <a:cubicBezTo>
                    <a:pt x="3" y="217"/>
                    <a:pt x="4" y="221"/>
                    <a:pt x="5" y="224"/>
                  </a:cubicBezTo>
                  <a:cubicBezTo>
                    <a:pt x="6" y="228"/>
                    <a:pt x="7" y="232"/>
                    <a:pt x="7" y="236"/>
                  </a:cubicBezTo>
                  <a:cubicBezTo>
                    <a:pt x="7" y="240"/>
                    <a:pt x="3" y="243"/>
                    <a:pt x="1" y="245"/>
                  </a:cubicBezTo>
                  <a:cubicBezTo>
                    <a:pt x="0" y="245"/>
                    <a:pt x="0" y="245"/>
                    <a:pt x="0" y="246"/>
                  </a:cubicBezTo>
                  <a:cubicBezTo>
                    <a:pt x="3" y="249"/>
                    <a:pt x="4" y="249"/>
                    <a:pt x="10" y="250"/>
                  </a:cubicBezTo>
                  <a:cubicBezTo>
                    <a:pt x="11" y="250"/>
                    <a:pt x="12" y="250"/>
                    <a:pt x="14" y="250"/>
                  </a:cubicBezTo>
                  <a:lnTo>
                    <a:pt x="16" y="250"/>
                  </a:lnTo>
                  <a:lnTo>
                    <a:pt x="16" y="265"/>
                  </a:lnTo>
                  <a:lnTo>
                    <a:pt x="15" y="265"/>
                  </a:lnTo>
                  <a:cubicBezTo>
                    <a:pt x="15" y="266"/>
                    <a:pt x="14" y="267"/>
                    <a:pt x="14" y="267"/>
                  </a:cubicBezTo>
                  <a:cubicBezTo>
                    <a:pt x="13" y="269"/>
                    <a:pt x="12" y="270"/>
                    <a:pt x="12" y="271"/>
                  </a:cubicBezTo>
                  <a:cubicBezTo>
                    <a:pt x="12" y="272"/>
                    <a:pt x="14" y="273"/>
                    <a:pt x="18" y="274"/>
                  </a:cubicBezTo>
                  <a:cubicBezTo>
                    <a:pt x="23" y="276"/>
                    <a:pt x="31" y="278"/>
                    <a:pt x="31" y="285"/>
                  </a:cubicBezTo>
                  <a:cubicBezTo>
                    <a:pt x="31" y="294"/>
                    <a:pt x="31" y="304"/>
                    <a:pt x="33" y="314"/>
                  </a:cubicBezTo>
                  <a:lnTo>
                    <a:pt x="35" y="314"/>
                  </a:lnTo>
                  <a:cubicBezTo>
                    <a:pt x="36" y="314"/>
                    <a:pt x="36" y="314"/>
                    <a:pt x="36" y="313"/>
                  </a:cubicBezTo>
                  <a:cubicBezTo>
                    <a:pt x="41" y="307"/>
                    <a:pt x="47" y="301"/>
                    <a:pt x="57" y="301"/>
                  </a:cubicBezTo>
                  <a:cubicBezTo>
                    <a:pt x="66" y="301"/>
                    <a:pt x="68" y="305"/>
                    <a:pt x="68" y="312"/>
                  </a:cubicBezTo>
                  <a:cubicBezTo>
                    <a:pt x="68" y="320"/>
                    <a:pt x="65" y="327"/>
                    <a:pt x="63" y="334"/>
                  </a:cubicBezTo>
                  <a:lnTo>
                    <a:pt x="62" y="338"/>
                  </a:lnTo>
                  <a:cubicBezTo>
                    <a:pt x="61" y="339"/>
                    <a:pt x="60" y="341"/>
                    <a:pt x="59" y="341"/>
                  </a:cubicBezTo>
                  <a:cubicBezTo>
                    <a:pt x="59" y="342"/>
                    <a:pt x="58" y="342"/>
                    <a:pt x="58" y="343"/>
                  </a:cubicBezTo>
                  <a:cubicBezTo>
                    <a:pt x="58" y="344"/>
                    <a:pt x="59" y="345"/>
                    <a:pt x="59" y="346"/>
                  </a:cubicBezTo>
                  <a:cubicBezTo>
                    <a:pt x="60" y="347"/>
                    <a:pt x="61" y="348"/>
                    <a:pt x="61" y="350"/>
                  </a:cubicBezTo>
                  <a:cubicBezTo>
                    <a:pt x="61" y="354"/>
                    <a:pt x="60" y="356"/>
                    <a:pt x="58" y="358"/>
                  </a:cubicBezTo>
                  <a:cubicBezTo>
                    <a:pt x="57" y="360"/>
                    <a:pt x="56" y="362"/>
                    <a:pt x="56" y="364"/>
                  </a:cubicBezTo>
                  <a:cubicBezTo>
                    <a:pt x="56" y="366"/>
                    <a:pt x="59" y="368"/>
                    <a:pt x="61" y="368"/>
                  </a:cubicBezTo>
                  <a:cubicBezTo>
                    <a:pt x="63" y="368"/>
                    <a:pt x="64" y="367"/>
                    <a:pt x="65" y="366"/>
                  </a:cubicBezTo>
                  <a:cubicBezTo>
                    <a:pt x="67" y="365"/>
                    <a:pt x="68" y="364"/>
                    <a:pt x="71" y="364"/>
                  </a:cubicBezTo>
                  <a:cubicBezTo>
                    <a:pt x="77" y="364"/>
                    <a:pt x="79" y="367"/>
                    <a:pt x="81" y="369"/>
                  </a:cubicBezTo>
                  <a:cubicBezTo>
                    <a:pt x="83" y="372"/>
                    <a:pt x="85" y="373"/>
                    <a:pt x="88" y="373"/>
                  </a:cubicBezTo>
                  <a:cubicBezTo>
                    <a:pt x="89" y="373"/>
                    <a:pt x="90" y="373"/>
                    <a:pt x="91" y="371"/>
                  </a:cubicBezTo>
                  <a:cubicBezTo>
                    <a:pt x="91" y="370"/>
                    <a:pt x="92" y="369"/>
                    <a:pt x="93" y="368"/>
                  </a:cubicBezTo>
                  <a:cubicBezTo>
                    <a:pt x="95" y="366"/>
                    <a:pt x="97" y="365"/>
                    <a:pt x="99" y="365"/>
                  </a:cubicBezTo>
                  <a:cubicBezTo>
                    <a:pt x="100" y="364"/>
                    <a:pt x="101" y="364"/>
                    <a:pt x="101" y="363"/>
                  </a:cubicBezTo>
                  <a:cubicBezTo>
                    <a:pt x="103" y="362"/>
                    <a:pt x="104" y="359"/>
                    <a:pt x="105" y="356"/>
                  </a:cubicBezTo>
                  <a:cubicBezTo>
                    <a:pt x="105" y="353"/>
                    <a:pt x="106" y="350"/>
                    <a:pt x="108" y="348"/>
                  </a:cubicBezTo>
                  <a:cubicBezTo>
                    <a:pt x="109" y="346"/>
                    <a:pt x="112" y="345"/>
                    <a:pt x="114" y="344"/>
                  </a:cubicBezTo>
                  <a:cubicBezTo>
                    <a:pt x="115" y="343"/>
                    <a:pt x="116" y="343"/>
                    <a:pt x="117" y="342"/>
                  </a:cubicBezTo>
                  <a:cubicBezTo>
                    <a:pt x="118" y="341"/>
                    <a:pt x="119" y="340"/>
                    <a:pt x="120" y="339"/>
                  </a:cubicBezTo>
                  <a:cubicBezTo>
                    <a:pt x="122" y="336"/>
                    <a:pt x="124" y="333"/>
                    <a:pt x="129" y="333"/>
                  </a:cubicBezTo>
                  <a:cubicBezTo>
                    <a:pt x="136" y="333"/>
                    <a:pt x="148" y="357"/>
                    <a:pt x="148" y="363"/>
                  </a:cubicBezTo>
                  <a:cubicBezTo>
                    <a:pt x="148" y="368"/>
                    <a:pt x="143" y="370"/>
                    <a:pt x="140" y="371"/>
                  </a:cubicBezTo>
                  <a:cubicBezTo>
                    <a:pt x="139" y="371"/>
                    <a:pt x="138" y="372"/>
                    <a:pt x="137" y="372"/>
                  </a:cubicBezTo>
                  <a:lnTo>
                    <a:pt x="137" y="372"/>
                  </a:lnTo>
                  <a:lnTo>
                    <a:pt x="124" y="372"/>
                  </a:lnTo>
                  <a:cubicBezTo>
                    <a:pt x="123" y="373"/>
                    <a:pt x="123" y="374"/>
                    <a:pt x="123" y="375"/>
                  </a:cubicBezTo>
                  <a:cubicBezTo>
                    <a:pt x="123" y="377"/>
                    <a:pt x="124" y="378"/>
                    <a:pt x="126" y="378"/>
                  </a:cubicBezTo>
                  <a:cubicBezTo>
                    <a:pt x="129" y="379"/>
                    <a:pt x="132" y="380"/>
                    <a:pt x="132" y="385"/>
                  </a:cubicBezTo>
                  <a:cubicBezTo>
                    <a:pt x="132" y="388"/>
                    <a:pt x="130" y="391"/>
                    <a:pt x="128" y="393"/>
                  </a:cubicBezTo>
                  <a:cubicBezTo>
                    <a:pt x="126" y="395"/>
                    <a:pt x="124" y="396"/>
                    <a:pt x="124" y="399"/>
                  </a:cubicBezTo>
                  <a:lnTo>
                    <a:pt x="124" y="404"/>
                  </a:lnTo>
                  <a:cubicBezTo>
                    <a:pt x="124" y="409"/>
                    <a:pt x="120" y="413"/>
                    <a:pt x="117" y="416"/>
                  </a:cubicBezTo>
                  <a:cubicBezTo>
                    <a:pt x="115" y="418"/>
                    <a:pt x="113" y="421"/>
                    <a:pt x="113" y="422"/>
                  </a:cubicBezTo>
                  <a:cubicBezTo>
                    <a:pt x="113" y="423"/>
                    <a:pt x="114" y="425"/>
                    <a:pt x="117" y="426"/>
                  </a:cubicBezTo>
                  <a:lnTo>
                    <a:pt x="120" y="427"/>
                  </a:lnTo>
                  <a:lnTo>
                    <a:pt x="119" y="429"/>
                  </a:lnTo>
                  <a:cubicBezTo>
                    <a:pt x="118" y="430"/>
                    <a:pt x="117" y="431"/>
                    <a:pt x="117" y="432"/>
                  </a:cubicBezTo>
                  <a:cubicBezTo>
                    <a:pt x="115" y="435"/>
                    <a:pt x="114" y="438"/>
                    <a:pt x="114" y="441"/>
                  </a:cubicBezTo>
                  <a:cubicBezTo>
                    <a:pt x="114" y="446"/>
                    <a:pt x="114" y="449"/>
                    <a:pt x="115" y="451"/>
                  </a:cubicBezTo>
                  <a:cubicBezTo>
                    <a:pt x="116" y="454"/>
                    <a:pt x="118" y="454"/>
                    <a:pt x="122" y="453"/>
                  </a:cubicBezTo>
                  <a:lnTo>
                    <a:pt x="124" y="453"/>
                  </a:lnTo>
                  <a:lnTo>
                    <a:pt x="124" y="455"/>
                  </a:lnTo>
                  <a:cubicBezTo>
                    <a:pt x="125" y="458"/>
                    <a:pt x="126" y="459"/>
                    <a:pt x="127" y="459"/>
                  </a:cubicBezTo>
                  <a:lnTo>
                    <a:pt x="132" y="459"/>
                  </a:lnTo>
                  <a:cubicBezTo>
                    <a:pt x="139" y="459"/>
                    <a:pt x="142" y="465"/>
                    <a:pt x="145" y="471"/>
                  </a:cubicBezTo>
                  <a:cubicBezTo>
                    <a:pt x="147" y="475"/>
                    <a:pt x="149" y="479"/>
                    <a:pt x="153" y="480"/>
                  </a:cubicBezTo>
                  <a:lnTo>
                    <a:pt x="157" y="451"/>
                  </a:lnTo>
                  <a:lnTo>
                    <a:pt x="157" y="484"/>
                  </a:lnTo>
                  <a:cubicBezTo>
                    <a:pt x="156" y="484"/>
                    <a:pt x="156" y="484"/>
                    <a:pt x="156" y="484"/>
                  </a:cubicBezTo>
                  <a:lnTo>
                    <a:pt x="157" y="484"/>
                  </a:lnTo>
                  <a:lnTo>
                    <a:pt x="157" y="484"/>
                  </a:lnTo>
                  <a:cubicBezTo>
                    <a:pt x="159" y="484"/>
                    <a:pt x="160" y="483"/>
                    <a:pt x="161" y="483"/>
                  </a:cubicBezTo>
                  <a:cubicBezTo>
                    <a:pt x="162" y="482"/>
                    <a:pt x="162" y="482"/>
                    <a:pt x="162" y="482"/>
                  </a:cubicBezTo>
                  <a:lnTo>
                    <a:pt x="163" y="476"/>
                  </a:lnTo>
                  <a:cubicBezTo>
                    <a:pt x="163" y="473"/>
                    <a:pt x="163" y="472"/>
                    <a:pt x="165" y="472"/>
                  </a:cubicBezTo>
                  <a:cubicBezTo>
                    <a:pt x="166" y="472"/>
                    <a:pt x="167" y="472"/>
                    <a:pt x="168" y="472"/>
                  </a:cubicBezTo>
                  <a:cubicBezTo>
                    <a:pt x="169" y="473"/>
                    <a:pt x="170" y="473"/>
                    <a:pt x="172" y="473"/>
                  </a:cubicBezTo>
                  <a:cubicBezTo>
                    <a:pt x="173" y="473"/>
                    <a:pt x="174" y="473"/>
                    <a:pt x="175" y="473"/>
                  </a:cubicBezTo>
                  <a:lnTo>
                    <a:pt x="175" y="473"/>
                  </a:lnTo>
                  <a:cubicBezTo>
                    <a:pt x="176" y="473"/>
                    <a:pt x="176" y="472"/>
                    <a:pt x="177" y="471"/>
                  </a:cubicBezTo>
                  <a:cubicBezTo>
                    <a:pt x="178" y="470"/>
                    <a:pt x="178" y="470"/>
                    <a:pt x="179" y="469"/>
                  </a:cubicBezTo>
                  <a:cubicBezTo>
                    <a:pt x="179" y="469"/>
                    <a:pt x="179" y="469"/>
                    <a:pt x="179" y="469"/>
                  </a:cubicBezTo>
                  <a:cubicBezTo>
                    <a:pt x="184" y="469"/>
                    <a:pt x="188" y="471"/>
                    <a:pt x="192" y="472"/>
                  </a:cubicBezTo>
                  <a:cubicBezTo>
                    <a:pt x="196" y="473"/>
                    <a:pt x="200" y="474"/>
                    <a:pt x="205" y="474"/>
                  </a:cubicBezTo>
                  <a:cubicBezTo>
                    <a:pt x="210" y="474"/>
                    <a:pt x="211" y="472"/>
                    <a:pt x="211" y="468"/>
                  </a:cubicBezTo>
                  <a:cubicBezTo>
                    <a:pt x="212" y="467"/>
                    <a:pt x="212" y="466"/>
                    <a:pt x="212" y="465"/>
                  </a:cubicBezTo>
                  <a:cubicBezTo>
                    <a:pt x="213" y="463"/>
                    <a:pt x="216" y="463"/>
                    <a:pt x="219" y="463"/>
                  </a:cubicBezTo>
                  <a:cubicBezTo>
                    <a:pt x="221" y="463"/>
                    <a:pt x="223" y="463"/>
                    <a:pt x="224" y="462"/>
                  </a:cubicBezTo>
                  <a:lnTo>
                    <a:pt x="227" y="462"/>
                  </a:lnTo>
                  <a:lnTo>
                    <a:pt x="227" y="463"/>
                  </a:lnTo>
                  <a:cubicBezTo>
                    <a:pt x="227" y="465"/>
                    <a:pt x="227" y="466"/>
                    <a:pt x="227" y="467"/>
                  </a:cubicBezTo>
                  <a:cubicBezTo>
                    <a:pt x="227" y="468"/>
                    <a:pt x="227" y="468"/>
                    <a:pt x="227" y="469"/>
                  </a:cubicBezTo>
                  <a:cubicBezTo>
                    <a:pt x="227" y="469"/>
                    <a:pt x="228" y="470"/>
                    <a:pt x="228" y="471"/>
                  </a:cubicBezTo>
                  <a:cubicBezTo>
                    <a:pt x="229" y="472"/>
                    <a:pt x="230" y="473"/>
                    <a:pt x="231" y="475"/>
                  </a:cubicBezTo>
                  <a:cubicBezTo>
                    <a:pt x="233" y="478"/>
                    <a:pt x="235" y="481"/>
                    <a:pt x="240" y="482"/>
                  </a:cubicBezTo>
                  <a:lnTo>
                    <a:pt x="243" y="482"/>
                  </a:lnTo>
                  <a:lnTo>
                    <a:pt x="242" y="484"/>
                  </a:lnTo>
                  <a:cubicBezTo>
                    <a:pt x="239" y="499"/>
                    <a:pt x="242" y="511"/>
                    <a:pt x="245" y="521"/>
                  </a:cubicBezTo>
                  <a:cubicBezTo>
                    <a:pt x="249" y="521"/>
                    <a:pt x="250" y="520"/>
                    <a:pt x="250" y="518"/>
                  </a:cubicBezTo>
                  <a:cubicBezTo>
                    <a:pt x="250" y="517"/>
                    <a:pt x="249" y="516"/>
                    <a:pt x="249" y="515"/>
                  </a:cubicBezTo>
                  <a:cubicBezTo>
                    <a:pt x="248" y="513"/>
                    <a:pt x="247" y="511"/>
                    <a:pt x="247" y="507"/>
                  </a:cubicBezTo>
                  <a:cubicBezTo>
                    <a:pt x="247" y="502"/>
                    <a:pt x="253" y="493"/>
                    <a:pt x="258" y="493"/>
                  </a:cubicBezTo>
                  <a:cubicBezTo>
                    <a:pt x="273" y="493"/>
                    <a:pt x="290" y="491"/>
                    <a:pt x="290" y="479"/>
                  </a:cubicBezTo>
                  <a:cubicBezTo>
                    <a:pt x="290" y="478"/>
                    <a:pt x="289" y="476"/>
                    <a:pt x="288" y="475"/>
                  </a:cubicBezTo>
                  <a:cubicBezTo>
                    <a:pt x="286" y="473"/>
                    <a:pt x="284" y="471"/>
                    <a:pt x="284" y="468"/>
                  </a:cubicBezTo>
                  <a:cubicBezTo>
                    <a:pt x="284" y="465"/>
                    <a:pt x="287" y="464"/>
                    <a:pt x="290" y="462"/>
                  </a:cubicBezTo>
                  <a:cubicBezTo>
                    <a:pt x="292" y="461"/>
                    <a:pt x="294" y="460"/>
                    <a:pt x="296" y="458"/>
                  </a:cubicBezTo>
                  <a:lnTo>
                    <a:pt x="296" y="448"/>
                  </a:lnTo>
                  <a:cubicBezTo>
                    <a:pt x="295" y="447"/>
                    <a:pt x="294" y="447"/>
                    <a:pt x="293" y="448"/>
                  </a:cubicBezTo>
                  <a:cubicBezTo>
                    <a:pt x="292" y="448"/>
                    <a:pt x="291" y="448"/>
                    <a:pt x="288" y="448"/>
                  </a:cubicBezTo>
                  <a:cubicBezTo>
                    <a:pt x="287" y="448"/>
                    <a:pt x="282" y="446"/>
                    <a:pt x="273" y="442"/>
                  </a:cubicBezTo>
                  <a:lnTo>
                    <a:pt x="271" y="441"/>
                  </a:lnTo>
                  <a:lnTo>
                    <a:pt x="286" y="419"/>
                  </a:lnTo>
                  <a:lnTo>
                    <a:pt x="287" y="419"/>
                  </a:lnTo>
                  <a:cubicBezTo>
                    <a:pt x="289" y="419"/>
                    <a:pt x="301" y="424"/>
                    <a:pt x="305" y="428"/>
                  </a:cubicBezTo>
                  <a:lnTo>
                    <a:pt x="305" y="428"/>
                  </a:lnTo>
                  <a:lnTo>
                    <a:pt x="306" y="428"/>
                  </a:lnTo>
                  <a:cubicBezTo>
                    <a:pt x="307" y="430"/>
                    <a:pt x="307" y="432"/>
                    <a:pt x="307" y="434"/>
                  </a:cubicBezTo>
                  <a:cubicBezTo>
                    <a:pt x="307" y="435"/>
                    <a:pt x="307" y="438"/>
                    <a:pt x="307" y="438"/>
                  </a:cubicBezTo>
                  <a:cubicBezTo>
                    <a:pt x="308" y="438"/>
                    <a:pt x="309" y="438"/>
                    <a:pt x="310" y="438"/>
                  </a:cubicBezTo>
                  <a:cubicBezTo>
                    <a:pt x="310" y="437"/>
                    <a:pt x="311" y="437"/>
                    <a:pt x="312" y="437"/>
                  </a:cubicBezTo>
                  <a:cubicBezTo>
                    <a:pt x="310" y="425"/>
                    <a:pt x="311" y="417"/>
                    <a:pt x="312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9" name="Freeform 1219"/>
            <p:cNvSpPr>
              <a:spLocks/>
            </p:cNvSpPr>
            <p:nvPr/>
          </p:nvSpPr>
          <p:spPr bwMode="auto">
            <a:xfrm>
              <a:off x="8413129" y="4626855"/>
              <a:ext cx="129684" cy="92094"/>
            </a:xfrm>
            <a:custGeom>
              <a:avLst/>
              <a:gdLst>
                <a:gd name="T0" fmla="*/ 286 w 307"/>
                <a:gd name="T1" fmla="*/ 158 h 213"/>
                <a:gd name="T2" fmla="*/ 275 w 307"/>
                <a:gd name="T3" fmla="*/ 153 h 213"/>
                <a:gd name="T4" fmla="*/ 265 w 307"/>
                <a:gd name="T5" fmla="*/ 137 h 213"/>
                <a:gd name="T6" fmla="*/ 269 w 307"/>
                <a:gd name="T7" fmla="*/ 124 h 213"/>
                <a:gd name="T8" fmla="*/ 269 w 307"/>
                <a:gd name="T9" fmla="*/ 110 h 213"/>
                <a:gd name="T10" fmla="*/ 275 w 307"/>
                <a:gd name="T11" fmla="*/ 95 h 213"/>
                <a:gd name="T12" fmla="*/ 283 w 307"/>
                <a:gd name="T13" fmla="*/ 80 h 213"/>
                <a:gd name="T14" fmla="*/ 273 w 307"/>
                <a:gd name="T15" fmla="*/ 70 h 213"/>
                <a:gd name="T16" fmla="*/ 278 w 307"/>
                <a:gd name="T17" fmla="*/ 64 h 213"/>
                <a:gd name="T18" fmla="*/ 293 w 307"/>
                <a:gd name="T19" fmla="*/ 63 h 213"/>
                <a:gd name="T20" fmla="*/ 283 w 307"/>
                <a:gd name="T21" fmla="*/ 31 h 213"/>
                <a:gd name="T22" fmla="*/ 274 w 307"/>
                <a:gd name="T23" fmla="*/ 40 h 213"/>
                <a:gd name="T24" fmla="*/ 265 w 307"/>
                <a:gd name="T25" fmla="*/ 46 h 213"/>
                <a:gd name="T26" fmla="*/ 257 w 307"/>
                <a:gd name="T27" fmla="*/ 62 h 213"/>
                <a:gd name="T28" fmla="*/ 249 w 307"/>
                <a:gd name="T29" fmla="*/ 66 h 213"/>
                <a:gd name="T30" fmla="*/ 248 w 307"/>
                <a:gd name="T31" fmla="*/ 68 h 213"/>
                <a:gd name="T32" fmla="*/ 233 w 307"/>
                <a:gd name="T33" fmla="*/ 67 h 213"/>
                <a:gd name="T34" fmla="*/ 221 w 307"/>
                <a:gd name="T35" fmla="*/ 64 h 213"/>
                <a:gd name="T36" fmla="*/ 206 w 307"/>
                <a:gd name="T37" fmla="*/ 59 h 213"/>
                <a:gd name="T38" fmla="*/ 212 w 307"/>
                <a:gd name="T39" fmla="*/ 46 h 213"/>
                <a:gd name="T40" fmla="*/ 209 w 307"/>
                <a:gd name="T41" fmla="*/ 38 h 213"/>
                <a:gd name="T42" fmla="*/ 213 w 307"/>
                <a:gd name="T43" fmla="*/ 32 h 213"/>
                <a:gd name="T44" fmla="*/ 218 w 307"/>
                <a:gd name="T45" fmla="*/ 7 h 213"/>
                <a:gd name="T46" fmla="*/ 193 w 307"/>
                <a:gd name="T47" fmla="*/ 11 h 213"/>
                <a:gd name="T48" fmla="*/ 191 w 307"/>
                <a:gd name="T49" fmla="*/ 13 h 213"/>
                <a:gd name="T50" fmla="*/ 176 w 307"/>
                <a:gd name="T51" fmla="*/ 19 h 213"/>
                <a:gd name="T52" fmla="*/ 161 w 307"/>
                <a:gd name="T53" fmla="*/ 35 h 213"/>
                <a:gd name="T54" fmla="*/ 146 w 307"/>
                <a:gd name="T55" fmla="*/ 43 h 213"/>
                <a:gd name="T56" fmla="*/ 135 w 307"/>
                <a:gd name="T57" fmla="*/ 49 h 213"/>
                <a:gd name="T58" fmla="*/ 115 w 307"/>
                <a:gd name="T59" fmla="*/ 60 h 213"/>
                <a:gd name="T60" fmla="*/ 87 w 307"/>
                <a:gd name="T61" fmla="*/ 67 h 213"/>
                <a:gd name="T62" fmla="*/ 67 w 307"/>
                <a:gd name="T63" fmla="*/ 59 h 213"/>
                <a:gd name="T64" fmla="*/ 50 w 307"/>
                <a:gd name="T65" fmla="*/ 63 h 213"/>
                <a:gd name="T66" fmla="*/ 10 w 307"/>
                <a:gd name="T67" fmla="*/ 66 h 213"/>
                <a:gd name="T68" fmla="*/ 9 w 307"/>
                <a:gd name="T69" fmla="*/ 67 h 213"/>
                <a:gd name="T70" fmla="*/ 4 w 307"/>
                <a:gd name="T71" fmla="*/ 72 h 213"/>
                <a:gd name="T72" fmla="*/ 3 w 307"/>
                <a:gd name="T73" fmla="*/ 73 h 213"/>
                <a:gd name="T74" fmla="*/ 2 w 307"/>
                <a:gd name="T75" fmla="*/ 73 h 213"/>
                <a:gd name="T76" fmla="*/ 3 w 307"/>
                <a:gd name="T77" fmla="*/ 82 h 213"/>
                <a:gd name="T78" fmla="*/ 11 w 307"/>
                <a:gd name="T79" fmla="*/ 85 h 213"/>
                <a:gd name="T80" fmla="*/ 18 w 307"/>
                <a:gd name="T81" fmla="*/ 88 h 213"/>
                <a:gd name="T82" fmla="*/ 15 w 307"/>
                <a:gd name="T83" fmla="*/ 98 h 213"/>
                <a:gd name="T84" fmla="*/ 23 w 307"/>
                <a:gd name="T85" fmla="*/ 96 h 213"/>
                <a:gd name="T86" fmla="*/ 37 w 307"/>
                <a:gd name="T87" fmla="*/ 96 h 213"/>
                <a:gd name="T88" fmla="*/ 44 w 307"/>
                <a:gd name="T89" fmla="*/ 99 h 213"/>
                <a:gd name="T90" fmla="*/ 54 w 307"/>
                <a:gd name="T91" fmla="*/ 105 h 213"/>
                <a:gd name="T92" fmla="*/ 60 w 307"/>
                <a:gd name="T93" fmla="*/ 122 h 213"/>
                <a:gd name="T94" fmla="*/ 68 w 307"/>
                <a:gd name="T95" fmla="*/ 131 h 213"/>
                <a:gd name="T96" fmla="*/ 62 w 307"/>
                <a:gd name="T97" fmla="*/ 135 h 213"/>
                <a:gd name="T98" fmla="*/ 69 w 307"/>
                <a:gd name="T99" fmla="*/ 144 h 213"/>
                <a:gd name="T100" fmla="*/ 79 w 307"/>
                <a:gd name="T101" fmla="*/ 155 h 213"/>
                <a:gd name="T102" fmla="*/ 136 w 307"/>
                <a:gd name="T103" fmla="*/ 137 h 213"/>
                <a:gd name="T104" fmla="*/ 141 w 307"/>
                <a:gd name="T105" fmla="*/ 136 h 213"/>
                <a:gd name="T106" fmla="*/ 237 w 307"/>
                <a:gd name="T107" fmla="*/ 212 h 213"/>
                <a:gd name="T108" fmla="*/ 254 w 307"/>
                <a:gd name="T109" fmla="*/ 208 h 213"/>
                <a:gd name="T110" fmla="*/ 291 w 307"/>
                <a:gd name="T111" fmla="*/ 202 h 213"/>
                <a:gd name="T112" fmla="*/ 302 w 307"/>
                <a:gd name="T113" fmla="*/ 196 h 213"/>
                <a:gd name="T114" fmla="*/ 306 w 307"/>
                <a:gd name="T115" fmla="*/ 181 h 213"/>
                <a:gd name="T116" fmla="*/ 297 w 307"/>
                <a:gd name="T11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213">
                  <a:moveTo>
                    <a:pt x="297" y="168"/>
                  </a:moveTo>
                  <a:cubicBezTo>
                    <a:pt x="294" y="163"/>
                    <a:pt x="291" y="158"/>
                    <a:pt x="286" y="158"/>
                  </a:cubicBezTo>
                  <a:lnTo>
                    <a:pt x="281" y="158"/>
                  </a:lnTo>
                  <a:cubicBezTo>
                    <a:pt x="277" y="158"/>
                    <a:pt x="276" y="155"/>
                    <a:pt x="275" y="153"/>
                  </a:cubicBezTo>
                  <a:cubicBezTo>
                    <a:pt x="271" y="154"/>
                    <a:pt x="268" y="152"/>
                    <a:pt x="266" y="148"/>
                  </a:cubicBezTo>
                  <a:cubicBezTo>
                    <a:pt x="265" y="145"/>
                    <a:pt x="265" y="142"/>
                    <a:pt x="265" y="137"/>
                  </a:cubicBezTo>
                  <a:cubicBezTo>
                    <a:pt x="265" y="132"/>
                    <a:pt x="266" y="129"/>
                    <a:pt x="268" y="126"/>
                  </a:cubicBezTo>
                  <a:cubicBezTo>
                    <a:pt x="268" y="126"/>
                    <a:pt x="269" y="125"/>
                    <a:pt x="269" y="124"/>
                  </a:cubicBezTo>
                  <a:cubicBezTo>
                    <a:pt x="266" y="123"/>
                    <a:pt x="264" y="121"/>
                    <a:pt x="264" y="117"/>
                  </a:cubicBezTo>
                  <a:cubicBezTo>
                    <a:pt x="264" y="115"/>
                    <a:pt x="266" y="112"/>
                    <a:pt x="269" y="110"/>
                  </a:cubicBezTo>
                  <a:cubicBezTo>
                    <a:pt x="271" y="107"/>
                    <a:pt x="275" y="103"/>
                    <a:pt x="275" y="99"/>
                  </a:cubicBezTo>
                  <a:lnTo>
                    <a:pt x="275" y="95"/>
                  </a:lnTo>
                  <a:cubicBezTo>
                    <a:pt x="275" y="90"/>
                    <a:pt x="277" y="88"/>
                    <a:pt x="280" y="86"/>
                  </a:cubicBezTo>
                  <a:cubicBezTo>
                    <a:pt x="281" y="84"/>
                    <a:pt x="283" y="83"/>
                    <a:pt x="283" y="80"/>
                  </a:cubicBezTo>
                  <a:cubicBezTo>
                    <a:pt x="283" y="78"/>
                    <a:pt x="282" y="78"/>
                    <a:pt x="279" y="77"/>
                  </a:cubicBezTo>
                  <a:cubicBezTo>
                    <a:pt x="277" y="76"/>
                    <a:pt x="273" y="75"/>
                    <a:pt x="273" y="70"/>
                  </a:cubicBezTo>
                  <a:cubicBezTo>
                    <a:pt x="273" y="68"/>
                    <a:pt x="275" y="65"/>
                    <a:pt x="277" y="64"/>
                  </a:cubicBezTo>
                  <a:lnTo>
                    <a:pt x="278" y="64"/>
                  </a:lnTo>
                  <a:lnTo>
                    <a:pt x="290" y="64"/>
                  </a:lnTo>
                  <a:cubicBezTo>
                    <a:pt x="291" y="64"/>
                    <a:pt x="292" y="64"/>
                    <a:pt x="293" y="63"/>
                  </a:cubicBezTo>
                  <a:cubicBezTo>
                    <a:pt x="296" y="62"/>
                    <a:pt x="299" y="61"/>
                    <a:pt x="299" y="58"/>
                  </a:cubicBezTo>
                  <a:cubicBezTo>
                    <a:pt x="299" y="52"/>
                    <a:pt x="287" y="31"/>
                    <a:pt x="283" y="31"/>
                  </a:cubicBezTo>
                  <a:cubicBezTo>
                    <a:pt x="280" y="31"/>
                    <a:pt x="279" y="33"/>
                    <a:pt x="277" y="36"/>
                  </a:cubicBezTo>
                  <a:cubicBezTo>
                    <a:pt x="276" y="37"/>
                    <a:pt x="275" y="39"/>
                    <a:pt x="274" y="40"/>
                  </a:cubicBezTo>
                  <a:cubicBezTo>
                    <a:pt x="272" y="41"/>
                    <a:pt x="270" y="42"/>
                    <a:pt x="269" y="42"/>
                  </a:cubicBezTo>
                  <a:cubicBezTo>
                    <a:pt x="267" y="43"/>
                    <a:pt x="266" y="44"/>
                    <a:pt x="265" y="46"/>
                  </a:cubicBezTo>
                  <a:cubicBezTo>
                    <a:pt x="263" y="47"/>
                    <a:pt x="263" y="49"/>
                    <a:pt x="262" y="52"/>
                  </a:cubicBezTo>
                  <a:cubicBezTo>
                    <a:pt x="261" y="55"/>
                    <a:pt x="260" y="59"/>
                    <a:pt x="257" y="62"/>
                  </a:cubicBezTo>
                  <a:cubicBezTo>
                    <a:pt x="256" y="62"/>
                    <a:pt x="255" y="63"/>
                    <a:pt x="254" y="63"/>
                  </a:cubicBezTo>
                  <a:cubicBezTo>
                    <a:pt x="252" y="64"/>
                    <a:pt x="251" y="64"/>
                    <a:pt x="249" y="66"/>
                  </a:cubicBezTo>
                  <a:lnTo>
                    <a:pt x="249" y="66"/>
                  </a:lnTo>
                  <a:cubicBezTo>
                    <a:pt x="248" y="67"/>
                    <a:pt x="248" y="68"/>
                    <a:pt x="248" y="68"/>
                  </a:cubicBezTo>
                  <a:cubicBezTo>
                    <a:pt x="247" y="70"/>
                    <a:pt x="245" y="72"/>
                    <a:pt x="242" y="72"/>
                  </a:cubicBezTo>
                  <a:cubicBezTo>
                    <a:pt x="237" y="72"/>
                    <a:pt x="235" y="69"/>
                    <a:pt x="233" y="67"/>
                  </a:cubicBezTo>
                  <a:cubicBezTo>
                    <a:pt x="231" y="65"/>
                    <a:pt x="229" y="63"/>
                    <a:pt x="225" y="63"/>
                  </a:cubicBezTo>
                  <a:cubicBezTo>
                    <a:pt x="223" y="63"/>
                    <a:pt x="223" y="63"/>
                    <a:pt x="221" y="64"/>
                  </a:cubicBezTo>
                  <a:cubicBezTo>
                    <a:pt x="220" y="65"/>
                    <a:pt x="218" y="67"/>
                    <a:pt x="215" y="67"/>
                  </a:cubicBezTo>
                  <a:cubicBezTo>
                    <a:pt x="211" y="67"/>
                    <a:pt x="206" y="64"/>
                    <a:pt x="206" y="59"/>
                  </a:cubicBezTo>
                  <a:cubicBezTo>
                    <a:pt x="206" y="56"/>
                    <a:pt x="208" y="54"/>
                    <a:pt x="209" y="52"/>
                  </a:cubicBezTo>
                  <a:cubicBezTo>
                    <a:pt x="211" y="50"/>
                    <a:pt x="212" y="48"/>
                    <a:pt x="212" y="46"/>
                  </a:cubicBezTo>
                  <a:cubicBezTo>
                    <a:pt x="212" y="45"/>
                    <a:pt x="211" y="44"/>
                    <a:pt x="211" y="43"/>
                  </a:cubicBezTo>
                  <a:cubicBezTo>
                    <a:pt x="210" y="42"/>
                    <a:pt x="209" y="40"/>
                    <a:pt x="209" y="38"/>
                  </a:cubicBezTo>
                  <a:cubicBezTo>
                    <a:pt x="209" y="36"/>
                    <a:pt x="210" y="35"/>
                    <a:pt x="211" y="34"/>
                  </a:cubicBezTo>
                  <a:cubicBezTo>
                    <a:pt x="212" y="33"/>
                    <a:pt x="212" y="33"/>
                    <a:pt x="213" y="32"/>
                  </a:cubicBezTo>
                  <a:cubicBezTo>
                    <a:pt x="213" y="31"/>
                    <a:pt x="213" y="30"/>
                    <a:pt x="214" y="29"/>
                  </a:cubicBezTo>
                  <a:cubicBezTo>
                    <a:pt x="216" y="22"/>
                    <a:pt x="218" y="14"/>
                    <a:pt x="218" y="7"/>
                  </a:cubicBezTo>
                  <a:cubicBezTo>
                    <a:pt x="218" y="2"/>
                    <a:pt x="217" y="0"/>
                    <a:pt x="211" y="0"/>
                  </a:cubicBezTo>
                  <a:cubicBezTo>
                    <a:pt x="202" y="0"/>
                    <a:pt x="198" y="5"/>
                    <a:pt x="193" y="11"/>
                  </a:cubicBezTo>
                  <a:cubicBezTo>
                    <a:pt x="192" y="11"/>
                    <a:pt x="192" y="12"/>
                    <a:pt x="191" y="13"/>
                  </a:cubicBezTo>
                  <a:lnTo>
                    <a:pt x="191" y="13"/>
                  </a:lnTo>
                  <a:lnTo>
                    <a:pt x="185" y="13"/>
                  </a:lnTo>
                  <a:cubicBezTo>
                    <a:pt x="181" y="15"/>
                    <a:pt x="178" y="17"/>
                    <a:pt x="176" y="19"/>
                  </a:cubicBezTo>
                  <a:cubicBezTo>
                    <a:pt x="173" y="21"/>
                    <a:pt x="171" y="24"/>
                    <a:pt x="169" y="27"/>
                  </a:cubicBezTo>
                  <a:cubicBezTo>
                    <a:pt x="167" y="29"/>
                    <a:pt x="164" y="32"/>
                    <a:pt x="161" y="35"/>
                  </a:cubicBezTo>
                  <a:cubicBezTo>
                    <a:pt x="160" y="37"/>
                    <a:pt x="158" y="38"/>
                    <a:pt x="155" y="40"/>
                  </a:cubicBezTo>
                  <a:cubicBezTo>
                    <a:pt x="153" y="42"/>
                    <a:pt x="149" y="42"/>
                    <a:pt x="146" y="43"/>
                  </a:cubicBezTo>
                  <a:cubicBezTo>
                    <a:pt x="143" y="44"/>
                    <a:pt x="139" y="44"/>
                    <a:pt x="138" y="46"/>
                  </a:cubicBezTo>
                  <a:cubicBezTo>
                    <a:pt x="137" y="47"/>
                    <a:pt x="136" y="48"/>
                    <a:pt x="135" y="49"/>
                  </a:cubicBezTo>
                  <a:cubicBezTo>
                    <a:pt x="133" y="51"/>
                    <a:pt x="131" y="53"/>
                    <a:pt x="129" y="54"/>
                  </a:cubicBezTo>
                  <a:cubicBezTo>
                    <a:pt x="126" y="58"/>
                    <a:pt x="121" y="60"/>
                    <a:pt x="115" y="60"/>
                  </a:cubicBezTo>
                  <a:cubicBezTo>
                    <a:pt x="109" y="60"/>
                    <a:pt x="104" y="62"/>
                    <a:pt x="100" y="64"/>
                  </a:cubicBezTo>
                  <a:cubicBezTo>
                    <a:pt x="96" y="66"/>
                    <a:pt x="92" y="67"/>
                    <a:pt x="87" y="67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73" y="61"/>
                    <a:pt x="71" y="59"/>
                    <a:pt x="67" y="59"/>
                  </a:cubicBezTo>
                  <a:cubicBezTo>
                    <a:pt x="64" y="59"/>
                    <a:pt x="61" y="60"/>
                    <a:pt x="58" y="61"/>
                  </a:cubicBezTo>
                  <a:cubicBezTo>
                    <a:pt x="55" y="62"/>
                    <a:pt x="53" y="63"/>
                    <a:pt x="50" y="63"/>
                  </a:cubicBezTo>
                  <a:lnTo>
                    <a:pt x="19" y="63"/>
                  </a:lnTo>
                  <a:cubicBezTo>
                    <a:pt x="15" y="63"/>
                    <a:pt x="12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7"/>
                  </a:cubicBezTo>
                  <a:cubicBezTo>
                    <a:pt x="7" y="68"/>
                    <a:pt x="5" y="70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lnTo>
                    <a:pt x="3" y="73"/>
                  </a:lnTo>
                  <a:lnTo>
                    <a:pt x="3" y="73"/>
                  </a:lnTo>
                  <a:cubicBezTo>
                    <a:pt x="2" y="73"/>
                    <a:pt x="2" y="73"/>
                    <a:pt x="2" y="73"/>
                  </a:cubicBezTo>
                  <a:cubicBezTo>
                    <a:pt x="1" y="74"/>
                    <a:pt x="0" y="76"/>
                    <a:pt x="0" y="79"/>
                  </a:cubicBezTo>
                  <a:cubicBezTo>
                    <a:pt x="1" y="80"/>
                    <a:pt x="1" y="81"/>
                    <a:pt x="3" y="82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8" y="83"/>
                    <a:pt x="9" y="83"/>
                    <a:pt x="11" y="85"/>
                  </a:cubicBezTo>
                  <a:cubicBezTo>
                    <a:pt x="13" y="86"/>
                    <a:pt x="14" y="86"/>
                    <a:pt x="15" y="87"/>
                  </a:cubicBezTo>
                  <a:cubicBezTo>
                    <a:pt x="16" y="87"/>
                    <a:pt x="18" y="87"/>
                    <a:pt x="18" y="88"/>
                  </a:cubicBezTo>
                  <a:cubicBezTo>
                    <a:pt x="18" y="90"/>
                    <a:pt x="17" y="91"/>
                    <a:pt x="15" y="93"/>
                  </a:cubicBezTo>
                  <a:cubicBezTo>
                    <a:pt x="14" y="95"/>
                    <a:pt x="14" y="96"/>
                    <a:pt x="15" y="98"/>
                  </a:cubicBezTo>
                  <a:cubicBezTo>
                    <a:pt x="15" y="99"/>
                    <a:pt x="16" y="99"/>
                    <a:pt x="17" y="99"/>
                  </a:cubicBezTo>
                  <a:cubicBezTo>
                    <a:pt x="19" y="99"/>
                    <a:pt x="21" y="98"/>
                    <a:pt x="23" y="96"/>
                  </a:cubicBezTo>
                  <a:cubicBezTo>
                    <a:pt x="26" y="92"/>
                    <a:pt x="29" y="91"/>
                    <a:pt x="31" y="91"/>
                  </a:cubicBezTo>
                  <a:cubicBezTo>
                    <a:pt x="34" y="91"/>
                    <a:pt x="36" y="94"/>
                    <a:pt x="37" y="96"/>
                  </a:cubicBezTo>
                  <a:cubicBezTo>
                    <a:pt x="38" y="97"/>
                    <a:pt x="40" y="101"/>
                    <a:pt x="41" y="101"/>
                  </a:cubicBezTo>
                  <a:cubicBezTo>
                    <a:pt x="42" y="101"/>
                    <a:pt x="43" y="100"/>
                    <a:pt x="44" y="99"/>
                  </a:cubicBezTo>
                  <a:cubicBezTo>
                    <a:pt x="45" y="98"/>
                    <a:pt x="46" y="97"/>
                    <a:pt x="47" y="97"/>
                  </a:cubicBezTo>
                  <a:cubicBezTo>
                    <a:pt x="50" y="97"/>
                    <a:pt x="52" y="100"/>
                    <a:pt x="54" y="105"/>
                  </a:cubicBezTo>
                  <a:cubicBezTo>
                    <a:pt x="58" y="111"/>
                    <a:pt x="60" y="116"/>
                    <a:pt x="58" y="120"/>
                  </a:cubicBezTo>
                  <a:cubicBezTo>
                    <a:pt x="58" y="120"/>
                    <a:pt x="58" y="120"/>
                    <a:pt x="60" y="122"/>
                  </a:cubicBezTo>
                  <a:cubicBezTo>
                    <a:pt x="61" y="123"/>
                    <a:pt x="62" y="123"/>
                    <a:pt x="63" y="124"/>
                  </a:cubicBezTo>
                  <a:cubicBezTo>
                    <a:pt x="66" y="127"/>
                    <a:pt x="68" y="129"/>
                    <a:pt x="68" y="131"/>
                  </a:cubicBezTo>
                  <a:cubicBezTo>
                    <a:pt x="68" y="132"/>
                    <a:pt x="65" y="133"/>
                    <a:pt x="65" y="134"/>
                  </a:cubicBezTo>
                  <a:cubicBezTo>
                    <a:pt x="62" y="134"/>
                    <a:pt x="62" y="135"/>
                    <a:pt x="62" y="135"/>
                  </a:cubicBezTo>
                  <a:cubicBezTo>
                    <a:pt x="62" y="136"/>
                    <a:pt x="62" y="137"/>
                    <a:pt x="65" y="139"/>
                  </a:cubicBezTo>
                  <a:cubicBezTo>
                    <a:pt x="67" y="141"/>
                    <a:pt x="68" y="143"/>
                    <a:pt x="69" y="144"/>
                  </a:cubicBezTo>
                  <a:cubicBezTo>
                    <a:pt x="70" y="146"/>
                    <a:pt x="71" y="147"/>
                    <a:pt x="73" y="148"/>
                  </a:cubicBezTo>
                  <a:cubicBezTo>
                    <a:pt x="76" y="150"/>
                    <a:pt x="78" y="153"/>
                    <a:pt x="79" y="155"/>
                  </a:cubicBezTo>
                  <a:cubicBezTo>
                    <a:pt x="88" y="148"/>
                    <a:pt x="98" y="144"/>
                    <a:pt x="103" y="143"/>
                  </a:cubicBezTo>
                  <a:cubicBezTo>
                    <a:pt x="125" y="142"/>
                    <a:pt x="132" y="139"/>
                    <a:pt x="136" y="137"/>
                  </a:cubicBezTo>
                  <a:cubicBezTo>
                    <a:pt x="137" y="136"/>
                    <a:pt x="138" y="136"/>
                    <a:pt x="140" y="136"/>
                  </a:cubicBezTo>
                  <a:cubicBezTo>
                    <a:pt x="140" y="136"/>
                    <a:pt x="140" y="136"/>
                    <a:pt x="141" y="136"/>
                  </a:cubicBezTo>
                  <a:cubicBezTo>
                    <a:pt x="162" y="138"/>
                    <a:pt x="186" y="163"/>
                    <a:pt x="206" y="185"/>
                  </a:cubicBezTo>
                  <a:cubicBezTo>
                    <a:pt x="219" y="198"/>
                    <a:pt x="229" y="209"/>
                    <a:pt x="237" y="212"/>
                  </a:cubicBezTo>
                  <a:cubicBezTo>
                    <a:pt x="239" y="213"/>
                    <a:pt x="240" y="213"/>
                    <a:pt x="242" y="213"/>
                  </a:cubicBezTo>
                  <a:cubicBezTo>
                    <a:pt x="246" y="213"/>
                    <a:pt x="250" y="211"/>
                    <a:pt x="254" y="208"/>
                  </a:cubicBezTo>
                  <a:cubicBezTo>
                    <a:pt x="259" y="205"/>
                    <a:pt x="265" y="201"/>
                    <a:pt x="271" y="201"/>
                  </a:cubicBezTo>
                  <a:cubicBezTo>
                    <a:pt x="280" y="201"/>
                    <a:pt x="286" y="202"/>
                    <a:pt x="291" y="202"/>
                  </a:cubicBezTo>
                  <a:cubicBezTo>
                    <a:pt x="294" y="202"/>
                    <a:pt x="297" y="202"/>
                    <a:pt x="299" y="202"/>
                  </a:cubicBezTo>
                  <a:lnTo>
                    <a:pt x="302" y="196"/>
                  </a:lnTo>
                  <a:lnTo>
                    <a:pt x="303" y="185"/>
                  </a:lnTo>
                  <a:lnTo>
                    <a:pt x="306" y="181"/>
                  </a:lnTo>
                  <a:cubicBezTo>
                    <a:pt x="306" y="181"/>
                    <a:pt x="307" y="180"/>
                    <a:pt x="307" y="180"/>
                  </a:cubicBezTo>
                  <a:cubicBezTo>
                    <a:pt x="302" y="178"/>
                    <a:pt x="299" y="173"/>
                    <a:pt x="297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0" name="Freeform 1220"/>
            <p:cNvSpPr>
              <a:spLocks/>
            </p:cNvSpPr>
            <p:nvPr/>
          </p:nvSpPr>
          <p:spPr bwMode="auto">
            <a:xfrm>
              <a:off x="8279687" y="4358093"/>
              <a:ext cx="240571" cy="300714"/>
            </a:xfrm>
            <a:custGeom>
              <a:avLst/>
              <a:gdLst>
                <a:gd name="T0" fmla="*/ 316 w 567"/>
                <a:gd name="T1" fmla="*/ 702 h 704"/>
                <a:gd name="T2" fmla="*/ 331 w 567"/>
                <a:gd name="T3" fmla="*/ 693 h 704"/>
                <a:gd name="T4" fmla="*/ 392 w 567"/>
                <a:gd name="T5" fmla="*/ 695 h 704"/>
                <a:gd name="T6" fmla="*/ 442 w 567"/>
                <a:gd name="T7" fmla="*/ 684 h 704"/>
                <a:gd name="T8" fmla="*/ 475 w 567"/>
                <a:gd name="T9" fmla="*/ 664 h 704"/>
                <a:gd name="T10" fmla="*/ 485 w 567"/>
                <a:gd name="T11" fmla="*/ 608 h 704"/>
                <a:gd name="T12" fmla="*/ 477 w 567"/>
                <a:gd name="T13" fmla="*/ 584 h 704"/>
                <a:gd name="T14" fmla="*/ 469 w 567"/>
                <a:gd name="T15" fmla="*/ 555 h 704"/>
                <a:gd name="T16" fmla="*/ 508 w 567"/>
                <a:gd name="T17" fmla="*/ 493 h 704"/>
                <a:gd name="T18" fmla="*/ 519 w 567"/>
                <a:gd name="T19" fmla="*/ 469 h 704"/>
                <a:gd name="T20" fmla="*/ 494 w 567"/>
                <a:gd name="T21" fmla="*/ 423 h 704"/>
                <a:gd name="T22" fmla="*/ 503 w 567"/>
                <a:gd name="T23" fmla="*/ 366 h 704"/>
                <a:gd name="T24" fmla="*/ 529 w 567"/>
                <a:gd name="T25" fmla="*/ 362 h 704"/>
                <a:gd name="T26" fmla="*/ 551 w 567"/>
                <a:gd name="T27" fmla="*/ 341 h 704"/>
                <a:gd name="T28" fmla="*/ 541 w 567"/>
                <a:gd name="T29" fmla="*/ 321 h 704"/>
                <a:gd name="T30" fmla="*/ 526 w 567"/>
                <a:gd name="T31" fmla="*/ 260 h 704"/>
                <a:gd name="T32" fmla="*/ 523 w 567"/>
                <a:gd name="T33" fmla="*/ 247 h 704"/>
                <a:gd name="T34" fmla="*/ 545 w 567"/>
                <a:gd name="T35" fmla="*/ 226 h 704"/>
                <a:gd name="T36" fmla="*/ 559 w 567"/>
                <a:gd name="T37" fmla="*/ 198 h 704"/>
                <a:gd name="T38" fmla="*/ 546 w 567"/>
                <a:gd name="T39" fmla="*/ 170 h 704"/>
                <a:gd name="T40" fmla="*/ 535 w 567"/>
                <a:gd name="T41" fmla="*/ 144 h 704"/>
                <a:gd name="T42" fmla="*/ 560 w 567"/>
                <a:gd name="T43" fmla="*/ 119 h 704"/>
                <a:gd name="T44" fmla="*/ 564 w 567"/>
                <a:gd name="T45" fmla="*/ 100 h 704"/>
                <a:gd name="T46" fmla="*/ 536 w 567"/>
                <a:gd name="T47" fmla="*/ 86 h 704"/>
                <a:gd name="T48" fmla="*/ 513 w 567"/>
                <a:gd name="T49" fmla="*/ 64 h 704"/>
                <a:gd name="T50" fmla="*/ 528 w 567"/>
                <a:gd name="T51" fmla="*/ 25 h 704"/>
                <a:gd name="T52" fmla="*/ 517 w 567"/>
                <a:gd name="T53" fmla="*/ 20 h 704"/>
                <a:gd name="T54" fmla="*/ 487 w 567"/>
                <a:gd name="T55" fmla="*/ 15 h 704"/>
                <a:gd name="T56" fmla="*/ 449 w 567"/>
                <a:gd name="T57" fmla="*/ 6 h 704"/>
                <a:gd name="T58" fmla="*/ 360 w 567"/>
                <a:gd name="T59" fmla="*/ 77 h 704"/>
                <a:gd name="T60" fmla="*/ 355 w 567"/>
                <a:gd name="T61" fmla="*/ 62 h 704"/>
                <a:gd name="T62" fmla="*/ 327 w 567"/>
                <a:gd name="T63" fmla="*/ 99 h 704"/>
                <a:gd name="T64" fmla="*/ 310 w 567"/>
                <a:gd name="T65" fmla="*/ 94 h 704"/>
                <a:gd name="T66" fmla="*/ 280 w 567"/>
                <a:gd name="T67" fmla="*/ 113 h 704"/>
                <a:gd name="T68" fmla="*/ 287 w 567"/>
                <a:gd name="T69" fmla="*/ 142 h 704"/>
                <a:gd name="T70" fmla="*/ 286 w 567"/>
                <a:gd name="T71" fmla="*/ 173 h 704"/>
                <a:gd name="T72" fmla="*/ 256 w 567"/>
                <a:gd name="T73" fmla="*/ 178 h 704"/>
                <a:gd name="T74" fmla="*/ 229 w 567"/>
                <a:gd name="T75" fmla="*/ 190 h 704"/>
                <a:gd name="T76" fmla="*/ 194 w 567"/>
                <a:gd name="T77" fmla="*/ 195 h 704"/>
                <a:gd name="T78" fmla="*/ 154 w 567"/>
                <a:gd name="T79" fmla="*/ 171 h 704"/>
                <a:gd name="T80" fmla="*/ 119 w 567"/>
                <a:gd name="T81" fmla="*/ 182 h 704"/>
                <a:gd name="T82" fmla="*/ 110 w 567"/>
                <a:gd name="T83" fmla="*/ 217 h 704"/>
                <a:gd name="T84" fmla="*/ 75 w 567"/>
                <a:gd name="T85" fmla="*/ 209 h 704"/>
                <a:gd name="T86" fmla="*/ 26 w 567"/>
                <a:gd name="T87" fmla="*/ 220 h 704"/>
                <a:gd name="T88" fmla="*/ 8 w 567"/>
                <a:gd name="T89" fmla="*/ 238 h 704"/>
                <a:gd name="T90" fmla="*/ 35 w 567"/>
                <a:gd name="T91" fmla="*/ 276 h 704"/>
                <a:gd name="T92" fmla="*/ 40 w 567"/>
                <a:gd name="T93" fmla="*/ 319 h 704"/>
                <a:gd name="T94" fmla="*/ 23 w 567"/>
                <a:gd name="T95" fmla="*/ 365 h 704"/>
                <a:gd name="T96" fmla="*/ 0 w 567"/>
                <a:gd name="T97" fmla="*/ 382 h 704"/>
                <a:gd name="T98" fmla="*/ 22 w 567"/>
                <a:gd name="T99" fmla="*/ 480 h 704"/>
                <a:gd name="T100" fmla="*/ 30 w 567"/>
                <a:gd name="T101" fmla="*/ 527 h 704"/>
                <a:gd name="T102" fmla="*/ 52 w 567"/>
                <a:gd name="T103" fmla="*/ 546 h 704"/>
                <a:gd name="T104" fmla="*/ 72 w 567"/>
                <a:gd name="T105" fmla="*/ 561 h 704"/>
                <a:gd name="T106" fmla="*/ 99 w 567"/>
                <a:gd name="T107" fmla="*/ 596 h 704"/>
                <a:gd name="T108" fmla="*/ 125 w 567"/>
                <a:gd name="T109" fmla="*/ 644 h 704"/>
                <a:gd name="T110" fmla="*/ 165 w 567"/>
                <a:gd name="T111" fmla="*/ 678 h 704"/>
                <a:gd name="T112" fmla="*/ 193 w 567"/>
                <a:gd name="T113" fmla="*/ 646 h 704"/>
                <a:gd name="T114" fmla="*/ 251 w 567"/>
                <a:gd name="T115" fmla="*/ 639 h 704"/>
                <a:gd name="T116" fmla="*/ 277 w 567"/>
                <a:gd name="T117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704">
                  <a:moveTo>
                    <a:pt x="313" y="703"/>
                  </a:moveTo>
                  <a:cubicBezTo>
                    <a:pt x="314" y="703"/>
                    <a:pt x="314" y="703"/>
                    <a:pt x="315" y="703"/>
                  </a:cubicBezTo>
                  <a:lnTo>
                    <a:pt x="315" y="703"/>
                  </a:lnTo>
                  <a:lnTo>
                    <a:pt x="316" y="703"/>
                  </a:lnTo>
                  <a:cubicBezTo>
                    <a:pt x="316" y="702"/>
                    <a:pt x="316" y="702"/>
                    <a:pt x="316" y="702"/>
                  </a:cubicBezTo>
                  <a:cubicBezTo>
                    <a:pt x="316" y="702"/>
                    <a:pt x="316" y="702"/>
                    <a:pt x="316" y="702"/>
                  </a:cubicBezTo>
                  <a:cubicBezTo>
                    <a:pt x="317" y="700"/>
                    <a:pt x="319" y="699"/>
                    <a:pt x="320" y="697"/>
                  </a:cubicBezTo>
                  <a:cubicBezTo>
                    <a:pt x="321" y="697"/>
                    <a:pt x="321" y="696"/>
                    <a:pt x="321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4" y="694"/>
                    <a:pt x="327" y="693"/>
                    <a:pt x="331" y="693"/>
                  </a:cubicBezTo>
                  <a:lnTo>
                    <a:pt x="362" y="693"/>
                  </a:lnTo>
                  <a:cubicBezTo>
                    <a:pt x="365" y="693"/>
                    <a:pt x="368" y="692"/>
                    <a:pt x="370" y="691"/>
                  </a:cubicBezTo>
                  <a:cubicBezTo>
                    <a:pt x="373" y="690"/>
                    <a:pt x="376" y="689"/>
                    <a:pt x="380" y="689"/>
                  </a:cubicBezTo>
                  <a:cubicBezTo>
                    <a:pt x="383" y="689"/>
                    <a:pt x="385" y="690"/>
                    <a:pt x="387" y="691"/>
                  </a:cubicBezTo>
                  <a:cubicBezTo>
                    <a:pt x="389" y="692"/>
                    <a:pt x="390" y="694"/>
                    <a:pt x="392" y="695"/>
                  </a:cubicBezTo>
                  <a:cubicBezTo>
                    <a:pt x="392" y="695"/>
                    <a:pt x="392" y="695"/>
                    <a:pt x="393" y="696"/>
                  </a:cubicBezTo>
                  <a:cubicBezTo>
                    <a:pt x="395" y="697"/>
                    <a:pt x="397" y="697"/>
                    <a:pt x="400" y="697"/>
                  </a:cubicBezTo>
                  <a:cubicBezTo>
                    <a:pt x="405" y="697"/>
                    <a:pt x="409" y="695"/>
                    <a:pt x="413" y="694"/>
                  </a:cubicBezTo>
                  <a:cubicBezTo>
                    <a:pt x="417" y="692"/>
                    <a:pt x="422" y="690"/>
                    <a:pt x="428" y="690"/>
                  </a:cubicBezTo>
                  <a:cubicBezTo>
                    <a:pt x="434" y="690"/>
                    <a:pt x="439" y="687"/>
                    <a:pt x="442" y="684"/>
                  </a:cubicBezTo>
                  <a:cubicBezTo>
                    <a:pt x="444" y="682"/>
                    <a:pt x="446" y="680"/>
                    <a:pt x="448" y="678"/>
                  </a:cubicBezTo>
                  <a:cubicBezTo>
                    <a:pt x="449" y="677"/>
                    <a:pt x="450" y="676"/>
                    <a:pt x="451" y="675"/>
                  </a:cubicBezTo>
                  <a:cubicBezTo>
                    <a:pt x="453" y="674"/>
                    <a:pt x="456" y="673"/>
                    <a:pt x="459" y="673"/>
                  </a:cubicBezTo>
                  <a:cubicBezTo>
                    <a:pt x="463" y="672"/>
                    <a:pt x="466" y="671"/>
                    <a:pt x="469" y="669"/>
                  </a:cubicBezTo>
                  <a:cubicBezTo>
                    <a:pt x="471" y="668"/>
                    <a:pt x="473" y="666"/>
                    <a:pt x="475" y="664"/>
                  </a:cubicBezTo>
                  <a:cubicBezTo>
                    <a:pt x="478" y="662"/>
                    <a:pt x="480" y="659"/>
                    <a:pt x="482" y="656"/>
                  </a:cubicBezTo>
                  <a:cubicBezTo>
                    <a:pt x="484" y="653"/>
                    <a:pt x="486" y="651"/>
                    <a:pt x="489" y="648"/>
                  </a:cubicBezTo>
                  <a:cubicBezTo>
                    <a:pt x="491" y="646"/>
                    <a:pt x="493" y="645"/>
                    <a:pt x="496" y="644"/>
                  </a:cubicBezTo>
                  <a:cubicBezTo>
                    <a:pt x="495" y="633"/>
                    <a:pt x="494" y="623"/>
                    <a:pt x="494" y="615"/>
                  </a:cubicBezTo>
                  <a:cubicBezTo>
                    <a:pt x="494" y="611"/>
                    <a:pt x="491" y="610"/>
                    <a:pt x="485" y="608"/>
                  </a:cubicBezTo>
                  <a:cubicBezTo>
                    <a:pt x="480" y="607"/>
                    <a:pt x="475" y="606"/>
                    <a:pt x="475" y="601"/>
                  </a:cubicBezTo>
                  <a:cubicBezTo>
                    <a:pt x="475" y="598"/>
                    <a:pt x="477" y="596"/>
                    <a:pt x="478" y="594"/>
                  </a:cubicBezTo>
                  <a:cubicBezTo>
                    <a:pt x="479" y="594"/>
                    <a:pt x="479" y="594"/>
                    <a:pt x="479" y="593"/>
                  </a:cubicBezTo>
                  <a:lnTo>
                    <a:pt x="479" y="584"/>
                  </a:lnTo>
                  <a:cubicBezTo>
                    <a:pt x="478" y="584"/>
                    <a:pt x="478" y="584"/>
                    <a:pt x="477" y="584"/>
                  </a:cubicBezTo>
                  <a:cubicBezTo>
                    <a:pt x="471" y="583"/>
                    <a:pt x="468" y="582"/>
                    <a:pt x="463" y="576"/>
                  </a:cubicBezTo>
                  <a:cubicBezTo>
                    <a:pt x="462" y="575"/>
                    <a:pt x="462" y="574"/>
                    <a:pt x="463" y="573"/>
                  </a:cubicBezTo>
                  <a:cubicBezTo>
                    <a:pt x="464" y="573"/>
                    <a:pt x="465" y="572"/>
                    <a:pt x="466" y="571"/>
                  </a:cubicBezTo>
                  <a:cubicBezTo>
                    <a:pt x="468" y="570"/>
                    <a:pt x="470" y="568"/>
                    <a:pt x="470" y="566"/>
                  </a:cubicBezTo>
                  <a:cubicBezTo>
                    <a:pt x="470" y="562"/>
                    <a:pt x="470" y="559"/>
                    <a:pt x="469" y="555"/>
                  </a:cubicBezTo>
                  <a:cubicBezTo>
                    <a:pt x="468" y="551"/>
                    <a:pt x="467" y="547"/>
                    <a:pt x="467" y="543"/>
                  </a:cubicBezTo>
                  <a:cubicBezTo>
                    <a:pt x="467" y="527"/>
                    <a:pt x="475" y="522"/>
                    <a:pt x="482" y="518"/>
                  </a:cubicBezTo>
                  <a:cubicBezTo>
                    <a:pt x="488" y="515"/>
                    <a:pt x="492" y="513"/>
                    <a:pt x="492" y="503"/>
                  </a:cubicBezTo>
                  <a:cubicBezTo>
                    <a:pt x="492" y="495"/>
                    <a:pt x="499" y="494"/>
                    <a:pt x="503" y="494"/>
                  </a:cubicBezTo>
                  <a:cubicBezTo>
                    <a:pt x="505" y="494"/>
                    <a:pt x="507" y="494"/>
                    <a:pt x="508" y="493"/>
                  </a:cubicBezTo>
                  <a:cubicBezTo>
                    <a:pt x="514" y="491"/>
                    <a:pt x="514" y="486"/>
                    <a:pt x="514" y="479"/>
                  </a:cubicBezTo>
                  <a:lnTo>
                    <a:pt x="514" y="479"/>
                  </a:lnTo>
                  <a:cubicBezTo>
                    <a:pt x="514" y="478"/>
                    <a:pt x="514" y="477"/>
                    <a:pt x="514" y="476"/>
                  </a:cubicBezTo>
                  <a:cubicBezTo>
                    <a:pt x="514" y="472"/>
                    <a:pt x="516" y="471"/>
                    <a:pt x="518" y="470"/>
                  </a:cubicBezTo>
                  <a:cubicBezTo>
                    <a:pt x="519" y="469"/>
                    <a:pt x="519" y="469"/>
                    <a:pt x="519" y="469"/>
                  </a:cubicBezTo>
                  <a:cubicBezTo>
                    <a:pt x="519" y="460"/>
                    <a:pt x="513" y="455"/>
                    <a:pt x="507" y="450"/>
                  </a:cubicBezTo>
                  <a:cubicBezTo>
                    <a:pt x="501" y="445"/>
                    <a:pt x="494" y="439"/>
                    <a:pt x="494" y="429"/>
                  </a:cubicBezTo>
                  <a:cubicBezTo>
                    <a:pt x="494" y="428"/>
                    <a:pt x="494" y="427"/>
                    <a:pt x="494" y="427"/>
                  </a:cubicBezTo>
                  <a:cubicBezTo>
                    <a:pt x="494" y="425"/>
                    <a:pt x="494" y="425"/>
                    <a:pt x="494" y="425"/>
                  </a:cubicBezTo>
                  <a:cubicBezTo>
                    <a:pt x="494" y="424"/>
                    <a:pt x="494" y="424"/>
                    <a:pt x="494" y="423"/>
                  </a:cubicBezTo>
                  <a:cubicBezTo>
                    <a:pt x="495" y="421"/>
                    <a:pt x="496" y="419"/>
                    <a:pt x="496" y="418"/>
                  </a:cubicBezTo>
                  <a:cubicBezTo>
                    <a:pt x="498" y="414"/>
                    <a:pt x="500" y="411"/>
                    <a:pt x="500" y="406"/>
                  </a:cubicBezTo>
                  <a:cubicBezTo>
                    <a:pt x="500" y="402"/>
                    <a:pt x="497" y="395"/>
                    <a:pt x="494" y="389"/>
                  </a:cubicBezTo>
                  <a:cubicBezTo>
                    <a:pt x="492" y="384"/>
                    <a:pt x="490" y="379"/>
                    <a:pt x="490" y="376"/>
                  </a:cubicBezTo>
                  <a:cubicBezTo>
                    <a:pt x="490" y="369"/>
                    <a:pt x="497" y="366"/>
                    <a:pt x="503" y="366"/>
                  </a:cubicBezTo>
                  <a:lnTo>
                    <a:pt x="514" y="366"/>
                  </a:lnTo>
                  <a:cubicBezTo>
                    <a:pt x="515" y="366"/>
                    <a:pt x="515" y="367"/>
                    <a:pt x="516" y="367"/>
                  </a:cubicBezTo>
                  <a:cubicBezTo>
                    <a:pt x="517" y="367"/>
                    <a:pt x="519" y="368"/>
                    <a:pt x="521" y="368"/>
                  </a:cubicBezTo>
                  <a:cubicBezTo>
                    <a:pt x="523" y="368"/>
                    <a:pt x="524" y="368"/>
                    <a:pt x="524" y="367"/>
                  </a:cubicBezTo>
                  <a:cubicBezTo>
                    <a:pt x="526" y="367"/>
                    <a:pt x="527" y="364"/>
                    <a:pt x="529" y="362"/>
                  </a:cubicBezTo>
                  <a:cubicBezTo>
                    <a:pt x="531" y="357"/>
                    <a:pt x="534" y="351"/>
                    <a:pt x="544" y="351"/>
                  </a:cubicBezTo>
                  <a:cubicBezTo>
                    <a:pt x="547" y="351"/>
                    <a:pt x="548" y="351"/>
                    <a:pt x="549" y="352"/>
                  </a:cubicBezTo>
                  <a:cubicBezTo>
                    <a:pt x="549" y="352"/>
                    <a:pt x="550" y="351"/>
                    <a:pt x="550" y="351"/>
                  </a:cubicBezTo>
                  <a:cubicBezTo>
                    <a:pt x="551" y="351"/>
                    <a:pt x="552" y="350"/>
                    <a:pt x="551" y="342"/>
                  </a:cubicBezTo>
                  <a:cubicBezTo>
                    <a:pt x="551" y="342"/>
                    <a:pt x="551" y="341"/>
                    <a:pt x="551" y="341"/>
                  </a:cubicBezTo>
                  <a:lnTo>
                    <a:pt x="548" y="341"/>
                  </a:lnTo>
                  <a:cubicBezTo>
                    <a:pt x="546" y="341"/>
                    <a:pt x="545" y="340"/>
                    <a:pt x="545" y="339"/>
                  </a:cubicBezTo>
                  <a:cubicBezTo>
                    <a:pt x="545" y="336"/>
                    <a:pt x="544" y="334"/>
                    <a:pt x="543" y="333"/>
                  </a:cubicBezTo>
                  <a:cubicBezTo>
                    <a:pt x="542" y="331"/>
                    <a:pt x="541" y="329"/>
                    <a:pt x="541" y="327"/>
                  </a:cubicBezTo>
                  <a:lnTo>
                    <a:pt x="541" y="321"/>
                  </a:lnTo>
                  <a:cubicBezTo>
                    <a:pt x="541" y="319"/>
                    <a:pt x="539" y="319"/>
                    <a:pt x="536" y="317"/>
                  </a:cubicBezTo>
                  <a:cubicBezTo>
                    <a:pt x="533" y="316"/>
                    <a:pt x="530" y="315"/>
                    <a:pt x="529" y="312"/>
                  </a:cubicBezTo>
                  <a:cubicBezTo>
                    <a:pt x="527" y="309"/>
                    <a:pt x="525" y="307"/>
                    <a:pt x="524" y="304"/>
                  </a:cubicBezTo>
                  <a:cubicBezTo>
                    <a:pt x="519" y="299"/>
                    <a:pt x="515" y="293"/>
                    <a:pt x="515" y="280"/>
                  </a:cubicBezTo>
                  <a:cubicBezTo>
                    <a:pt x="515" y="272"/>
                    <a:pt x="520" y="263"/>
                    <a:pt x="526" y="260"/>
                  </a:cubicBezTo>
                  <a:cubicBezTo>
                    <a:pt x="528" y="260"/>
                    <a:pt x="529" y="259"/>
                    <a:pt x="530" y="259"/>
                  </a:cubicBezTo>
                  <a:cubicBezTo>
                    <a:pt x="531" y="259"/>
                    <a:pt x="531" y="259"/>
                    <a:pt x="531" y="259"/>
                  </a:cubicBezTo>
                  <a:cubicBezTo>
                    <a:pt x="531" y="259"/>
                    <a:pt x="531" y="258"/>
                    <a:pt x="531" y="258"/>
                  </a:cubicBezTo>
                  <a:cubicBezTo>
                    <a:pt x="531" y="255"/>
                    <a:pt x="530" y="254"/>
                    <a:pt x="527" y="253"/>
                  </a:cubicBezTo>
                  <a:cubicBezTo>
                    <a:pt x="526" y="252"/>
                    <a:pt x="523" y="250"/>
                    <a:pt x="523" y="247"/>
                  </a:cubicBezTo>
                  <a:cubicBezTo>
                    <a:pt x="523" y="243"/>
                    <a:pt x="527" y="240"/>
                    <a:pt x="530" y="238"/>
                  </a:cubicBezTo>
                  <a:cubicBezTo>
                    <a:pt x="532" y="237"/>
                    <a:pt x="534" y="235"/>
                    <a:pt x="535" y="233"/>
                  </a:cubicBezTo>
                  <a:cubicBezTo>
                    <a:pt x="535" y="233"/>
                    <a:pt x="536" y="232"/>
                    <a:pt x="536" y="231"/>
                  </a:cubicBezTo>
                  <a:cubicBezTo>
                    <a:pt x="536" y="229"/>
                    <a:pt x="537" y="225"/>
                    <a:pt x="540" y="225"/>
                  </a:cubicBezTo>
                  <a:cubicBezTo>
                    <a:pt x="543" y="225"/>
                    <a:pt x="544" y="225"/>
                    <a:pt x="545" y="226"/>
                  </a:cubicBezTo>
                  <a:cubicBezTo>
                    <a:pt x="546" y="227"/>
                    <a:pt x="547" y="227"/>
                    <a:pt x="549" y="227"/>
                  </a:cubicBezTo>
                  <a:cubicBezTo>
                    <a:pt x="553" y="227"/>
                    <a:pt x="554" y="224"/>
                    <a:pt x="555" y="217"/>
                  </a:cubicBezTo>
                  <a:cubicBezTo>
                    <a:pt x="556" y="212"/>
                    <a:pt x="557" y="206"/>
                    <a:pt x="561" y="203"/>
                  </a:cubicBezTo>
                  <a:cubicBezTo>
                    <a:pt x="561" y="203"/>
                    <a:pt x="561" y="202"/>
                    <a:pt x="561" y="202"/>
                  </a:cubicBezTo>
                  <a:cubicBezTo>
                    <a:pt x="560" y="201"/>
                    <a:pt x="559" y="200"/>
                    <a:pt x="559" y="198"/>
                  </a:cubicBezTo>
                  <a:cubicBezTo>
                    <a:pt x="559" y="195"/>
                    <a:pt x="557" y="194"/>
                    <a:pt x="554" y="192"/>
                  </a:cubicBezTo>
                  <a:cubicBezTo>
                    <a:pt x="551" y="190"/>
                    <a:pt x="549" y="189"/>
                    <a:pt x="548" y="186"/>
                  </a:cubicBezTo>
                  <a:cubicBezTo>
                    <a:pt x="548" y="186"/>
                    <a:pt x="548" y="185"/>
                    <a:pt x="548" y="185"/>
                  </a:cubicBezTo>
                  <a:cubicBezTo>
                    <a:pt x="548" y="184"/>
                    <a:pt x="548" y="184"/>
                    <a:pt x="548" y="183"/>
                  </a:cubicBezTo>
                  <a:cubicBezTo>
                    <a:pt x="548" y="179"/>
                    <a:pt x="548" y="172"/>
                    <a:pt x="546" y="170"/>
                  </a:cubicBezTo>
                  <a:cubicBezTo>
                    <a:pt x="546" y="169"/>
                    <a:pt x="545" y="168"/>
                    <a:pt x="543" y="168"/>
                  </a:cubicBezTo>
                  <a:cubicBezTo>
                    <a:pt x="541" y="167"/>
                    <a:pt x="537" y="166"/>
                    <a:pt x="537" y="160"/>
                  </a:cubicBezTo>
                  <a:cubicBezTo>
                    <a:pt x="537" y="157"/>
                    <a:pt x="540" y="154"/>
                    <a:pt x="542" y="152"/>
                  </a:cubicBezTo>
                  <a:cubicBezTo>
                    <a:pt x="541" y="152"/>
                    <a:pt x="541" y="151"/>
                    <a:pt x="540" y="151"/>
                  </a:cubicBezTo>
                  <a:cubicBezTo>
                    <a:pt x="538" y="150"/>
                    <a:pt x="535" y="148"/>
                    <a:pt x="535" y="144"/>
                  </a:cubicBezTo>
                  <a:cubicBezTo>
                    <a:pt x="535" y="138"/>
                    <a:pt x="540" y="135"/>
                    <a:pt x="544" y="133"/>
                  </a:cubicBezTo>
                  <a:cubicBezTo>
                    <a:pt x="547" y="131"/>
                    <a:pt x="550" y="130"/>
                    <a:pt x="551" y="127"/>
                  </a:cubicBezTo>
                  <a:cubicBezTo>
                    <a:pt x="552" y="126"/>
                    <a:pt x="552" y="125"/>
                    <a:pt x="552" y="124"/>
                  </a:cubicBezTo>
                  <a:cubicBezTo>
                    <a:pt x="552" y="122"/>
                    <a:pt x="553" y="119"/>
                    <a:pt x="557" y="119"/>
                  </a:cubicBezTo>
                  <a:cubicBezTo>
                    <a:pt x="558" y="119"/>
                    <a:pt x="559" y="119"/>
                    <a:pt x="560" y="119"/>
                  </a:cubicBezTo>
                  <a:cubicBezTo>
                    <a:pt x="561" y="119"/>
                    <a:pt x="561" y="119"/>
                    <a:pt x="562" y="119"/>
                  </a:cubicBezTo>
                  <a:lnTo>
                    <a:pt x="562" y="113"/>
                  </a:lnTo>
                  <a:cubicBezTo>
                    <a:pt x="562" y="110"/>
                    <a:pt x="563" y="108"/>
                    <a:pt x="565" y="106"/>
                  </a:cubicBezTo>
                  <a:cubicBezTo>
                    <a:pt x="566" y="105"/>
                    <a:pt x="567" y="104"/>
                    <a:pt x="567" y="103"/>
                  </a:cubicBezTo>
                  <a:cubicBezTo>
                    <a:pt x="566" y="103"/>
                    <a:pt x="564" y="101"/>
                    <a:pt x="564" y="100"/>
                  </a:cubicBezTo>
                  <a:cubicBezTo>
                    <a:pt x="563" y="99"/>
                    <a:pt x="562" y="99"/>
                    <a:pt x="562" y="98"/>
                  </a:cubicBezTo>
                  <a:cubicBezTo>
                    <a:pt x="558" y="97"/>
                    <a:pt x="556" y="94"/>
                    <a:pt x="555" y="91"/>
                  </a:cubicBezTo>
                  <a:cubicBezTo>
                    <a:pt x="554" y="87"/>
                    <a:pt x="553" y="84"/>
                    <a:pt x="548" y="84"/>
                  </a:cubicBezTo>
                  <a:cubicBezTo>
                    <a:pt x="546" y="84"/>
                    <a:pt x="544" y="85"/>
                    <a:pt x="543" y="85"/>
                  </a:cubicBezTo>
                  <a:cubicBezTo>
                    <a:pt x="541" y="86"/>
                    <a:pt x="539" y="86"/>
                    <a:pt x="536" y="86"/>
                  </a:cubicBezTo>
                  <a:cubicBezTo>
                    <a:pt x="530" y="86"/>
                    <a:pt x="522" y="82"/>
                    <a:pt x="522" y="78"/>
                  </a:cubicBezTo>
                  <a:cubicBezTo>
                    <a:pt x="522" y="77"/>
                    <a:pt x="522" y="77"/>
                    <a:pt x="523" y="76"/>
                  </a:cubicBezTo>
                  <a:cubicBezTo>
                    <a:pt x="523" y="75"/>
                    <a:pt x="523" y="74"/>
                    <a:pt x="522" y="73"/>
                  </a:cubicBezTo>
                  <a:cubicBezTo>
                    <a:pt x="519" y="73"/>
                    <a:pt x="517" y="72"/>
                    <a:pt x="515" y="71"/>
                  </a:cubicBezTo>
                  <a:cubicBezTo>
                    <a:pt x="514" y="69"/>
                    <a:pt x="513" y="67"/>
                    <a:pt x="513" y="64"/>
                  </a:cubicBezTo>
                  <a:cubicBezTo>
                    <a:pt x="513" y="57"/>
                    <a:pt x="517" y="52"/>
                    <a:pt x="520" y="47"/>
                  </a:cubicBezTo>
                  <a:cubicBezTo>
                    <a:pt x="522" y="44"/>
                    <a:pt x="524" y="41"/>
                    <a:pt x="526" y="38"/>
                  </a:cubicBezTo>
                  <a:cubicBezTo>
                    <a:pt x="526" y="37"/>
                    <a:pt x="526" y="36"/>
                    <a:pt x="525" y="35"/>
                  </a:cubicBezTo>
                  <a:cubicBezTo>
                    <a:pt x="525" y="34"/>
                    <a:pt x="525" y="32"/>
                    <a:pt x="526" y="29"/>
                  </a:cubicBezTo>
                  <a:cubicBezTo>
                    <a:pt x="526" y="27"/>
                    <a:pt x="527" y="26"/>
                    <a:pt x="528" y="25"/>
                  </a:cubicBezTo>
                  <a:cubicBezTo>
                    <a:pt x="530" y="23"/>
                    <a:pt x="531" y="22"/>
                    <a:pt x="531" y="18"/>
                  </a:cubicBezTo>
                  <a:cubicBezTo>
                    <a:pt x="531" y="10"/>
                    <a:pt x="514" y="1"/>
                    <a:pt x="506" y="1"/>
                  </a:cubicBezTo>
                  <a:cubicBezTo>
                    <a:pt x="505" y="1"/>
                    <a:pt x="504" y="0"/>
                    <a:pt x="503" y="0"/>
                  </a:cubicBezTo>
                  <a:cubicBezTo>
                    <a:pt x="503" y="0"/>
                    <a:pt x="503" y="0"/>
                    <a:pt x="502" y="0"/>
                  </a:cubicBezTo>
                  <a:cubicBezTo>
                    <a:pt x="505" y="8"/>
                    <a:pt x="512" y="16"/>
                    <a:pt x="517" y="20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520" y="25"/>
                    <a:pt x="520" y="27"/>
                    <a:pt x="519" y="28"/>
                  </a:cubicBezTo>
                  <a:cubicBezTo>
                    <a:pt x="519" y="29"/>
                    <a:pt x="518" y="30"/>
                    <a:pt x="517" y="30"/>
                  </a:cubicBezTo>
                  <a:cubicBezTo>
                    <a:pt x="515" y="30"/>
                    <a:pt x="513" y="28"/>
                    <a:pt x="508" y="25"/>
                  </a:cubicBezTo>
                  <a:cubicBezTo>
                    <a:pt x="502" y="21"/>
                    <a:pt x="493" y="15"/>
                    <a:pt x="487" y="15"/>
                  </a:cubicBezTo>
                  <a:cubicBezTo>
                    <a:pt x="485" y="15"/>
                    <a:pt x="483" y="16"/>
                    <a:pt x="482" y="17"/>
                  </a:cubicBezTo>
                  <a:cubicBezTo>
                    <a:pt x="480" y="19"/>
                    <a:pt x="479" y="21"/>
                    <a:pt x="477" y="21"/>
                  </a:cubicBezTo>
                  <a:cubicBezTo>
                    <a:pt x="474" y="21"/>
                    <a:pt x="473" y="19"/>
                    <a:pt x="472" y="17"/>
                  </a:cubicBezTo>
                  <a:cubicBezTo>
                    <a:pt x="470" y="14"/>
                    <a:pt x="466" y="9"/>
                    <a:pt x="453" y="6"/>
                  </a:cubicBezTo>
                  <a:cubicBezTo>
                    <a:pt x="452" y="6"/>
                    <a:pt x="451" y="6"/>
                    <a:pt x="449" y="6"/>
                  </a:cubicBezTo>
                  <a:cubicBezTo>
                    <a:pt x="430" y="6"/>
                    <a:pt x="417" y="29"/>
                    <a:pt x="417" y="39"/>
                  </a:cubicBezTo>
                  <a:cubicBezTo>
                    <a:pt x="417" y="47"/>
                    <a:pt x="413" y="69"/>
                    <a:pt x="397" y="69"/>
                  </a:cubicBezTo>
                  <a:cubicBezTo>
                    <a:pt x="393" y="69"/>
                    <a:pt x="390" y="68"/>
                    <a:pt x="386" y="66"/>
                  </a:cubicBezTo>
                  <a:cubicBezTo>
                    <a:pt x="376" y="68"/>
                    <a:pt x="369" y="72"/>
                    <a:pt x="366" y="75"/>
                  </a:cubicBezTo>
                  <a:cubicBezTo>
                    <a:pt x="363" y="76"/>
                    <a:pt x="362" y="77"/>
                    <a:pt x="360" y="77"/>
                  </a:cubicBezTo>
                  <a:cubicBezTo>
                    <a:pt x="359" y="77"/>
                    <a:pt x="358" y="77"/>
                    <a:pt x="357" y="76"/>
                  </a:cubicBezTo>
                  <a:cubicBezTo>
                    <a:pt x="357" y="75"/>
                    <a:pt x="357" y="74"/>
                    <a:pt x="357" y="73"/>
                  </a:cubicBezTo>
                  <a:cubicBezTo>
                    <a:pt x="357" y="72"/>
                    <a:pt x="357" y="71"/>
                    <a:pt x="358" y="69"/>
                  </a:cubicBezTo>
                  <a:cubicBezTo>
                    <a:pt x="358" y="67"/>
                    <a:pt x="359" y="63"/>
                    <a:pt x="358" y="62"/>
                  </a:cubicBezTo>
                  <a:cubicBezTo>
                    <a:pt x="357" y="62"/>
                    <a:pt x="356" y="62"/>
                    <a:pt x="355" y="62"/>
                  </a:cubicBezTo>
                  <a:cubicBezTo>
                    <a:pt x="353" y="62"/>
                    <a:pt x="349" y="62"/>
                    <a:pt x="341" y="66"/>
                  </a:cubicBezTo>
                  <a:cubicBezTo>
                    <a:pt x="330" y="69"/>
                    <a:pt x="332" y="80"/>
                    <a:pt x="335" y="89"/>
                  </a:cubicBezTo>
                  <a:cubicBezTo>
                    <a:pt x="336" y="97"/>
                    <a:pt x="338" y="104"/>
                    <a:pt x="332" y="107"/>
                  </a:cubicBezTo>
                  <a:cubicBezTo>
                    <a:pt x="332" y="107"/>
                    <a:pt x="331" y="107"/>
                    <a:pt x="331" y="107"/>
                  </a:cubicBezTo>
                  <a:cubicBezTo>
                    <a:pt x="328" y="107"/>
                    <a:pt x="328" y="105"/>
                    <a:pt x="327" y="99"/>
                  </a:cubicBezTo>
                  <a:cubicBezTo>
                    <a:pt x="327" y="97"/>
                    <a:pt x="326" y="92"/>
                    <a:pt x="325" y="89"/>
                  </a:cubicBezTo>
                  <a:cubicBezTo>
                    <a:pt x="323" y="91"/>
                    <a:pt x="321" y="92"/>
                    <a:pt x="319" y="94"/>
                  </a:cubicBezTo>
                  <a:cubicBezTo>
                    <a:pt x="318" y="95"/>
                    <a:pt x="316" y="96"/>
                    <a:pt x="315" y="97"/>
                  </a:cubicBezTo>
                  <a:cubicBezTo>
                    <a:pt x="314" y="98"/>
                    <a:pt x="313" y="98"/>
                    <a:pt x="312" y="97"/>
                  </a:cubicBezTo>
                  <a:cubicBezTo>
                    <a:pt x="311" y="96"/>
                    <a:pt x="310" y="95"/>
                    <a:pt x="310" y="94"/>
                  </a:cubicBezTo>
                  <a:cubicBezTo>
                    <a:pt x="310" y="91"/>
                    <a:pt x="312" y="89"/>
                    <a:pt x="314" y="87"/>
                  </a:cubicBezTo>
                  <a:cubicBezTo>
                    <a:pt x="316" y="85"/>
                    <a:pt x="318" y="84"/>
                    <a:pt x="318" y="82"/>
                  </a:cubicBezTo>
                  <a:cubicBezTo>
                    <a:pt x="313" y="84"/>
                    <a:pt x="308" y="88"/>
                    <a:pt x="302" y="92"/>
                  </a:cubicBezTo>
                  <a:cubicBezTo>
                    <a:pt x="294" y="98"/>
                    <a:pt x="285" y="105"/>
                    <a:pt x="276" y="106"/>
                  </a:cubicBezTo>
                  <a:cubicBezTo>
                    <a:pt x="279" y="108"/>
                    <a:pt x="280" y="110"/>
                    <a:pt x="280" y="113"/>
                  </a:cubicBezTo>
                  <a:cubicBezTo>
                    <a:pt x="281" y="116"/>
                    <a:pt x="279" y="118"/>
                    <a:pt x="277" y="120"/>
                  </a:cubicBezTo>
                  <a:cubicBezTo>
                    <a:pt x="274" y="123"/>
                    <a:pt x="271" y="127"/>
                    <a:pt x="270" y="133"/>
                  </a:cubicBezTo>
                  <a:cubicBezTo>
                    <a:pt x="274" y="133"/>
                    <a:pt x="275" y="130"/>
                    <a:pt x="277" y="129"/>
                  </a:cubicBezTo>
                  <a:cubicBezTo>
                    <a:pt x="277" y="128"/>
                    <a:pt x="278" y="127"/>
                    <a:pt x="280" y="127"/>
                  </a:cubicBezTo>
                  <a:cubicBezTo>
                    <a:pt x="283" y="127"/>
                    <a:pt x="283" y="128"/>
                    <a:pt x="287" y="142"/>
                  </a:cubicBezTo>
                  <a:cubicBezTo>
                    <a:pt x="297" y="146"/>
                    <a:pt x="298" y="150"/>
                    <a:pt x="298" y="152"/>
                  </a:cubicBezTo>
                  <a:cubicBezTo>
                    <a:pt x="297" y="155"/>
                    <a:pt x="294" y="157"/>
                    <a:pt x="288" y="157"/>
                  </a:cubicBezTo>
                  <a:cubicBezTo>
                    <a:pt x="286" y="157"/>
                    <a:pt x="283" y="157"/>
                    <a:pt x="280" y="156"/>
                  </a:cubicBezTo>
                  <a:cubicBezTo>
                    <a:pt x="278" y="159"/>
                    <a:pt x="280" y="162"/>
                    <a:pt x="284" y="167"/>
                  </a:cubicBezTo>
                  <a:cubicBezTo>
                    <a:pt x="286" y="170"/>
                    <a:pt x="287" y="172"/>
                    <a:pt x="286" y="173"/>
                  </a:cubicBezTo>
                  <a:cubicBezTo>
                    <a:pt x="286" y="174"/>
                    <a:pt x="285" y="175"/>
                    <a:pt x="283" y="175"/>
                  </a:cubicBezTo>
                  <a:cubicBezTo>
                    <a:pt x="281" y="175"/>
                    <a:pt x="279" y="174"/>
                    <a:pt x="274" y="173"/>
                  </a:cubicBezTo>
                  <a:cubicBezTo>
                    <a:pt x="270" y="173"/>
                    <a:pt x="267" y="173"/>
                    <a:pt x="265" y="173"/>
                  </a:cubicBezTo>
                  <a:cubicBezTo>
                    <a:pt x="264" y="173"/>
                    <a:pt x="263" y="173"/>
                    <a:pt x="262" y="173"/>
                  </a:cubicBezTo>
                  <a:cubicBezTo>
                    <a:pt x="258" y="173"/>
                    <a:pt x="258" y="173"/>
                    <a:pt x="256" y="178"/>
                  </a:cubicBezTo>
                  <a:cubicBezTo>
                    <a:pt x="255" y="180"/>
                    <a:pt x="253" y="184"/>
                    <a:pt x="249" y="189"/>
                  </a:cubicBezTo>
                  <a:cubicBezTo>
                    <a:pt x="249" y="190"/>
                    <a:pt x="249" y="190"/>
                    <a:pt x="249" y="190"/>
                  </a:cubicBezTo>
                  <a:cubicBezTo>
                    <a:pt x="246" y="193"/>
                    <a:pt x="243" y="194"/>
                    <a:pt x="240" y="194"/>
                  </a:cubicBezTo>
                  <a:cubicBezTo>
                    <a:pt x="235" y="194"/>
                    <a:pt x="232" y="192"/>
                    <a:pt x="230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0"/>
                    <a:pt x="229" y="190"/>
                    <a:pt x="229" y="190"/>
                  </a:cubicBezTo>
                  <a:cubicBezTo>
                    <a:pt x="229" y="192"/>
                    <a:pt x="231" y="197"/>
                    <a:pt x="232" y="201"/>
                  </a:cubicBezTo>
                  <a:cubicBezTo>
                    <a:pt x="235" y="210"/>
                    <a:pt x="239" y="220"/>
                    <a:pt x="235" y="225"/>
                  </a:cubicBezTo>
                  <a:cubicBezTo>
                    <a:pt x="233" y="228"/>
                    <a:pt x="229" y="229"/>
                    <a:pt x="222" y="227"/>
                  </a:cubicBezTo>
                  <a:cubicBezTo>
                    <a:pt x="203" y="223"/>
                    <a:pt x="194" y="213"/>
                    <a:pt x="194" y="195"/>
                  </a:cubicBezTo>
                  <a:cubicBezTo>
                    <a:pt x="194" y="194"/>
                    <a:pt x="192" y="194"/>
                    <a:pt x="189" y="193"/>
                  </a:cubicBezTo>
                  <a:cubicBezTo>
                    <a:pt x="185" y="192"/>
                    <a:pt x="179" y="191"/>
                    <a:pt x="180" y="184"/>
                  </a:cubicBezTo>
                  <a:cubicBezTo>
                    <a:pt x="178" y="181"/>
                    <a:pt x="177" y="179"/>
                    <a:pt x="176" y="177"/>
                  </a:cubicBezTo>
                  <a:cubicBezTo>
                    <a:pt x="175" y="173"/>
                    <a:pt x="174" y="170"/>
                    <a:pt x="162" y="170"/>
                  </a:cubicBezTo>
                  <a:cubicBezTo>
                    <a:pt x="160" y="170"/>
                    <a:pt x="157" y="170"/>
                    <a:pt x="154" y="171"/>
                  </a:cubicBezTo>
                  <a:cubicBezTo>
                    <a:pt x="152" y="179"/>
                    <a:pt x="144" y="179"/>
                    <a:pt x="141" y="179"/>
                  </a:cubicBezTo>
                  <a:cubicBezTo>
                    <a:pt x="139" y="179"/>
                    <a:pt x="137" y="179"/>
                    <a:pt x="134" y="179"/>
                  </a:cubicBezTo>
                  <a:cubicBezTo>
                    <a:pt x="132" y="179"/>
                    <a:pt x="130" y="178"/>
                    <a:pt x="128" y="178"/>
                  </a:cubicBezTo>
                  <a:cubicBezTo>
                    <a:pt x="123" y="178"/>
                    <a:pt x="121" y="179"/>
                    <a:pt x="119" y="182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2"/>
                    <a:pt x="118" y="183"/>
                    <a:pt x="118" y="183"/>
                  </a:cubicBezTo>
                  <a:cubicBezTo>
                    <a:pt x="118" y="185"/>
                    <a:pt x="122" y="190"/>
                    <a:pt x="124" y="193"/>
                  </a:cubicBezTo>
                  <a:cubicBezTo>
                    <a:pt x="125" y="195"/>
                    <a:pt x="127" y="197"/>
                    <a:pt x="127" y="198"/>
                  </a:cubicBezTo>
                  <a:cubicBezTo>
                    <a:pt x="129" y="202"/>
                    <a:pt x="129" y="206"/>
                    <a:pt x="128" y="209"/>
                  </a:cubicBezTo>
                  <a:cubicBezTo>
                    <a:pt x="125" y="214"/>
                    <a:pt x="118" y="215"/>
                    <a:pt x="110" y="217"/>
                  </a:cubicBezTo>
                  <a:cubicBezTo>
                    <a:pt x="105" y="218"/>
                    <a:pt x="101" y="219"/>
                    <a:pt x="97" y="220"/>
                  </a:cubicBezTo>
                  <a:cubicBezTo>
                    <a:pt x="93" y="222"/>
                    <a:pt x="90" y="223"/>
                    <a:pt x="87" y="223"/>
                  </a:cubicBezTo>
                  <a:cubicBezTo>
                    <a:pt x="78" y="223"/>
                    <a:pt x="77" y="215"/>
                    <a:pt x="76" y="211"/>
                  </a:cubicBezTo>
                  <a:cubicBezTo>
                    <a:pt x="76" y="210"/>
                    <a:pt x="76" y="209"/>
                    <a:pt x="76" y="208"/>
                  </a:cubicBezTo>
                  <a:cubicBezTo>
                    <a:pt x="76" y="209"/>
                    <a:pt x="75" y="209"/>
                    <a:pt x="75" y="209"/>
                  </a:cubicBezTo>
                  <a:lnTo>
                    <a:pt x="51" y="214"/>
                  </a:lnTo>
                  <a:cubicBezTo>
                    <a:pt x="43" y="221"/>
                    <a:pt x="37" y="224"/>
                    <a:pt x="33" y="224"/>
                  </a:cubicBezTo>
                  <a:cubicBezTo>
                    <a:pt x="31" y="224"/>
                    <a:pt x="29" y="223"/>
                    <a:pt x="28" y="221"/>
                  </a:cubicBezTo>
                  <a:cubicBezTo>
                    <a:pt x="27" y="220"/>
                    <a:pt x="27" y="219"/>
                    <a:pt x="27" y="219"/>
                  </a:cubicBezTo>
                  <a:cubicBezTo>
                    <a:pt x="26" y="219"/>
                    <a:pt x="26" y="220"/>
                    <a:pt x="26" y="220"/>
                  </a:cubicBezTo>
                  <a:cubicBezTo>
                    <a:pt x="24" y="222"/>
                    <a:pt x="21" y="225"/>
                    <a:pt x="14" y="225"/>
                  </a:cubicBezTo>
                  <a:cubicBezTo>
                    <a:pt x="13" y="225"/>
                    <a:pt x="13" y="225"/>
                    <a:pt x="12" y="225"/>
                  </a:cubicBezTo>
                  <a:cubicBezTo>
                    <a:pt x="11" y="227"/>
                    <a:pt x="11" y="229"/>
                    <a:pt x="11" y="230"/>
                  </a:cubicBezTo>
                  <a:cubicBezTo>
                    <a:pt x="10" y="231"/>
                    <a:pt x="10" y="231"/>
                    <a:pt x="10" y="232"/>
                  </a:cubicBezTo>
                  <a:cubicBezTo>
                    <a:pt x="10" y="234"/>
                    <a:pt x="9" y="236"/>
                    <a:pt x="8" y="238"/>
                  </a:cubicBezTo>
                  <a:cubicBezTo>
                    <a:pt x="8" y="239"/>
                    <a:pt x="7" y="240"/>
                    <a:pt x="7" y="241"/>
                  </a:cubicBezTo>
                  <a:cubicBezTo>
                    <a:pt x="12" y="244"/>
                    <a:pt x="13" y="247"/>
                    <a:pt x="14" y="250"/>
                  </a:cubicBezTo>
                  <a:cubicBezTo>
                    <a:pt x="14" y="252"/>
                    <a:pt x="15" y="255"/>
                    <a:pt x="16" y="257"/>
                  </a:cubicBezTo>
                  <a:cubicBezTo>
                    <a:pt x="19" y="262"/>
                    <a:pt x="22" y="265"/>
                    <a:pt x="26" y="268"/>
                  </a:cubicBezTo>
                  <a:cubicBezTo>
                    <a:pt x="29" y="270"/>
                    <a:pt x="32" y="272"/>
                    <a:pt x="35" y="276"/>
                  </a:cubicBezTo>
                  <a:cubicBezTo>
                    <a:pt x="38" y="279"/>
                    <a:pt x="38" y="283"/>
                    <a:pt x="38" y="287"/>
                  </a:cubicBezTo>
                  <a:cubicBezTo>
                    <a:pt x="39" y="290"/>
                    <a:pt x="39" y="293"/>
                    <a:pt x="41" y="296"/>
                  </a:cubicBezTo>
                  <a:cubicBezTo>
                    <a:pt x="41" y="296"/>
                    <a:pt x="42" y="297"/>
                    <a:pt x="43" y="298"/>
                  </a:cubicBezTo>
                  <a:cubicBezTo>
                    <a:pt x="46" y="299"/>
                    <a:pt x="50" y="302"/>
                    <a:pt x="50" y="307"/>
                  </a:cubicBezTo>
                  <a:cubicBezTo>
                    <a:pt x="50" y="314"/>
                    <a:pt x="44" y="317"/>
                    <a:pt x="40" y="319"/>
                  </a:cubicBezTo>
                  <a:cubicBezTo>
                    <a:pt x="39" y="320"/>
                    <a:pt x="37" y="320"/>
                    <a:pt x="37" y="321"/>
                  </a:cubicBezTo>
                  <a:lnTo>
                    <a:pt x="26" y="349"/>
                  </a:lnTo>
                  <a:cubicBezTo>
                    <a:pt x="26" y="350"/>
                    <a:pt x="27" y="351"/>
                    <a:pt x="28" y="352"/>
                  </a:cubicBezTo>
                  <a:cubicBezTo>
                    <a:pt x="29" y="354"/>
                    <a:pt x="30" y="356"/>
                    <a:pt x="30" y="358"/>
                  </a:cubicBezTo>
                  <a:cubicBezTo>
                    <a:pt x="30" y="365"/>
                    <a:pt x="26" y="365"/>
                    <a:pt x="23" y="365"/>
                  </a:cubicBezTo>
                  <a:cubicBezTo>
                    <a:pt x="22" y="365"/>
                    <a:pt x="22" y="365"/>
                    <a:pt x="21" y="365"/>
                  </a:cubicBezTo>
                  <a:cubicBezTo>
                    <a:pt x="21" y="365"/>
                    <a:pt x="20" y="365"/>
                    <a:pt x="20" y="365"/>
                  </a:cubicBezTo>
                  <a:cubicBezTo>
                    <a:pt x="18" y="365"/>
                    <a:pt x="17" y="365"/>
                    <a:pt x="16" y="366"/>
                  </a:cubicBezTo>
                  <a:cubicBezTo>
                    <a:pt x="14" y="367"/>
                    <a:pt x="12" y="370"/>
                    <a:pt x="9" y="373"/>
                  </a:cubicBezTo>
                  <a:cubicBezTo>
                    <a:pt x="6" y="376"/>
                    <a:pt x="3" y="380"/>
                    <a:pt x="0" y="382"/>
                  </a:cubicBezTo>
                  <a:cubicBezTo>
                    <a:pt x="15" y="407"/>
                    <a:pt x="22" y="430"/>
                    <a:pt x="22" y="452"/>
                  </a:cubicBezTo>
                  <a:cubicBezTo>
                    <a:pt x="22" y="457"/>
                    <a:pt x="18" y="460"/>
                    <a:pt x="15" y="462"/>
                  </a:cubicBezTo>
                  <a:cubicBezTo>
                    <a:pt x="14" y="463"/>
                    <a:pt x="12" y="464"/>
                    <a:pt x="11" y="465"/>
                  </a:cubicBezTo>
                  <a:cubicBezTo>
                    <a:pt x="16" y="466"/>
                    <a:pt x="22" y="467"/>
                    <a:pt x="23" y="472"/>
                  </a:cubicBezTo>
                  <a:cubicBezTo>
                    <a:pt x="24" y="475"/>
                    <a:pt x="23" y="478"/>
                    <a:pt x="22" y="480"/>
                  </a:cubicBezTo>
                  <a:cubicBezTo>
                    <a:pt x="22" y="482"/>
                    <a:pt x="21" y="484"/>
                    <a:pt x="22" y="486"/>
                  </a:cubicBezTo>
                  <a:cubicBezTo>
                    <a:pt x="23" y="491"/>
                    <a:pt x="26" y="494"/>
                    <a:pt x="29" y="498"/>
                  </a:cubicBezTo>
                  <a:cubicBezTo>
                    <a:pt x="33" y="502"/>
                    <a:pt x="37" y="507"/>
                    <a:pt x="37" y="513"/>
                  </a:cubicBezTo>
                  <a:cubicBezTo>
                    <a:pt x="37" y="515"/>
                    <a:pt x="35" y="517"/>
                    <a:pt x="34" y="519"/>
                  </a:cubicBezTo>
                  <a:cubicBezTo>
                    <a:pt x="32" y="521"/>
                    <a:pt x="30" y="524"/>
                    <a:pt x="30" y="527"/>
                  </a:cubicBezTo>
                  <a:lnTo>
                    <a:pt x="30" y="543"/>
                  </a:lnTo>
                  <a:cubicBezTo>
                    <a:pt x="32" y="544"/>
                    <a:pt x="35" y="543"/>
                    <a:pt x="37" y="543"/>
                  </a:cubicBezTo>
                  <a:cubicBezTo>
                    <a:pt x="38" y="543"/>
                    <a:pt x="40" y="543"/>
                    <a:pt x="42" y="543"/>
                  </a:cubicBezTo>
                  <a:cubicBezTo>
                    <a:pt x="44" y="543"/>
                    <a:pt x="46" y="544"/>
                    <a:pt x="48" y="544"/>
                  </a:cubicBezTo>
                  <a:cubicBezTo>
                    <a:pt x="49" y="545"/>
                    <a:pt x="50" y="546"/>
                    <a:pt x="52" y="546"/>
                  </a:cubicBezTo>
                  <a:cubicBezTo>
                    <a:pt x="53" y="546"/>
                    <a:pt x="55" y="547"/>
                    <a:pt x="57" y="547"/>
                  </a:cubicBezTo>
                  <a:cubicBezTo>
                    <a:pt x="58" y="547"/>
                    <a:pt x="59" y="547"/>
                    <a:pt x="61" y="547"/>
                  </a:cubicBezTo>
                  <a:cubicBezTo>
                    <a:pt x="62" y="546"/>
                    <a:pt x="63" y="546"/>
                    <a:pt x="64" y="546"/>
                  </a:cubicBezTo>
                  <a:cubicBezTo>
                    <a:pt x="67" y="546"/>
                    <a:pt x="74" y="546"/>
                    <a:pt x="74" y="554"/>
                  </a:cubicBezTo>
                  <a:cubicBezTo>
                    <a:pt x="74" y="557"/>
                    <a:pt x="73" y="559"/>
                    <a:pt x="72" y="561"/>
                  </a:cubicBezTo>
                  <a:cubicBezTo>
                    <a:pt x="71" y="561"/>
                    <a:pt x="71" y="561"/>
                    <a:pt x="71" y="561"/>
                  </a:cubicBezTo>
                  <a:cubicBezTo>
                    <a:pt x="81" y="563"/>
                    <a:pt x="87" y="567"/>
                    <a:pt x="90" y="576"/>
                  </a:cubicBezTo>
                  <a:cubicBezTo>
                    <a:pt x="92" y="579"/>
                    <a:pt x="92" y="582"/>
                    <a:pt x="92" y="586"/>
                  </a:cubicBezTo>
                  <a:cubicBezTo>
                    <a:pt x="93" y="588"/>
                    <a:pt x="93" y="591"/>
                    <a:pt x="95" y="594"/>
                  </a:cubicBezTo>
                  <a:cubicBezTo>
                    <a:pt x="95" y="595"/>
                    <a:pt x="97" y="596"/>
                    <a:pt x="99" y="596"/>
                  </a:cubicBezTo>
                  <a:cubicBezTo>
                    <a:pt x="102" y="598"/>
                    <a:pt x="107" y="599"/>
                    <a:pt x="107" y="605"/>
                  </a:cubicBezTo>
                  <a:lnTo>
                    <a:pt x="107" y="614"/>
                  </a:lnTo>
                  <a:cubicBezTo>
                    <a:pt x="107" y="622"/>
                    <a:pt x="112" y="628"/>
                    <a:pt x="125" y="634"/>
                  </a:cubicBezTo>
                  <a:cubicBezTo>
                    <a:pt x="126" y="635"/>
                    <a:pt x="127" y="636"/>
                    <a:pt x="127" y="637"/>
                  </a:cubicBezTo>
                  <a:cubicBezTo>
                    <a:pt x="126" y="640"/>
                    <a:pt x="126" y="642"/>
                    <a:pt x="125" y="644"/>
                  </a:cubicBezTo>
                  <a:cubicBezTo>
                    <a:pt x="124" y="647"/>
                    <a:pt x="123" y="650"/>
                    <a:pt x="123" y="654"/>
                  </a:cubicBezTo>
                  <a:lnTo>
                    <a:pt x="123" y="691"/>
                  </a:lnTo>
                  <a:cubicBezTo>
                    <a:pt x="123" y="698"/>
                    <a:pt x="124" y="701"/>
                    <a:pt x="130" y="701"/>
                  </a:cubicBezTo>
                  <a:cubicBezTo>
                    <a:pt x="138" y="701"/>
                    <a:pt x="143" y="695"/>
                    <a:pt x="148" y="690"/>
                  </a:cubicBezTo>
                  <a:cubicBezTo>
                    <a:pt x="153" y="684"/>
                    <a:pt x="157" y="678"/>
                    <a:pt x="165" y="678"/>
                  </a:cubicBezTo>
                  <a:cubicBezTo>
                    <a:pt x="167" y="678"/>
                    <a:pt x="169" y="681"/>
                    <a:pt x="171" y="683"/>
                  </a:cubicBezTo>
                  <a:cubicBezTo>
                    <a:pt x="172" y="684"/>
                    <a:pt x="174" y="686"/>
                    <a:pt x="176" y="687"/>
                  </a:cubicBezTo>
                  <a:cubicBezTo>
                    <a:pt x="177" y="682"/>
                    <a:pt x="180" y="678"/>
                    <a:pt x="183" y="673"/>
                  </a:cubicBezTo>
                  <a:cubicBezTo>
                    <a:pt x="186" y="670"/>
                    <a:pt x="189" y="666"/>
                    <a:pt x="190" y="660"/>
                  </a:cubicBezTo>
                  <a:cubicBezTo>
                    <a:pt x="191" y="655"/>
                    <a:pt x="192" y="650"/>
                    <a:pt x="193" y="646"/>
                  </a:cubicBezTo>
                  <a:cubicBezTo>
                    <a:pt x="194" y="634"/>
                    <a:pt x="195" y="625"/>
                    <a:pt x="216" y="625"/>
                  </a:cubicBezTo>
                  <a:cubicBezTo>
                    <a:pt x="226" y="625"/>
                    <a:pt x="230" y="632"/>
                    <a:pt x="233" y="637"/>
                  </a:cubicBezTo>
                  <a:cubicBezTo>
                    <a:pt x="235" y="642"/>
                    <a:pt x="238" y="646"/>
                    <a:pt x="243" y="646"/>
                  </a:cubicBezTo>
                  <a:cubicBezTo>
                    <a:pt x="247" y="646"/>
                    <a:pt x="248" y="645"/>
                    <a:pt x="248" y="641"/>
                  </a:cubicBezTo>
                  <a:cubicBezTo>
                    <a:pt x="249" y="640"/>
                    <a:pt x="249" y="639"/>
                    <a:pt x="251" y="639"/>
                  </a:cubicBezTo>
                  <a:lnTo>
                    <a:pt x="258" y="639"/>
                  </a:lnTo>
                  <a:cubicBezTo>
                    <a:pt x="259" y="639"/>
                    <a:pt x="259" y="639"/>
                    <a:pt x="260" y="639"/>
                  </a:cubicBezTo>
                  <a:cubicBezTo>
                    <a:pt x="264" y="643"/>
                    <a:pt x="265" y="647"/>
                    <a:pt x="266" y="651"/>
                  </a:cubicBezTo>
                  <a:cubicBezTo>
                    <a:pt x="267" y="653"/>
                    <a:pt x="267" y="654"/>
                    <a:pt x="268" y="656"/>
                  </a:cubicBezTo>
                  <a:cubicBezTo>
                    <a:pt x="269" y="659"/>
                    <a:pt x="273" y="662"/>
                    <a:pt x="277" y="665"/>
                  </a:cubicBezTo>
                  <a:cubicBezTo>
                    <a:pt x="280" y="666"/>
                    <a:pt x="282" y="668"/>
                    <a:pt x="284" y="670"/>
                  </a:cubicBezTo>
                  <a:cubicBezTo>
                    <a:pt x="288" y="674"/>
                    <a:pt x="291" y="680"/>
                    <a:pt x="294" y="685"/>
                  </a:cubicBezTo>
                  <a:cubicBezTo>
                    <a:pt x="298" y="695"/>
                    <a:pt x="302" y="703"/>
                    <a:pt x="313" y="704"/>
                  </a:cubicBezTo>
                  <a:cubicBezTo>
                    <a:pt x="313" y="704"/>
                    <a:pt x="313" y="703"/>
                    <a:pt x="313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221"/>
            <p:cNvSpPr>
              <a:spLocks/>
            </p:cNvSpPr>
            <p:nvPr/>
          </p:nvSpPr>
          <p:spPr bwMode="auto">
            <a:xfrm>
              <a:off x="7888759" y="4476498"/>
              <a:ext cx="93973" cy="92094"/>
            </a:xfrm>
            <a:custGeom>
              <a:avLst/>
              <a:gdLst>
                <a:gd name="T0" fmla="*/ 215 w 221"/>
                <a:gd name="T1" fmla="*/ 70 h 215"/>
                <a:gd name="T2" fmla="*/ 202 w 221"/>
                <a:gd name="T3" fmla="*/ 73 h 215"/>
                <a:gd name="T4" fmla="*/ 195 w 221"/>
                <a:gd name="T5" fmla="*/ 62 h 215"/>
                <a:gd name="T6" fmla="*/ 177 w 221"/>
                <a:gd name="T7" fmla="*/ 30 h 215"/>
                <a:gd name="T8" fmla="*/ 176 w 221"/>
                <a:gd name="T9" fmla="*/ 30 h 215"/>
                <a:gd name="T10" fmla="*/ 168 w 221"/>
                <a:gd name="T11" fmla="*/ 41 h 215"/>
                <a:gd name="T12" fmla="*/ 166 w 221"/>
                <a:gd name="T13" fmla="*/ 41 h 215"/>
                <a:gd name="T14" fmla="*/ 157 w 221"/>
                <a:gd name="T15" fmla="*/ 31 h 215"/>
                <a:gd name="T16" fmla="*/ 155 w 221"/>
                <a:gd name="T17" fmla="*/ 13 h 215"/>
                <a:gd name="T18" fmla="*/ 126 w 221"/>
                <a:gd name="T19" fmla="*/ 15 h 215"/>
                <a:gd name="T20" fmla="*/ 105 w 221"/>
                <a:gd name="T21" fmla="*/ 32 h 215"/>
                <a:gd name="T22" fmla="*/ 100 w 221"/>
                <a:gd name="T23" fmla="*/ 47 h 215"/>
                <a:gd name="T24" fmla="*/ 80 w 221"/>
                <a:gd name="T25" fmla="*/ 4 h 215"/>
                <a:gd name="T26" fmla="*/ 72 w 221"/>
                <a:gd name="T27" fmla="*/ 0 h 215"/>
                <a:gd name="T28" fmla="*/ 69 w 221"/>
                <a:gd name="T29" fmla="*/ 30 h 215"/>
                <a:gd name="T30" fmla="*/ 45 w 221"/>
                <a:gd name="T31" fmla="*/ 29 h 215"/>
                <a:gd name="T32" fmla="*/ 38 w 221"/>
                <a:gd name="T33" fmla="*/ 32 h 215"/>
                <a:gd name="T34" fmla="*/ 34 w 221"/>
                <a:gd name="T35" fmla="*/ 28 h 215"/>
                <a:gd name="T36" fmla="*/ 27 w 221"/>
                <a:gd name="T37" fmla="*/ 43 h 215"/>
                <a:gd name="T38" fmla="*/ 24 w 221"/>
                <a:gd name="T39" fmla="*/ 61 h 215"/>
                <a:gd name="T40" fmla="*/ 23 w 221"/>
                <a:gd name="T41" fmla="*/ 71 h 215"/>
                <a:gd name="T42" fmla="*/ 10 w 221"/>
                <a:gd name="T43" fmla="*/ 94 h 215"/>
                <a:gd name="T44" fmla="*/ 7 w 221"/>
                <a:gd name="T45" fmla="*/ 130 h 215"/>
                <a:gd name="T46" fmla="*/ 17 w 221"/>
                <a:gd name="T47" fmla="*/ 142 h 215"/>
                <a:gd name="T48" fmla="*/ 22 w 221"/>
                <a:gd name="T49" fmla="*/ 142 h 215"/>
                <a:gd name="T50" fmla="*/ 28 w 221"/>
                <a:gd name="T51" fmla="*/ 152 h 215"/>
                <a:gd name="T52" fmla="*/ 42 w 221"/>
                <a:gd name="T53" fmla="*/ 157 h 215"/>
                <a:gd name="T54" fmla="*/ 52 w 221"/>
                <a:gd name="T55" fmla="*/ 162 h 215"/>
                <a:gd name="T56" fmla="*/ 54 w 221"/>
                <a:gd name="T57" fmla="*/ 170 h 215"/>
                <a:gd name="T58" fmla="*/ 67 w 221"/>
                <a:gd name="T59" fmla="*/ 171 h 215"/>
                <a:gd name="T60" fmla="*/ 77 w 221"/>
                <a:gd name="T61" fmla="*/ 179 h 215"/>
                <a:gd name="T62" fmla="*/ 77 w 221"/>
                <a:gd name="T63" fmla="*/ 180 h 215"/>
                <a:gd name="T64" fmla="*/ 80 w 221"/>
                <a:gd name="T65" fmla="*/ 185 h 215"/>
                <a:gd name="T66" fmla="*/ 89 w 221"/>
                <a:gd name="T67" fmla="*/ 180 h 215"/>
                <a:gd name="T68" fmla="*/ 94 w 221"/>
                <a:gd name="T69" fmla="*/ 188 h 215"/>
                <a:gd name="T70" fmla="*/ 99 w 221"/>
                <a:gd name="T71" fmla="*/ 196 h 215"/>
                <a:gd name="T72" fmla="*/ 106 w 221"/>
                <a:gd name="T73" fmla="*/ 202 h 215"/>
                <a:gd name="T74" fmla="*/ 113 w 221"/>
                <a:gd name="T75" fmla="*/ 201 h 215"/>
                <a:gd name="T76" fmla="*/ 119 w 221"/>
                <a:gd name="T77" fmla="*/ 213 h 215"/>
                <a:gd name="T78" fmla="*/ 127 w 221"/>
                <a:gd name="T79" fmla="*/ 212 h 215"/>
                <a:gd name="T80" fmla="*/ 145 w 221"/>
                <a:gd name="T81" fmla="*/ 207 h 215"/>
                <a:gd name="T82" fmla="*/ 143 w 221"/>
                <a:gd name="T83" fmla="*/ 196 h 215"/>
                <a:gd name="T84" fmla="*/ 150 w 221"/>
                <a:gd name="T85" fmla="*/ 191 h 215"/>
                <a:gd name="T86" fmla="*/ 166 w 221"/>
                <a:gd name="T87" fmla="*/ 176 h 215"/>
                <a:gd name="T88" fmla="*/ 152 w 221"/>
                <a:gd name="T89" fmla="*/ 173 h 215"/>
                <a:gd name="T90" fmla="*/ 132 w 221"/>
                <a:gd name="T91" fmla="*/ 169 h 215"/>
                <a:gd name="T92" fmla="*/ 144 w 221"/>
                <a:gd name="T93" fmla="*/ 150 h 215"/>
                <a:gd name="T94" fmla="*/ 150 w 221"/>
                <a:gd name="T95" fmla="*/ 145 h 215"/>
                <a:gd name="T96" fmla="*/ 150 w 221"/>
                <a:gd name="T97" fmla="*/ 133 h 215"/>
                <a:gd name="T98" fmla="*/ 149 w 221"/>
                <a:gd name="T99" fmla="*/ 114 h 215"/>
                <a:gd name="T100" fmla="*/ 146 w 221"/>
                <a:gd name="T101" fmla="*/ 105 h 215"/>
                <a:gd name="T102" fmla="*/ 147 w 221"/>
                <a:gd name="T103" fmla="*/ 101 h 215"/>
                <a:gd name="T104" fmla="*/ 153 w 221"/>
                <a:gd name="T105" fmla="*/ 103 h 215"/>
                <a:gd name="T106" fmla="*/ 179 w 221"/>
                <a:gd name="T107" fmla="*/ 118 h 215"/>
                <a:gd name="T108" fmla="*/ 195 w 221"/>
                <a:gd name="T109" fmla="*/ 122 h 215"/>
                <a:gd name="T110" fmla="*/ 197 w 221"/>
                <a:gd name="T111" fmla="*/ 125 h 215"/>
                <a:gd name="T112" fmla="*/ 200 w 221"/>
                <a:gd name="T113" fmla="*/ 122 h 215"/>
                <a:gd name="T114" fmla="*/ 204 w 221"/>
                <a:gd name="T115" fmla="*/ 126 h 215"/>
                <a:gd name="T116" fmla="*/ 213 w 221"/>
                <a:gd name="T117" fmla="*/ 127 h 215"/>
                <a:gd name="T118" fmla="*/ 211 w 221"/>
                <a:gd name="T119" fmla="*/ 108 h 215"/>
                <a:gd name="T120" fmla="*/ 206 w 221"/>
                <a:gd name="T121" fmla="*/ 101 h 215"/>
                <a:gd name="T122" fmla="*/ 221 w 221"/>
                <a:gd name="T123" fmla="*/ 77 h 215"/>
                <a:gd name="T124" fmla="*/ 221 w 221"/>
                <a:gd name="T125" fmla="*/ 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" h="215">
                  <a:moveTo>
                    <a:pt x="216" y="70"/>
                  </a:moveTo>
                  <a:cubicBezTo>
                    <a:pt x="216" y="70"/>
                    <a:pt x="216" y="70"/>
                    <a:pt x="215" y="70"/>
                  </a:cubicBezTo>
                  <a:cubicBezTo>
                    <a:pt x="213" y="70"/>
                    <a:pt x="210" y="71"/>
                    <a:pt x="208" y="72"/>
                  </a:cubicBezTo>
                  <a:cubicBezTo>
                    <a:pt x="206" y="73"/>
                    <a:pt x="204" y="73"/>
                    <a:pt x="202" y="73"/>
                  </a:cubicBezTo>
                  <a:cubicBezTo>
                    <a:pt x="199" y="73"/>
                    <a:pt x="198" y="70"/>
                    <a:pt x="196" y="66"/>
                  </a:cubicBezTo>
                  <a:cubicBezTo>
                    <a:pt x="196" y="64"/>
                    <a:pt x="195" y="63"/>
                    <a:pt x="195" y="62"/>
                  </a:cubicBezTo>
                  <a:cubicBezTo>
                    <a:pt x="193" y="57"/>
                    <a:pt x="189" y="53"/>
                    <a:pt x="186" y="50"/>
                  </a:cubicBezTo>
                  <a:cubicBezTo>
                    <a:pt x="182" y="45"/>
                    <a:pt x="177" y="40"/>
                    <a:pt x="177" y="30"/>
                  </a:cubicBezTo>
                  <a:lnTo>
                    <a:pt x="176" y="30"/>
                  </a:ln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5" y="31"/>
                    <a:pt x="175" y="32"/>
                  </a:cubicBezTo>
                  <a:cubicBezTo>
                    <a:pt x="173" y="34"/>
                    <a:pt x="171" y="37"/>
                    <a:pt x="168" y="41"/>
                  </a:cubicBezTo>
                  <a:lnTo>
                    <a:pt x="165" y="48"/>
                  </a:lnTo>
                  <a:lnTo>
                    <a:pt x="166" y="41"/>
                  </a:lnTo>
                  <a:cubicBezTo>
                    <a:pt x="167" y="36"/>
                    <a:pt x="164" y="34"/>
                    <a:pt x="160" y="33"/>
                  </a:cubicBezTo>
                  <a:cubicBezTo>
                    <a:pt x="158" y="33"/>
                    <a:pt x="157" y="32"/>
                    <a:pt x="157" y="31"/>
                  </a:cubicBezTo>
                  <a:cubicBezTo>
                    <a:pt x="157" y="30"/>
                    <a:pt x="158" y="29"/>
                    <a:pt x="167" y="26"/>
                  </a:cubicBezTo>
                  <a:cubicBezTo>
                    <a:pt x="163" y="19"/>
                    <a:pt x="159" y="12"/>
                    <a:pt x="155" y="13"/>
                  </a:cubicBezTo>
                  <a:cubicBezTo>
                    <a:pt x="150" y="16"/>
                    <a:pt x="145" y="18"/>
                    <a:pt x="139" y="18"/>
                  </a:cubicBezTo>
                  <a:cubicBezTo>
                    <a:pt x="134" y="18"/>
                    <a:pt x="130" y="16"/>
                    <a:pt x="126" y="15"/>
                  </a:cubicBezTo>
                  <a:cubicBezTo>
                    <a:pt x="123" y="14"/>
                    <a:pt x="120" y="14"/>
                    <a:pt x="118" y="14"/>
                  </a:cubicBezTo>
                  <a:cubicBezTo>
                    <a:pt x="106" y="14"/>
                    <a:pt x="105" y="23"/>
                    <a:pt x="105" y="32"/>
                  </a:cubicBezTo>
                  <a:cubicBezTo>
                    <a:pt x="104" y="38"/>
                    <a:pt x="104" y="44"/>
                    <a:pt x="100" y="46"/>
                  </a:cubicBezTo>
                  <a:lnTo>
                    <a:pt x="100" y="47"/>
                  </a:lnTo>
                  <a:lnTo>
                    <a:pt x="99" y="47"/>
                  </a:lnTo>
                  <a:cubicBezTo>
                    <a:pt x="89" y="40"/>
                    <a:pt x="79" y="20"/>
                    <a:pt x="80" y="4"/>
                  </a:cubicBezTo>
                  <a:cubicBezTo>
                    <a:pt x="80" y="4"/>
                    <a:pt x="80" y="4"/>
                    <a:pt x="80" y="3"/>
                  </a:cubicBezTo>
                  <a:cubicBezTo>
                    <a:pt x="78" y="2"/>
                    <a:pt x="75" y="0"/>
                    <a:pt x="72" y="0"/>
                  </a:cubicBezTo>
                  <a:cubicBezTo>
                    <a:pt x="65" y="0"/>
                    <a:pt x="61" y="6"/>
                    <a:pt x="61" y="17"/>
                  </a:cubicBezTo>
                  <a:cubicBezTo>
                    <a:pt x="67" y="22"/>
                    <a:pt x="70" y="26"/>
                    <a:pt x="69" y="30"/>
                  </a:cubicBezTo>
                  <a:cubicBezTo>
                    <a:pt x="68" y="35"/>
                    <a:pt x="62" y="38"/>
                    <a:pt x="59" y="38"/>
                  </a:cubicBezTo>
                  <a:cubicBezTo>
                    <a:pt x="49" y="37"/>
                    <a:pt x="46" y="33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2"/>
                    <a:pt x="38" y="32"/>
                  </a:cubicBezTo>
                  <a:cubicBezTo>
                    <a:pt x="37" y="32"/>
                    <a:pt x="36" y="31"/>
                    <a:pt x="34" y="29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1" y="28"/>
                  </a:lnTo>
                  <a:cubicBezTo>
                    <a:pt x="31" y="35"/>
                    <a:pt x="29" y="39"/>
                    <a:pt x="27" y="43"/>
                  </a:cubicBezTo>
                  <a:cubicBezTo>
                    <a:pt x="24" y="48"/>
                    <a:pt x="22" y="51"/>
                    <a:pt x="22" y="58"/>
                  </a:cubicBezTo>
                  <a:cubicBezTo>
                    <a:pt x="22" y="60"/>
                    <a:pt x="23" y="60"/>
                    <a:pt x="24" y="61"/>
                  </a:cubicBezTo>
                  <a:cubicBezTo>
                    <a:pt x="25" y="62"/>
                    <a:pt x="27" y="63"/>
                    <a:pt x="27" y="65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2" y="72"/>
                    <a:pt x="21" y="72"/>
                    <a:pt x="20" y="74"/>
                  </a:cubicBezTo>
                  <a:cubicBezTo>
                    <a:pt x="19" y="82"/>
                    <a:pt x="15" y="88"/>
                    <a:pt x="10" y="94"/>
                  </a:cubicBezTo>
                  <a:cubicBezTo>
                    <a:pt x="5" y="101"/>
                    <a:pt x="0" y="108"/>
                    <a:pt x="0" y="120"/>
                  </a:cubicBezTo>
                  <a:cubicBezTo>
                    <a:pt x="0" y="126"/>
                    <a:pt x="3" y="128"/>
                    <a:pt x="7" y="130"/>
                  </a:cubicBezTo>
                  <a:cubicBezTo>
                    <a:pt x="10" y="131"/>
                    <a:pt x="13" y="133"/>
                    <a:pt x="13" y="139"/>
                  </a:cubicBezTo>
                  <a:cubicBezTo>
                    <a:pt x="13" y="141"/>
                    <a:pt x="14" y="142"/>
                    <a:pt x="17" y="142"/>
                  </a:cubicBezTo>
                  <a:lnTo>
                    <a:pt x="19" y="142"/>
                  </a:lnTo>
                  <a:cubicBezTo>
                    <a:pt x="20" y="142"/>
                    <a:pt x="21" y="142"/>
                    <a:pt x="22" y="142"/>
                  </a:cubicBezTo>
                  <a:cubicBezTo>
                    <a:pt x="25" y="143"/>
                    <a:pt x="25" y="146"/>
                    <a:pt x="26" y="148"/>
                  </a:cubicBezTo>
                  <a:cubicBezTo>
                    <a:pt x="26" y="151"/>
                    <a:pt x="27" y="152"/>
                    <a:pt x="28" y="152"/>
                  </a:cubicBezTo>
                  <a:lnTo>
                    <a:pt x="34" y="152"/>
                  </a:lnTo>
                  <a:cubicBezTo>
                    <a:pt x="37" y="152"/>
                    <a:pt x="40" y="154"/>
                    <a:pt x="42" y="157"/>
                  </a:cubicBezTo>
                  <a:cubicBezTo>
                    <a:pt x="45" y="159"/>
                    <a:pt x="47" y="161"/>
                    <a:pt x="51" y="162"/>
                  </a:cubicBezTo>
                  <a:lnTo>
                    <a:pt x="52" y="162"/>
                  </a:lnTo>
                  <a:lnTo>
                    <a:pt x="52" y="163"/>
                  </a:lnTo>
                  <a:cubicBezTo>
                    <a:pt x="52" y="167"/>
                    <a:pt x="53" y="169"/>
                    <a:pt x="54" y="170"/>
                  </a:cubicBezTo>
                  <a:lnTo>
                    <a:pt x="67" y="170"/>
                  </a:lnTo>
                  <a:lnTo>
                    <a:pt x="67" y="171"/>
                  </a:lnTo>
                  <a:cubicBezTo>
                    <a:pt x="71" y="173"/>
                    <a:pt x="73" y="175"/>
                    <a:pt x="75" y="177"/>
                  </a:cubicBezTo>
                  <a:cubicBezTo>
                    <a:pt x="75" y="178"/>
                    <a:pt x="76" y="179"/>
                    <a:pt x="77" y="179"/>
                  </a:cubicBezTo>
                  <a:lnTo>
                    <a:pt x="77" y="180"/>
                  </a:lnTo>
                  <a:lnTo>
                    <a:pt x="77" y="180"/>
                  </a:lnTo>
                  <a:cubicBezTo>
                    <a:pt x="77" y="180"/>
                    <a:pt x="77" y="181"/>
                    <a:pt x="77" y="181"/>
                  </a:cubicBezTo>
                  <a:cubicBezTo>
                    <a:pt x="78" y="184"/>
                    <a:pt x="78" y="185"/>
                    <a:pt x="80" y="185"/>
                  </a:cubicBezTo>
                  <a:cubicBezTo>
                    <a:pt x="82" y="185"/>
                    <a:pt x="83" y="184"/>
                    <a:pt x="84" y="182"/>
                  </a:cubicBezTo>
                  <a:cubicBezTo>
                    <a:pt x="85" y="181"/>
                    <a:pt x="86" y="180"/>
                    <a:pt x="89" y="180"/>
                  </a:cubicBezTo>
                  <a:cubicBezTo>
                    <a:pt x="90" y="180"/>
                    <a:pt x="94" y="181"/>
                    <a:pt x="94" y="183"/>
                  </a:cubicBezTo>
                  <a:cubicBezTo>
                    <a:pt x="96" y="185"/>
                    <a:pt x="95" y="187"/>
                    <a:pt x="94" y="188"/>
                  </a:cubicBezTo>
                  <a:cubicBezTo>
                    <a:pt x="94" y="189"/>
                    <a:pt x="94" y="190"/>
                    <a:pt x="94" y="191"/>
                  </a:cubicBezTo>
                  <a:cubicBezTo>
                    <a:pt x="94" y="194"/>
                    <a:pt x="96" y="195"/>
                    <a:pt x="99" y="196"/>
                  </a:cubicBezTo>
                  <a:cubicBezTo>
                    <a:pt x="101" y="197"/>
                    <a:pt x="103" y="198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7" y="202"/>
                    <a:pt x="108" y="202"/>
                    <a:pt x="109" y="202"/>
                  </a:cubicBezTo>
                  <a:cubicBezTo>
                    <a:pt x="110" y="202"/>
                    <a:pt x="111" y="201"/>
                    <a:pt x="113" y="201"/>
                  </a:cubicBezTo>
                  <a:cubicBezTo>
                    <a:pt x="114" y="201"/>
                    <a:pt x="116" y="202"/>
                    <a:pt x="116" y="203"/>
                  </a:cubicBezTo>
                  <a:cubicBezTo>
                    <a:pt x="119" y="206"/>
                    <a:pt x="119" y="210"/>
                    <a:pt x="119" y="213"/>
                  </a:cubicBezTo>
                  <a:cubicBezTo>
                    <a:pt x="119" y="213"/>
                    <a:pt x="119" y="214"/>
                    <a:pt x="119" y="215"/>
                  </a:cubicBezTo>
                  <a:cubicBezTo>
                    <a:pt x="121" y="213"/>
                    <a:pt x="124" y="212"/>
                    <a:pt x="127" y="212"/>
                  </a:cubicBezTo>
                  <a:cubicBezTo>
                    <a:pt x="132" y="212"/>
                    <a:pt x="139" y="210"/>
                    <a:pt x="143" y="208"/>
                  </a:cubicBezTo>
                  <a:cubicBezTo>
                    <a:pt x="144" y="208"/>
                    <a:pt x="145" y="208"/>
                    <a:pt x="145" y="207"/>
                  </a:cubicBezTo>
                  <a:cubicBezTo>
                    <a:pt x="146" y="206"/>
                    <a:pt x="145" y="204"/>
                    <a:pt x="144" y="202"/>
                  </a:cubicBezTo>
                  <a:cubicBezTo>
                    <a:pt x="143" y="200"/>
                    <a:pt x="141" y="197"/>
                    <a:pt x="143" y="196"/>
                  </a:cubicBezTo>
                  <a:cubicBezTo>
                    <a:pt x="144" y="195"/>
                    <a:pt x="145" y="195"/>
                    <a:pt x="146" y="194"/>
                  </a:cubicBezTo>
                  <a:cubicBezTo>
                    <a:pt x="148" y="193"/>
                    <a:pt x="149" y="193"/>
                    <a:pt x="150" y="191"/>
                  </a:cubicBezTo>
                  <a:cubicBezTo>
                    <a:pt x="151" y="190"/>
                    <a:pt x="154" y="187"/>
                    <a:pt x="157" y="185"/>
                  </a:cubicBezTo>
                  <a:cubicBezTo>
                    <a:pt x="161" y="182"/>
                    <a:pt x="166" y="178"/>
                    <a:pt x="166" y="176"/>
                  </a:cubicBezTo>
                  <a:cubicBezTo>
                    <a:pt x="166" y="174"/>
                    <a:pt x="161" y="169"/>
                    <a:pt x="156" y="169"/>
                  </a:cubicBezTo>
                  <a:cubicBezTo>
                    <a:pt x="155" y="169"/>
                    <a:pt x="154" y="170"/>
                    <a:pt x="152" y="173"/>
                  </a:cubicBezTo>
                  <a:cubicBezTo>
                    <a:pt x="151" y="175"/>
                    <a:pt x="149" y="177"/>
                    <a:pt x="147" y="177"/>
                  </a:cubicBezTo>
                  <a:cubicBezTo>
                    <a:pt x="142" y="177"/>
                    <a:pt x="132" y="173"/>
                    <a:pt x="132" y="169"/>
                  </a:cubicBezTo>
                  <a:cubicBezTo>
                    <a:pt x="132" y="163"/>
                    <a:pt x="138" y="153"/>
                    <a:pt x="142" y="151"/>
                  </a:cubicBezTo>
                  <a:cubicBezTo>
                    <a:pt x="142" y="151"/>
                    <a:pt x="143" y="150"/>
                    <a:pt x="144" y="150"/>
                  </a:cubicBezTo>
                  <a:cubicBezTo>
                    <a:pt x="147" y="150"/>
                    <a:pt x="150" y="149"/>
                    <a:pt x="150" y="147"/>
                  </a:cubicBezTo>
                  <a:cubicBezTo>
                    <a:pt x="150" y="146"/>
                    <a:pt x="150" y="146"/>
                    <a:pt x="150" y="145"/>
                  </a:cubicBezTo>
                  <a:cubicBezTo>
                    <a:pt x="149" y="144"/>
                    <a:pt x="148" y="143"/>
                    <a:pt x="148" y="141"/>
                  </a:cubicBezTo>
                  <a:cubicBezTo>
                    <a:pt x="148" y="138"/>
                    <a:pt x="149" y="135"/>
                    <a:pt x="150" y="133"/>
                  </a:cubicBezTo>
                  <a:cubicBezTo>
                    <a:pt x="151" y="131"/>
                    <a:pt x="152" y="128"/>
                    <a:pt x="152" y="125"/>
                  </a:cubicBezTo>
                  <a:cubicBezTo>
                    <a:pt x="152" y="121"/>
                    <a:pt x="150" y="117"/>
                    <a:pt x="149" y="114"/>
                  </a:cubicBezTo>
                  <a:cubicBezTo>
                    <a:pt x="148" y="112"/>
                    <a:pt x="147" y="110"/>
                    <a:pt x="147" y="107"/>
                  </a:cubicBezTo>
                  <a:cubicBezTo>
                    <a:pt x="147" y="106"/>
                    <a:pt x="146" y="105"/>
                    <a:pt x="146" y="105"/>
                  </a:cubicBezTo>
                  <a:cubicBezTo>
                    <a:pt x="146" y="104"/>
                    <a:pt x="146" y="103"/>
                    <a:pt x="147" y="102"/>
                  </a:cubicBezTo>
                  <a:lnTo>
                    <a:pt x="147" y="101"/>
                  </a:lnTo>
                  <a:lnTo>
                    <a:pt x="148" y="101"/>
                  </a:lnTo>
                  <a:cubicBezTo>
                    <a:pt x="150" y="102"/>
                    <a:pt x="152" y="102"/>
                    <a:pt x="153" y="103"/>
                  </a:cubicBezTo>
                  <a:cubicBezTo>
                    <a:pt x="161" y="106"/>
                    <a:pt x="168" y="109"/>
                    <a:pt x="176" y="114"/>
                  </a:cubicBezTo>
                  <a:cubicBezTo>
                    <a:pt x="177" y="115"/>
                    <a:pt x="178" y="117"/>
                    <a:pt x="179" y="118"/>
                  </a:cubicBezTo>
                  <a:cubicBezTo>
                    <a:pt x="180" y="120"/>
                    <a:pt x="181" y="122"/>
                    <a:pt x="185" y="122"/>
                  </a:cubicBezTo>
                  <a:lnTo>
                    <a:pt x="195" y="122"/>
                  </a:lnTo>
                  <a:lnTo>
                    <a:pt x="195" y="123"/>
                  </a:lnTo>
                  <a:cubicBezTo>
                    <a:pt x="195" y="124"/>
                    <a:pt x="196" y="125"/>
                    <a:pt x="197" y="125"/>
                  </a:cubicBezTo>
                  <a:cubicBezTo>
                    <a:pt x="197" y="125"/>
                    <a:pt x="199" y="124"/>
                    <a:pt x="199" y="123"/>
                  </a:cubicBezTo>
                  <a:lnTo>
                    <a:pt x="200" y="122"/>
                  </a:lnTo>
                  <a:lnTo>
                    <a:pt x="201" y="123"/>
                  </a:lnTo>
                  <a:cubicBezTo>
                    <a:pt x="202" y="124"/>
                    <a:pt x="203" y="125"/>
                    <a:pt x="204" y="126"/>
                  </a:cubicBezTo>
                  <a:cubicBezTo>
                    <a:pt x="205" y="129"/>
                    <a:pt x="206" y="131"/>
                    <a:pt x="210" y="131"/>
                  </a:cubicBezTo>
                  <a:cubicBezTo>
                    <a:pt x="211" y="131"/>
                    <a:pt x="213" y="131"/>
                    <a:pt x="213" y="127"/>
                  </a:cubicBezTo>
                  <a:cubicBezTo>
                    <a:pt x="213" y="126"/>
                    <a:pt x="213" y="124"/>
                    <a:pt x="213" y="123"/>
                  </a:cubicBezTo>
                  <a:cubicBezTo>
                    <a:pt x="213" y="119"/>
                    <a:pt x="213" y="114"/>
                    <a:pt x="211" y="108"/>
                  </a:cubicBezTo>
                  <a:cubicBezTo>
                    <a:pt x="211" y="107"/>
                    <a:pt x="210" y="107"/>
                    <a:pt x="209" y="106"/>
                  </a:cubicBezTo>
                  <a:cubicBezTo>
                    <a:pt x="208" y="106"/>
                    <a:pt x="206" y="105"/>
                    <a:pt x="206" y="101"/>
                  </a:cubicBezTo>
                  <a:cubicBezTo>
                    <a:pt x="206" y="94"/>
                    <a:pt x="209" y="91"/>
                    <a:pt x="214" y="86"/>
                  </a:cubicBezTo>
                  <a:cubicBezTo>
                    <a:pt x="216" y="84"/>
                    <a:pt x="219" y="81"/>
                    <a:pt x="221" y="77"/>
                  </a:cubicBezTo>
                  <a:lnTo>
                    <a:pt x="217" y="75"/>
                  </a:lnTo>
                  <a:lnTo>
                    <a:pt x="221" y="75"/>
                  </a:lnTo>
                  <a:cubicBezTo>
                    <a:pt x="219" y="74"/>
                    <a:pt x="218" y="73"/>
                    <a:pt x="21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2" name="Freeform 1222"/>
            <p:cNvSpPr>
              <a:spLocks/>
            </p:cNvSpPr>
            <p:nvPr/>
          </p:nvSpPr>
          <p:spPr bwMode="auto">
            <a:xfrm>
              <a:off x="7943263" y="4591146"/>
              <a:ext cx="63902" cy="65782"/>
            </a:xfrm>
            <a:custGeom>
              <a:avLst/>
              <a:gdLst>
                <a:gd name="T0" fmla="*/ 123 w 148"/>
                <a:gd name="T1" fmla="*/ 6 h 155"/>
                <a:gd name="T2" fmla="*/ 103 w 148"/>
                <a:gd name="T3" fmla="*/ 1 h 155"/>
                <a:gd name="T4" fmla="*/ 86 w 148"/>
                <a:gd name="T5" fmla="*/ 3 h 155"/>
                <a:gd name="T6" fmla="*/ 77 w 148"/>
                <a:gd name="T7" fmla="*/ 3 h 155"/>
                <a:gd name="T8" fmla="*/ 76 w 148"/>
                <a:gd name="T9" fmla="*/ 3 h 155"/>
                <a:gd name="T10" fmla="*/ 73 w 148"/>
                <a:gd name="T11" fmla="*/ 19 h 155"/>
                <a:gd name="T12" fmla="*/ 62 w 148"/>
                <a:gd name="T13" fmla="*/ 48 h 155"/>
                <a:gd name="T14" fmla="*/ 71 w 148"/>
                <a:gd name="T15" fmla="*/ 60 h 155"/>
                <a:gd name="T16" fmla="*/ 61 w 148"/>
                <a:gd name="T17" fmla="*/ 64 h 155"/>
                <a:gd name="T18" fmla="*/ 55 w 148"/>
                <a:gd name="T19" fmla="*/ 64 h 155"/>
                <a:gd name="T20" fmla="*/ 30 w 148"/>
                <a:gd name="T21" fmla="*/ 55 h 155"/>
                <a:gd name="T22" fmla="*/ 17 w 148"/>
                <a:gd name="T23" fmla="*/ 85 h 155"/>
                <a:gd name="T24" fmla="*/ 11 w 148"/>
                <a:gd name="T25" fmla="*/ 109 h 155"/>
                <a:gd name="T26" fmla="*/ 7 w 148"/>
                <a:gd name="T27" fmla="*/ 111 h 155"/>
                <a:gd name="T28" fmla="*/ 7 w 148"/>
                <a:gd name="T29" fmla="*/ 123 h 155"/>
                <a:gd name="T30" fmla="*/ 8 w 148"/>
                <a:gd name="T31" fmla="*/ 124 h 155"/>
                <a:gd name="T32" fmla="*/ 19 w 148"/>
                <a:gd name="T33" fmla="*/ 136 h 155"/>
                <a:gd name="T34" fmla="*/ 28 w 148"/>
                <a:gd name="T35" fmla="*/ 142 h 155"/>
                <a:gd name="T36" fmla="*/ 34 w 148"/>
                <a:gd name="T37" fmla="*/ 144 h 155"/>
                <a:gd name="T38" fmla="*/ 36 w 148"/>
                <a:gd name="T39" fmla="*/ 153 h 155"/>
                <a:gd name="T40" fmla="*/ 42 w 148"/>
                <a:gd name="T41" fmla="*/ 154 h 155"/>
                <a:gd name="T42" fmla="*/ 44 w 148"/>
                <a:gd name="T43" fmla="*/ 154 h 155"/>
                <a:gd name="T44" fmla="*/ 60 w 148"/>
                <a:gd name="T45" fmla="*/ 136 h 155"/>
                <a:gd name="T46" fmla="*/ 66 w 148"/>
                <a:gd name="T47" fmla="*/ 131 h 155"/>
                <a:gd name="T48" fmla="*/ 81 w 148"/>
                <a:gd name="T49" fmla="*/ 123 h 155"/>
                <a:gd name="T50" fmla="*/ 86 w 148"/>
                <a:gd name="T51" fmla="*/ 119 h 155"/>
                <a:gd name="T52" fmla="*/ 107 w 148"/>
                <a:gd name="T53" fmla="*/ 101 h 155"/>
                <a:gd name="T54" fmla="*/ 104 w 148"/>
                <a:gd name="T55" fmla="*/ 94 h 155"/>
                <a:gd name="T56" fmla="*/ 109 w 148"/>
                <a:gd name="T57" fmla="*/ 85 h 155"/>
                <a:gd name="T58" fmla="*/ 104 w 148"/>
                <a:gd name="T59" fmla="*/ 71 h 155"/>
                <a:gd name="T60" fmla="*/ 121 w 148"/>
                <a:gd name="T61" fmla="*/ 59 h 155"/>
                <a:gd name="T62" fmla="*/ 134 w 148"/>
                <a:gd name="T63" fmla="*/ 41 h 155"/>
                <a:gd name="T64" fmla="*/ 142 w 148"/>
                <a:gd name="T65" fmla="*/ 1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5">
                  <a:moveTo>
                    <a:pt x="142" y="13"/>
                  </a:moveTo>
                  <a:cubicBezTo>
                    <a:pt x="134" y="13"/>
                    <a:pt x="128" y="9"/>
                    <a:pt x="123" y="6"/>
                  </a:cubicBezTo>
                  <a:cubicBezTo>
                    <a:pt x="118" y="3"/>
                    <a:pt x="113" y="0"/>
                    <a:pt x="107" y="0"/>
                  </a:cubicBezTo>
                  <a:cubicBezTo>
                    <a:pt x="106" y="0"/>
                    <a:pt x="105" y="1"/>
                    <a:pt x="103" y="1"/>
                  </a:cubicBezTo>
                  <a:cubicBezTo>
                    <a:pt x="102" y="2"/>
                    <a:pt x="100" y="3"/>
                    <a:pt x="98" y="3"/>
                  </a:cubicBezTo>
                  <a:cubicBezTo>
                    <a:pt x="93" y="3"/>
                    <a:pt x="89" y="3"/>
                    <a:pt x="86" y="3"/>
                  </a:cubicBezTo>
                  <a:cubicBezTo>
                    <a:pt x="83" y="3"/>
                    <a:pt x="80" y="2"/>
                    <a:pt x="77" y="2"/>
                  </a:cubicBezTo>
                  <a:lnTo>
                    <a:pt x="77" y="3"/>
                  </a:lnTo>
                  <a:lnTo>
                    <a:pt x="76" y="3"/>
                  </a:lnTo>
                  <a:lnTo>
                    <a:pt x="76" y="3"/>
                  </a:lnTo>
                  <a:cubicBezTo>
                    <a:pt x="75" y="5"/>
                    <a:pt x="75" y="7"/>
                    <a:pt x="75" y="8"/>
                  </a:cubicBezTo>
                  <a:cubicBezTo>
                    <a:pt x="74" y="12"/>
                    <a:pt x="73" y="15"/>
                    <a:pt x="73" y="19"/>
                  </a:cubicBezTo>
                  <a:cubicBezTo>
                    <a:pt x="73" y="26"/>
                    <a:pt x="70" y="30"/>
                    <a:pt x="67" y="35"/>
                  </a:cubicBezTo>
                  <a:cubicBezTo>
                    <a:pt x="65" y="39"/>
                    <a:pt x="62" y="43"/>
                    <a:pt x="62" y="48"/>
                  </a:cubicBezTo>
                  <a:cubicBezTo>
                    <a:pt x="62" y="52"/>
                    <a:pt x="65" y="53"/>
                    <a:pt x="67" y="55"/>
                  </a:cubicBezTo>
                  <a:cubicBezTo>
                    <a:pt x="69" y="57"/>
                    <a:pt x="71" y="58"/>
                    <a:pt x="71" y="60"/>
                  </a:cubicBezTo>
                  <a:cubicBezTo>
                    <a:pt x="71" y="63"/>
                    <a:pt x="67" y="64"/>
                    <a:pt x="64" y="64"/>
                  </a:cubicBezTo>
                  <a:cubicBezTo>
                    <a:pt x="63" y="64"/>
                    <a:pt x="62" y="64"/>
                    <a:pt x="61" y="64"/>
                  </a:cubicBezTo>
                  <a:cubicBezTo>
                    <a:pt x="59" y="64"/>
                    <a:pt x="57" y="64"/>
                    <a:pt x="55" y="64"/>
                  </a:cubicBezTo>
                  <a:lnTo>
                    <a:pt x="55" y="64"/>
                  </a:lnTo>
                  <a:cubicBezTo>
                    <a:pt x="54" y="64"/>
                    <a:pt x="52" y="64"/>
                    <a:pt x="51" y="64"/>
                  </a:cubicBezTo>
                  <a:cubicBezTo>
                    <a:pt x="41" y="64"/>
                    <a:pt x="31" y="63"/>
                    <a:pt x="30" y="55"/>
                  </a:cubicBezTo>
                  <a:lnTo>
                    <a:pt x="28" y="56"/>
                  </a:lnTo>
                  <a:cubicBezTo>
                    <a:pt x="21" y="59"/>
                    <a:pt x="18" y="74"/>
                    <a:pt x="17" y="85"/>
                  </a:cubicBezTo>
                  <a:cubicBezTo>
                    <a:pt x="16" y="89"/>
                    <a:pt x="16" y="92"/>
                    <a:pt x="15" y="94"/>
                  </a:cubicBezTo>
                  <a:cubicBezTo>
                    <a:pt x="14" y="101"/>
                    <a:pt x="13" y="107"/>
                    <a:pt x="11" y="109"/>
                  </a:cubicBezTo>
                  <a:lnTo>
                    <a:pt x="11" y="109"/>
                  </a:lnTo>
                  <a:cubicBezTo>
                    <a:pt x="10" y="110"/>
                    <a:pt x="8" y="111"/>
                    <a:pt x="7" y="111"/>
                  </a:cubicBezTo>
                  <a:cubicBezTo>
                    <a:pt x="2" y="113"/>
                    <a:pt x="0" y="114"/>
                    <a:pt x="0" y="117"/>
                  </a:cubicBezTo>
                  <a:cubicBezTo>
                    <a:pt x="0" y="121"/>
                    <a:pt x="2" y="123"/>
                    <a:pt x="7" y="123"/>
                  </a:cubicBezTo>
                  <a:lnTo>
                    <a:pt x="8" y="123"/>
                  </a:lnTo>
                  <a:lnTo>
                    <a:pt x="8" y="124"/>
                  </a:lnTo>
                  <a:cubicBezTo>
                    <a:pt x="9" y="131"/>
                    <a:pt x="12" y="135"/>
                    <a:pt x="16" y="136"/>
                  </a:cubicBezTo>
                  <a:cubicBezTo>
                    <a:pt x="17" y="136"/>
                    <a:pt x="18" y="136"/>
                    <a:pt x="19" y="136"/>
                  </a:cubicBezTo>
                  <a:cubicBezTo>
                    <a:pt x="22" y="136"/>
                    <a:pt x="25" y="136"/>
                    <a:pt x="26" y="139"/>
                  </a:cubicBezTo>
                  <a:cubicBezTo>
                    <a:pt x="27" y="141"/>
                    <a:pt x="27" y="141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31" y="142"/>
                    <a:pt x="34" y="144"/>
                  </a:cubicBezTo>
                  <a:cubicBezTo>
                    <a:pt x="36" y="145"/>
                    <a:pt x="36" y="147"/>
                    <a:pt x="35" y="150"/>
                  </a:cubicBezTo>
                  <a:cubicBezTo>
                    <a:pt x="35" y="151"/>
                    <a:pt x="35" y="152"/>
                    <a:pt x="36" y="153"/>
                  </a:cubicBezTo>
                  <a:cubicBezTo>
                    <a:pt x="36" y="153"/>
                    <a:pt x="37" y="154"/>
                    <a:pt x="39" y="154"/>
                  </a:cubicBezTo>
                  <a:cubicBezTo>
                    <a:pt x="40" y="154"/>
                    <a:pt x="41" y="154"/>
                    <a:pt x="42" y="154"/>
                  </a:cubicBezTo>
                  <a:cubicBezTo>
                    <a:pt x="42" y="155"/>
                    <a:pt x="43" y="155"/>
                    <a:pt x="43" y="155"/>
                  </a:cubicBezTo>
                  <a:cubicBezTo>
                    <a:pt x="43" y="155"/>
                    <a:pt x="43" y="155"/>
                    <a:pt x="44" y="154"/>
                  </a:cubicBezTo>
                  <a:cubicBezTo>
                    <a:pt x="44" y="148"/>
                    <a:pt x="50" y="137"/>
                    <a:pt x="56" y="136"/>
                  </a:cubicBezTo>
                  <a:cubicBezTo>
                    <a:pt x="57" y="135"/>
                    <a:pt x="58" y="135"/>
                    <a:pt x="60" y="136"/>
                  </a:cubicBezTo>
                  <a:cubicBezTo>
                    <a:pt x="61" y="136"/>
                    <a:pt x="63" y="136"/>
                    <a:pt x="64" y="135"/>
                  </a:cubicBezTo>
                  <a:cubicBezTo>
                    <a:pt x="64" y="134"/>
                    <a:pt x="65" y="133"/>
                    <a:pt x="66" y="131"/>
                  </a:cubicBezTo>
                  <a:cubicBezTo>
                    <a:pt x="68" y="127"/>
                    <a:pt x="71" y="122"/>
                    <a:pt x="76" y="122"/>
                  </a:cubicBezTo>
                  <a:cubicBezTo>
                    <a:pt x="78" y="122"/>
                    <a:pt x="80" y="123"/>
                    <a:pt x="81" y="123"/>
                  </a:cubicBezTo>
                  <a:cubicBezTo>
                    <a:pt x="82" y="123"/>
                    <a:pt x="83" y="124"/>
                    <a:pt x="83" y="124"/>
                  </a:cubicBezTo>
                  <a:cubicBezTo>
                    <a:pt x="86" y="124"/>
                    <a:pt x="86" y="122"/>
                    <a:pt x="86" y="119"/>
                  </a:cubicBezTo>
                  <a:cubicBezTo>
                    <a:pt x="87" y="116"/>
                    <a:pt x="88" y="111"/>
                    <a:pt x="94" y="111"/>
                  </a:cubicBezTo>
                  <a:cubicBezTo>
                    <a:pt x="99" y="111"/>
                    <a:pt x="107" y="108"/>
                    <a:pt x="107" y="101"/>
                  </a:cubicBezTo>
                  <a:cubicBezTo>
                    <a:pt x="107" y="100"/>
                    <a:pt x="107" y="99"/>
                    <a:pt x="106" y="98"/>
                  </a:cubicBezTo>
                  <a:cubicBezTo>
                    <a:pt x="105" y="97"/>
                    <a:pt x="104" y="96"/>
                    <a:pt x="104" y="94"/>
                  </a:cubicBezTo>
                  <a:cubicBezTo>
                    <a:pt x="104" y="92"/>
                    <a:pt x="106" y="90"/>
                    <a:pt x="107" y="89"/>
                  </a:cubicBezTo>
                  <a:cubicBezTo>
                    <a:pt x="108" y="87"/>
                    <a:pt x="109" y="86"/>
                    <a:pt x="109" y="85"/>
                  </a:cubicBezTo>
                  <a:cubicBezTo>
                    <a:pt x="109" y="83"/>
                    <a:pt x="108" y="81"/>
                    <a:pt x="107" y="80"/>
                  </a:cubicBezTo>
                  <a:cubicBezTo>
                    <a:pt x="106" y="78"/>
                    <a:pt x="104" y="75"/>
                    <a:pt x="104" y="71"/>
                  </a:cubicBezTo>
                  <a:cubicBezTo>
                    <a:pt x="104" y="64"/>
                    <a:pt x="110" y="63"/>
                    <a:pt x="115" y="61"/>
                  </a:cubicBezTo>
                  <a:cubicBezTo>
                    <a:pt x="118" y="61"/>
                    <a:pt x="120" y="60"/>
                    <a:pt x="121" y="59"/>
                  </a:cubicBezTo>
                  <a:cubicBezTo>
                    <a:pt x="126" y="56"/>
                    <a:pt x="129" y="51"/>
                    <a:pt x="132" y="44"/>
                  </a:cubicBezTo>
                  <a:cubicBezTo>
                    <a:pt x="132" y="43"/>
                    <a:pt x="133" y="42"/>
                    <a:pt x="134" y="41"/>
                  </a:cubicBezTo>
                  <a:cubicBezTo>
                    <a:pt x="139" y="32"/>
                    <a:pt x="144" y="22"/>
                    <a:pt x="148" y="12"/>
                  </a:cubicBezTo>
                  <a:cubicBezTo>
                    <a:pt x="146" y="13"/>
                    <a:pt x="144" y="13"/>
                    <a:pt x="1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3" name="Freeform 1223"/>
            <p:cNvSpPr>
              <a:spLocks/>
            </p:cNvSpPr>
            <p:nvPr/>
          </p:nvSpPr>
          <p:spPr bwMode="auto">
            <a:xfrm>
              <a:off x="7792906" y="4491534"/>
              <a:ext cx="30071" cy="48866"/>
            </a:xfrm>
            <a:custGeom>
              <a:avLst/>
              <a:gdLst>
                <a:gd name="T0" fmla="*/ 70 w 70"/>
                <a:gd name="T1" fmla="*/ 20 h 114"/>
                <a:gd name="T2" fmla="*/ 68 w 70"/>
                <a:gd name="T3" fmla="*/ 13 h 114"/>
                <a:gd name="T4" fmla="*/ 65 w 70"/>
                <a:gd name="T5" fmla="*/ 4 h 114"/>
                <a:gd name="T6" fmla="*/ 65 w 70"/>
                <a:gd name="T7" fmla="*/ 0 h 114"/>
                <a:gd name="T8" fmla="*/ 53 w 70"/>
                <a:gd name="T9" fmla="*/ 0 h 114"/>
                <a:gd name="T10" fmla="*/ 46 w 70"/>
                <a:gd name="T11" fmla="*/ 9 h 114"/>
                <a:gd name="T12" fmla="*/ 40 w 70"/>
                <a:gd name="T13" fmla="*/ 14 h 114"/>
                <a:gd name="T14" fmla="*/ 38 w 70"/>
                <a:gd name="T15" fmla="*/ 18 h 114"/>
                <a:gd name="T16" fmla="*/ 35 w 70"/>
                <a:gd name="T17" fmla="*/ 24 h 114"/>
                <a:gd name="T18" fmla="*/ 31 w 70"/>
                <a:gd name="T19" fmla="*/ 25 h 114"/>
                <a:gd name="T20" fmla="*/ 29 w 70"/>
                <a:gd name="T21" fmla="*/ 25 h 114"/>
                <a:gd name="T22" fmla="*/ 27 w 70"/>
                <a:gd name="T23" fmla="*/ 25 h 114"/>
                <a:gd name="T24" fmla="*/ 23 w 70"/>
                <a:gd name="T25" fmla="*/ 26 h 114"/>
                <a:gd name="T26" fmla="*/ 22 w 70"/>
                <a:gd name="T27" fmla="*/ 31 h 114"/>
                <a:gd name="T28" fmla="*/ 23 w 70"/>
                <a:gd name="T29" fmla="*/ 38 h 114"/>
                <a:gd name="T30" fmla="*/ 23 w 70"/>
                <a:gd name="T31" fmla="*/ 38 h 114"/>
                <a:gd name="T32" fmla="*/ 23 w 70"/>
                <a:gd name="T33" fmla="*/ 38 h 114"/>
                <a:gd name="T34" fmla="*/ 13 w 70"/>
                <a:gd name="T35" fmla="*/ 42 h 114"/>
                <a:gd name="T36" fmla="*/ 8 w 70"/>
                <a:gd name="T37" fmla="*/ 54 h 114"/>
                <a:gd name="T38" fmla="*/ 5 w 70"/>
                <a:gd name="T39" fmla="*/ 62 h 114"/>
                <a:gd name="T40" fmla="*/ 2 w 70"/>
                <a:gd name="T41" fmla="*/ 65 h 114"/>
                <a:gd name="T42" fmla="*/ 0 w 70"/>
                <a:gd name="T43" fmla="*/ 70 h 114"/>
                <a:gd name="T44" fmla="*/ 3 w 70"/>
                <a:gd name="T45" fmla="*/ 77 h 114"/>
                <a:gd name="T46" fmla="*/ 7 w 70"/>
                <a:gd name="T47" fmla="*/ 84 h 114"/>
                <a:gd name="T48" fmla="*/ 3 w 70"/>
                <a:gd name="T49" fmla="*/ 89 h 114"/>
                <a:gd name="T50" fmla="*/ 1 w 70"/>
                <a:gd name="T51" fmla="*/ 92 h 114"/>
                <a:gd name="T52" fmla="*/ 5 w 70"/>
                <a:gd name="T53" fmla="*/ 95 h 114"/>
                <a:gd name="T54" fmla="*/ 14 w 70"/>
                <a:gd name="T55" fmla="*/ 101 h 114"/>
                <a:gd name="T56" fmla="*/ 15 w 70"/>
                <a:gd name="T57" fmla="*/ 106 h 114"/>
                <a:gd name="T58" fmla="*/ 17 w 70"/>
                <a:gd name="T59" fmla="*/ 113 h 114"/>
                <a:gd name="T60" fmla="*/ 18 w 70"/>
                <a:gd name="T61" fmla="*/ 112 h 114"/>
                <a:gd name="T62" fmla="*/ 21 w 70"/>
                <a:gd name="T63" fmla="*/ 110 h 114"/>
                <a:gd name="T64" fmla="*/ 24 w 70"/>
                <a:gd name="T65" fmla="*/ 112 h 114"/>
                <a:gd name="T66" fmla="*/ 26 w 70"/>
                <a:gd name="T67" fmla="*/ 114 h 114"/>
                <a:gd name="T68" fmla="*/ 40 w 70"/>
                <a:gd name="T69" fmla="*/ 103 h 114"/>
                <a:gd name="T70" fmla="*/ 40 w 70"/>
                <a:gd name="T71" fmla="*/ 97 h 114"/>
                <a:gd name="T72" fmla="*/ 41 w 70"/>
                <a:gd name="T73" fmla="*/ 91 h 114"/>
                <a:gd name="T74" fmla="*/ 42 w 70"/>
                <a:gd name="T75" fmla="*/ 85 h 114"/>
                <a:gd name="T76" fmla="*/ 42 w 70"/>
                <a:gd name="T77" fmla="*/ 84 h 114"/>
                <a:gd name="T78" fmla="*/ 43 w 70"/>
                <a:gd name="T79" fmla="*/ 84 h 114"/>
                <a:gd name="T80" fmla="*/ 45 w 70"/>
                <a:gd name="T81" fmla="*/ 84 h 114"/>
                <a:gd name="T82" fmla="*/ 47 w 70"/>
                <a:gd name="T83" fmla="*/ 84 h 114"/>
                <a:gd name="T84" fmla="*/ 47 w 70"/>
                <a:gd name="T85" fmla="*/ 80 h 114"/>
                <a:gd name="T86" fmla="*/ 56 w 70"/>
                <a:gd name="T87" fmla="*/ 68 h 114"/>
                <a:gd name="T88" fmla="*/ 64 w 70"/>
                <a:gd name="T89" fmla="*/ 57 h 114"/>
                <a:gd name="T90" fmla="*/ 63 w 70"/>
                <a:gd name="T91" fmla="*/ 54 h 114"/>
                <a:gd name="T92" fmla="*/ 61 w 70"/>
                <a:gd name="T93" fmla="*/ 48 h 114"/>
                <a:gd name="T94" fmla="*/ 68 w 70"/>
                <a:gd name="T95" fmla="*/ 38 h 114"/>
                <a:gd name="T96" fmla="*/ 68 w 70"/>
                <a:gd name="T97" fmla="*/ 32 h 114"/>
                <a:gd name="T98" fmla="*/ 69 w 70"/>
                <a:gd name="T99" fmla="*/ 26 h 114"/>
                <a:gd name="T100" fmla="*/ 70 w 70"/>
                <a:gd name="T101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114">
                  <a:moveTo>
                    <a:pt x="70" y="20"/>
                  </a:moveTo>
                  <a:cubicBezTo>
                    <a:pt x="70" y="17"/>
                    <a:pt x="69" y="15"/>
                    <a:pt x="68" y="13"/>
                  </a:cubicBezTo>
                  <a:cubicBezTo>
                    <a:pt x="67" y="11"/>
                    <a:pt x="65" y="9"/>
                    <a:pt x="65" y="4"/>
                  </a:cubicBezTo>
                  <a:cubicBezTo>
                    <a:pt x="65" y="2"/>
                    <a:pt x="65" y="1"/>
                    <a:pt x="65" y="0"/>
                  </a:cubicBezTo>
                  <a:lnTo>
                    <a:pt x="53" y="0"/>
                  </a:lnTo>
                  <a:cubicBezTo>
                    <a:pt x="51" y="4"/>
                    <a:pt x="48" y="6"/>
                    <a:pt x="46" y="9"/>
                  </a:cubicBezTo>
                  <a:cubicBezTo>
                    <a:pt x="44" y="10"/>
                    <a:pt x="42" y="11"/>
                    <a:pt x="40" y="14"/>
                  </a:cubicBezTo>
                  <a:cubicBezTo>
                    <a:pt x="39" y="15"/>
                    <a:pt x="39" y="16"/>
                    <a:pt x="38" y="18"/>
                  </a:cubicBezTo>
                  <a:cubicBezTo>
                    <a:pt x="37" y="20"/>
                    <a:pt x="37" y="22"/>
                    <a:pt x="35" y="24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5"/>
                    <a:pt x="27" y="25"/>
                    <a:pt x="27" y="25"/>
                  </a:cubicBezTo>
                  <a:cubicBezTo>
                    <a:pt x="25" y="25"/>
                    <a:pt x="23" y="25"/>
                    <a:pt x="23" y="26"/>
                  </a:cubicBezTo>
                  <a:cubicBezTo>
                    <a:pt x="21" y="27"/>
                    <a:pt x="21" y="29"/>
                    <a:pt x="22" y="31"/>
                  </a:cubicBezTo>
                  <a:cubicBezTo>
                    <a:pt x="23" y="33"/>
                    <a:pt x="23" y="35"/>
                    <a:pt x="23" y="38"/>
                  </a:cubicBezTo>
                  <a:lnTo>
                    <a:pt x="23" y="38"/>
                  </a:lnTo>
                  <a:lnTo>
                    <a:pt x="23" y="38"/>
                  </a:lnTo>
                  <a:cubicBezTo>
                    <a:pt x="22" y="39"/>
                    <a:pt x="17" y="41"/>
                    <a:pt x="13" y="42"/>
                  </a:cubicBezTo>
                  <a:cubicBezTo>
                    <a:pt x="10" y="45"/>
                    <a:pt x="9" y="50"/>
                    <a:pt x="8" y="54"/>
                  </a:cubicBezTo>
                  <a:cubicBezTo>
                    <a:pt x="7" y="57"/>
                    <a:pt x="6" y="60"/>
                    <a:pt x="5" y="62"/>
                  </a:cubicBezTo>
                  <a:cubicBezTo>
                    <a:pt x="4" y="64"/>
                    <a:pt x="3" y="65"/>
                    <a:pt x="2" y="65"/>
                  </a:cubicBezTo>
                  <a:cubicBezTo>
                    <a:pt x="1" y="67"/>
                    <a:pt x="0" y="67"/>
                    <a:pt x="0" y="70"/>
                  </a:cubicBezTo>
                  <a:cubicBezTo>
                    <a:pt x="0" y="73"/>
                    <a:pt x="1" y="75"/>
                    <a:pt x="3" y="77"/>
                  </a:cubicBezTo>
                  <a:cubicBezTo>
                    <a:pt x="5" y="79"/>
                    <a:pt x="7" y="81"/>
                    <a:pt x="7" y="84"/>
                  </a:cubicBezTo>
                  <a:cubicBezTo>
                    <a:pt x="7" y="86"/>
                    <a:pt x="5" y="88"/>
                    <a:pt x="3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4" y="94"/>
                    <a:pt x="5" y="95"/>
                  </a:cubicBezTo>
                  <a:cubicBezTo>
                    <a:pt x="10" y="97"/>
                    <a:pt x="13" y="99"/>
                    <a:pt x="14" y="101"/>
                  </a:cubicBezTo>
                  <a:cubicBezTo>
                    <a:pt x="14" y="102"/>
                    <a:pt x="14" y="104"/>
                    <a:pt x="15" y="106"/>
                  </a:cubicBezTo>
                  <a:cubicBezTo>
                    <a:pt x="15" y="111"/>
                    <a:pt x="15" y="113"/>
                    <a:pt x="17" y="113"/>
                  </a:cubicBezTo>
                  <a:cubicBezTo>
                    <a:pt x="18" y="113"/>
                    <a:pt x="18" y="112"/>
                    <a:pt x="18" y="112"/>
                  </a:cubicBezTo>
                  <a:cubicBezTo>
                    <a:pt x="19" y="111"/>
                    <a:pt x="20" y="110"/>
                    <a:pt x="21" y="110"/>
                  </a:cubicBezTo>
                  <a:cubicBezTo>
                    <a:pt x="22" y="110"/>
                    <a:pt x="23" y="111"/>
                    <a:pt x="24" y="112"/>
                  </a:cubicBezTo>
                  <a:cubicBezTo>
                    <a:pt x="25" y="113"/>
                    <a:pt x="25" y="114"/>
                    <a:pt x="26" y="114"/>
                  </a:cubicBezTo>
                  <a:cubicBezTo>
                    <a:pt x="30" y="114"/>
                    <a:pt x="40" y="106"/>
                    <a:pt x="40" y="103"/>
                  </a:cubicBezTo>
                  <a:lnTo>
                    <a:pt x="40" y="97"/>
                  </a:lnTo>
                  <a:cubicBezTo>
                    <a:pt x="40" y="95"/>
                    <a:pt x="40" y="93"/>
                    <a:pt x="41" y="91"/>
                  </a:cubicBezTo>
                  <a:cubicBezTo>
                    <a:pt x="41" y="89"/>
                    <a:pt x="42" y="87"/>
                    <a:pt x="42" y="85"/>
                  </a:cubicBezTo>
                  <a:lnTo>
                    <a:pt x="42" y="84"/>
                  </a:lnTo>
                  <a:lnTo>
                    <a:pt x="43" y="84"/>
                  </a:lnTo>
                  <a:cubicBezTo>
                    <a:pt x="44" y="84"/>
                    <a:pt x="44" y="84"/>
                    <a:pt x="45" y="84"/>
                  </a:cubicBezTo>
                  <a:cubicBezTo>
                    <a:pt x="45" y="84"/>
                    <a:pt x="46" y="84"/>
                    <a:pt x="47" y="84"/>
                  </a:cubicBezTo>
                  <a:lnTo>
                    <a:pt x="47" y="80"/>
                  </a:lnTo>
                  <a:cubicBezTo>
                    <a:pt x="47" y="76"/>
                    <a:pt x="51" y="72"/>
                    <a:pt x="56" y="68"/>
                  </a:cubicBezTo>
                  <a:cubicBezTo>
                    <a:pt x="60" y="64"/>
                    <a:pt x="64" y="61"/>
                    <a:pt x="64" y="57"/>
                  </a:cubicBezTo>
                  <a:cubicBezTo>
                    <a:pt x="64" y="56"/>
                    <a:pt x="64" y="55"/>
                    <a:pt x="63" y="54"/>
                  </a:cubicBezTo>
                  <a:cubicBezTo>
                    <a:pt x="62" y="52"/>
                    <a:pt x="61" y="51"/>
                    <a:pt x="61" y="48"/>
                  </a:cubicBezTo>
                  <a:cubicBezTo>
                    <a:pt x="61" y="42"/>
                    <a:pt x="63" y="38"/>
                    <a:pt x="68" y="38"/>
                  </a:cubicBezTo>
                  <a:cubicBezTo>
                    <a:pt x="68" y="36"/>
                    <a:pt x="68" y="34"/>
                    <a:pt x="68" y="32"/>
                  </a:cubicBezTo>
                  <a:cubicBezTo>
                    <a:pt x="68" y="29"/>
                    <a:pt x="69" y="27"/>
                    <a:pt x="69" y="26"/>
                  </a:cubicBezTo>
                  <a:cubicBezTo>
                    <a:pt x="70" y="24"/>
                    <a:pt x="70" y="22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4" name="Freeform 1224"/>
            <p:cNvSpPr>
              <a:spLocks/>
            </p:cNvSpPr>
            <p:nvPr/>
          </p:nvSpPr>
          <p:spPr bwMode="auto">
            <a:xfrm>
              <a:off x="7813581" y="4506570"/>
              <a:ext cx="43228" cy="33830"/>
            </a:xfrm>
            <a:custGeom>
              <a:avLst/>
              <a:gdLst>
                <a:gd name="T0" fmla="*/ 0 w 100"/>
                <a:gd name="T1" fmla="*/ 43 h 76"/>
                <a:gd name="T2" fmla="*/ 0 w 100"/>
                <a:gd name="T3" fmla="*/ 47 h 76"/>
                <a:gd name="T4" fmla="*/ 4 w 100"/>
                <a:gd name="T5" fmla="*/ 52 h 76"/>
                <a:gd name="T6" fmla="*/ 6 w 100"/>
                <a:gd name="T7" fmla="*/ 54 h 76"/>
                <a:gd name="T8" fmla="*/ 20 w 100"/>
                <a:gd name="T9" fmla="*/ 57 h 76"/>
                <a:gd name="T10" fmla="*/ 32 w 100"/>
                <a:gd name="T11" fmla="*/ 59 h 76"/>
                <a:gd name="T12" fmla="*/ 36 w 100"/>
                <a:gd name="T13" fmla="*/ 62 h 76"/>
                <a:gd name="T14" fmla="*/ 39 w 100"/>
                <a:gd name="T15" fmla="*/ 65 h 76"/>
                <a:gd name="T16" fmla="*/ 51 w 100"/>
                <a:gd name="T17" fmla="*/ 60 h 76"/>
                <a:gd name="T18" fmla="*/ 60 w 100"/>
                <a:gd name="T19" fmla="*/ 57 h 76"/>
                <a:gd name="T20" fmla="*/ 68 w 100"/>
                <a:gd name="T21" fmla="*/ 65 h 76"/>
                <a:gd name="T22" fmla="*/ 71 w 100"/>
                <a:gd name="T23" fmla="*/ 68 h 76"/>
                <a:gd name="T24" fmla="*/ 73 w 100"/>
                <a:gd name="T25" fmla="*/ 67 h 76"/>
                <a:gd name="T26" fmla="*/ 76 w 100"/>
                <a:gd name="T27" fmla="*/ 66 h 76"/>
                <a:gd name="T28" fmla="*/ 77 w 100"/>
                <a:gd name="T29" fmla="*/ 66 h 76"/>
                <a:gd name="T30" fmla="*/ 77 w 100"/>
                <a:gd name="T31" fmla="*/ 67 h 76"/>
                <a:gd name="T32" fmla="*/ 81 w 100"/>
                <a:gd name="T33" fmla="*/ 72 h 76"/>
                <a:gd name="T34" fmla="*/ 82 w 100"/>
                <a:gd name="T35" fmla="*/ 71 h 76"/>
                <a:gd name="T36" fmla="*/ 85 w 100"/>
                <a:gd name="T37" fmla="*/ 69 h 76"/>
                <a:gd name="T38" fmla="*/ 91 w 100"/>
                <a:gd name="T39" fmla="*/ 72 h 76"/>
                <a:gd name="T40" fmla="*/ 98 w 100"/>
                <a:gd name="T41" fmla="*/ 76 h 76"/>
                <a:gd name="T42" fmla="*/ 98 w 100"/>
                <a:gd name="T43" fmla="*/ 74 h 76"/>
                <a:gd name="T44" fmla="*/ 98 w 100"/>
                <a:gd name="T45" fmla="*/ 63 h 76"/>
                <a:gd name="T46" fmla="*/ 96 w 100"/>
                <a:gd name="T47" fmla="*/ 63 h 76"/>
                <a:gd name="T48" fmla="*/ 90 w 100"/>
                <a:gd name="T49" fmla="*/ 59 h 76"/>
                <a:gd name="T50" fmla="*/ 91 w 100"/>
                <a:gd name="T51" fmla="*/ 53 h 76"/>
                <a:gd name="T52" fmla="*/ 93 w 100"/>
                <a:gd name="T53" fmla="*/ 47 h 76"/>
                <a:gd name="T54" fmla="*/ 84 w 100"/>
                <a:gd name="T55" fmla="*/ 35 h 76"/>
                <a:gd name="T56" fmla="*/ 83 w 100"/>
                <a:gd name="T57" fmla="*/ 29 h 76"/>
                <a:gd name="T58" fmla="*/ 79 w 100"/>
                <a:gd name="T59" fmla="*/ 21 h 76"/>
                <a:gd name="T60" fmla="*/ 79 w 100"/>
                <a:gd name="T61" fmla="*/ 21 h 76"/>
                <a:gd name="T62" fmla="*/ 79 w 100"/>
                <a:gd name="T63" fmla="*/ 21 h 76"/>
                <a:gd name="T64" fmla="*/ 78 w 100"/>
                <a:gd name="T65" fmla="*/ 21 h 76"/>
                <a:gd name="T66" fmla="*/ 75 w 100"/>
                <a:gd name="T67" fmla="*/ 21 h 76"/>
                <a:gd name="T68" fmla="*/ 69 w 100"/>
                <a:gd name="T69" fmla="*/ 13 h 76"/>
                <a:gd name="T70" fmla="*/ 63 w 100"/>
                <a:gd name="T71" fmla="*/ 6 h 76"/>
                <a:gd name="T72" fmla="*/ 61 w 100"/>
                <a:gd name="T73" fmla="*/ 7 h 76"/>
                <a:gd name="T74" fmla="*/ 57 w 100"/>
                <a:gd name="T75" fmla="*/ 9 h 76"/>
                <a:gd name="T76" fmla="*/ 51 w 100"/>
                <a:gd name="T77" fmla="*/ 6 h 76"/>
                <a:gd name="T78" fmla="*/ 49 w 100"/>
                <a:gd name="T79" fmla="*/ 5 h 76"/>
                <a:gd name="T80" fmla="*/ 42 w 100"/>
                <a:gd name="T81" fmla="*/ 4 h 76"/>
                <a:gd name="T82" fmla="*/ 35 w 100"/>
                <a:gd name="T83" fmla="*/ 4 h 76"/>
                <a:gd name="T84" fmla="*/ 33 w 100"/>
                <a:gd name="T85" fmla="*/ 2 h 76"/>
                <a:gd name="T86" fmla="*/ 30 w 100"/>
                <a:gd name="T87" fmla="*/ 0 h 76"/>
                <a:gd name="T88" fmla="*/ 29 w 100"/>
                <a:gd name="T89" fmla="*/ 2 h 76"/>
                <a:gd name="T90" fmla="*/ 24 w 100"/>
                <a:gd name="T91" fmla="*/ 5 h 76"/>
                <a:gd name="T92" fmla="*/ 21 w 100"/>
                <a:gd name="T93" fmla="*/ 3 h 76"/>
                <a:gd name="T94" fmla="*/ 14 w 100"/>
                <a:gd name="T95" fmla="*/ 11 h 76"/>
                <a:gd name="T96" fmla="*/ 16 w 100"/>
                <a:gd name="T97" fmla="*/ 16 h 76"/>
                <a:gd name="T98" fmla="*/ 17 w 100"/>
                <a:gd name="T99" fmla="*/ 20 h 76"/>
                <a:gd name="T100" fmla="*/ 8 w 100"/>
                <a:gd name="T101" fmla="*/ 33 h 76"/>
                <a:gd name="T102" fmla="*/ 0 w 100"/>
                <a:gd name="T103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6">
                  <a:moveTo>
                    <a:pt x="0" y="43"/>
                  </a:moveTo>
                  <a:lnTo>
                    <a:pt x="0" y="47"/>
                  </a:lnTo>
                  <a:cubicBezTo>
                    <a:pt x="3" y="48"/>
                    <a:pt x="4" y="50"/>
                    <a:pt x="4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12" y="56"/>
                    <a:pt x="16" y="56"/>
                    <a:pt x="20" y="57"/>
                  </a:cubicBezTo>
                  <a:cubicBezTo>
                    <a:pt x="24" y="57"/>
                    <a:pt x="27" y="57"/>
                    <a:pt x="32" y="59"/>
                  </a:cubicBezTo>
                  <a:cubicBezTo>
                    <a:pt x="34" y="60"/>
                    <a:pt x="35" y="61"/>
                    <a:pt x="36" y="62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4" y="65"/>
                    <a:pt x="48" y="62"/>
                    <a:pt x="51" y="60"/>
                  </a:cubicBezTo>
                  <a:cubicBezTo>
                    <a:pt x="54" y="58"/>
                    <a:pt x="57" y="57"/>
                    <a:pt x="60" y="57"/>
                  </a:cubicBezTo>
                  <a:cubicBezTo>
                    <a:pt x="66" y="57"/>
                    <a:pt x="68" y="62"/>
                    <a:pt x="68" y="65"/>
                  </a:cubicBezTo>
                  <a:cubicBezTo>
                    <a:pt x="69" y="67"/>
                    <a:pt x="70" y="68"/>
                    <a:pt x="71" y="68"/>
                  </a:cubicBezTo>
                  <a:cubicBezTo>
                    <a:pt x="71" y="68"/>
                    <a:pt x="72" y="68"/>
                    <a:pt x="73" y="67"/>
                  </a:cubicBezTo>
                  <a:cubicBezTo>
                    <a:pt x="74" y="67"/>
                    <a:pt x="75" y="66"/>
                    <a:pt x="76" y="66"/>
                  </a:cubicBezTo>
                  <a:lnTo>
                    <a:pt x="77" y="66"/>
                  </a:lnTo>
                  <a:lnTo>
                    <a:pt x="77" y="67"/>
                  </a:lnTo>
                  <a:cubicBezTo>
                    <a:pt x="78" y="68"/>
                    <a:pt x="79" y="72"/>
                    <a:pt x="81" y="72"/>
                  </a:cubicBezTo>
                  <a:cubicBezTo>
                    <a:pt x="81" y="72"/>
                    <a:pt x="82" y="71"/>
                    <a:pt x="82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7" y="69"/>
                    <a:pt x="89" y="71"/>
                    <a:pt x="91" y="72"/>
                  </a:cubicBezTo>
                  <a:cubicBezTo>
                    <a:pt x="93" y="74"/>
                    <a:pt x="95" y="75"/>
                    <a:pt x="98" y="76"/>
                  </a:cubicBezTo>
                  <a:cubicBezTo>
                    <a:pt x="98" y="75"/>
                    <a:pt x="98" y="74"/>
                    <a:pt x="98" y="74"/>
                  </a:cubicBezTo>
                  <a:cubicBezTo>
                    <a:pt x="99" y="70"/>
                    <a:pt x="100" y="66"/>
                    <a:pt x="98" y="63"/>
                  </a:cubicBezTo>
                  <a:cubicBezTo>
                    <a:pt x="98" y="63"/>
                    <a:pt x="97" y="63"/>
                    <a:pt x="96" y="63"/>
                  </a:cubicBezTo>
                  <a:cubicBezTo>
                    <a:pt x="93" y="62"/>
                    <a:pt x="90" y="61"/>
                    <a:pt x="90" y="59"/>
                  </a:cubicBezTo>
                  <a:cubicBezTo>
                    <a:pt x="90" y="57"/>
                    <a:pt x="91" y="55"/>
                    <a:pt x="91" y="53"/>
                  </a:cubicBezTo>
                  <a:cubicBezTo>
                    <a:pt x="92" y="52"/>
                    <a:pt x="93" y="50"/>
                    <a:pt x="93" y="47"/>
                  </a:cubicBezTo>
                  <a:cubicBezTo>
                    <a:pt x="89" y="44"/>
                    <a:pt x="86" y="41"/>
                    <a:pt x="84" y="35"/>
                  </a:cubicBezTo>
                  <a:cubicBezTo>
                    <a:pt x="84" y="33"/>
                    <a:pt x="83" y="31"/>
                    <a:pt x="83" y="29"/>
                  </a:cubicBezTo>
                  <a:cubicBezTo>
                    <a:pt x="82" y="24"/>
                    <a:pt x="81" y="21"/>
                    <a:pt x="79" y="21"/>
                  </a:cubicBezTo>
                  <a:lnTo>
                    <a:pt x="79" y="21"/>
                  </a:lnTo>
                  <a:lnTo>
                    <a:pt x="79" y="21"/>
                  </a:ln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5" y="21"/>
                  </a:cubicBezTo>
                  <a:cubicBezTo>
                    <a:pt x="70" y="21"/>
                    <a:pt x="70" y="17"/>
                    <a:pt x="69" y="13"/>
                  </a:cubicBezTo>
                  <a:cubicBezTo>
                    <a:pt x="68" y="9"/>
                    <a:pt x="67" y="6"/>
                    <a:pt x="63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7" y="4"/>
                    <a:pt x="45" y="4"/>
                    <a:pt x="42" y="4"/>
                  </a:cubicBezTo>
                  <a:cubicBezTo>
                    <a:pt x="40" y="4"/>
                    <a:pt x="37" y="5"/>
                    <a:pt x="35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ubicBezTo>
                    <a:pt x="30" y="0"/>
                    <a:pt x="29" y="1"/>
                    <a:pt x="29" y="2"/>
                  </a:cubicBezTo>
                  <a:cubicBezTo>
                    <a:pt x="28" y="3"/>
                    <a:pt x="26" y="5"/>
                    <a:pt x="24" y="5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17" y="3"/>
                    <a:pt x="14" y="5"/>
                    <a:pt x="14" y="11"/>
                  </a:cubicBezTo>
                  <a:cubicBezTo>
                    <a:pt x="14" y="13"/>
                    <a:pt x="15" y="14"/>
                    <a:pt x="16" y="16"/>
                  </a:cubicBezTo>
                  <a:cubicBezTo>
                    <a:pt x="17" y="17"/>
                    <a:pt x="17" y="18"/>
                    <a:pt x="17" y="20"/>
                  </a:cubicBezTo>
                  <a:cubicBezTo>
                    <a:pt x="17" y="25"/>
                    <a:pt x="13" y="29"/>
                    <a:pt x="8" y="33"/>
                  </a:cubicBezTo>
                  <a:cubicBezTo>
                    <a:pt x="4" y="36"/>
                    <a:pt x="0" y="4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5" name="Freeform 1225"/>
            <p:cNvSpPr>
              <a:spLocks/>
            </p:cNvSpPr>
            <p:nvPr/>
          </p:nvSpPr>
          <p:spPr bwMode="auto">
            <a:xfrm>
              <a:off x="7853049" y="4512209"/>
              <a:ext cx="78937" cy="65782"/>
            </a:xfrm>
            <a:custGeom>
              <a:avLst/>
              <a:gdLst>
                <a:gd name="T0" fmla="*/ 24 w 185"/>
                <a:gd name="T1" fmla="*/ 80 h 151"/>
                <a:gd name="T2" fmla="*/ 27 w 185"/>
                <a:gd name="T3" fmla="*/ 80 h 151"/>
                <a:gd name="T4" fmla="*/ 37 w 185"/>
                <a:gd name="T5" fmla="*/ 85 h 151"/>
                <a:gd name="T6" fmla="*/ 42 w 185"/>
                <a:gd name="T7" fmla="*/ 88 h 151"/>
                <a:gd name="T8" fmla="*/ 57 w 185"/>
                <a:gd name="T9" fmla="*/ 101 h 151"/>
                <a:gd name="T10" fmla="*/ 72 w 185"/>
                <a:gd name="T11" fmla="*/ 113 h 151"/>
                <a:gd name="T12" fmla="*/ 85 w 185"/>
                <a:gd name="T13" fmla="*/ 113 h 151"/>
                <a:gd name="T14" fmla="*/ 92 w 185"/>
                <a:gd name="T15" fmla="*/ 112 h 151"/>
                <a:gd name="T16" fmla="*/ 95 w 185"/>
                <a:gd name="T17" fmla="*/ 108 h 151"/>
                <a:gd name="T18" fmla="*/ 99 w 185"/>
                <a:gd name="T19" fmla="*/ 114 h 151"/>
                <a:gd name="T20" fmla="*/ 114 w 185"/>
                <a:gd name="T21" fmla="*/ 130 h 151"/>
                <a:gd name="T22" fmla="*/ 125 w 185"/>
                <a:gd name="T23" fmla="*/ 140 h 151"/>
                <a:gd name="T24" fmla="*/ 149 w 185"/>
                <a:gd name="T25" fmla="*/ 151 h 151"/>
                <a:gd name="T26" fmla="*/ 185 w 185"/>
                <a:gd name="T27" fmla="*/ 116 h 151"/>
                <a:gd name="T28" fmla="*/ 174 w 185"/>
                <a:gd name="T29" fmla="*/ 106 h 151"/>
                <a:gd name="T30" fmla="*/ 175 w 185"/>
                <a:gd name="T31" fmla="*/ 99 h 151"/>
                <a:gd name="T32" fmla="*/ 172 w 185"/>
                <a:gd name="T33" fmla="*/ 97 h 151"/>
                <a:gd name="T34" fmla="*/ 163 w 185"/>
                <a:gd name="T35" fmla="*/ 102 h 151"/>
                <a:gd name="T36" fmla="*/ 158 w 185"/>
                <a:gd name="T37" fmla="*/ 96 h 151"/>
                <a:gd name="T38" fmla="*/ 149 w 185"/>
                <a:gd name="T39" fmla="*/ 88 h 151"/>
                <a:gd name="T40" fmla="*/ 135 w 185"/>
                <a:gd name="T41" fmla="*/ 87 h 151"/>
                <a:gd name="T42" fmla="*/ 123 w 185"/>
                <a:gd name="T43" fmla="*/ 73 h 151"/>
                <a:gd name="T44" fmla="*/ 111 w 185"/>
                <a:gd name="T45" fmla="*/ 70 h 151"/>
                <a:gd name="T46" fmla="*/ 104 w 185"/>
                <a:gd name="T47" fmla="*/ 59 h 151"/>
                <a:gd name="T48" fmla="*/ 100 w 185"/>
                <a:gd name="T49" fmla="*/ 59 h 151"/>
                <a:gd name="T50" fmla="*/ 88 w 185"/>
                <a:gd name="T51" fmla="*/ 47 h 151"/>
                <a:gd name="T52" fmla="*/ 88 w 185"/>
                <a:gd name="T53" fmla="*/ 12 h 151"/>
                <a:gd name="T54" fmla="*/ 80 w 185"/>
                <a:gd name="T55" fmla="*/ 1 h 151"/>
                <a:gd name="T56" fmla="*/ 70 w 185"/>
                <a:gd name="T57" fmla="*/ 0 h 151"/>
                <a:gd name="T58" fmla="*/ 61 w 185"/>
                <a:gd name="T59" fmla="*/ 7 h 151"/>
                <a:gd name="T60" fmla="*/ 27 w 185"/>
                <a:gd name="T61" fmla="*/ 17 h 151"/>
                <a:gd name="T62" fmla="*/ 27 w 185"/>
                <a:gd name="T63" fmla="*/ 29 h 151"/>
                <a:gd name="T64" fmla="*/ 3 w 185"/>
                <a:gd name="T65" fmla="*/ 35 h 151"/>
                <a:gd name="T66" fmla="*/ 0 w 185"/>
                <a:gd name="T67" fmla="*/ 46 h 151"/>
                <a:gd name="T68" fmla="*/ 8 w 185"/>
                <a:gd name="T69" fmla="*/ 49 h 151"/>
                <a:gd name="T70" fmla="*/ 8 w 185"/>
                <a:gd name="T71" fmla="*/ 65 h 151"/>
                <a:gd name="T72" fmla="*/ 13 w 185"/>
                <a:gd name="T73" fmla="*/ 66 h 151"/>
                <a:gd name="T74" fmla="*/ 21 w 185"/>
                <a:gd name="T75" fmla="*/ 65 h 151"/>
                <a:gd name="T76" fmla="*/ 23 w 185"/>
                <a:gd name="T77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51">
                  <a:moveTo>
                    <a:pt x="23" y="78"/>
                  </a:moveTo>
                  <a:cubicBezTo>
                    <a:pt x="23" y="79"/>
                    <a:pt x="23" y="80"/>
                    <a:pt x="24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3" y="80"/>
                    <a:pt x="35" y="82"/>
                    <a:pt x="37" y="85"/>
                  </a:cubicBezTo>
                  <a:cubicBezTo>
                    <a:pt x="38" y="87"/>
                    <a:pt x="40" y="88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7"/>
                    <a:pt x="44" y="85"/>
                    <a:pt x="46" y="85"/>
                  </a:cubicBezTo>
                  <a:cubicBezTo>
                    <a:pt x="53" y="85"/>
                    <a:pt x="55" y="93"/>
                    <a:pt x="57" y="101"/>
                  </a:cubicBezTo>
                  <a:cubicBezTo>
                    <a:pt x="58" y="108"/>
                    <a:pt x="60" y="115"/>
                    <a:pt x="66" y="115"/>
                  </a:cubicBezTo>
                  <a:cubicBezTo>
                    <a:pt x="69" y="115"/>
                    <a:pt x="70" y="114"/>
                    <a:pt x="72" y="113"/>
                  </a:cubicBezTo>
                  <a:cubicBezTo>
                    <a:pt x="74" y="112"/>
                    <a:pt x="76" y="111"/>
                    <a:pt x="79" y="111"/>
                  </a:cubicBezTo>
                  <a:cubicBezTo>
                    <a:pt x="81" y="111"/>
                    <a:pt x="83" y="112"/>
                    <a:pt x="85" y="113"/>
                  </a:cubicBezTo>
                  <a:cubicBezTo>
                    <a:pt x="86" y="114"/>
                    <a:pt x="88" y="115"/>
                    <a:pt x="90" y="115"/>
                  </a:cubicBezTo>
                  <a:cubicBezTo>
                    <a:pt x="91" y="115"/>
                    <a:pt x="91" y="114"/>
                    <a:pt x="92" y="112"/>
                  </a:cubicBezTo>
                  <a:cubicBezTo>
                    <a:pt x="93" y="111"/>
                    <a:pt x="93" y="109"/>
                    <a:pt x="95" y="108"/>
                  </a:cubicBezTo>
                  <a:lnTo>
                    <a:pt x="95" y="108"/>
                  </a:lnTo>
                  <a:lnTo>
                    <a:pt x="96" y="109"/>
                  </a:lnTo>
                  <a:cubicBezTo>
                    <a:pt x="98" y="111"/>
                    <a:pt x="98" y="113"/>
                    <a:pt x="99" y="114"/>
                  </a:cubicBezTo>
                  <a:cubicBezTo>
                    <a:pt x="99" y="116"/>
                    <a:pt x="99" y="117"/>
                    <a:pt x="100" y="118"/>
                  </a:cubicBezTo>
                  <a:cubicBezTo>
                    <a:pt x="104" y="124"/>
                    <a:pt x="109" y="127"/>
                    <a:pt x="114" y="130"/>
                  </a:cubicBezTo>
                  <a:cubicBezTo>
                    <a:pt x="118" y="133"/>
                    <a:pt x="121" y="136"/>
                    <a:pt x="125" y="139"/>
                  </a:cubicBezTo>
                  <a:lnTo>
                    <a:pt x="125" y="140"/>
                  </a:lnTo>
                  <a:cubicBezTo>
                    <a:pt x="128" y="145"/>
                    <a:pt x="137" y="151"/>
                    <a:pt x="146" y="151"/>
                  </a:cubicBezTo>
                  <a:cubicBezTo>
                    <a:pt x="147" y="151"/>
                    <a:pt x="148" y="151"/>
                    <a:pt x="149" y="151"/>
                  </a:cubicBezTo>
                  <a:cubicBezTo>
                    <a:pt x="159" y="148"/>
                    <a:pt x="166" y="139"/>
                    <a:pt x="173" y="130"/>
                  </a:cubicBezTo>
                  <a:cubicBezTo>
                    <a:pt x="177" y="125"/>
                    <a:pt x="181" y="120"/>
                    <a:pt x="185" y="116"/>
                  </a:cubicBezTo>
                  <a:cubicBezTo>
                    <a:pt x="184" y="115"/>
                    <a:pt x="182" y="114"/>
                    <a:pt x="181" y="113"/>
                  </a:cubicBezTo>
                  <a:cubicBezTo>
                    <a:pt x="178" y="112"/>
                    <a:pt x="175" y="110"/>
                    <a:pt x="174" y="106"/>
                  </a:cubicBezTo>
                  <a:cubicBezTo>
                    <a:pt x="174" y="105"/>
                    <a:pt x="175" y="104"/>
                    <a:pt x="175" y="103"/>
                  </a:cubicBezTo>
                  <a:cubicBezTo>
                    <a:pt x="176" y="101"/>
                    <a:pt x="176" y="100"/>
                    <a:pt x="175" y="99"/>
                  </a:cubicBezTo>
                  <a:lnTo>
                    <a:pt x="175" y="99"/>
                  </a:lnTo>
                  <a:cubicBezTo>
                    <a:pt x="175" y="98"/>
                    <a:pt x="173" y="97"/>
                    <a:pt x="172" y="97"/>
                  </a:cubicBezTo>
                  <a:cubicBezTo>
                    <a:pt x="170" y="97"/>
                    <a:pt x="170" y="98"/>
                    <a:pt x="169" y="99"/>
                  </a:cubicBezTo>
                  <a:cubicBezTo>
                    <a:pt x="168" y="100"/>
                    <a:pt x="167" y="102"/>
                    <a:pt x="163" y="102"/>
                  </a:cubicBezTo>
                  <a:cubicBezTo>
                    <a:pt x="159" y="102"/>
                    <a:pt x="159" y="99"/>
                    <a:pt x="158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5"/>
                    <a:pt x="157" y="94"/>
                    <a:pt x="156" y="94"/>
                  </a:cubicBezTo>
                  <a:cubicBezTo>
                    <a:pt x="154" y="92"/>
                    <a:pt x="152" y="90"/>
                    <a:pt x="149" y="88"/>
                  </a:cubicBezTo>
                  <a:lnTo>
                    <a:pt x="136" y="88"/>
                  </a:lnTo>
                  <a:lnTo>
                    <a:pt x="135" y="87"/>
                  </a:lnTo>
                  <a:cubicBezTo>
                    <a:pt x="134" y="85"/>
                    <a:pt x="133" y="83"/>
                    <a:pt x="133" y="79"/>
                  </a:cubicBezTo>
                  <a:cubicBezTo>
                    <a:pt x="129" y="78"/>
                    <a:pt x="126" y="76"/>
                    <a:pt x="123" y="73"/>
                  </a:cubicBezTo>
                  <a:cubicBezTo>
                    <a:pt x="121" y="71"/>
                    <a:pt x="119" y="70"/>
                    <a:pt x="117" y="70"/>
                  </a:cubicBezTo>
                  <a:lnTo>
                    <a:pt x="111" y="70"/>
                  </a:lnTo>
                  <a:cubicBezTo>
                    <a:pt x="107" y="70"/>
                    <a:pt x="107" y="66"/>
                    <a:pt x="106" y="64"/>
                  </a:cubicBezTo>
                  <a:cubicBezTo>
                    <a:pt x="106" y="62"/>
                    <a:pt x="105" y="60"/>
                    <a:pt x="104" y="59"/>
                  </a:cubicBezTo>
                  <a:cubicBezTo>
                    <a:pt x="103" y="59"/>
                    <a:pt x="102" y="59"/>
                    <a:pt x="102" y="59"/>
                  </a:cubicBezTo>
                  <a:lnTo>
                    <a:pt x="100" y="59"/>
                  </a:lnTo>
                  <a:cubicBezTo>
                    <a:pt x="98" y="59"/>
                    <a:pt x="94" y="59"/>
                    <a:pt x="94" y="54"/>
                  </a:cubicBezTo>
                  <a:cubicBezTo>
                    <a:pt x="94" y="50"/>
                    <a:pt x="92" y="48"/>
                    <a:pt x="88" y="47"/>
                  </a:cubicBezTo>
                  <a:cubicBezTo>
                    <a:pt x="85" y="45"/>
                    <a:pt x="81" y="42"/>
                    <a:pt x="81" y="35"/>
                  </a:cubicBezTo>
                  <a:cubicBezTo>
                    <a:pt x="81" y="24"/>
                    <a:pt x="84" y="18"/>
                    <a:pt x="88" y="12"/>
                  </a:cubicBezTo>
                  <a:cubicBezTo>
                    <a:pt x="86" y="11"/>
                    <a:pt x="85" y="8"/>
                    <a:pt x="83" y="5"/>
                  </a:cubicBezTo>
                  <a:cubicBezTo>
                    <a:pt x="82" y="3"/>
                    <a:pt x="81" y="1"/>
                    <a:pt x="80" y="1"/>
                  </a:cubicBezTo>
                  <a:cubicBezTo>
                    <a:pt x="78" y="0"/>
                    <a:pt x="75" y="0"/>
                    <a:pt x="72" y="0"/>
                  </a:cubicBezTo>
                  <a:lnTo>
                    <a:pt x="70" y="0"/>
                  </a:lnTo>
                  <a:cubicBezTo>
                    <a:pt x="69" y="0"/>
                    <a:pt x="69" y="0"/>
                    <a:pt x="69" y="0"/>
                  </a:cubicBezTo>
                  <a:cubicBezTo>
                    <a:pt x="68" y="2"/>
                    <a:pt x="66" y="7"/>
                    <a:pt x="61" y="7"/>
                  </a:cubicBezTo>
                  <a:cubicBezTo>
                    <a:pt x="60" y="7"/>
                    <a:pt x="50" y="6"/>
                    <a:pt x="48" y="3"/>
                  </a:cubicBezTo>
                  <a:cubicBezTo>
                    <a:pt x="39" y="7"/>
                    <a:pt x="31" y="13"/>
                    <a:pt x="27" y="17"/>
                  </a:cubicBezTo>
                  <a:cubicBezTo>
                    <a:pt x="26" y="18"/>
                    <a:pt x="26" y="20"/>
                    <a:pt x="27" y="22"/>
                  </a:cubicBezTo>
                  <a:cubicBezTo>
                    <a:pt x="27" y="24"/>
                    <a:pt x="28" y="26"/>
                    <a:pt x="27" y="29"/>
                  </a:cubicBezTo>
                  <a:cubicBezTo>
                    <a:pt x="26" y="31"/>
                    <a:pt x="15" y="37"/>
                    <a:pt x="13" y="37"/>
                  </a:cubicBezTo>
                  <a:cubicBezTo>
                    <a:pt x="10" y="37"/>
                    <a:pt x="6" y="37"/>
                    <a:pt x="3" y="35"/>
                  </a:cubicBezTo>
                  <a:cubicBezTo>
                    <a:pt x="3" y="38"/>
                    <a:pt x="2" y="40"/>
                    <a:pt x="1" y="41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1" y="46"/>
                    <a:pt x="4" y="47"/>
                    <a:pt x="5" y="47"/>
                  </a:cubicBezTo>
                  <a:cubicBezTo>
                    <a:pt x="7" y="48"/>
                    <a:pt x="8" y="48"/>
                    <a:pt x="8" y="49"/>
                  </a:cubicBezTo>
                  <a:cubicBezTo>
                    <a:pt x="10" y="53"/>
                    <a:pt x="9" y="57"/>
                    <a:pt x="9" y="61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8" y="68"/>
                    <a:pt x="9" y="68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3" y="67"/>
                    <a:pt x="23" y="71"/>
                    <a:pt x="23" y="74"/>
                  </a:cubicBezTo>
                  <a:cubicBezTo>
                    <a:pt x="23" y="75"/>
                    <a:pt x="23" y="77"/>
                    <a:pt x="2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6" name="Freeform 1226"/>
            <p:cNvSpPr>
              <a:spLocks/>
            </p:cNvSpPr>
            <p:nvPr/>
          </p:nvSpPr>
          <p:spPr bwMode="auto">
            <a:xfrm>
              <a:off x="7821099" y="4476498"/>
              <a:ext cx="54505" cy="50746"/>
            </a:xfrm>
            <a:custGeom>
              <a:avLst/>
              <a:gdLst>
                <a:gd name="T0" fmla="*/ 125 w 128"/>
                <a:gd name="T1" fmla="*/ 80 h 118"/>
                <a:gd name="T2" fmla="*/ 128 w 128"/>
                <a:gd name="T3" fmla="*/ 77 h 118"/>
                <a:gd name="T4" fmla="*/ 122 w 128"/>
                <a:gd name="T5" fmla="*/ 70 h 118"/>
                <a:gd name="T6" fmla="*/ 111 w 128"/>
                <a:gd name="T7" fmla="*/ 58 h 118"/>
                <a:gd name="T8" fmla="*/ 111 w 128"/>
                <a:gd name="T9" fmla="*/ 59 h 118"/>
                <a:gd name="T10" fmla="*/ 108 w 128"/>
                <a:gd name="T11" fmla="*/ 65 h 118"/>
                <a:gd name="T12" fmla="*/ 89 w 128"/>
                <a:gd name="T13" fmla="*/ 60 h 118"/>
                <a:gd name="T14" fmla="*/ 87 w 128"/>
                <a:gd name="T15" fmla="*/ 61 h 118"/>
                <a:gd name="T16" fmla="*/ 82 w 128"/>
                <a:gd name="T17" fmla="*/ 63 h 118"/>
                <a:gd name="T18" fmla="*/ 78 w 128"/>
                <a:gd name="T19" fmla="*/ 66 h 118"/>
                <a:gd name="T20" fmla="*/ 78 w 128"/>
                <a:gd name="T21" fmla="*/ 67 h 118"/>
                <a:gd name="T22" fmla="*/ 72 w 128"/>
                <a:gd name="T23" fmla="*/ 67 h 118"/>
                <a:gd name="T24" fmla="*/ 71 w 128"/>
                <a:gd name="T25" fmla="*/ 67 h 118"/>
                <a:gd name="T26" fmla="*/ 67 w 128"/>
                <a:gd name="T27" fmla="*/ 64 h 118"/>
                <a:gd name="T28" fmla="*/ 53 w 128"/>
                <a:gd name="T29" fmla="*/ 56 h 118"/>
                <a:gd name="T30" fmla="*/ 61 w 128"/>
                <a:gd name="T31" fmla="*/ 36 h 118"/>
                <a:gd name="T32" fmla="*/ 67 w 128"/>
                <a:gd name="T33" fmla="*/ 26 h 118"/>
                <a:gd name="T34" fmla="*/ 68 w 128"/>
                <a:gd name="T35" fmla="*/ 20 h 118"/>
                <a:gd name="T36" fmla="*/ 69 w 128"/>
                <a:gd name="T37" fmla="*/ 12 h 118"/>
                <a:gd name="T38" fmla="*/ 67 w 128"/>
                <a:gd name="T39" fmla="*/ 2 h 118"/>
                <a:gd name="T40" fmla="*/ 44 w 128"/>
                <a:gd name="T41" fmla="*/ 0 h 118"/>
                <a:gd name="T42" fmla="*/ 43 w 128"/>
                <a:gd name="T43" fmla="*/ 3 h 118"/>
                <a:gd name="T44" fmla="*/ 39 w 128"/>
                <a:gd name="T45" fmla="*/ 19 h 118"/>
                <a:gd name="T46" fmla="*/ 42 w 128"/>
                <a:gd name="T47" fmla="*/ 28 h 118"/>
                <a:gd name="T48" fmla="*/ 45 w 128"/>
                <a:gd name="T49" fmla="*/ 44 h 118"/>
                <a:gd name="T50" fmla="*/ 41 w 128"/>
                <a:gd name="T51" fmla="*/ 48 h 118"/>
                <a:gd name="T52" fmla="*/ 37 w 128"/>
                <a:gd name="T53" fmla="*/ 38 h 118"/>
                <a:gd name="T54" fmla="*/ 34 w 128"/>
                <a:gd name="T55" fmla="*/ 30 h 118"/>
                <a:gd name="T56" fmla="*/ 26 w 128"/>
                <a:gd name="T57" fmla="*/ 27 h 118"/>
                <a:gd name="T58" fmla="*/ 21 w 128"/>
                <a:gd name="T59" fmla="*/ 25 h 118"/>
                <a:gd name="T60" fmla="*/ 16 w 128"/>
                <a:gd name="T61" fmla="*/ 22 h 118"/>
                <a:gd name="T62" fmla="*/ 12 w 128"/>
                <a:gd name="T63" fmla="*/ 24 h 118"/>
                <a:gd name="T64" fmla="*/ 11 w 128"/>
                <a:gd name="T65" fmla="*/ 25 h 118"/>
                <a:gd name="T66" fmla="*/ 11 w 128"/>
                <a:gd name="T67" fmla="*/ 32 h 118"/>
                <a:gd name="T68" fmla="*/ 6 w 128"/>
                <a:gd name="T69" fmla="*/ 32 h 118"/>
                <a:gd name="T70" fmla="*/ 0 w 128"/>
                <a:gd name="T71" fmla="*/ 38 h 118"/>
                <a:gd name="T72" fmla="*/ 3 w 128"/>
                <a:gd name="T73" fmla="*/ 46 h 118"/>
                <a:gd name="T74" fmla="*/ 6 w 128"/>
                <a:gd name="T75" fmla="*/ 54 h 118"/>
                <a:gd name="T76" fmla="*/ 5 w 128"/>
                <a:gd name="T77" fmla="*/ 60 h 118"/>
                <a:gd name="T78" fmla="*/ 3 w 128"/>
                <a:gd name="T79" fmla="*/ 66 h 118"/>
                <a:gd name="T80" fmla="*/ 5 w 128"/>
                <a:gd name="T81" fmla="*/ 73 h 118"/>
                <a:gd name="T82" fmla="*/ 9 w 128"/>
                <a:gd name="T83" fmla="*/ 71 h 118"/>
                <a:gd name="T84" fmla="*/ 12 w 128"/>
                <a:gd name="T85" fmla="*/ 69 h 118"/>
                <a:gd name="T86" fmla="*/ 17 w 128"/>
                <a:gd name="T87" fmla="*/ 72 h 118"/>
                <a:gd name="T88" fmla="*/ 18 w 128"/>
                <a:gd name="T89" fmla="*/ 73 h 118"/>
                <a:gd name="T90" fmla="*/ 24 w 128"/>
                <a:gd name="T91" fmla="*/ 73 h 118"/>
                <a:gd name="T92" fmla="*/ 32 w 128"/>
                <a:gd name="T93" fmla="*/ 73 h 118"/>
                <a:gd name="T94" fmla="*/ 35 w 128"/>
                <a:gd name="T95" fmla="*/ 75 h 118"/>
                <a:gd name="T96" fmla="*/ 39 w 128"/>
                <a:gd name="T97" fmla="*/ 77 h 118"/>
                <a:gd name="T98" fmla="*/ 42 w 128"/>
                <a:gd name="T99" fmla="*/ 76 h 118"/>
                <a:gd name="T100" fmla="*/ 45 w 128"/>
                <a:gd name="T101" fmla="*/ 75 h 118"/>
                <a:gd name="T102" fmla="*/ 53 w 128"/>
                <a:gd name="T103" fmla="*/ 84 h 118"/>
                <a:gd name="T104" fmla="*/ 57 w 128"/>
                <a:gd name="T105" fmla="*/ 90 h 118"/>
                <a:gd name="T106" fmla="*/ 59 w 128"/>
                <a:gd name="T107" fmla="*/ 90 h 118"/>
                <a:gd name="T108" fmla="*/ 62 w 128"/>
                <a:gd name="T109" fmla="*/ 90 h 118"/>
                <a:gd name="T110" fmla="*/ 68 w 128"/>
                <a:gd name="T111" fmla="*/ 101 h 118"/>
                <a:gd name="T112" fmla="*/ 69 w 128"/>
                <a:gd name="T113" fmla="*/ 106 h 118"/>
                <a:gd name="T114" fmla="*/ 87 w 128"/>
                <a:gd name="T115" fmla="*/ 118 h 118"/>
                <a:gd name="T116" fmla="*/ 99 w 128"/>
                <a:gd name="T117" fmla="*/ 112 h 118"/>
                <a:gd name="T118" fmla="*/ 98 w 128"/>
                <a:gd name="T119" fmla="*/ 106 h 118"/>
                <a:gd name="T120" fmla="*/ 100 w 128"/>
                <a:gd name="T121" fmla="*/ 99 h 118"/>
                <a:gd name="T122" fmla="*/ 122 w 128"/>
                <a:gd name="T123" fmla="*/ 84 h 118"/>
                <a:gd name="T124" fmla="*/ 125 w 128"/>
                <a:gd name="T125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18">
                  <a:moveTo>
                    <a:pt x="125" y="80"/>
                  </a:moveTo>
                  <a:cubicBezTo>
                    <a:pt x="126" y="79"/>
                    <a:pt x="127" y="78"/>
                    <a:pt x="128" y="77"/>
                  </a:cubicBezTo>
                  <a:cubicBezTo>
                    <a:pt x="126" y="75"/>
                    <a:pt x="124" y="72"/>
                    <a:pt x="122" y="70"/>
                  </a:cubicBezTo>
                  <a:cubicBezTo>
                    <a:pt x="119" y="65"/>
                    <a:pt x="115" y="61"/>
                    <a:pt x="111" y="58"/>
                  </a:cubicBezTo>
                  <a:cubicBezTo>
                    <a:pt x="111" y="58"/>
                    <a:pt x="111" y="59"/>
                    <a:pt x="111" y="59"/>
                  </a:cubicBezTo>
                  <a:cubicBezTo>
                    <a:pt x="110" y="63"/>
                    <a:pt x="110" y="65"/>
                    <a:pt x="108" y="65"/>
                  </a:cubicBezTo>
                  <a:cubicBezTo>
                    <a:pt x="103" y="65"/>
                    <a:pt x="94" y="63"/>
                    <a:pt x="89" y="60"/>
                  </a:cubicBezTo>
                  <a:cubicBezTo>
                    <a:pt x="88" y="61"/>
                    <a:pt x="88" y="61"/>
                    <a:pt x="87" y="61"/>
                  </a:cubicBezTo>
                  <a:cubicBezTo>
                    <a:pt x="85" y="62"/>
                    <a:pt x="83" y="62"/>
                    <a:pt x="82" y="63"/>
                  </a:cubicBezTo>
                  <a:cubicBezTo>
                    <a:pt x="80" y="63"/>
                    <a:pt x="79" y="63"/>
                    <a:pt x="78" y="66"/>
                  </a:cubicBezTo>
                  <a:lnTo>
                    <a:pt x="78" y="67"/>
                  </a:lnTo>
                  <a:lnTo>
                    <a:pt x="72" y="67"/>
                  </a:lnTo>
                  <a:lnTo>
                    <a:pt x="71" y="67"/>
                  </a:lnTo>
                  <a:cubicBezTo>
                    <a:pt x="71" y="66"/>
                    <a:pt x="69" y="65"/>
                    <a:pt x="67" y="64"/>
                  </a:cubicBezTo>
                  <a:cubicBezTo>
                    <a:pt x="55" y="58"/>
                    <a:pt x="53" y="57"/>
                    <a:pt x="53" y="56"/>
                  </a:cubicBezTo>
                  <a:cubicBezTo>
                    <a:pt x="53" y="47"/>
                    <a:pt x="57" y="42"/>
                    <a:pt x="61" y="36"/>
                  </a:cubicBezTo>
                  <a:cubicBezTo>
                    <a:pt x="64" y="33"/>
                    <a:pt x="66" y="30"/>
                    <a:pt x="67" y="26"/>
                  </a:cubicBezTo>
                  <a:cubicBezTo>
                    <a:pt x="68" y="24"/>
                    <a:pt x="68" y="22"/>
                    <a:pt x="68" y="20"/>
                  </a:cubicBezTo>
                  <a:cubicBezTo>
                    <a:pt x="68" y="18"/>
                    <a:pt x="67" y="15"/>
                    <a:pt x="69" y="12"/>
                  </a:cubicBezTo>
                  <a:cubicBezTo>
                    <a:pt x="68" y="9"/>
                    <a:pt x="67" y="6"/>
                    <a:pt x="67" y="2"/>
                  </a:cubicBezTo>
                  <a:cubicBezTo>
                    <a:pt x="58" y="2"/>
                    <a:pt x="50" y="1"/>
                    <a:pt x="44" y="0"/>
                  </a:cubicBezTo>
                  <a:cubicBezTo>
                    <a:pt x="44" y="1"/>
                    <a:pt x="43" y="2"/>
                    <a:pt x="43" y="3"/>
                  </a:cubicBezTo>
                  <a:cubicBezTo>
                    <a:pt x="41" y="9"/>
                    <a:pt x="39" y="14"/>
                    <a:pt x="39" y="19"/>
                  </a:cubicBezTo>
                  <a:cubicBezTo>
                    <a:pt x="38" y="23"/>
                    <a:pt x="40" y="25"/>
                    <a:pt x="42" y="28"/>
                  </a:cubicBezTo>
                  <a:cubicBezTo>
                    <a:pt x="45" y="32"/>
                    <a:pt x="49" y="37"/>
                    <a:pt x="45" y="44"/>
                  </a:cubicBezTo>
                  <a:cubicBezTo>
                    <a:pt x="44" y="47"/>
                    <a:pt x="43" y="48"/>
                    <a:pt x="41" y="48"/>
                  </a:cubicBezTo>
                  <a:cubicBezTo>
                    <a:pt x="39" y="48"/>
                    <a:pt x="38" y="43"/>
                    <a:pt x="37" y="38"/>
                  </a:cubicBezTo>
                  <a:cubicBezTo>
                    <a:pt x="36" y="35"/>
                    <a:pt x="35" y="31"/>
                    <a:pt x="34" y="30"/>
                  </a:cubicBezTo>
                  <a:cubicBezTo>
                    <a:pt x="31" y="28"/>
                    <a:pt x="28" y="27"/>
                    <a:pt x="26" y="27"/>
                  </a:cubicBezTo>
                  <a:cubicBezTo>
                    <a:pt x="24" y="26"/>
                    <a:pt x="23" y="26"/>
                    <a:pt x="21" y="25"/>
                  </a:cubicBezTo>
                  <a:cubicBezTo>
                    <a:pt x="19" y="23"/>
                    <a:pt x="17" y="22"/>
                    <a:pt x="16" y="22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2" y="25"/>
                    <a:pt x="11" y="25"/>
                    <a:pt x="11" y="25"/>
                  </a:cubicBezTo>
                  <a:lnTo>
                    <a:pt x="11" y="32"/>
                  </a:lnTo>
                  <a:lnTo>
                    <a:pt x="6" y="32"/>
                  </a:lnTo>
                  <a:cubicBezTo>
                    <a:pt x="1" y="32"/>
                    <a:pt x="0" y="32"/>
                    <a:pt x="0" y="38"/>
                  </a:cubicBezTo>
                  <a:cubicBezTo>
                    <a:pt x="0" y="42"/>
                    <a:pt x="2" y="44"/>
                    <a:pt x="3" y="46"/>
                  </a:cubicBezTo>
                  <a:cubicBezTo>
                    <a:pt x="4" y="48"/>
                    <a:pt x="6" y="50"/>
                    <a:pt x="6" y="54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70"/>
                    <a:pt x="4" y="73"/>
                    <a:pt x="5" y="73"/>
                  </a:cubicBezTo>
                  <a:cubicBezTo>
                    <a:pt x="7" y="73"/>
                    <a:pt x="8" y="72"/>
                    <a:pt x="9" y="71"/>
                  </a:cubicBezTo>
                  <a:cubicBezTo>
                    <a:pt x="10" y="70"/>
                    <a:pt x="11" y="69"/>
                    <a:pt x="12" y="69"/>
                  </a:cubicBezTo>
                  <a:cubicBezTo>
                    <a:pt x="16" y="69"/>
                    <a:pt x="17" y="71"/>
                    <a:pt x="17" y="72"/>
                  </a:cubicBezTo>
                  <a:cubicBezTo>
                    <a:pt x="17" y="72"/>
                    <a:pt x="18" y="73"/>
                    <a:pt x="18" y="73"/>
                  </a:cubicBezTo>
                  <a:cubicBezTo>
                    <a:pt x="19" y="73"/>
                    <a:pt x="22" y="73"/>
                    <a:pt x="24" y="73"/>
                  </a:cubicBezTo>
                  <a:cubicBezTo>
                    <a:pt x="27" y="73"/>
                    <a:pt x="30" y="73"/>
                    <a:pt x="32" y="73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6" y="76"/>
                    <a:pt x="37" y="77"/>
                    <a:pt x="39" y="77"/>
                  </a:cubicBezTo>
                  <a:cubicBezTo>
                    <a:pt x="40" y="77"/>
                    <a:pt x="41" y="77"/>
                    <a:pt x="42" y="76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75"/>
                    <a:pt x="53" y="80"/>
                    <a:pt x="53" y="84"/>
                  </a:cubicBezTo>
                  <a:cubicBezTo>
                    <a:pt x="54" y="88"/>
                    <a:pt x="54" y="90"/>
                    <a:pt x="57" y="90"/>
                  </a:cubicBezTo>
                  <a:cubicBezTo>
                    <a:pt x="58" y="90"/>
                    <a:pt x="59" y="90"/>
                    <a:pt x="59" y="90"/>
                  </a:cubicBezTo>
                  <a:cubicBezTo>
                    <a:pt x="59" y="89"/>
                    <a:pt x="60" y="89"/>
                    <a:pt x="62" y="90"/>
                  </a:cubicBezTo>
                  <a:cubicBezTo>
                    <a:pt x="66" y="90"/>
                    <a:pt x="67" y="96"/>
                    <a:pt x="68" y="101"/>
                  </a:cubicBezTo>
                  <a:cubicBezTo>
                    <a:pt x="68" y="103"/>
                    <a:pt x="68" y="104"/>
                    <a:pt x="69" y="106"/>
                  </a:cubicBezTo>
                  <a:cubicBezTo>
                    <a:pt x="71" y="116"/>
                    <a:pt x="77" y="118"/>
                    <a:pt x="87" y="118"/>
                  </a:cubicBezTo>
                  <a:cubicBezTo>
                    <a:pt x="89" y="118"/>
                    <a:pt x="98" y="113"/>
                    <a:pt x="99" y="112"/>
                  </a:cubicBezTo>
                  <a:cubicBezTo>
                    <a:pt x="99" y="110"/>
                    <a:pt x="99" y="108"/>
                    <a:pt x="98" y="106"/>
                  </a:cubicBezTo>
                  <a:cubicBezTo>
                    <a:pt x="98" y="104"/>
                    <a:pt x="97" y="102"/>
                    <a:pt x="100" y="99"/>
                  </a:cubicBezTo>
                  <a:cubicBezTo>
                    <a:pt x="106" y="93"/>
                    <a:pt x="117" y="87"/>
                    <a:pt x="122" y="84"/>
                  </a:cubicBezTo>
                  <a:cubicBezTo>
                    <a:pt x="122" y="82"/>
                    <a:pt x="124" y="81"/>
                    <a:pt x="12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7" name="Freeform 1227"/>
            <p:cNvSpPr>
              <a:spLocks/>
            </p:cNvSpPr>
            <p:nvPr/>
          </p:nvSpPr>
          <p:spPr bwMode="auto">
            <a:xfrm>
              <a:off x="8351107" y="4643771"/>
              <a:ext cx="93973" cy="144719"/>
            </a:xfrm>
            <a:custGeom>
              <a:avLst/>
              <a:gdLst>
                <a:gd name="T0" fmla="*/ 216 w 221"/>
                <a:gd name="T1" fmla="*/ 177 h 339"/>
                <a:gd name="T2" fmla="*/ 213 w 221"/>
                <a:gd name="T3" fmla="*/ 159 h 339"/>
                <a:gd name="T4" fmla="*/ 201 w 221"/>
                <a:gd name="T5" fmla="*/ 161 h 339"/>
                <a:gd name="T6" fmla="*/ 196 w 221"/>
                <a:gd name="T7" fmla="*/ 157 h 339"/>
                <a:gd name="T8" fmla="*/ 220 w 221"/>
                <a:gd name="T9" fmla="*/ 116 h 339"/>
                <a:gd name="T10" fmla="*/ 210 w 221"/>
                <a:gd name="T11" fmla="*/ 105 h 339"/>
                <a:gd name="T12" fmla="*/ 203 w 221"/>
                <a:gd name="T13" fmla="*/ 95 h 339"/>
                <a:gd name="T14" fmla="*/ 209 w 221"/>
                <a:gd name="T15" fmla="*/ 90 h 339"/>
                <a:gd name="T16" fmla="*/ 202 w 221"/>
                <a:gd name="T17" fmla="*/ 84 h 339"/>
                <a:gd name="T18" fmla="*/ 195 w 221"/>
                <a:gd name="T19" fmla="*/ 66 h 339"/>
                <a:gd name="T20" fmla="*/ 188 w 221"/>
                <a:gd name="T21" fmla="*/ 61 h 339"/>
                <a:gd name="T22" fmla="*/ 178 w 221"/>
                <a:gd name="T23" fmla="*/ 57 h 339"/>
                <a:gd name="T24" fmla="*/ 168 w 221"/>
                <a:gd name="T25" fmla="*/ 58 h 339"/>
                <a:gd name="T26" fmla="*/ 155 w 221"/>
                <a:gd name="T27" fmla="*/ 59 h 339"/>
                <a:gd name="T28" fmla="*/ 158 w 221"/>
                <a:gd name="T29" fmla="*/ 49 h 339"/>
                <a:gd name="T30" fmla="*/ 153 w 221"/>
                <a:gd name="T31" fmla="*/ 47 h 339"/>
                <a:gd name="T32" fmla="*/ 145 w 221"/>
                <a:gd name="T33" fmla="*/ 44 h 339"/>
                <a:gd name="T34" fmla="*/ 141 w 221"/>
                <a:gd name="T35" fmla="*/ 34 h 339"/>
                <a:gd name="T36" fmla="*/ 120 w 221"/>
                <a:gd name="T37" fmla="*/ 12 h 339"/>
                <a:gd name="T38" fmla="*/ 113 w 221"/>
                <a:gd name="T39" fmla="*/ 1 h 339"/>
                <a:gd name="T40" fmla="*/ 94 w 221"/>
                <a:gd name="T41" fmla="*/ 5 h 339"/>
                <a:gd name="T42" fmla="*/ 89 w 221"/>
                <a:gd name="T43" fmla="*/ 29 h 339"/>
                <a:gd name="T44" fmla="*/ 104 w 221"/>
                <a:gd name="T45" fmla="*/ 36 h 339"/>
                <a:gd name="T46" fmla="*/ 105 w 221"/>
                <a:gd name="T47" fmla="*/ 38 h 339"/>
                <a:gd name="T48" fmla="*/ 103 w 221"/>
                <a:gd name="T49" fmla="*/ 43 h 339"/>
                <a:gd name="T50" fmla="*/ 105 w 221"/>
                <a:gd name="T51" fmla="*/ 50 h 339"/>
                <a:gd name="T52" fmla="*/ 104 w 221"/>
                <a:gd name="T53" fmla="*/ 52 h 339"/>
                <a:gd name="T54" fmla="*/ 88 w 221"/>
                <a:gd name="T55" fmla="*/ 64 h 339"/>
                <a:gd name="T56" fmla="*/ 78 w 221"/>
                <a:gd name="T57" fmla="*/ 61 h 339"/>
                <a:gd name="T58" fmla="*/ 76 w 221"/>
                <a:gd name="T59" fmla="*/ 67 h 339"/>
                <a:gd name="T60" fmla="*/ 78 w 221"/>
                <a:gd name="T61" fmla="*/ 72 h 339"/>
                <a:gd name="T62" fmla="*/ 83 w 221"/>
                <a:gd name="T63" fmla="*/ 78 h 339"/>
                <a:gd name="T64" fmla="*/ 95 w 221"/>
                <a:gd name="T65" fmla="*/ 104 h 339"/>
                <a:gd name="T66" fmla="*/ 111 w 221"/>
                <a:gd name="T67" fmla="*/ 108 h 339"/>
                <a:gd name="T68" fmla="*/ 121 w 221"/>
                <a:gd name="T69" fmla="*/ 120 h 339"/>
                <a:gd name="T70" fmla="*/ 109 w 221"/>
                <a:gd name="T71" fmla="*/ 134 h 339"/>
                <a:gd name="T72" fmla="*/ 91 w 221"/>
                <a:gd name="T73" fmla="*/ 167 h 339"/>
                <a:gd name="T74" fmla="*/ 82 w 221"/>
                <a:gd name="T75" fmla="*/ 176 h 339"/>
                <a:gd name="T76" fmla="*/ 96 w 221"/>
                <a:gd name="T77" fmla="*/ 196 h 339"/>
                <a:gd name="T78" fmla="*/ 85 w 221"/>
                <a:gd name="T79" fmla="*/ 213 h 339"/>
                <a:gd name="T80" fmla="*/ 52 w 221"/>
                <a:gd name="T81" fmla="*/ 247 h 339"/>
                <a:gd name="T82" fmla="*/ 47 w 221"/>
                <a:gd name="T83" fmla="*/ 255 h 339"/>
                <a:gd name="T84" fmla="*/ 36 w 221"/>
                <a:gd name="T85" fmla="*/ 262 h 339"/>
                <a:gd name="T86" fmla="*/ 32 w 221"/>
                <a:gd name="T87" fmla="*/ 262 h 339"/>
                <a:gd name="T88" fmla="*/ 17 w 221"/>
                <a:gd name="T89" fmla="*/ 272 h 339"/>
                <a:gd name="T90" fmla="*/ 7 w 221"/>
                <a:gd name="T91" fmla="*/ 281 h 339"/>
                <a:gd name="T92" fmla="*/ 9 w 221"/>
                <a:gd name="T93" fmla="*/ 283 h 339"/>
                <a:gd name="T94" fmla="*/ 6 w 221"/>
                <a:gd name="T95" fmla="*/ 287 h 339"/>
                <a:gd name="T96" fmla="*/ 11 w 221"/>
                <a:gd name="T97" fmla="*/ 300 h 339"/>
                <a:gd name="T98" fmla="*/ 14 w 221"/>
                <a:gd name="T99" fmla="*/ 301 h 339"/>
                <a:gd name="T100" fmla="*/ 7 w 221"/>
                <a:gd name="T101" fmla="*/ 314 h 339"/>
                <a:gd name="T102" fmla="*/ 31 w 221"/>
                <a:gd name="T103" fmla="*/ 338 h 339"/>
                <a:gd name="T104" fmla="*/ 124 w 221"/>
                <a:gd name="T105" fmla="*/ 269 h 339"/>
                <a:gd name="T106" fmla="*/ 146 w 221"/>
                <a:gd name="T107" fmla="*/ 273 h 339"/>
                <a:gd name="T108" fmla="*/ 156 w 221"/>
                <a:gd name="T109" fmla="*/ 268 h 339"/>
                <a:gd name="T110" fmla="*/ 176 w 221"/>
                <a:gd name="T111" fmla="*/ 266 h 339"/>
                <a:gd name="T112" fmla="*/ 209 w 221"/>
                <a:gd name="T113" fmla="*/ 255 h 339"/>
                <a:gd name="T114" fmla="*/ 221 w 221"/>
                <a:gd name="T115" fmla="*/ 241 h 339"/>
                <a:gd name="T116" fmla="*/ 212 w 221"/>
                <a:gd name="T117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339">
                  <a:moveTo>
                    <a:pt x="212" y="218"/>
                  </a:moveTo>
                  <a:cubicBezTo>
                    <a:pt x="212" y="199"/>
                    <a:pt x="212" y="196"/>
                    <a:pt x="216" y="177"/>
                  </a:cubicBezTo>
                  <a:cubicBezTo>
                    <a:pt x="218" y="169"/>
                    <a:pt x="219" y="163"/>
                    <a:pt x="217" y="161"/>
                  </a:cubicBezTo>
                  <a:cubicBezTo>
                    <a:pt x="216" y="160"/>
                    <a:pt x="215" y="159"/>
                    <a:pt x="213" y="159"/>
                  </a:cubicBezTo>
                  <a:cubicBezTo>
                    <a:pt x="211" y="159"/>
                    <a:pt x="209" y="160"/>
                    <a:pt x="207" y="160"/>
                  </a:cubicBezTo>
                  <a:cubicBezTo>
                    <a:pt x="205" y="161"/>
                    <a:pt x="203" y="161"/>
                    <a:pt x="201" y="161"/>
                  </a:cubicBezTo>
                  <a:cubicBezTo>
                    <a:pt x="198" y="161"/>
                    <a:pt x="196" y="160"/>
                    <a:pt x="196" y="157"/>
                  </a:cubicBezTo>
                  <a:lnTo>
                    <a:pt x="196" y="157"/>
                  </a:lnTo>
                  <a:lnTo>
                    <a:pt x="196" y="157"/>
                  </a:lnTo>
                  <a:cubicBezTo>
                    <a:pt x="198" y="136"/>
                    <a:pt x="213" y="122"/>
                    <a:pt x="220" y="116"/>
                  </a:cubicBezTo>
                  <a:cubicBezTo>
                    <a:pt x="219" y="115"/>
                    <a:pt x="217" y="112"/>
                    <a:pt x="214" y="110"/>
                  </a:cubicBezTo>
                  <a:cubicBezTo>
                    <a:pt x="212" y="108"/>
                    <a:pt x="211" y="107"/>
                    <a:pt x="210" y="105"/>
                  </a:cubicBezTo>
                  <a:cubicBezTo>
                    <a:pt x="209" y="104"/>
                    <a:pt x="208" y="103"/>
                    <a:pt x="206" y="101"/>
                  </a:cubicBezTo>
                  <a:cubicBezTo>
                    <a:pt x="203" y="99"/>
                    <a:pt x="202" y="97"/>
                    <a:pt x="203" y="95"/>
                  </a:cubicBezTo>
                  <a:cubicBezTo>
                    <a:pt x="203" y="93"/>
                    <a:pt x="204" y="92"/>
                    <a:pt x="207" y="91"/>
                  </a:cubicBezTo>
                  <a:cubicBezTo>
                    <a:pt x="209" y="91"/>
                    <a:pt x="209" y="90"/>
                    <a:pt x="209" y="90"/>
                  </a:cubicBezTo>
                  <a:cubicBezTo>
                    <a:pt x="209" y="89"/>
                    <a:pt x="206" y="87"/>
                    <a:pt x="205" y="86"/>
                  </a:cubicBezTo>
                  <a:cubicBezTo>
                    <a:pt x="204" y="85"/>
                    <a:pt x="203" y="85"/>
                    <a:pt x="202" y="84"/>
                  </a:cubicBezTo>
                  <a:cubicBezTo>
                    <a:pt x="200" y="83"/>
                    <a:pt x="197" y="81"/>
                    <a:pt x="199" y="78"/>
                  </a:cubicBezTo>
                  <a:cubicBezTo>
                    <a:pt x="200" y="76"/>
                    <a:pt x="199" y="73"/>
                    <a:pt x="195" y="66"/>
                  </a:cubicBezTo>
                  <a:cubicBezTo>
                    <a:pt x="193" y="62"/>
                    <a:pt x="192" y="60"/>
                    <a:pt x="190" y="60"/>
                  </a:cubicBezTo>
                  <a:cubicBezTo>
                    <a:pt x="190" y="60"/>
                    <a:pt x="189" y="60"/>
                    <a:pt x="188" y="61"/>
                  </a:cubicBezTo>
                  <a:cubicBezTo>
                    <a:pt x="187" y="62"/>
                    <a:pt x="186" y="63"/>
                    <a:pt x="184" y="63"/>
                  </a:cubicBezTo>
                  <a:cubicBezTo>
                    <a:pt x="182" y="63"/>
                    <a:pt x="180" y="61"/>
                    <a:pt x="178" y="57"/>
                  </a:cubicBezTo>
                  <a:cubicBezTo>
                    <a:pt x="176" y="53"/>
                    <a:pt x="175" y="53"/>
                    <a:pt x="174" y="53"/>
                  </a:cubicBezTo>
                  <a:cubicBezTo>
                    <a:pt x="173" y="53"/>
                    <a:pt x="171" y="55"/>
                    <a:pt x="168" y="58"/>
                  </a:cubicBezTo>
                  <a:cubicBezTo>
                    <a:pt x="166" y="60"/>
                    <a:pt x="163" y="61"/>
                    <a:pt x="160" y="61"/>
                  </a:cubicBezTo>
                  <a:cubicBezTo>
                    <a:pt x="158" y="61"/>
                    <a:pt x="156" y="60"/>
                    <a:pt x="155" y="59"/>
                  </a:cubicBezTo>
                  <a:cubicBezTo>
                    <a:pt x="154" y="57"/>
                    <a:pt x="155" y="54"/>
                    <a:pt x="157" y="51"/>
                  </a:cubicBezTo>
                  <a:cubicBezTo>
                    <a:pt x="158" y="50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49"/>
                    <a:pt x="155" y="48"/>
                    <a:pt x="153" y="47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49" y="46"/>
                    <a:pt x="148" y="45"/>
                    <a:pt x="145" y="44"/>
                  </a:cubicBezTo>
                  <a:cubicBezTo>
                    <a:pt x="142" y="43"/>
                    <a:pt x="141" y="41"/>
                    <a:pt x="141" y="39"/>
                  </a:cubicBezTo>
                  <a:cubicBezTo>
                    <a:pt x="140" y="37"/>
                    <a:pt x="141" y="35"/>
                    <a:pt x="141" y="34"/>
                  </a:cubicBezTo>
                  <a:cubicBezTo>
                    <a:pt x="135" y="33"/>
                    <a:pt x="131" y="29"/>
                    <a:pt x="128" y="25"/>
                  </a:cubicBezTo>
                  <a:cubicBezTo>
                    <a:pt x="125" y="21"/>
                    <a:pt x="122" y="16"/>
                    <a:pt x="120" y="12"/>
                  </a:cubicBezTo>
                  <a:cubicBezTo>
                    <a:pt x="118" y="8"/>
                    <a:pt x="116" y="4"/>
                    <a:pt x="113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0" y="3"/>
                    <a:pt x="108" y="5"/>
                    <a:pt x="103" y="5"/>
                  </a:cubicBezTo>
                  <a:lnTo>
                    <a:pt x="94" y="5"/>
                  </a:lnTo>
                  <a:cubicBezTo>
                    <a:pt x="93" y="5"/>
                    <a:pt x="89" y="6"/>
                    <a:pt x="89" y="7"/>
                  </a:cubicBezTo>
                  <a:lnTo>
                    <a:pt x="89" y="29"/>
                  </a:lnTo>
                  <a:cubicBezTo>
                    <a:pt x="89" y="33"/>
                    <a:pt x="94" y="34"/>
                    <a:pt x="101" y="36"/>
                  </a:cubicBezTo>
                  <a:cubicBezTo>
                    <a:pt x="102" y="36"/>
                    <a:pt x="103" y="36"/>
                    <a:pt x="104" y="36"/>
                  </a:cubicBezTo>
                  <a:lnTo>
                    <a:pt x="106" y="36"/>
                  </a:lnTo>
                  <a:lnTo>
                    <a:pt x="105" y="38"/>
                  </a:lnTo>
                  <a:cubicBezTo>
                    <a:pt x="105" y="39"/>
                    <a:pt x="104" y="39"/>
                    <a:pt x="104" y="40"/>
                  </a:cubicBezTo>
                  <a:cubicBezTo>
                    <a:pt x="103" y="41"/>
                    <a:pt x="103" y="41"/>
                    <a:pt x="103" y="43"/>
                  </a:cubicBezTo>
                  <a:cubicBezTo>
                    <a:pt x="103" y="44"/>
                    <a:pt x="104" y="46"/>
                    <a:pt x="104" y="48"/>
                  </a:cubicBezTo>
                  <a:cubicBezTo>
                    <a:pt x="105" y="49"/>
                    <a:pt x="105" y="50"/>
                    <a:pt x="105" y="50"/>
                  </a:cubicBezTo>
                  <a:lnTo>
                    <a:pt x="106" y="51"/>
                  </a:lnTo>
                  <a:lnTo>
                    <a:pt x="104" y="52"/>
                  </a:lnTo>
                  <a:cubicBezTo>
                    <a:pt x="102" y="52"/>
                    <a:pt x="101" y="54"/>
                    <a:pt x="99" y="57"/>
                  </a:cubicBezTo>
                  <a:cubicBezTo>
                    <a:pt x="96" y="60"/>
                    <a:pt x="93" y="64"/>
                    <a:pt x="88" y="64"/>
                  </a:cubicBezTo>
                  <a:cubicBezTo>
                    <a:pt x="85" y="64"/>
                    <a:pt x="83" y="63"/>
                    <a:pt x="82" y="63"/>
                  </a:cubicBezTo>
                  <a:cubicBezTo>
                    <a:pt x="81" y="62"/>
                    <a:pt x="80" y="61"/>
                    <a:pt x="78" y="61"/>
                  </a:cubicBezTo>
                  <a:cubicBezTo>
                    <a:pt x="77" y="61"/>
                    <a:pt x="77" y="62"/>
                    <a:pt x="77" y="62"/>
                  </a:cubicBezTo>
                  <a:cubicBezTo>
                    <a:pt x="76" y="63"/>
                    <a:pt x="76" y="65"/>
                    <a:pt x="76" y="67"/>
                  </a:cubicBezTo>
                  <a:cubicBezTo>
                    <a:pt x="76" y="67"/>
                    <a:pt x="76" y="68"/>
                    <a:pt x="76" y="68"/>
                  </a:cubicBezTo>
                  <a:cubicBezTo>
                    <a:pt x="76" y="70"/>
                    <a:pt x="77" y="71"/>
                    <a:pt x="78" y="72"/>
                  </a:cubicBezTo>
                  <a:cubicBezTo>
                    <a:pt x="79" y="73"/>
                    <a:pt x="80" y="73"/>
                    <a:pt x="80" y="74"/>
                  </a:cubicBezTo>
                  <a:cubicBezTo>
                    <a:pt x="81" y="75"/>
                    <a:pt x="82" y="77"/>
                    <a:pt x="83" y="78"/>
                  </a:cubicBezTo>
                  <a:cubicBezTo>
                    <a:pt x="85" y="82"/>
                    <a:pt x="88" y="86"/>
                    <a:pt x="89" y="90"/>
                  </a:cubicBezTo>
                  <a:cubicBezTo>
                    <a:pt x="90" y="92"/>
                    <a:pt x="94" y="102"/>
                    <a:pt x="95" y="104"/>
                  </a:cubicBezTo>
                  <a:cubicBezTo>
                    <a:pt x="98" y="105"/>
                    <a:pt x="100" y="105"/>
                    <a:pt x="102" y="105"/>
                  </a:cubicBezTo>
                  <a:cubicBezTo>
                    <a:pt x="105" y="105"/>
                    <a:pt x="108" y="105"/>
                    <a:pt x="111" y="108"/>
                  </a:cubicBezTo>
                  <a:cubicBezTo>
                    <a:pt x="112" y="108"/>
                    <a:pt x="113" y="109"/>
                    <a:pt x="113" y="109"/>
                  </a:cubicBezTo>
                  <a:cubicBezTo>
                    <a:pt x="117" y="112"/>
                    <a:pt x="121" y="114"/>
                    <a:pt x="121" y="120"/>
                  </a:cubicBezTo>
                  <a:cubicBezTo>
                    <a:pt x="121" y="128"/>
                    <a:pt x="116" y="131"/>
                    <a:pt x="112" y="133"/>
                  </a:cubicBezTo>
                  <a:cubicBezTo>
                    <a:pt x="111" y="133"/>
                    <a:pt x="110" y="134"/>
                    <a:pt x="109" y="134"/>
                  </a:cubicBezTo>
                  <a:cubicBezTo>
                    <a:pt x="102" y="138"/>
                    <a:pt x="98" y="149"/>
                    <a:pt x="94" y="159"/>
                  </a:cubicBezTo>
                  <a:cubicBezTo>
                    <a:pt x="93" y="162"/>
                    <a:pt x="92" y="165"/>
                    <a:pt x="91" y="167"/>
                  </a:cubicBezTo>
                  <a:cubicBezTo>
                    <a:pt x="90" y="169"/>
                    <a:pt x="88" y="170"/>
                    <a:pt x="86" y="171"/>
                  </a:cubicBezTo>
                  <a:cubicBezTo>
                    <a:pt x="83" y="172"/>
                    <a:pt x="82" y="173"/>
                    <a:pt x="82" y="176"/>
                  </a:cubicBezTo>
                  <a:cubicBezTo>
                    <a:pt x="82" y="180"/>
                    <a:pt x="84" y="182"/>
                    <a:pt x="88" y="184"/>
                  </a:cubicBezTo>
                  <a:cubicBezTo>
                    <a:pt x="91" y="187"/>
                    <a:pt x="96" y="190"/>
                    <a:pt x="96" y="196"/>
                  </a:cubicBezTo>
                  <a:cubicBezTo>
                    <a:pt x="96" y="204"/>
                    <a:pt x="92" y="207"/>
                    <a:pt x="87" y="211"/>
                  </a:cubicBezTo>
                  <a:cubicBezTo>
                    <a:pt x="87" y="212"/>
                    <a:pt x="86" y="212"/>
                    <a:pt x="85" y="213"/>
                  </a:cubicBezTo>
                  <a:cubicBezTo>
                    <a:pt x="79" y="220"/>
                    <a:pt x="72" y="227"/>
                    <a:pt x="64" y="227"/>
                  </a:cubicBezTo>
                  <a:cubicBezTo>
                    <a:pt x="61" y="238"/>
                    <a:pt x="58" y="242"/>
                    <a:pt x="52" y="247"/>
                  </a:cubicBezTo>
                  <a:cubicBezTo>
                    <a:pt x="51" y="248"/>
                    <a:pt x="49" y="249"/>
                    <a:pt x="48" y="251"/>
                  </a:cubicBezTo>
                  <a:cubicBezTo>
                    <a:pt x="47" y="252"/>
                    <a:pt x="47" y="253"/>
                    <a:pt x="47" y="255"/>
                  </a:cubicBezTo>
                  <a:cubicBezTo>
                    <a:pt x="47" y="256"/>
                    <a:pt x="47" y="258"/>
                    <a:pt x="46" y="259"/>
                  </a:cubicBezTo>
                  <a:cubicBezTo>
                    <a:pt x="43" y="262"/>
                    <a:pt x="40" y="262"/>
                    <a:pt x="36" y="262"/>
                  </a:cubicBezTo>
                  <a:cubicBezTo>
                    <a:pt x="36" y="262"/>
                    <a:pt x="35" y="262"/>
                    <a:pt x="34" y="262"/>
                  </a:cubicBezTo>
                  <a:cubicBezTo>
                    <a:pt x="33" y="262"/>
                    <a:pt x="32" y="262"/>
                    <a:pt x="32" y="262"/>
                  </a:cubicBezTo>
                  <a:cubicBezTo>
                    <a:pt x="28" y="262"/>
                    <a:pt x="27" y="264"/>
                    <a:pt x="25" y="267"/>
                  </a:cubicBezTo>
                  <a:cubicBezTo>
                    <a:pt x="23" y="269"/>
                    <a:pt x="21" y="272"/>
                    <a:pt x="17" y="272"/>
                  </a:cubicBezTo>
                  <a:cubicBezTo>
                    <a:pt x="9" y="272"/>
                    <a:pt x="4" y="273"/>
                    <a:pt x="4" y="276"/>
                  </a:cubicBezTo>
                  <a:cubicBezTo>
                    <a:pt x="4" y="278"/>
                    <a:pt x="5" y="280"/>
                    <a:pt x="7" y="281"/>
                  </a:cubicBezTo>
                  <a:cubicBezTo>
                    <a:pt x="7" y="281"/>
                    <a:pt x="8" y="282"/>
                    <a:pt x="8" y="282"/>
                  </a:cubicBezTo>
                  <a:lnTo>
                    <a:pt x="9" y="283"/>
                  </a:lnTo>
                  <a:lnTo>
                    <a:pt x="8" y="284"/>
                  </a:lnTo>
                  <a:cubicBezTo>
                    <a:pt x="7" y="285"/>
                    <a:pt x="7" y="286"/>
                    <a:pt x="6" y="287"/>
                  </a:cubicBezTo>
                  <a:cubicBezTo>
                    <a:pt x="4" y="289"/>
                    <a:pt x="2" y="292"/>
                    <a:pt x="2" y="296"/>
                  </a:cubicBezTo>
                  <a:cubicBezTo>
                    <a:pt x="2" y="299"/>
                    <a:pt x="6" y="300"/>
                    <a:pt x="11" y="300"/>
                  </a:cubicBezTo>
                  <a:cubicBezTo>
                    <a:pt x="12" y="300"/>
                    <a:pt x="12" y="301"/>
                    <a:pt x="13" y="301"/>
                  </a:cubicBezTo>
                  <a:lnTo>
                    <a:pt x="14" y="301"/>
                  </a:lnTo>
                  <a:lnTo>
                    <a:pt x="14" y="302"/>
                  </a:lnTo>
                  <a:cubicBezTo>
                    <a:pt x="13" y="307"/>
                    <a:pt x="10" y="310"/>
                    <a:pt x="7" y="314"/>
                  </a:cubicBezTo>
                  <a:cubicBezTo>
                    <a:pt x="4" y="317"/>
                    <a:pt x="1" y="319"/>
                    <a:pt x="0" y="323"/>
                  </a:cubicBezTo>
                  <a:cubicBezTo>
                    <a:pt x="1" y="325"/>
                    <a:pt x="6" y="339"/>
                    <a:pt x="31" y="338"/>
                  </a:cubicBezTo>
                  <a:cubicBezTo>
                    <a:pt x="78" y="336"/>
                    <a:pt x="110" y="293"/>
                    <a:pt x="117" y="273"/>
                  </a:cubicBezTo>
                  <a:cubicBezTo>
                    <a:pt x="118" y="270"/>
                    <a:pt x="121" y="269"/>
                    <a:pt x="124" y="269"/>
                  </a:cubicBezTo>
                  <a:cubicBezTo>
                    <a:pt x="127" y="269"/>
                    <a:pt x="131" y="270"/>
                    <a:pt x="134" y="271"/>
                  </a:cubicBezTo>
                  <a:cubicBezTo>
                    <a:pt x="138" y="272"/>
                    <a:pt x="142" y="273"/>
                    <a:pt x="146" y="273"/>
                  </a:cubicBezTo>
                  <a:cubicBezTo>
                    <a:pt x="147" y="273"/>
                    <a:pt x="148" y="273"/>
                    <a:pt x="149" y="272"/>
                  </a:cubicBezTo>
                  <a:cubicBezTo>
                    <a:pt x="151" y="272"/>
                    <a:pt x="154" y="270"/>
                    <a:pt x="156" y="268"/>
                  </a:cubicBezTo>
                  <a:cubicBezTo>
                    <a:pt x="159" y="266"/>
                    <a:pt x="162" y="264"/>
                    <a:pt x="165" y="264"/>
                  </a:cubicBezTo>
                  <a:cubicBezTo>
                    <a:pt x="169" y="264"/>
                    <a:pt x="173" y="265"/>
                    <a:pt x="176" y="266"/>
                  </a:cubicBezTo>
                  <a:cubicBezTo>
                    <a:pt x="179" y="267"/>
                    <a:pt x="183" y="269"/>
                    <a:pt x="188" y="269"/>
                  </a:cubicBezTo>
                  <a:cubicBezTo>
                    <a:pt x="200" y="272"/>
                    <a:pt x="205" y="264"/>
                    <a:pt x="209" y="255"/>
                  </a:cubicBezTo>
                  <a:cubicBezTo>
                    <a:pt x="212" y="250"/>
                    <a:pt x="215" y="245"/>
                    <a:pt x="220" y="242"/>
                  </a:cubicBezTo>
                  <a:cubicBezTo>
                    <a:pt x="221" y="241"/>
                    <a:pt x="221" y="241"/>
                    <a:pt x="221" y="241"/>
                  </a:cubicBezTo>
                  <a:cubicBezTo>
                    <a:pt x="221" y="240"/>
                    <a:pt x="220" y="238"/>
                    <a:pt x="218" y="236"/>
                  </a:cubicBezTo>
                  <a:cubicBezTo>
                    <a:pt x="216" y="232"/>
                    <a:pt x="212" y="226"/>
                    <a:pt x="212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8" name="Freeform 1228"/>
            <p:cNvSpPr>
              <a:spLocks/>
            </p:cNvSpPr>
            <p:nvPr/>
          </p:nvSpPr>
          <p:spPr bwMode="auto">
            <a:xfrm>
              <a:off x="8005286" y="4506570"/>
              <a:ext cx="3759" cy="3759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8" y="3"/>
                    <a:pt x="4" y="0"/>
                    <a:pt x="0" y="0"/>
                  </a:cubicBezTo>
                  <a:cubicBezTo>
                    <a:pt x="4" y="0"/>
                    <a:pt x="8" y="3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9" name="Freeform 1229"/>
            <p:cNvSpPr>
              <a:spLocks/>
            </p:cNvSpPr>
            <p:nvPr/>
          </p:nvSpPr>
          <p:spPr bwMode="auto">
            <a:xfrm>
              <a:off x="8082343" y="4482137"/>
              <a:ext cx="56384" cy="80818"/>
            </a:xfrm>
            <a:custGeom>
              <a:avLst/>
              <a:gdLst>
                <a:gd name="T0" fmla="*/ 129 w 136"/>
                <a:gd name="T1" fmla="*/ 128 h 187"/>
                <a:gd name="T2" fmla="*/ 110 w 136"/>
                <a:gd name="T3" fmla="*/ 102 h 187"/>
                <a:gd name="T4" fmla="*/ 87 w 136"/>
                <a:gd name="T5" fmla="*/ 89 h 187"/>
                <a:gd name="T6" fmla="*/ 95 w 136"/>
                <a:gd name="T7" fmla="*/ 61 h 187"/>
                <a:gd name="T8" fmla="*/ 96 w 136"/>
                <a:gd name="T9" fmla="*/ 23 h 187"/>
                <a:gd name="T10" fmla="*/ 104 w 136"/>
                <a:gd name="T11" fmla="*/ 9 h 187"/>
                <a:gd name="T12" fmla="*/ 98 w 136"/>
                <a:gd name="T13" fmla="*/ 0 h 187"/>
                <a:gd name="T14" fmla="*/ 85 w 136"/>
                <a:gd name="T15" fmla="*/ 15 h 187"/>
                <a:gd name="T16" fmla="*/ 89 w 136"/>
                <a:gd name="T17" fmla="*/ 45 h 187"/>
                <a:gd name="T18" fmla="*/ 73 w 136"/>
                <a:gd name="T19" fmla="*/ 105 h 187"/>
                <a:gd name="T20" fmla="*/ 69 w 136"/>
                <a:gd name="T21" fmla="*/ 139 h 187"/>
                <a:gd name="T22" fmla="*/ 35 w 136"/>
                <a:gd name="T23" fmla="*/ 177 h 187"/>
                <a:gd name="T24" fmla="*/ 17 w 136"/>
                <a:gd name="T25" fmla="*/ 159 h 187"/>
                <a:gd name="T26" fmla="*/ 15 w 136"/>
                <a:gd name="T27" fmla="*/ 170 h 187"/>
                <a:gd name="T28" fmla="*/ 43 w 136"/>
                <a:gd name="T29" fmla="*/ 187 h 187"/>
                <a:gd name="T30" fmla="*/ 72 w 136"/>
                <a:gd name="T31" fmla="*/ 164 h 187"/>
                <a:gd name="T32" fmla="*/ 88 w 136"/>
                <a:gd name="T33" fmla="*/ 149 h 187"/>
                <a:gd name="T34" fmla="*/ 100 w 136"/>
                <a:gd name="T35" fmla="*/ 110 h 187"/>
                <a:gd name="T36" fmla="*/ 122 w 136"/>
                <a:gd name="T37" fmla="*/ 128 h 187"/>
                <a:gd name="T38" fmla="*/ 115 w 136"/>
                <a:gd name="T39" fmla="*/ 152 h 187"/>
                <a:gd name="T40" fmla="*/ 135 w 136"/>
                <a:gd name="T41" fmla="*/ 164 h 187"/>
                <a:gd name="T42" fmla="*/ 119 w 136"/>
                <a:gd name="T43" fmla="*/ 146 h 187"/>
                <a:gd name="T44" fmla="*/ 129 w 136"/>
                <a:gd name="T45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7">
                  <a:moveTo>
                    <a:pt x="129" y="128"/>
                  </a:moveTo>
                  <a:cubicBezTo>
                    <a:pt x="126" y="115"/>
                    <a:pt x="121" y="104"/>
                    <a:pt x="110" y="102"/>
                  </a:cubicBezTo>
                  <a:cubicBezTo>
                    <a:pt x="84" y="109"/>
                    <a:pt x="87" y="103"/>
                    <a:pt x="87" y="89"/>
                  </a:cubicBezTo>
                  <a:cubicBezTo>
                    <a:pt x="87" y="81"/>
                    <a:pt x="91" y="72"/>
                    <a:pt x="95" y="61"/>
                  </a:cubicBezTo>
                  <a:cubicBezTo>
                    <a:pt x="106" y="57"/>
                    <a:pt x="92" y="36"/>
                    <a:pt x="96" y="23"/>
                  </a:cubicBezTo>
                  <a:cubicBezTo>
                    <a:pt x="97" y="18"/>
                    <a:pt x="97" y="13"/>
                    <a:pt x="104" y="9"/>
                  </a:cubicBezTo>
                  <a:lnTo>
                    <a:pt x="98" y="0"/>
                  </a:lnTo>
                  <a:cubicBezTo>
                    <a:pt x="94" y="7"/>
                    <a:pt x="89" y="4"/>
                    <a:pt x="85" y="15"/>
                  </a:cubicBezTo>
                  <a:cubicBezTo>
                    <a:pt x="81" y="33"/>
                    <a:pt x="96" y="30"/>
                    <a:pt x="89" y="45"/>
                  </a:cubicBezTo>
                  <a:cubicBezTo>
                    <a:pt x="81" y="59"/>
                    <a:pt x="65" y="90"/>
                    <a:pt x="73" y="105"/>
                  </a:cubicBezTo>
                  <a:cubicBezTo>
                    <a:pt x="90" y="140"/>
                    <a:pt x="73" y="115"/>
                    <a:pt x="69" y="139"/>
                  </a:cubicBezTo>
                  <a:cubicBezTo>
                    <a:pt x="52" y="151"/>
                    <a:pt x="46" y="176"/>
                    <a:pt x="35" y="177"/>
                  </a:cubicBezTo>
                  <a:cubicBezTo>
                    <a:pt x="21" y="177"/>
                    <a:pt x="26" y="160"/>
                    <a:pt x="17" y="159"/>
                  </a:cubicBezTo>
                  <a:cubicBezTo>
                    <a:pt x="0" y="158"/>
                    <a:pt x="15" y="164"/>
                    <a:pt x="15" y="170"/>
                  </a:cubicBezTo>
                  <a:cubicBezTo>
                    <a:pt x="15" y="181"/>
                    <a:pt x="31" y="175"/>
                    <a:pt x="43" y="187"/>
                  </a:cubicBezTo>
                  <a:cubicBezTo>
                    <a:pt x="48" y="169"/>
                    <a:pt x="60" y="185"/>
                    <a:pt x="72" y="164"/>
                  </a:cubicBezTo>
                  <a:cubicBezTo>
                    <a:pt x="76" y="157"/>
                    <a:pt x="72" y="157"/>
                    <a:pt x="88" y="149"/>
                  </a:cubicBezTo>
                  <a:cubicBezTo>
                    <a:pt x="84" y="120"/>
                    <a:pt x="85" y="111"/>
                    <a:pt x="100" y="110"/>
                  </a:cubicBezTo>
                  <a:cubicBezTo>
                    <a:pt x="117" y="107"/>
                    <a:pt x="115" y="122"/>
                    <a:pt x="122" y="128"/>
                  </a:cubicBezTo>
                  <a:cubicBezTo>
                    <a:pt x="118" y="139"/>
                    <a:pt x="115" y="145"/>
                    <a:pt x="115" y="152"/>
                  </a:cubicBezTo>
                  <a:cubicBezTo>
                    <a:pt x="115" y="159"/>
                    <a:pt x="126" y="165"/>
                    <a:pt x="135" y="164"/>
                  </a:cubicBezTo>
                  <a:cubicBezTo>
                    <a:pt x="136" y="162"/>
                    <a:pt x="118" y="157"/>
                    <a:pt x="119" y="146"/>
                  </a:cubicBezTo>
                  <a:cubicBezTo>
                    <a:pt x="120" y="138"/>
                    <a:pt x="131" y="142"/>
                    <a:pt x="12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0" name="Freeform 1230"/>
            <p:cNvSpPr>
              <a:spLocks/>
            </p:cNvSpPr>
            <p:nvPr/>
          </p:nvSpPr>
          <p:spPr bwMode="auto">
            <a:xfrm>
              <a:off x="8266531" y="4455825"/>
              <a:ext cx="13157" cy="13157"/>
            </a:xfrm>
            <a:custGeom>
              <a:avLst/>
              <a:gdLst>
                <a:gd name="T0" fmla="*/ 0 w 30"/>
                <a:gd name="T1" fmla="*/ 31 h 31"/>
                <a:gd name="T2" fmla="*/ 17 w 30"/>
                <a:gd name="T3" fmla="*/ 0 h 31"/>
                <a:gd name="T4" fmla="*/ 21 w 30"/>
                <a:gd name="T5" fmla="*/ 1 h 31"/>
                <a:gd name="T6" fmla="*/ 26 w 30"/>
                <a:gd name="T7" fmla="*/ 9 h 31"/>
                <a:gd name="T8" fmla="*/ 0 w 3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0" y="24"/>
                    <a:pt x="8" y="13"/>
                    <a:pt x="17" y="0"/>
                  </a:cubicBezTo>
                  <a:lnTo>
                    <a:pt x="21" y="1"/>
                  </a:lnTo>
                  <a:cubicBezTo>
                    <a:pt x="22" y="4"/>
                    <a:pt x="30" y="7"/>
                    <a:pt x="26" y="9"/>
                  </a:cubicBezTo>
                  <a:cubicBezTo>
                    <a:pt x="21" y="22"/>
                    <a:pt x="5" y="24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1" name="Freeform 1231"/>
            <p:cNvSpPr>
              <a:spLocks/>
            </p:cNvSpPr>
            <p:nvPr/>
          </p:nvSpPr>
          <p:spPr bwMode="auto">
            <a:xfrm>
              <a:off x="8313518" y="4702034"/>
              <a:ext cx="37589" cy="65782"/>
            </a:xfrm>
            <a:custGeom>
              <a:avLst/>
              <a:gdLst>
                <a:gd name="T0" fmla="*/ 10 w 88"/>
                <a:gd name="T1" fmla="*/ 157 h 157"/>
                <a:gd name="T2" fmla="*/ 16 w 88"/>
                <a:gd name="T3" fmla="*/ 156 h 157"/>
                <a:gd name="T4" fmla="*/ 16 w 88"/>
                <a:gd name="T5" fmla="*/ 156 h 157"/>
                <a:gd name="T6" fmla="*/ 44 w 88"/>
                <a:gd name="T7" fmla="*/ 134 h 157"/>
                <a:gd name="T8" fmla="*/ 44 w 88"/>
                <a:gd name="T9" fmla="*/ 125 h 157"/>
                <a:gd name="T10" fmla="*/ 47 w 88"/>
                <a:gd name="T11" fmla="*/ 120 h 157"/>
                <a:gd name="T12" fmla="*/ 51 w 88"/>
                <a:gd name="T13" fmla="*/ 118 h 157"/>
                <a:gd name="T14" fmla="*/ 55 w 88"/>
                <a:gd name="T15" fmla="*/ 112 h 157"/>
                <a:gd name="T16" fmla="*/ 57 w 88"/>
                <a:gd name="T17" fmla="*/ 108 h 157"/>
                <a:gd name="T18" fmla="*/ 66 w 88"/>
                <a:gd name="T19" fmla="*/ 103 h 157"/>
                <a:gd name="T20" fmla="*/ 70 w 88"/>
                <a:gd name="T21" fmla="*/ 100 h 157"/>
                <a:gd name="T22" fmla="*/ 72 w 88"/>
                <a:gd name="T23" fmla="*/ 95 h 157"/>
                <a:gd name="T24" fmla="*/ 74 w 88"/>
                <a:gd name="T25" fmla="*/ 89 h 157"/>
                <a:gd name="T26" fmla="*/ 85 w 88"/>
                <a:gd name="T27" fmla="*/ 74 h 157"/>
                <a:gd name="T28" fmla="*/ 83 w 88"/>
                <a:gd name="T29" fmla="*/ 72 h 157"/>
                <a:gd name="T30" fmla="*/ 81 w 88"/>
                <a:gd name="T31" fmla="*/ 72 h 157"/>
                <a:gd name="T32" fmla="*/ 78 w 88"/>
                <a:gd name="T33" fmla="*/ 73 h 157"/>
                <a:gd name="T34" fmla="*/ 77 w 88"/>
                <a:gd name="T35" fmla="*/ 71 h 157"/>
                <a:gd name="T36" fmla="*/ 77 w 88"/>
                <a:gd name="T37" fmla="*/ 64 h 157"/>
                <a:gd name="T38" fmla="*/ 77 w 88"/>
                <a:gd name="T39" fmla="*/ 63 h 157"/>
                <a:gd name="T40" fmla="*/ 79 w 88"/>
                <a:gd name="T41" fmla="*/ 63 h 157"/>
                <a:gd name="T42" fmla="*/ 80 w 88"/>
                <a:gd name="T43" fmla="*/ 63 h 157"/>
                <a:gd name="T44" fmla="*/ 82 w 88"/>
                <a:gd name="T45" fmla="*/ 62 h 157"/>
                <a:gd name="T46" fmla="*/ 88 w 88"/>
                <a:gd name="T47" fmla="*/ 50 h 157"/>
                <a:gd name="T48" fmla="*/ 82 w 88"/>
                <a:gd name="T49" fmla="*/ 35 h 157"/>
                <a:gd name="T50" fmla="*/ 82 w 88"/>
                <a:gd name="T51" fmla="*/ 34 h 157"/>
                <a:gd name="T52" fmla="*/ 82 w 88"/>
                <a:gd name="T53" fmla="*/ 33 h 157"/>
                <a:gd name="T54" fmla="*/ 84 w 88"/>
                <a:gd name="T55" fmla="*/ 19 h 157"/>
                <a:gd name="T56" fmla="*/ 77 w 88"/>
                <a:gd name="T57" fmla="*/ 0 h 157"/>
                <a:gd name="T58" fmla="*/ 70 w 88"/>
                <a:gd name="T59" fmla="*/ 9 h 157"/>
                <a:gd name="T60" fmla="*/ 72 w 88"/>
                <a:gd name="T61" fmla="*/ 14 h 157"/>
                <a:gd name="T62" fmla="*/ 74 w 88"/>
                <a:gd name="T63" fmla="*/ 20 h 157"/>
                <a:gd name="T64" fmla="*/ 70 w 88"/>
                <a:gd name="T65" fmla="*/ 36 h 157"/>
                <a:gd name="T66" fmla="*/ 70 w 88"/>
                <a:gd name="T67" fmla="*/ 36 h 157"/>
                <a:gd name="T68" fmla="*/ 68 w 88"/>
                <a:gd name="T69" fmla="*/ 40 h 157"/>
                <a:gd name="T70" fmla="*/ 68 w 88"/>
                <a:gd name="T71" fmla="*/ 60 h 157"/>
                <a:gd name="T72" fmla="*/ 68 w 88"/>
                <a:gd name="T73" fmla="*/ 60 h 157"/>
                <a:gd name="T74" fmla="*/ 60 w 88"/>
                <a:gd name="T75" fmla="*/ 71 h 157"/>
                <a:gd name="T76" fmla="*/ 57 w 88"/>
                <a:gd name="T77" fmla="*/ 76 h 157"/>
                <a:gd name="T78" fmla="*/ 56 w 88"/>
                <a:gd name="T79" fmla="*/ 81 h 157"/>
                <a:gd name="T80" fmla="*/ 56 w 88"/>
                <a:gd name="T81" fmla="*/ 86 h 157"/>
                <a:gd name="T82" fmla="*/ 53 w 88"/>
                <a:gd name="T83" fmla="*/ 90 h 157"/>
                <a:gd name="T84" fmla="*/ 50 w 88"/>
                <a:gd name="T85" fmla="*/ 93 h 157"/>
                <a:gd name="T86" fmla="*/ 46 w 88"/>
                <a:gd name="T87" fmla="*/ 102 h 157"/>
                <a:gd name="T88" fmla="*/ 39 w 88"/>
                <a:gd name="T89" fmla="*/ 115 h 157"/>
                <a:gd name="T90" fmla="*/ 33 w 88"/>
                <a:gd name="T91" fmla="*/ 124 h 157"/>
                <a:gd name="T92" fmla="*/ 22 w 88"/>
                <a:gd name="T93" fmla="*/ 139 h 157"/>
                <a:gd name="T94" fmla="*/ 19 w 88"/>
                <a:gd name="T95" fmla="*/ 141 h 157"/>
                <a:gd name="T96" fmla="*/ 0 w 88"/>
                <a:gd name="T97" fmla="*/ 154 h 157"/>
                <a:gd name="T98" fmla="*/ 10 w 88"/>
                <a:gd name="T9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57">
                  <a:moveTo>
                    <a:pt x="10" y="157"/>
                  </a:moveTo>
                  <a:cubicBezTo>
                    <a:pt x="11" y="157"/>
                    <a:pt x="14" y="157"/>
                    <a:pt x="16" y="156"/>
                  </a:cubicBezTo>
                  <a:lnTo>
                    <a:pt x="16" y="156"/>
                  </a:lnTo>
                  <a:cubicBezTo>
                    <a:pt x="30" y="154"/>
                    <a:pt x="44" y="145"/>
                    <a:pt x="44" y="134"/>
                  </a:cubicBezTo>
                  <a:lnTo>
                    <a:pt x="44" y="125"/>
                  </a:lnTo>
                  <a:cubicBezTo>
                    <a:pt x="44" y="121"/>
                    <a:pt x="45" y="120"/>
                    <a:pt x="47" y="120"/>
                  </a:cubicBezTo>
                  <a:cubicBezTo>
                    <a:pt x="48" y="119"/>
                    <a:pt x="49" y="119"/>
                    <a:pt x="51" y="118"/>
                  </a:cubicBezTo>
                  <a:cubicBezTo>
                    <a:pt x="52" y="117"/>
                    <a:pt x="54" y="114"/>
                    <a:pt x="55" y="112"/>
                  </a:cubicBezTo>
                  <a:cubicBezTo>
                    <a:pt x="55" y="110"/>
                    <a:pt x="56" y="109"/>
                    <a:pt x="57" y="108"/>
                  </a:cubicBezTo>
                  <a:cubicBezTo>
                    <a:pt x="60" y="106"/>
                    <a:pt x="63" y="104"/>
                    <a:pt x="66" y="103"/>
                  </a:cubicBezTo>
                  <a:cubicBezTo>
                    <a:pt x="68" y="102"/>
                    <a:pt x="69" y="101"/>
                    <a:pt x="70" y="100"/>
                  </a:cubicBezTo>
                  <a:cubicBezTo>
                    <a:pt x="72" y="99"/>
                    <a:pt x="72" y="97"/>
                    <a:pt x="72" y="95"/>
                  </a:cubicBezTo>
                  <a:cubicBezTo>
                    <a:pt x="73" y="93"/>
                    <a:pt x="73" y="91"/>
                    <a:pt x="74" y="89"/>
                  </a:cubicBezTo>
                  <a:cubicBezTo>
                    <a:pt x="77" y="86"/>
                    <a:pt x="85" y="78"/>
                    <a:pt x="85" y="74"/>
                  </a:cubicBezTo>
                  <a:cubicBezTo>
                    <a:pt x="85" y="72"/>
                    <a:pt x="84" y="72"/>
                    <a:pt x="83" y="72"/>
                  </a:cubicBezTo>
                  <a:cubicBezTo>
                    <a:pt x="82" y="72"/>
                    <a:pt x="81" y="72"/>
                    <a:pt x="81" y="72"/>
                  </a:cubicBezTo>
                  <a:cubicBezTo>
                    <a:pt x="80" y="72"/>
                    <a:pt x="79" y="73"/>
                    <a:pt x="78" y="73"/>
                  </a:cubicBezTo>
                  <a:cubicBezTo>
                    <a:pt x="77" y="73"/>
                    <a:pt x="77" y="72"/>
                    <a:pt x="77" y="71"/>
                  </a:cubicBezTo>
                  <a:lnTo>
                    <a:pt x="77" y="64"/>
                  </a:lnTo>
                  <a:cubicBezTo>
                    <a:pt x="77" y="63"/>
                    <a:pt x="77" y="63"/>
                    <a:pt x="77" y="63"/>
                  </a:cubicBezTo>
                  <a:cubicBezTo>
                    <a:pt x="78" y="62"/>
                    <a:pt x="78" y="62"/>
                    <a:pt x="79" y="63"/>
                  </a:cubicBezTo>
                  <a:cubicBezTo>
                    <a:pt x="79" y="63"/>
                    <a:pt x="80" y="63"/>
                    <a:pt x="80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4" y="62"/>
                    <a:pt x="88" y="58"/>
                    <a:pt x="88" y="50"/>
                  </a:cubicBezTo>
                  <a:cubicBezTo>
                    <a:pt x="88" y="48"/>
                    <a:pt x="84" y="36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2" y="34"/>
                    <a:pt x="82" y="34"/>
                    <a:pt x="82" y="33"/>
                  </a:cubicBezTo>
                  <a:lnTo>
                    <a:pt x="84" y="19"/>
                  </a:lnTo>
                  <a:cubicBezTo>
                    <a:pt x="84" y="17"/>
                    <a:pt x="79" y="1"/>
                    <a:pt x="77" y="0"/>
                  </a:cubicBezTo>
                  <a:cubicBezTo>
                    <a:pt x="73" y="0"/>
                    <a:pt x="70" y="5"/>
                    <a:pt x="70" y="9"/>
                  </a:cubicBezTo>
                  <a:cubicBezTo>
                    <a:pt x="70" y="11"/>
                    <a:pt x="71" y="13"/>
                    <a:pt x="72" y="14"/>
                  </a:cubicBezTo>
                  <a:cubicBezTo>
                    <a:pt x="73" y="16"/>
                    <a:pt x="74" y="18"/>
                    <a:pt x="74" y="20"/>
                  </a:cubicBezTo>
                  <a:cubicBezTo>
                    <a:pt x="74" y="22"/>
                    <a:pt x="72" y="31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9"/>
                    <a:pt x="69" y="40"/>
                    <a:pt x="68" y="40"/>
                  </a:cubicBezTo>
                  <a:lnTo>
                    <a:pt x="68" y="60"/>
                  </a:lnTo>
                  <a:lnTo>
                    <a:pt x="68" y="60"/>
                  </a:lnTo>
                  <a:cubicBezTo>
                    <a:pt x="65" y="65"/>
                    <a:pt x="63" y="68"/>
                    <a:pt x="60" y="71"/>
                  </a:cubicBezTo>
                  <a:cubicBezTo>
                    <a:pt x="59" y="73"/>
                    <a:pt x="58" y="74"/>
                    <a:pt x="57" y="76"/>
                  </a:cubicBezTo>
                  <a:cubicBezTo>
                    <a:pt x="56" y="78"/>
                    <a:pt x="56" y="79"/>
                    <a:pt x="56" y="81"/>
                  </a:cubicBezTo>
                  <a:cubicBezTo>
                    <a:pt x="56" y="82"/>
                    <a:pt x="56" y="84"/>
                    <a:pt x="56" y="86"/>
                  </a:cubicBezTo>
                  <a:cubicBezTo>
                    <a:pt x="55" y="88"/>
                    <a:pt x="54" y="89"/>
                    <a:pt x="53" y="90"/>
                  </a:cubicBezTo>
                  <a:cubicBezTo>
                    <a:pt x="52" y="91"/>
                    <a:pt x="51" y="91"/>
                    <a:pt x="50" y="93"/>
                  </a:cubicBezTo>
                  <a:cubicBezTo>
                    <a:pt x="48" y="97"/>
                    <a:pt x="47" y="99"/>
                    <a:pt x="46" y="102"/>
                  </a:cubicBezTo>
                  <a:cubicBezTo>
                    <a:pt x="44" y="107"/>
                    <a:pt x="42" y="110"/>
                    <a:pt x="39" y="115"/>
                  </a:cubicBezTo>
                  <a:cubicBezTo>
                    <a:pt x="36" y="118"/>
                    <a:pt x="35" y="121"/>
                    <a:pt x="33" y="124"/>
                  </a:cubicBezTo>
                  <a:cubicBezTo>
                    <a:pt x="30" y="130"/>
                    <a:pt x="27" y="135"/>
                    <a:pt x="22" y="139"/>
                  </a:cubicBezTo>
                  <a:cubicBezTo>
                    <a:pt x="22" y="140"/>
                    <a:pt x="21" y="140"/>
                    <a:pt x="19" y="141"/>
                  </a:cubicBezTo>
                  <a:cubicBezTo>
                    <a:pt x="7" y="148"/>
                    <a:pt x="1" y="153"/>
                    <a:pt x="0" y="154"/>
                  </a:cubicBezTo>
                  <a:cubicBezTo>
                    <a:pt x="0" y="157"/>
                    <a:pt x="5" y="157"/>
                    <a:pt x="1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2" name="Freeform 1232"/>
            <p:cNvSpPr>
              <a:spLocks/>
            </p:cNvSpPr>
            <p:nvPr/>
          </p:nvSpPr>
          <p:spPr bwMode="auto">
            <a:xfrm>
              <a:off x="7744040" y="4692637"/>
              <a:ext cx="15036" cy="22554"/>
            </a:xfrm>
            <a:custGeom>
              <a:avLst/>
              <a:gdLst>
                <a:gd name="T0" fmla="*/ 33 w 33"/>
                <a:gd name="T1" fmla="*/ 26 h 51"/>
                <a:gd name="T2" fmla="*/ 18 w 33"/>
                <a:gd name="T3" fmla="*/ 8 h 51"/>
                <a:gd name="T4" fmla="*/ 6 w 33"/>
                <a:gd name="T5" fmla="*/ 1 h 51"/>
                <a:gd name="T6" fmla="*/ 5 w 33"/>
                <a:gd name="T7" fmla="*/ 0 h 51"/>
                <a:gd name="T8" fmla="*/ 4 w 33"/>
                <a:gd name="T9" fmla="*/ 0 h 51"/>
                <a:gd name="T10" fmla="*/ 4 w 33"/>
                <a:gd name="T11" fmla="*/ 4 h 51"/>
                <a:gd name="T12" fmla="*/ 15 w 33"/>
                <a:gd name="T13" fmla="*/ 13 h 51"/>
                <a:gd name="T14" fmla="*/ 16 w 33"/>
                <a:gd name="T15" fmla="*/ 13 h 51"/>
                <a:gd name="T16" fmla="*/ 20 w 33"/>
                <a:gd name="T17" fmla="*/ 12 h 51"/>
                <a:gd name="T18" fmla="*/ 24 w 33"/>
                <a:gd name="T19" fmla="*/ 19 h 51"/>
                <a:gd name="T20" fmla="*/ 12 w 33"/>
                <a:gd name="T21" fmla="*/ 28 h 51"/>
                <a:gd name="T22" fmla="*/ 12 w 33"/>
                <a:gd name="T23" fmla="*/ 31 h 51"/>
                <a:gd name="T24" fmla="*/ 7 w 33"/>
                <a:gd name="T25" fmla="*/ 41 h 51"/>
                <a:gd name="T26" fmla="*/ 6 w 33"/>
                <a:gd name="T27" fmla="*/ 41 h 51"/>
                <a:gd name="T28" fmla="*/ 6 w 33"/>
                <a:gd name="T29" fmla="*/ 40 h 51"/>
                <a:gd name="T30" fmla="*/ 4 w 33"/>
                <a:gd name="T31" fmla="*/ 37 h 51"/>
                <a:gd name="T32" fmla="*/ 0 w 33"/>
                <a:gd name="T33" fmla="*/ 40 h 51"/>
                <a:gd name="T34" fmla="*/ 7 w 33"/>
                <a:gd name="T35" fmla="*/ 51 h 51"/>
                <a:gd name="T36" fmla="*/ 23 w 33"/>
                <a:gd name="T37" fmla="*/ 31 h 51"/>
                <a:gd name="T38" fmla="*/ 23 w 33"/>
                <a:gd name="T39" fmla="*/ 30 h 51"/>
                <a:gd name="T40" fmla="*/ 24 w 33"/>
                <a:gd name="T41" fmla="*/ 30 h 51"/>
                <a:gd name="T42" fmla="*/ 27 w 33"/>
                <a:gd name="T43" fmla="*/ 30 h 51"/>
                <a:gd name="T44" fmla="*/ 28 w 33"/>
                <a:gd name="T45" fmla="*/ 30 h 51"/>
                <a:gd name="T46" fmla="*/ 29 w 33"/>
                <a:gd name="T47" fmla="*/ 30 h 51"/>
                <a:gd name="T48" fmla="*/ 29 w 33"/>
                <a:gd name="T49" fmla="*/ 31 h 51"/>
                <a:gd name="T50" fmla="*/ 30 w 33"/>
                <a:gd name="T51" fmla="*/ 39 h 51"/>
                <a:gd name="T52" fmla="*/ 31 w 33"/>
                <a:gd name="T53" fmla="*/ 35 h 51"/>
                <a:gd name="T54" fmla="*/ 33 w 33"/>
                <a:gd name="T55" fmla="*/ 29 h 51"/>
                <a:gd name="T56" fmla="*/ 33 w 33"/>
                <a:gd name="T57" fmla="*/ 28 h 51"/>
                <a:gd name="T58" fmla="*/ 33 w 33"/>
                <a:gd name="T5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51">
                  <a:moveTo>
                    <a:pt x="33" y="26"/>
                  </a:moveTo>
                  <a:cubicBezTo>
                    <a:pt x="33" y="18"/>
                    <a:pt x="24" y="8"/>
                    <a:pt x="18" y="8"/>
                  </a:cubicBezTo>
                  <a:cubicBezTo>
                    <a:pt x="12" y="8"/>
                    <a:pt x="9" y="4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lnTo>
                    <a:pt x="4" y="0"/>
                  </a:lnTo>
                  <a:lnTo>
                    <a:pt x="4" y="4"/>
                  </a:lnTo>
                  <a:cubicBezTo>
                    <a:pt x="5" y="8"/>
                    <a:pt x="10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3" y="12"/>
                    <a:pt x="24" y="16"/>
                    <a:pt x="24" y="19"/>
                  </a:cubicBezTo>
                  <a:cubicBezTo>
                    <a:pt x="24" y="22"/>
                    <a:pt x="16" y="27"/>
                    <a:pt x="12" y="28"/>
                  </a:cubicBezTo>
                  <a:cubicBezTo>
                    <a:pt x="12" y="29"/>
                    <a:pt x="12" y="30"/>
                    <a:pt x="12" y="31"/>
                  </a:cubicBezTo>
                  <a:cubicBezTo>
                    <a:pt x="12" y="35"/>
                    <a:pt x="12" y="40"/>
                    <a:pt x="7" y="41"/>
                  </a:cubicBezTo>
                  <a:lnTo>
                    <a:pt x="6" y="41"/>
                  </a:lnTo>
                  <a:lnTo>
                    <a:pt x="6" y="40"/>
                  </a:lnTo>
                  <a:cubicBezTo>
                    <a:pt x="5" y="38"/>
                    <a:pt x="5" y="37"/>
                    <a:pt x="4" y="37"/>
                  </a:cubicBezTo>
                  <a:cubicBezTo>
                    <a:pt x="3" y="37"/>
                    <a:pt x="0" y="39"/>
                    <a:pt x="0" y="40"/>
                  </a:cubicBezTo>
                  <a:cubicBezTo>
                    <a:pt x="0" y="46"/>
                    <a:pt x="2" y="51"/>
                    <a:pt x="7" y="51"/>
                  </a:cubicBezTo>
                  <a:cubicBezTo>
                    <a:pt x="13" y="51"/>
                    <a:pt x="20" y="38"/>
                    <a:pt x="23" y="31"/>
                  </a:cubicBezTo>
                  <a:lnTo>
                    <a:pt x="23" y="30"/>
                  </a:lnTo>
                  <a:lnTo>
                    <a:pt x="24" y="30"/>
                  </a:ln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0"/>
                    <a:pt x="28" y="30"/>
                  </a:cubicBezTo>
                  <a:lnTo>
                    <a:pt x="29" y="30"/>
                  </a:lnTo>
                  <a:lnTo>
                    <a:pt x="29" y="31"/>
                  </a:lnTo>
                  <a:cubicBezTo>
                    <a:pt x="29" y="35"/>
                    <a:pt x="30" y="39"/>
                    <a:pt x="30" y="39"/>
                  </a:cubicBezTo>
                  <a:cubicBezTo>
                    <a:pt x="31" y="39"/>
                    <a:pt x="31" y="37"/>
                    <a:pt x="31" y="35"/>
                  </a:cubicBezTo>
                  <a:cubicBezTo>
                    <a:pt x="31" y="33"/>
                    <a:pt x="31" y="30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7"/>
                    <a:pt x="33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3" name="Freeform 1233"/>
            <p:cNvSpPr>
              <a:spLocks/>
            </p:cNvSpPr>
            <p:nvPr/>
          </p:nvSpPr>
          <p:spPr bwMode="auto">
            <a:xfrm>
              <a:off x="8131209" y="4476498"/>
              <a:ext cx="39469" cy="41348"/>
            </a:xfrm>
            <a:custGeom>
              <a:avLst/>
              <a:gdLst>
                <a:gd name="T0" fmla="*/ 80 w 91"/>
                <a:gd name="T1" fmla="*/ 59 h 95"/>
                <a:gd name="T2" fmla="*/ 81 w 91"/>
                <a:gd name="T3" fmla="*/ 59 h 95"/>
                <a:gd name="T4" fmla="*/ 82 w 91"/>
                <a:gd name="T5" fmla="*/ 36 h 95"/>
                <a:gd name="T6" fmla="*/ 81 w 91"/>
                <a:gd name="T7" fmla="*/ 37 h 95"/>
                <a:gd name="T8" fmla="*/ 76 w 91"/>
                <a:gd name="T9" fmla="*/ 29 h 95"/>
                <a:gd name="T10" fmla="*/ 73 w 91"/>
                <a:gd name="T11" fmla="*/ 24 h 95"/>
                <a:gd name="T12" fmla="*/ 73 w 91"/>
                <a:gd name="T13" fmla="*/ 24 h 95"/>
                <a:gd name="T14" fmla="*/ 72 w 91"/>
                <a:gd name="T15" fmla="*/ 24 h 95"/>
                <a:gd name="T16" fmla="*/ 72 w 91"/>
                <a:gd name="T17" fmla="*/ 24 h 95"/>
                <a:gd name="T18" fmla="*/ 64 w 91"/>
                <a:gd name="T19" fmla="*/ 8 h 95"/>
                <a:gd name="T20" fmla="*/ 63 w 91"/>
                <a:gd name="T21" fmla="*/ 8 h 95"/>
                <a:gd name="T22" fmla="*/ 62 w 91"/>
                <a:gd name="T23" fmla="*/ 5 h 95"/>
                <a:gd name="T24" fmla="*/ 49 w 91"/>
                <a:gd name="T25" fmla="*/ 0 h 95"/>
                <a:gd name="T26" fmla="*/ 45 w 91"/>
                <a:gd name="T27" fmla="*/ 2 h 95"/>
                <a:gd name="T28" fmla="*/ 36 w 91"/>
                <a:gd name="T29" fmla="*/ 7 h 95"/>
                <a:gd name="T30" fmla="*/ 33 w 91"/>
                <a:gd name="T31" fmla="*/ 9 h 95"/>
                <a:gd name="T32" fmla="*/ 11 w 91"/>
                <a:gd name="T33" fmla="*/ 13 h 95"/>
                <a:gd name="T34" fmla="*/ 10 w 91"/>
                <a:gd name="T35" fmla="*/ 13 h 95"/>
                <a:gd name="T36" fmla="*/ 2 w 91"/>
                <a:gd name="T37" fmla="*/ 39 h 95"/>
                <a:gd name="T38" fmla="*/ 22 w 91"/>
                <a:gd name="T39" fmla="*/ 53 h 95"/>
                <a:gd name="T40" fmla="*/ 32 w 91"/>
                <a:gd name="T41" fmla="*/ 66 h 95"/>
                <a:gd name="T42" fmla="*/ 27 w 91"/>
                <a:gd name="T43" fmla="*/ 46 h 95"/>
                <a:gd name="T44" fmla="*/ 16 w 91"/>
                <a:gd name="T45" fmla="*/ 21 h 95"/>
                <a:gd name="T46" fmla="*/ 30 w 91"/>
                <a:gd name="T47" fmla="*/ 19 h 95"/>
                <a:gd name="T48" fmla="*/ 38 w 91"/>
                <a:gd name="T49" fmla="*/ 15 h 95"/>
                <a:gd name="T50" fmla="*/ 39 w 91"/>
                <a:gd name="T51" fmla="*/ 15 h 95"/>
                <a:gd name="T52" fmla="*/ 39 w 91"/>
                <a:gd name="T53" fmla="*/ 15 h 95"/>
                <a:gd name="T54" fmla="*/ 40 w 91"/>
                <a:gd name="T55" fmla="*/ 15 h 95"/>
                <a:gd name="T56" fmla="*/ 40 w 91"/>
                <a:gd name="T57" fmla="*/ 14 h 95"/>
                <a:gd name="T58" fmla="*/ 47 w 91"/>
                <a:gd name="T59" fmla="*/ 13 h 95"/>
                <a:gd name="T60" fmla="*/ 47 w 91"/>
                <a:gd name="T61" fmla="*/ 13 h 95"/>
                <a:gd name="T62" fmla="*/ 55 w 91"/>
                <a:gd name="T63" fmla="*/ 20 h 95"/>
                <a:gd name="T64" fmla="*/ 67 w 91"/>
                <a:gd name="T65" fmla="*/ 36 h 95"/>
                <a:gd name="T66" fmla="*/ 72 w 91"/>
                <a:gd name="T67" fmla="*/ 39 h 95"/>
                <a:gd name="T68" fmla="*/ 77 w 91"/>
                <a:gd name="T69" fmla="*/ 39 h 95"/>
                <a:gd name="T70" fmla="*/ 80 w 91"/>
                <a:gd name="T71" fmla="*/ 38 h 95"/>
                <a:gd name="T72" fmla="*/ 83 w 91"/>
                <a:gd name="T73" fmla="*/ 40 h 95"/>
                <a:gd name="T74" fmla="*/ 78 w 91"/>
                <a:gd name="T75" fmla="*/ 56 h 95"/>
                <a:gd name="T76" fmla="*/ 72 w 91"/>
                <a:gd name="T77" fmla="*/ 73 h 95"/>
                <a:gd name="T78" fmla="*/ 79 w 91"/>
                <a:gd name="T79" fmla="*/ 66 h 95"/>
                <a:gd name="T80" fmla="*/ 81 w 91"/>
                <a:gd name="T81" fmla="*/ 67 h 95"/>
                <a:gd name="T82" fmla="*/ 77 w 91"/>
                <a:gd name="T83" fmla="*/ 91 h 95"/>
                <a:gd name="T84" fmla="*/ 77 w 91"/>
                <a:gd name="T85" fmla="*/ 93 h 95"/>
                <a:gd name="T86" fmla="*/ 79 w 91"/>
                <a:gd name="T87" fmla="*/ 95 h 95"/>
                <a:gd name="T88" fmla="*/ 87 w 91"/>
                <a:gd name="T89" fmla="*/ 84 h 95"/>
                <a:gd name="T90" fmla="*/ 80 w 91"/>
                <a:gd name="T91" fmla="*/ 60 h 95"/>
                <a:gd name="T92" fmla="*/ 80 w 91"/>
                <a:gd name="T9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95">
                  <a:moveTo>
                    <a:pt x="80" y="59"/>
                  </a:moveTo>
                  <a:lnTo>
                    <a:pt x="81" y="59"/>
                  </a:lnTo>
                  <a:cubicBezTo>
                    <a:pt x="91" y="48"/>
                    <a:pt x="89" y="45"/>
                    <a:pt x="82" y="36"/>
                  </a:cubicBezTo>
                  <a:cubicBezTo>
                    <a:pt x="82" y="36"/>
                    <a:pt x="81" y="37"/>
                    <a:pt x="81" y="37"/>
                  </a:cubicBezTo>
                  <a:cubicBezTo>
                    <a:pt x="78" y="37"/>
                    <a:pt x="77" y="33"/>
                    <a:pt x="76" y="29"/>
                  </a:cubicBezTo>
                  <a:cubicBezTo>
                    <a:pt x="75" y="27"/>
                    <a:pt x="74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2" y="24"/>
                  </a:lnTo>
                  <a:lnTo>
                    <a:pt x="72" y="24"/>
                  </a:lnTo>
                  <a:cubicBezTo>
                    <a:pt x="62" y="20"/>
                    <a:pt x="62" y="13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4" y="6"/>
                    <a:pt x="62" y="5"/>
                  </a:cubicBezTo>
                  <a:cubicBezTo>
                    <a:pt x="60" y="2"/>
                    <a:pt x="52" y="1"/>
                    <a:pt x="49" y="0"/>
                  </a:cubicBezTo>
                  <a:cubicBezTo>
                    <a:pt x="45" y="0"/>
                    <a:pt x="45" y="2"/>
                    <a:pt x="45" y="2"/>
                  </a:cubicBezTo>
                  <a:lnTo>
                    <a:pt x="36" y="7"/>
                  </a:lnTo>
                  <a:lnTo>
                    <a:pt x="33" y="9"/>
                  </a:lnTo>
                  <a:lnTo>
                    <a:pt x="11" y="13"/>
                  </a:lnTo>
                  <a:lnTo>
                    <a:pt x="10" y="13"/>
                  </a:lnTo>
                  <a:cubicBezTo>
                    <a:pt x="7" y="21"/>
                    <a:pt x="1" y="28"/>
                    <a:pt x="2" y="39"/>
                  </a:cubicBezTo>
                  <a:cubicBezTo>
                    <a:pt x="3" y="42"/>
                    <a:pt x="11" y="53"/>
                    <a:pt x="22" y="53"/>
                  </a:cubicBezTo>
                  <a:cubicBezTo>
                    <a:pt x="26" y="56"/>
                    <a:pt x="27" y="64"/>
                    <a:pt x="32" y="66"/>
                  </a:cubicBezTo>
                  <a:cubicBezTo>
                    <a:pt x="39" y="62"/>
                    <a:pt x="27" y="46"/>
                    <a:pt x="27" y="46"/>
                  </a:cubicBezTo>
                  <a:cubicBezTo>
                    <a:pt x="0" y="34"/>
                    <a:pt x="13" y="25"/>
                    <a:pt x="16" y="21"/>
                  </a:cubicBezTo>
                  <a:cubicBezTo>
                    <a:pt x="31" y="34"/>
                    <a:pt x="44" y="34"/>
                    <a:pt x="30" y="19"/>
                  </a:cubicBezTo>
                  <a:cubicBezTo>
                    <a:pt x="30" y="17"/>
                    <a:pt x="34" y="16"/>
                    <a:pt x="38" y="15"/>
                  </a:cubicBezTo>
                  <a:lnTo>
                    <a:pt x="39" y="15"/>
                  </a:ln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4"/>
                    <a:pt x="45" y="13"/>
                    <a:pt x="47" y="13"/>
                  </a:cubicBezTo>
                  <a:lnTo>
                    <a:pt x="47" y="13"/>
                  </a:lnTo>
                  <a:cubicBezTo>
                    <a:pt x="50" y="16"/>
                    <a:pt x="53" y="19"/>
                    <a:pt x="55" y="20"/>
                  </a:cubicBezTo>
                  <a:cubicBezTo>
                    <a:pt x="60" y="24"/>
                    <a:pt x="63" y="27"/>
                    <a:pt x="67" y="36"/>
                  </a:cubicBezTo>
                  <a:cubicBezTo>
                    <a:pt x="68" y="38"/>
                    <a:pt x="69" y="39"/>
                    <a:pt x="72" y="39"/>
                  </a:cubicBezTo>
                  <a:cubicBezTo>
                    <a:pt x="74" y="39"/>
                    <a:pt x="75" y="39"/>
                    <a:pt x="77" y="39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3" y="38"/>
                    <a:pt x="83" y="40"/>
                  </a:cubicBezTo>
                  <a:cubicBezTo>
                    <a:pt x="85" y="42"/>
                    <a:pt x="84" y="45"/>
                    <a:pt x="78" y="56"/>
                  </a:cubicBezTo>
                  <a:cubicBezTo>
                    <a:pt x="76" y="58"/>
                    <a:pt x="74" y="66"/>
                    <a:pt x="72" y="73"/>
                  </a:cubicBezTo>
                  <a:cubicBezTo>
                    <a:pt x="75" y="69"/>
                    <a:pt x="77" y="66"/>
                    <a:pt x="79" y="66"/>
                  </a:cubicBezTo>
                  <a:cubicBezTo>
                    <a:pt x="80" y="66"/>
                    <a:pt x="81" y="66"/>
                    <a:pt x="81" y="67"/>
                  </a:cubicBezTo>
                  <a:cubicBezTo>
                    <a:pt x="83" y="70"/>
                    <a:pt x="82" y="79"/>
                    <a:pt x="77" y="91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8" y="95"/>
                    <a:pt x="79" y="95"/>
                  </a:cubicBezTo>
                  <a:cubicBezTo>
                    <a:pt x="79" y="95"/>
                    <a:pt x="81" y="94"/>
                    <a:pt x="87" y="84"/>
                  </a:cubicBezTo>
                  <a:cubicBezTo>
                    <a:pt x="88" y="80"/>
                    <a:pt x="84" y="68"/>
                    <a:pt x="80" y="60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4" name="Freeform 1234"/>
            <p:cNvSpPr>
              <a:spLocks/>
            </p:cNvSpPr>
            <p:nvPr/>
          </p:nvSpPr>
          <p:spPr bwMode="auto">
            <a:xfrm>
              <a:off x="8057911" y="4406959"/>
              <a:ext cx="67661" cy="35710"/>
            </a:xfrm>
            <a:custGeom>
              <a:avLst/>
              <a:gdLst>
                <a:gd name="T0" fmla="*/ 100 w 161"/>
                <a:gd name="T1" fmla="*/ 35 h 83"/>
                <a:gd name="T2" fmla="*/ 136 w 161"/>
                <a:gd name="T3" fmla="*/ 33 h 83"/>
                <a:gd name="T4" fmla="*/ 161 w 161"/>
                <a:gd name="T5" fmla="*/ 10 h 83"/>
                <a:gd name="T6" fmla="*/ 147 w 161"/>
                <a:gd name="T7" fmla="*/ 0 h 83"/>
                <a:gd name="T8" fmla="*/ 141 w 161"/>
                <a:gd name="T9" fmla="*/ 7 h 83"/>
                <a:gd name="T10" fmla="*/ 131 w 161"/>
                <a:gd name="T11" fmla="*/ 11 h 83"/>
                <a:gd name="T12" fmla="*/ 121 w 161"/>
                <a:gd name="T13" fmla="*/ 12 h 83"/>
                <a:gd name="T14" fmla="*/ 102 w 161"/>
                <a:gd name="T15" fmla="*/ 10 h 83"/>
                <a:gd name="T16" fmla="*/ 93 w 161"/>
                <a:gd name="T17" fmla="*/ 9 h 83"/>
                <a:gd name="T18" fmla="*/ 74 w 161"/>
                <a:gd name="T19" fmla="*/ 10 h 83"/>
                <a:gd name="T20" fmla="*/ 61 w 161"/>
                <a:gd name="T21" fmla="*/ 17 h 83"/>
                <a:gd name="T22" fmla="*/ 57 w 161"/>
                <a:gd name="T23" fmla="*/ 23 h 83"/>
                <a:gd name="T24" fmla="*/ 45 w 161"/>
                <a:gd name="T25" fmla="*/ 24 h 83"/>
                <a:gd name="T26" fmla="*/ 42 w 161"/>
                <a:gd name="T27" fmla="*/ 22 h 83"/>
                <a:gd name="T28" fmla="*/ 40 w 161"/>
                <a:gd name="T29" fmla="*/ 22 h 83"/>
                <a:gd name="T30" fmla="*/ 43 w 161"/>
                <a:gd name="T31" fmla="*/ 29 h 83"/>
                <a:gd name="T32" fmla="*/ 42 w 161"/>
                <a:gd name="T33" fmla="*/ 31 h 83"/>
                <a:gd name="T34" fmla="*/ 38 w 161"/>
                <a:gd name="T35" fmla="*/ 34 h 83"/>
                <a:gd name="T36" fmla="*/ 40 w 161"/>
                <a:gd name="T37" fmla="*/ 39 h 83"/>
                <a:gd name="T38" fmla="*/ 33 w 161"/>
                <a:gd name="T39" fmla="*/ 36 h 83"/>
                <a:gd name="T40" fmla="*/ 31 w 161"/>
                <a:gd name="T41" fmla="*/ 38 h 83"/>
                <a:gd name="T42" fmla="*/ 30 w 161"/>
                <a:gd name="T43" fmla="*/ 43 h 83"/>
                <a:gd name="T44" fmla="*/ 24 w 161"/>
                <a:gd name="T45" fmla="*/ 47 h 83"/>
                <a:gd name="T46" fmla="*/ 21 w 161"/>
                <a:gd name="T47" fmla="*/ 54 h 83"/>
                <a:gd name="T48" fmla="*/ 14 w 161"/>
                <a:gd name="T49" fmla="*/ 49 h 83"/>
                <a:gd name="T50" fmla="*/ 7 w 161"/>
                <a:gd name="T51" fmla="*/ 60 h 83"/>
                <a:gd name="T52" fmla="*/ 11 w 161"/>
                <a:gd name="T53" fmla="*/ 65 h 83"/>
                <a:gd name="T54" fmla="*/ 5 w 161"/>
                <a:gd name="T55" fmla="*/ 65 h 83"/>
                <a:gd name="T56" fmla="*/ 3 w 161"/>
                <a:gd name="T57" fmla="*/ 65 h 83"/>
                <a:gd name="T58" fmla="*/ 3 w 161"/>
                <a:gd name="T59" fmla="*/ 69 h 83"/>
                <a:gd name="T60" fmla="*/ 9 w 161"/>
                <a:gd name="T61" fmla="*/ 76 h 83"/>
                <a:gd name="T62" fmla="*/ 21 w 161"/>
                <a:gd name="T63" fmla="*/ 83 h 83"/>
                <a:gd name="T64" fmla="*/ 23 w 161"/>
                <a:gd name="T65" fmla="*/ 76 h 83"/>
                <a:gd name="T66" fmla="*/ 23 w 161"/>
                <a:gd name="T67" fmla="*/ 72 h 83"/>
                <a:gd name="T68" fmla="*/ 27 w 161"/>
                <a:gd name="T69" fmla="*/ 73 h 83"/>
                <a:gd name="T70" fmla="*/ 29 w 161"/>
                <a:gd name="T71" fmla="*/ 70 h 83"/>
                <a:gd name="T72" fmla="*/ 29 w 161"/>
                <a:gd name="T73" fmla="*/ 65 h 83"/>
                <a:gd name="T74" fmla="*/ 31 w 161"/>
                <a:gd name="T75" fmla="*/ 66 h 83"/>
                <a:gd name="T76" fmla="*/ 36 w 161"/>
                <a:gd name="T77" fmla="*/ 67 h 83"/>
                <a:gd name="T78" fmla="*/ 37 w 161"/>
                <a:gd name="T79" fmla="*/ 59 h 83"/>
                <a:gd name="T80" fmla="*/ 39 w 161"/>
                <a:gd name="T81" fmla="*/ 60 h 83"/>
                <a:gd name="T82" fmla="*/ 47 w 161"/>
                <a:gd name="T83" fmla="*/ 56 h 83"/>
                <a:gd name="T84" fmla="*/ 53 w 161"/>
                <a:gd name="T85" fmla="*/ 51 h 83"/>
                <a:gd name="T86" fmla="*/ 57 w 161"/>
                <a:gd name="T87" fmla="*/ 54 h 83"/>
                <a:gd name="T88" fmla="*/ 60 w 161"/>
                <a:gd name="T89" fmla="*/ 50 h 83"/>
                <a:gd name="T90" fmla="*/ 73 w 161"/>
                <a:gd name="T91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83">
                  <a:moveTo>
                    <a:pt x="76" y="42"/>
                  </a:moveTo>
                  <a:cubicBezTo>
                    <a:pt x="85" y="38"/>
                    <a:pt x="91" y="37"/>
                    <a:pt x="100" y="35"/>
                  </a:cubicBezTo>
                  <a:cubicBezTo>
                    <a:pt x="103" y="35"/>
                    <a:pt x="106" y="34"/>
                    <a:pt x="110" y="33"/>
                  </a:cubicBezTo>
                  <a:lnTo>
                    <a:pt x="136" y="33"/>
                  </a:lnTo>
                  <a:cubicBezTo>
                    <a:pt x="137" y="32"/>
                    <a:pt x="139" y="32"/>
                    <a:pt x="140" y="31"/>
                  </a:cubicBezTo>
                  <a:cubicBezTo>
                    <a:pt x="150" y="27"/>
                    <a:pt x="161" y="23"/>
                    <a:pt x="161" y="10"/>
                  </a:cubicBezTo>
                  <a:cubicBezTo>
                    <a:pt x="161" y="2"/>
                    <a:pt x="152" y="0"/>
                    <a:pt x="149" y="0"/>
                  </a:cubicBezTo>
                  <a:cubicBezTo>
                    <a:pt x="148" y="0"/>
                    <a:pt x="147" y="0"/>
                    <a:pt x="147" y="0"/>
                  </a:cubicBezTo>
                  <a:cubicBezTo>
                    <a:pt x="147" y="0"/>
                    <a:pt x="147" y="1"/>
                    <a:pt x="147" y="1"/>
                  </a:cubicBezTo>
                  <a:cubicBezTo>
                    <a:pt x="144" y="2"/>
                    <a:pt x="143" y="4"/>
                    <a:pt x="141" y="7"/>
                  </a:cubicBezTo>
                  <a:cubicBezTo>
                    <a:pt x="140" y="9"/>
                    <a:pt x="139" y="11"/>
                    <a:pt x="137" y="11"/>
                  </a:cubicBezTo>
                  <a:cubicBezTo>
                    <a:pt x="136" y="11"/>
                    <a:pt x="133" y="11"/>
                    <a:pt x="131" y="11"/>
                  </a:cubicBezTo>
                  <a:cubicBezTo>
                    <a:pt x="130" y="10"/>
                    <a:pt x="129" y="10"/>
                    <a:pt x="129" y="10"/>
                  </a:cubicBezTo>
                  <a:cubicBezTo>
                    <a:pt x="126" y="10"/>
                    <a:pt x="123" y="11"/>
                    <a:pt x="121" y="12"/>
                  </a:cubicBezTo>
                  <a:cubicBezTo>
                    <a:pt x="119" y="13"/>
                    <a:pt x="116" y="14"/>
                    <a:pt x="113" y="14"/>
                  </a:cubicBezTo>
                  <a:cubicBezTo>
                    <a:pt x="109" y="14"/>
                    <a:pt x="105" y="12"/>
                    <a:pt x="102" y="10"/>
                  </a:cubicBezTo>
                  <a:cubicBezTo>
                    <a:pt x="99" y="8"/>
                    <a:pt x="97" y="7"/>
                    <a:pt x="93" y="6"/>
                  </a:cubicBezTo>
                  <a:lnTo>
                    <a:pt x="93" y="9"/>
                  </a:lnTo>
                  <a:cubicBezTo>
                    <a:pt x="93" y="10"/>
                    <a:pt x="93" y="10"/>
                    <a:pt x="92" y="10"/>
                  </a:cubicBezTo>
                  <a:lnTo>
                    <a:pt x="74" y="10"/>
                  </a:lnTo>
                  <a:cubicBezTo>
                    <a:pt x="72" y="11"/>
                    <a:pt x="70" y="13"/>
                    <a:pt x="68" y="14"/>
                  </a:cubicBezTo>
                  <a:cubicBezTo>
                    <a:pt x="65" y="15"/>
                    <a:pt x="63" y="16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ubicBezTo>
                    <a:pt x="60" y="20"/>
                    <a:pt x="59" y="23"/>
                    <a:pt x="57" y="23"/>
                  </a:cubicBezTo>
                  <a:cubicBezTo>
                    <a:pt x="57" y="23"/>
                    <a:pt x="56" y="23"/>
                    <a:pt x="52" y="20"/>
                  </a:cubicBezTo>
                  <a:cubicBezTo>
                    <a:pt x="49" y="23"/>
                    <a:pt x="48" y="24"/>
                    <a:pt x="45" y="24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2"/>
                  </a:cubicBezTo>
                  <a:lnTo>
                    <a:pt x="40" y="26"/>
                  </a:lnTo>
                  <a:cubicBezTo>
                    <a:pt x="42" y="27"/>
                    <a:pt x="43" y="27"/>
                    <a:pt x="43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lnTo>
                    <a:pt x="37" y="31"/>
                  </a:lnTo>
                  <a:cubicBezTo>
                    <a:pt x="37" y="32"/>
                    <a:pt x="38" y="33"/>
                    <a:pt x="38" y="34"/>
                  </a:cubicBezTo>
                  <a:cubicBezTo>
                    <a:pt x="39" y="35"/>
                    <a:pt x="40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6" y="39"/>
                    <a:pt x="34" y="38"/>
                    <a:pt x="33" y="36"/>
                  </a:cubicBezTo>
                  <a:lnTo>
                    <a:pt x="31" y="36"/>
                  </a:ln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1" y="41"/>
                    <a:pt x="31" y="43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9" y="44"/>
                    <a:pt x="26" y="44"/>
                    <a:pt x="26" y="43"/>
                  </a:cubicBezTo>
                  <a:cubicBezTo>
                    <a:pt x="24" y="43"/>
                    <a:pt x="24" y="44"/>
                    <a:pt x="24" y="47"/>
                  </a:cubicBezTo>
                  <a:cubicBezTo>
                    <a:pt x="23" y="49"/>
                    <a:pt x="23" y="51"/>
                    <a:pt x="22" y="53"/>
                  </a:cubicBezTo>
                  <a:cubicBezTo>
                    <a:pt x="22" y="53"/>
                    <a:pt x="22" y="54"/>
                    <a:pt x="21" y="54"/>
                  </a:cubicBezTo>
                  <a:cubicBezTo>
                    <a:pt x="21" y="54"/>
                    <a:pt x="20" y="53"/>
                    <a:pt x="20" y="53"/>
                  </a:cubicBezTo>
                  <a:cubicBezTo>
                    <a:pt x="18" y="51"/>
                    <a:pt x="16" y="49"/>
                    <a:pt x="14" y="49"/>
                  </a:cubicBezTo>
                  <a:cubicBezTo>
                    <a:pt x="8" y="49"/>
                    <a:pt x="0" y="53"/>
                    <a:pt x="0" y="56"/>
                  </a:cubicBezTo>
                  <a:cubicBezTo>
                    <a:pt x="1" y="56"/>
                    <a:pt x="5" y="59"/>
                    <a:pt x="7" y="60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0" y="65"/>
                  </a:cubicBezTo>
                  <a:lnTo>
                    <a:pt x="5" y="65"/>
                  </a:ln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9"/>
                    <a:pt x="1" y="69"/>
                    <a:pt x="3" y="69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9" y="72"/>
                    <a:pt x="9" y="74"/>
                    <a:pt x="9" y="76"/>
                  </a:cubicBezTo>
                  <a:cubicBezTo>
                    <a:pt x="9" y="77"/>
                    <a:pt x="9" y="78"/>
                    <a:pt x="10" y="79"/>
                  </a:cubicBezTo>
                  <a:cubicBezTo>
                    <a:pt x="10" y="81"/>
                    <a:pt x="17" y="83"/>
                    <a:pt x="21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3" y="81"/>
                    <a:pt x="23" y="79"/>
                    <a:pt x="23" y="76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2" y="73"/>
                    <a:pt x="22" y="72"/>
                    <a:pt x="23" y="72"/>
                  </a:cubicBezTo>
                  <a:cubicBezTo>
                    <a:pt x="23" y="72"/>
                    <a:pt x="23" y="72"/>
                    <a:pt x="24" y="72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3"/>
                    <a:pt x="29" y="71"/>
                    <a:pt x="29" y="70"/>
                  </a:cubicBezTo>
                  <a:cubicBezTo>
                    <a:pt x="28" y="68"/>
                    <a:pt x="27" y="67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6"/>
                  </a:cubicBezTo>
                  <a:cubicBezTo>
                    <a:pt x="32" y="68"/>
                    <a:pt x="33" y="70"/>
                    <a:pt x="34" y="70"/>
                  </a:cubicBezTo>
                  <a:cubicBezTo>
                    <a:pt x="36" y="70"/>
                    <a:pt x="36" y="69"/>
                    <a:pt x="36" y="67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5" y="62"/>
                    <a:pt x="35" y="61"/>
                    <a:pt x="37" y="59"/>
                  </a:cubicBezTo>
                  <a:cubicBezTo>
                    <a:pt x="37" y="59"/>
                    <a:pt x="37" y="59"/>
                    <a:pt x="38" y="59"/>
                  </a:cubicBezTo>
                  <a:cubicBezTo>
                    <a:pt x="38" y="59"/>
                    <a:pt x="38" y="59"/>
                    <a:pt x="39" y="60"/>
                  </a:cubicBezTo>
                  <a:cubicBezTo>
                    <a:pt x="39" y="61"/>
                    <a:pt x="41" y="63"/>
                    <a:pt x="42" y="63"/>
                  </a:cubicBezTo>
                  <a:cubicBezTo>
                    <a:pt x="43" y="63"/>
                    <a:pt x="46" y="59"/>
                    <a:pt x="47" y="56"/>
                  </a:cubicBezTo>
                  <a:cubicBezTo>
                    <a:pt x="49" y="53"/>
                    <a:pt x="50" y="51"/>
                    <a:pt x="51" y="51"/>
                  </a:cubicBezTo>
                  <a:cubicBezTo>
                    <a:pt x="52" y="50"/>
                    <a:pt x="52" y="50"/>
                    <a:pt x="53" y="51"/>
                  </a:cubicBezTo>
                  <a:cubicBezTo>
                    <a:pt x="53" y="51"/>
                    <a:pt x="53" y="51"/>
                    <a:pt x="54" y="52"/>
                  </a:cubicBezTo>
                  <a:cubicBezTo>
                    <a:pt x="55" y="53"/>
                    <a:pt x="55" y="54"/>
                    <a:pt x="57" y="54"/>
                  </a:cubicBezTo>
                  <a:cubicBezTo>
                    <a:pt x="57" y="54"/>
                    <a:pt x="57" y="53"/>
                    <a:pt x="57" y="52"/>
                  </a:cubicBezTo>
                  <a:cubicBezTo>
                    <a:pt x="58" y="51"/>
                    <a:pt x="58" y="50"/>
                    <a:pt x="60" y="50"/>
                  </a:cubicBezTo>
                  <a:cubicBezTo>
                    <a:pt x="68" y="50"/>
                    <a:pt x="71" y="49"/>
                    <a:pt x="72" y="48"/>
                  </a:cubicBezTo>
                  <a:cubicBezTo>
                    <a:pt x="72" y="48"/>
                    <a:pt x="72" y="47"/>
                    <a:pt x="73" y="46"/>
                  </a:cubicBezTo>
                  <a:cubicBezTo>
                    <a:pt x="73" y="44"/>
                    <a:pt x="73" y="42"/>
                    <a:pt x="7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5" name="Freeform 1235"/>
            <p:cNvSpPr>
              <a:spLocks/>
            </p:cNvSpPr>
            <p:nvPr/>
          </p:nvSpPr>
          <p:spPr bwMode="auto">
            <a:xfrm>
              <a:off x="8033477" y="4437030"/>
              <a:ext cx="28193" cy="39469"/>
            </a:xfrm>
            <a:custGeom>
              <a:avLst/>
              <a:gdLst>
                <a:gd name="T0" fmla="*/ 56 w 65"/>
                <a:gd name="T1" fmla="*/ 5 h 95"/>
                <a:gd name="T2" fmla="*/ 46 w 65"/>
                <a:gd name="T3" fmla="*/ 2 h 95"/>
                <a:gd name="T4" fmla="*/ 43 w 65"/>
                <a:gd name="T5" fmla="*/ 0 h 95"/>
                <a:gd name="T6" fmla="*/ 42 w 65"/>
                <a:gd name="T7" fmla="*/ 0 h 95"/>
                <a:gd name="T8" fmla="*/ 41 w 65"/>
                <a:gd name="T9" fmla="*/ 4 h 95"/>
                <a:gd name="T10" fmla="*/ 39 w 65"/>
                <a:gd name="T11" fmla="*/ 10 h 95"/>
                <a:gd name="T12" fmla="*/ 38 w 65"/>
                <a:gd name="T13" fmla="*/ 11 h 95"/>
                <a:gd name="T14" fmla="*/ 37 w 65"/>
                <a:gd name="T15" fmla="*/ 11 h 95"/>
                <a:gd name="T16" fmla="*/ 34 w 65"/>
                <a:gd name="T17" fmla="*/ 9 h 95"/>
                <a:gd name="T18" fmla="*/ 30 w 65"/>
                <a:gd name="T19" fmla="*/ 8 h 95"/>
                <a:gd name="T20" fmla="*/ 25 w 65"/>
                <a:gd name="T21" fmla="*/ 8 h 95"/>
                <a:gd name="T22" fmla="*/ 25 w 65"/>
                <a:gd name="T23" fmla="*/ 10 h 95"/>
                <a:gd name="T24" fmla="*/ 31 w 65"/>
                <a:gd name="T25" fmla="*/ 17 h 95"/>
                <a:gd name="T26" fmla="*/ 33 w 65"/>
                <a:gd name="T27" fmla="*/ 19 h 95"/>
                <a:gd name="T28" fmla="*/ 30 w 65"/>
                <a:gd name="T29" fmla="*/ 19 h 95"/>
                <a:gd name="T30" fmla="*/ 21 w 65"/>
                <a:gd name="T31" fmla="*/ 21 h 95"/>
                <a:gd name="T32" fmla="*/ 21 w 65"/>
                <a:gd name="T33" fmla="*/ 21 h 95"/>
                <a:gd name="T34" fmla="*/ 20 w 65"/>
                <a:gd name="T35" fmla="*/ 25 h 95"/>
                <a:gd name="T36" fmla="*/ 15 w 65"/>
                <a:gd name="T37" fmla="*/ 30 h 95"/>
                <a:gd name="T38" fmla="*/ 10 w 65"/>
                <a:gd name="T39" fmla="*/ 27 h 95"/>
                <a:gd name="T40" fmla="*/ 9 w 65"/>
                <a:gd name="T41" fmla="*/ 25 h 95"/>
                <a:gd name="T42" fmla="*/ 0 w 65"/>
                <a:gd name="T43" fmla="*/ 38 h 95"/>
                <a:gd name="T44" fmla="*/ 14 w 65"/>
                <a:gd name="T45" fmla="*/ 51 h 95"/>
                <a:gd name="T46" fmla="*/ 15 w 65"/>
                <a:gd name="T47" fmla="*/ 51 h 95"/>
                <a:gd name="T48" fmla="*/ 15 w 65"/>
                <a:gd name="T49" fmla="*/ 52 h 95"/>
                <a:gd name="T50" fmla="*/ 15 w 65"/>
                <a:gd name="T51" fmla="*/ 57 h 95"/>
                <a:gd name="T52" fmla="*/ 15 w 65"/>
                <a:gd name="T53" fmla="*/ 62 h 95"/>
                <a:gd name="T54" fmla="*/ 12 w 65"/>
                <a:gd name="T55" fmla="*/ 67 h 95"/>
                <a:gd name="T56" fmla="*/ 9 w 65"/>
                <a:gd name="T57" fmla="*/ 71 h 95"/>
                <a:gd name="T58" fmla="*/ 29 w 65"/>
                <a:gd name="T59" fmla="*/ 91 h 95"/>
                <a:gd name="T60" fmla="*/ 36 w 65"/>
                <a:gd name="T61" fmla="*/ 95 h 95"/>
                <a:gd name="T62" fmla="*/ 39 w 65"/>
                <a:gd name="T63" fmla="*/ 95 h 95"/>
                <a:gd name="T64" fmla="*/ 37 w 65"/>
                <a:gd name="T65" fmla="*/ 88 h 95"/>
                <a:gd name="T66" fmla="*/ 35 w 65"/>
                <a:gd name="T67" fmla="*/ 68 h 95"/>
                <a:gd name="T68" fmla="*/ 52 w 65"/>
                <a:gd name="T69" fmla="*/ 30 h 95"/>
                <a:gd name="T70" fmla="*/ 59 w 65"/>
                <a:gd name="T71" fmla="*/ 24 h 95"/>
                <a:gd name="T72" fmla="*/ 57 w 65"/>
                <a:gd name="T73" fmla="*/ 21 h 95"/>
                <a:gd name="T74" fmla="*/ 57 w 65"/>
                <a:gd name="T75" fmla="*/ 20 h 95"/>
                <a:gd name="T76" fmla="*/ 58 w 65"/>
                <a:gd name="T77" fmla="*/ 20 h 95"/>
                <a:gd name="T78" fmla="*/ 65 w 65"/>
                <a:gd name="T79" fmla="*/ 18 h 95"/>
                <a:gd name="T80" fmla="*/ 62 w 65"/>
                <a:gd name="T81" fmla="*/ 15 h 95"/>
                <a:gd name="T82" fmla="*/ 56 w 65"/>
                <a:gd name="T8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95">
                  <a:moveTo>
                    <a:pt x="56" y="5"/>
                  </a:moveTo>
                  <a:cubicBezTo>
                    <a:pt x="53" y="5"/>
                    <a:pt x="48" y="4"/>
                    <a:pt x="46" y="2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1"/>
                    <a:pt x="41" y="3"/>
                    <a:pt x="41" y="4"/>
                  </a:cubicBezTo>
                  <a:cubicBezTo>
                    <a:pt x="40" y="6"/>
                    <a:pt x="40" y="8"/>
                    <a:pt x="39" y="10"/>
                  </a:cubicBezTo>
                  <a:lnTo>
                    <a:pt x="38" y="11"/>
                  </a:lnTo>
                  <a:lnTo>
                    <a:pt x="37" y="11"/>
                  </a:ln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31" y="8"/>
                    <a:pt x="30" y="8"/>
                  </a:cubicBezTo>
                  <a:lnTo>
                    <a:pt x="25" y="8"/>
                  </a:lnTo>
                  <a:lnTo>
                    <a:pt x="25" y="10"/>
                  </a:lnTo>
                  <a:cubicBezTo>
                    <a:pt x="27" y="13"/>
                    <a:pt x="28" y="14"/>
                    <a:pt x="31" y="17"/>
                  </a:cubicBezTo>
                  <a:lnTo>
                    <a:pt x="33" y="19"/>
                  </a:lnTo>
                  <a:lnTo>
                    <a:pt x="30" y="19"/>
                  </a:lnTo>
                  <a:cubicBezTo>
                    <a:pt x="27" y="19"/>
                    <a:pt x="22" y="20"/>
                    <a:pt x="21" y="21"/>
                  </a:cubicBezTo>
                  <a:lnTo>
                    <a:pt x="21" y="21"/>
                  </a:lnTo>
                  <a:cubicBezTo>
                    <a:pt x="21" y="22"/>
                    <a:pt x="20" y="23"/>
                    <a:pt x="20" y="25"/>
                  </a:cubicBezTo>
                  <a:cubicBezTo>
                    <a:pt x="19" y="27"/>
                    <a:pt x="19" y="30"/>
                    <a:pt x="15" y="30"/>
                  </a:cubicBezTo>
                  <a:cubicBezTo>
                    <a:pt x="13" y="30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3" y="25"/>
                    <a:pt x="0" y="33"/>
                    <a:pt x="0" y="38"/>
                  </a:cubicBezTo>
                  <a:cubicBezTo>
                    <a:pt x="0" y="46"/>
                    <a:pt x="11" y="50"/>
                    <a:pt x="14" y="51"/>
                  </a:cubicBezTo>
                  <a:lnTo>
                    <a:pt x="15" y="51"/>
                  </a:lnTo>
                  <a:lnTo>
                    <a:pt x="15" y="52"/>
                  </a:lnTo>
                  <a:cubicBezTo>
                    <a:pt x="14" y="56"/>
                    <a:pt x="14" y="56"/>
                    <a:pt x="15" y="57"/>
                  </a:cubicBezTo>
                  <a:cubicBezTo>
                    <a:pt x="15" y="58"/>
                    <a:pt x="15" y="59"/>
                    <a:pt x="15" y="62"/>
                  </a:cubicBezTo>
                  <a:cubicBezTo>
                    <a:pt x="15" y="65"/>
                    <a:pt x="13" y="66"/>
                    <a:pt x="12" y="67"/>
                  </a:cubicBezTo>
                  <a:cubicBezTo>
                    <a:pt x="10" y="68"/>
                    <a:pt x="9" y="69"/>
                    <a:pt x="9" y="71"/>
                  </a:cubicBezTo>
                  <a:cubicBezTo>
                    <a:pt x="9" y="81"/>
                    <a:pt x="20" y="87"/>
                    <a:pt x="29" y="91"/>
                  </a:cubicBezTo>
                  <a:cubicBezTo>
                    <a:pt x="32" y="93"/>
                    <a:pt x="34" y="94"/>
                    <a:pt x="36" y="95"/>
                  </a:cubicBezTo>
                  <a:lnTo>
                    <a:pt x="39" y="95"/>
                  </a:lnTo>
                  <a:cubicBezTo>
                    <a:pt x="38" y="92"/>
                    <a:pt x="38" y="90"/>
                    <a:pt x="37" y="88"/>
                  </a:cubicBezTo>
                  <a:cubicBezTo>
                    <a:pt x="36" y="82"/>
                    <a:pt x="35" y="77"/>
                    <a:pt x="35" y="68"/>
                  </a:cubicBezTo>
                  <a:cubicBezTo>
                    <a:pt x="35" y="45"/>
                    <a:pt x="43" y="38"/>
                    <a:pt x="52" y="30"/>
                  </a:cubicBezTo>
                  <a:cubicBezTo>
                    <a:pt x="54" y="28"/>
                    <a:pt x="56" y="26"/>
                    <a:pt x="59" y="24"/>
                  </a:cubicBezTo>
                  <a:cubicBezTo>
                    <a:pt x="58" y="23"/>
                    <a:pt x="57" y="22"/>
                    <a:pt x="57" y="21"/>
                  </a:cubicBezTo>
                  <a:lnTo>
                    <a:pt x="57" y="20"/>
                  </a:lnTo>
                  <a:lnTo>
                    <a:pt x="58" y="20"/>
                  </a:lnTo>
                  <a:cubicBezTo>
                    <a:pt x="61" y="20"/>
                    <a:pt x="64" y="18"/>
                    <a:pt x="65" y="18"/>
                  </a:cubicBezTo>
                  <a:cubicBezTo>
                    <a:pt x="64" y="17"/>
                    <a:pt x="63" y="16"/>
                    <a:pt x="62" y="15"/>
                  </a:cubicBezTo>
                  <a:cubicBezTo>
                    <a:pt x="60" y="12"/>
                    <a:pt x="58" y="10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6" name="Freeform 1236"/>
            <p:cNvSpPr>
              <a:spLocks/>
            </p:cNvSpPr>
            <p:nvPr/>
          </p:nvSpPr>
          <p:spPr bwMode="auto">
            <a:xfrm>
              <a:off x="8033477" y="4457704"/>
              <a:ext cx="1880" cy="7518"/>
            </a:xfrm>
            <a:custGeom>
              <a:avLst/>
              <a:gdLst>
                <a:gd name="T0" fmla="*/ 2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6 h 14"/>
                <a:gd name="T8" fmla="*/ 2 w 5"/>
                <a:gd name="T9" fmla="*/ 0 h 14"/>
                <a:gd name="T10" fmla="*/ 0 w 5"/>
                <a:gd name="T11" fmla="*/ 0 h 14"/>
                <a:gd name="T12" fmla="*/ 0 w 5"/>
                <a:gd name="T13" fmla="*/ 2 h 14"/>
                <a:gd name="T14" fmla="*/ 1 w 5"/>
                <a:gd name="T15" fmla="*/ 7 h 14"/>
                <a:gd name="T16" fmla="*/ 3 w 5"/>
                <a:gd name="T17" fmla="*/ 11 h 14"/>
                <a:gd name="T18" fmla="*/ 3 w 5"/>
                <a:gd name="T19" fmla="*/ 13 h 14"/>
                <a:gd name="T20" fmla="*/ 2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6"/>
                  </a:ln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7" name="Freeform 1237"/>
            <p:cNvSpPr>
              <a:spLocks/>
            </p:cNvSpPr>
            <p:nvPr/>
          </p:nvSpPr>
          <p:spPr bwMode="auto">
            <a:xfrm>
              <a:off x="8087982" y="4324262"/>
              <a:ext cx="7518" cy="3759"/>
            </a:xfrm>
            <a:custGeom>
              <a:avLst/>
              <a:gdLst>
                <a:gd name="T0" fmla="*/ 18 w 18"/>
                <a:gd name="T1" fmla="*/ 9 h 9"/>
                <a:gd name="T2" fmla="*/ 17 w 18"/>
                <a:gd name="T3" fmla="*/ 3 h 9"/>
                <a:gd name="T4" fmla="*/ 14 w 18"/>
                <a:gd name="T5" fmla="*/ 2 h 9"/>
                <a:gd name="T6" fmla="*/ 3 w 18"/>
                <a:gd name="T7" fmla="*/ 2 h 9"/>
                <a:gd name="T8" fmla="*/ 2 w 18"/>
                <a:gd name="T9" fmla="*/ 1 h 9"/>
                <a:gd name="T10" fmla="*/ 0 w 18"/>
                <a:gd name="T11" fmla="*/ 0 h 9"/>
                <a:gd name="T12" fmla="*/ 0 w 18"/>
                <a:gd name="T13" fmla="*/ 0 h 9"/>
                <a:gd name="T14" fmla="*/ 0 w 18"/>
                <a:gd name="T15" fmla="*/ 1 h 9"/>
                <a:gd name="T16" fmla="*/ 0 w 18"/>
                <a:gd name="T17" fmla="*/ 2 h 9"/>
                <a:gd name="T18" fmla="*/ 4 w 18"/>
                <a:gd name="T19" fmla="*/ 6 h 9"/>
                <a:gd name="T20" fmla="*/ 7 w 18"/>
                <a:gd name="T21" fmla="*/ 6 h 9"/>
                <a:gd name="T22" fmla="*/ 11 w 18"/>
                <a:gd name="T23" fmla="*/ 6 h 9"/>
                <a:gd name="T24" fmla="*/ 15 w 18"/>
                <a:gd name="T25" fmla="*/ 6 h 9"/>
                <a:gd name="T26" fmla="*/ 15 w 18"/>
                <a:gd name="T27" fmla="*/ 7 h 9"/>
                <a:gd name="T28" fmla="*/ 18 w 18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8" y="8"/>
                    <a:pt x="17" y="6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lnTo>
                    <a:pt x="3" y="2"/>
                  </a:ln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6"/>
                    <a:pt x="10" y="6"/>
                    <a:pt x="11" y="6"/>
                  </a:cubicBezTo>
                  <a:lnTo>
                    <a:pt x="15" y="6"/>
                  </a:lnTo>
                  <a:lnTo>
                    <a:pt x="15" y="7"/>
                  </a:lnTo>
                  <a:cubicBezTo>
                    <a:pt x="15" y="8"/>
                    <a:pt x="16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8" name="Freeform 1238"/>
            <p:cNvSpPr>
              <a:spLocks/>
            </p:cNvSpPr>
            <p:nvPr/>
          </p:nvSpPr>
          <p:spPr bwMode="auto">
            <a:xfrm>
              <a:off x="8089861" y="4326141"/>
              <a:ext cx="11277" cy="9398"/>
            </a:xfrm>
            <a:custGeom>
              <a:avLst/>
              <a:gdLst>
                <a:gd name="T0" fmla="*/ 18 w 30"/>
                <a:gd name="T1" fmla="*/ 11 h 18"/>
                <a:gd name="T2" fmla="*/ 24 w 30"/>
                <a:gd name="T3" fmla="*/ 11 h 18"/>
                <a:gd name="T4" fmla="*/ 26 w 30"/>
                <a:gd name="T5" fmla="*/ 11 h 18"/>
                <a:gd name="T6" fmla="*/ 27 w 30"/>
                <a:gd name="T7" fmla="*/ 11 h 18"/>
                <a:gd name="T8" fmla="*/ 30 w 30"/>
                <a:gd name="T9" fmla="*/ 9 h 18"/>
                <a:gd name="T10" fmla="*/ 30 w 30"/>
                <a:gd name="T11" fmla="*/ 8 h 18"/>
                <a:gd name="T12" fmla="*/ 26 w 30"/>
                <a:gd name="T13" fmla="*/ 5 h 18"/>
                <a:gd name="T14" fmla="*/ 26 w 30"/>
                <a:gd name="T15" fmla="*/ 2 h 18"/>
                <a:gd name="T16" fmla="*/ 26 w 30"/>
                <a:gd name="T17" fmla="*/ 0 h 18"/>
                <a:gd name="T18" fmla="*/ 25 w 30"/>
                <a:gd name="T19" fmla="*/ 0 h 18"/>
                <a:gd name="T20" fmla="*/ 21 w 30"/>
                <a:gd name="T21" fmla="*/ 5 h 18"/>
                <a:gd name="T22" fmla="*/ 15 w 30"/>
                <a:gd name="T23" fmla="*/ 10 h 18"/>
                <a:gd name="T24" fmla="*/ 11 w 30"/>
                <a:gd name="T25" fmla="*/ 9 h 18"/>
                <a:gd name="T26" fmla="*/ 9 w 30"/>
                <a:gd name="T27" fmla="*/ 7 h 18"/>
                <a:gd name="T28" fmla="*/ 8 w 30"/>
                <a:gd name="T29" fmla="*/ 8 h 18"/>
                <a:gd name="T30" fmla="*/ 4 w 30"/>
                <a:gd name="T31" fmla="*/ 10 h 18"/>
                <a:gd name="T32" fmla="*/ 0 w 30"/>
                <a:gd name="T33" fmla="*/ 9 h 18"/>
                <a:gd name="T34" fmla="*/ 0 w 30"/>
                <a:gd name="T35" fmla="*/ 12 h 18"/>
                <a:gd name="T36" fmla="*/ 2 w 30"/>
                <a:gd name="T37" fmla="*/ 18 h 18"/>
                <a:gd name="T38" fmla="*/ 7 w 30"/>
                <a:gd name="T39" fmla="*/ 15 h 18"/>
                <a:gd name="T40" fmla="*/ 10 w 30"/>
                <a:gd name="T41" fmla="*/ 13 h 18"/>
                <a:gd name="T42" fmla="*/ 12 w 30"/>
                <a:gd name="T43" fmla="*/ 14 h 18"/>
                <a:gd name="T44" fmla="*/ 13 w 30"/>
                <a:gd name="T45" fmla="*/ 14 h 18"/>
                <a:gd name="T46" fmla="*/ 14 w 30"/>
                <a:gd name="T47" fmla="*/ 13 h 18"/>
                <a:gd name="T48" fmla="*/ 18 w 30"/>
                <a:gd name="T4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8">
                  <a:moveTo>
                    <a:pt x="18" y="11"/>
                  </a:moveTo>
                  <a:lnTo>
                    <a:pt x="24" y="11"/>
                  </a:lnTo>
                  <a:cubicBezTo>
                    <a:pt x="25" y="11"/>
                    <a:pt x="25" y="11"/>
                    <a:pt x="26" y="11"/>
                  </a:cubicBezTo>
                  <a:lnTo>
                    <a:pt x="27" y="11"/>
                  </a:lnTo>
                  <a:cubicBezTo>
                    <a:pt x="28" y="11"/>
                    <a:pt x="28" y="11"/>
                    <a:pt x="30" y="9"/>
                  </a:cubicBezTo>
                  <a:lnTo>
                    <a:pt x="30" y="8"/>
                  </a:lnTo>
                  <a:cubicBezTo>
                    <a:pt x="28" y="8"/>
                    <a:pt x="26" y="8"/>
                    <a:pt x="26" y="5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1"/>
                    <a:pt x="26" y="1"/>
                    <a:pt x="26" y="0"/>
                  </a:cubicBezTo>
                  <a:lnTo>
                    <a:pt x="25" y="0"/>
                  </a:lnTo>
                  <a:cubicBezTo>
                    <a:pt x="23" y="0"/>
                    <a:pt x="22" y="2"/>
                    <a:pt x="21" y="5"/>
                  </a:cubicBezTo>
                  <a:cubicBezTo>
                    <a:pt x="19" y="7"/>
                    <a:pt x="18" y="10"/>
                    <a:pt x="15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0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8"/>
                    <a:pt x="0" y="18"/>
                    <a:pt x="2" y="18"/>
                  </a:cubicBezTo>
                  <a:cubicBezTo>
                    <a:pt x="4" y="18"/>
                    <a:pt x="6" y="16"/>
                    <a:pt x="7" y="15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3"/>
                    <a:pt x="16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9" name="Freeform 1239"/>
            <p:cNvSpPr>
              <a:spLocks/>
            </p:cNvSpPr>
            <p:nvPr/>
          </p:nvSpPr>
          <p:spPr bwMode="auto">
            <a:xfrm>
              <a:off x="8101138" y="4337418"/>
              <a:ext cx="1880" cy="3759"/>
            </a:xfrm>
            <a:custGeom>
              <a:avLst/>
              <a:gdLst>
                <a:gd name="T0" fmla="*/ 6 w 6"/>
                <a:gd name="T1" fmla="*/ 0 h 8"/>
                <a:gd name="T2" fmla="*/ 6 w 6"/>
                <a:gd name="T3" fmla="*/ 0 h 8"/>
                <a:gd name="T4" fmla="*/ 4 w 6"/>
                <a:gd name="T5" fmla="*/ 1 h 8"/>
                <a:gd name="T6" fmla="*/ 3 w 6"/>
                <a:gd name="T7" fmla="*/ 1 h 8"/>
                <a:gd name="T8" fmla="*/ 0 w 6"/>
                <a:gd name="T9" fmla="*/ 5 h 8"/>
                <a:gd name="T10" fmla="*/ 2 w 6"/>
                <a:gd name="T11" fmla="*/ 8 h 8"/>
                <a:gd name="T12" fmla="*/ 3 w 6"/>
                <a:gd name="T13" fmla="*/ 8 h 8"/>
                <a:gd name="T14" fmla="*/ 4 w 6"/>
                <a:gd name="T15" fmla="*/ 8 h 8"/>
                <a:gd name="T16" fmla="*/ 5 w 6"/>
                <a:gd name="T17" fmla="*/ 3 h 8"/>
                <a:gd name="T18" fmla="*/ 6 w 6"/>
                <a:gd name="T19" fmla="*/ 0 h 8"/>
                <a:gd name="T20" fmla="*/ 6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3" y="1"/>
                  </a:ln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4" y="8"/>
                  </a:lnTo>
                  <a:cubicBezTo>
                    <a:pt x="4" y="6"/>
                    <a:pt x="5" y="4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0" name="Freeform 1240"/>
            <p:cNvSpPr>
              <a:spLocks/>
            </p:cNvSpPr>
            <p:nvPr/>
          </p:nvSpPr>
          <p:spPr bwMode="auto">
            <a:xfrm>
              <a:off x="8129330" y="4341177"/>
              <a:ext cx="5639" cy="3759"/>
            </a:xfrm>
            <a:custGeom>
              <a:avLst/>
              <a:gdLst>
                <a:gd name="T0" fmla="*/ 12 w 15"/>
                <a:gd name="T1" fmla="*/ 0 h 12"/>
                <a:gd name="T2" fmla="*/ 12 w 15"/>
                <a:gd name="T3" fmla="*/ 3 h 12"/>
                <a:gd name="T4" fmla="*/ 5 w 15"/>
                <a:gd name="T5" fmla="*/ 6 h 12"/>
                <a:gd name="T6" fmla="*/ 0 w 15"/>
                <a:gd name="T7" fmla="*/ 8 h 12"/>
                <a:gd name="T8" fmla="*/ 5 w 15"/>
                <a:gd name="T9" fmla="*/ 12 h 12"/>
                <a:gd name="T10" fmla="*/ 15 w 15"/>
                <a:gd name="T11" fmla="*/ 2 h 12"/>
                <a:gd name="T12" fmla="*/ 12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12" y="3"/>
                  </a:lnTo>
                  <a:cubicBezTo>
                    <a:pt x="11" y="6"/>
                    <a:pt x="8" y="6"/>
                    <a:pt x="5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0" y="11"/>
                    <a:pt x="1" y="12"/>
                    <a:pt x="5" y="12"/>
                  </a:cubicBezTo>
                  <a:cubicBezTo>
                    <a:pt x="13" y="12"/>
                    <a:pt x="15" y="8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1" name="Freeform 1241"/>
            <p:cNvSpPr>
              <a:spLocks/>
            </p:cNvSpPr>
            <p:nvPr/>
          </p:nvSpPr>
          <p:spPr bwMode="auto">
            <a:xfrm>
              <a:off x="8118054" y="4341177"/>
              <a:ext cx="7518" cy="5639"/>
            </a:xfrm>
            <a:custGeom>
              <a:avLst/>
              <a:gdLst>
                <a:gd name="T0" fmla="*/ 11 w 17"/>
                <a:gd name="T1" fmla="*/ 4 h 15"/>
                <a:gd name="T2" fmla="*/ 7 w 17"/>
                <a:gd name="T3" fmla="*/ 1 h 15"/>
                <a:gd name="T4" fmla="*/ 6 w 17"/>
                <a:gd name="T5" fmla="*/ 0 h 15"/>
                <a:gd name="T6" fmla="*/ 4 w 17"/>
                <a:gd name="T7" fmla="*/ 0 h 15"/>
                <a:gd name="T8" fmla="*/ 0 w 17"/>
                <a:gd name="T9" fmla="*/ 10 h 15"/>
                <a:gd name="T10" fmla="*/ 8 w 17"/>
                <a:gd name="T11" fmla="*/ 15 h 15"/>
                <a:gd name="T12" fmla="*/ 15 w 17"/>
                <a:gd name="T13" fmla="*/ 12 h 15"/>
                <a:gd name="T14" fmla="*/ 16 w 17"/>
                <a:gd name="T15" fmla="*/ 3 h 15"/>
                <a:gd name="T16" fmla="*/ 14 w 17"/>
                <a:gd name="T17" fmla="*/ 3 h 15"/>
                <a:gd name="T18" fmla="*/ 11 w 17"/>
                <a:gd name="T1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11" y="4"/>
                  </a:moveTo>
                  <a:cubicBezTo>
                    <a:pt x="9" y="4"/>
                    <a:pt x="8" y="2"/>
                    <a:pt x="7" y="1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0" y="7"/>
                    <a:pt x="0" y="10"/>
                  </a:cubicBezTo>
                  <a:cubicBezTo>
                    <a:pt x="0" y="13"/>
                    <a:pt x="4" y="15"/>
                    <a:pt x="8" y="15"/>
                  </a:cubicBezTo>
                  <a:cubicBezTo>
                    <a:pt x="11" y="15"/>
                    <a:pt x="14" y="14"/>
                    <a:pt x="15" y="12"/>
                  </a:cubicBezTo>
                  <a:cubicBezTo>
                    <a:pt x="17" y="10"/>
                    <a:pt x="17" y="7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2" name="Freeform 1242"/>
            <p:cNvSpPr>
              <a:spLocks/>
            </p:cNvSpPr>
            <p:nvPr/>
          </p:nvSpPr>
          <p:spPr bwMode="auto">
            <a:xfrm>
              <a:off x="8112415" y="4343057"/>
              <a:ext cx="3759" cy="5639"/>
            </a:xfrm>
            <a:custGeom>
              <a:avLst/>
              <a:gdLst>
                <a:gd name="T0" fmla="*/ 10 w 11"/>
                <a:gd name="T1" fmla="*/ 2 h 11"/>
                <a:gd name="T2" fmla="*/ 8 w 11"/>
                <a:gd name="T3" fmla="*/ 1 h 11"/>
                <a:gd name="T4" fmla="*/ 7 w 11"/>
                <a:gd name="T5" fmla="*/ 0 h 11"/>
                <a:gd name="T6" fmla="*/ 0 w 11"/>
                <a:gd name="T7" fmla="*/ 8 h 11"/>
                <a:gd name="T8" fmla="*/ 1 w 11"/>
                <a:gd name="T9" fmla="*/ 11 h 11"/>
                <a:gd name="T10" fmla="*/ 5 w 11"/>
                <a:gd name="T11" fmla="*/ 9 h 11"/>
                <a:gd name="T12" fmla="*/ 10 w 11"/>
                <a:gd name="T13" fmla="*/ 6 h 11"/>
                <a:gd name="T14" fmla="*/ 11 w 11"/>
                <a:gd name="T15" fmla="*/ 5 h 11"/>
                <a:gd name="T16" fmla="*/ 11 w 11"/>
                <a:gd name="T17" fmla="*/ 2 h 11"/>
                <a:gd name="T18" fmla="*/ 10 w 11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cubicBezTo>
                    <a:pt x="9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4" y="0"/>
                    <a:pt x="0" y="7"/>
                    <a:pt x="0" y="8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8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" name="Freeform 1243"/>
            <p:cNvSpPr>
              <a:spLocks/>
            </p:cNvSpPr>
            <p:nvPr/>
          </p:nvSpPr>
          <p:spPr bwMode="auto">
            <a:xfrm>
              <a:off x="8108656" y="4343057"/>
              <a:ext cx="3759" cy="3759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8 w 9"/>
                <a:gd name="T5" fmla="*/ 0 h 8"/>
                <a:gd name="T6" fmla="*/ 8 w 9"/>
                <a:gd name="T7" fmla="*/ 0 h 8"/>
                <a:gd name="T8" fmla="*/ 0 w 9"/>
                <a:gd name="T9" fmla="*/ 6 h 8"/>
                <a:gd name="T10" fmla="*/ 1 w 9"/>
                <a:gd name="T11" fmla="*/ 8 h 8"/>
                <a:gd name="T12" fmla="*/ 9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3" y="7"/>
                    <a:pt x="8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4" name="Freeform 1244"/>
            <p:cNvSpPr>
              <a:spLocks/>
            </p:cNvSpPr>
            <p:nvPr/>
          </p:nvSpPr>
          <p:spPr bwMode="auto">
            <a:xfrm>
              <a:off x="8114295" y="4350575"/>
              <a:ext cx="1880" cy="1880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5" name="Freeform 1245"/>
            <p:cNvSpPr>
              <a:spLocks/>
            </p:cNvSpPr>
            <p:nvPr/>
          </p:nvSpPr>
          <p:spPr bwMode="auto">
            <a:xfrm>
              <a:off x="8112415" y="4331780"/>
              <a:ext cx="3759" cy="7518"/>
            </a:xfrm>
            <a:custGeom>
              <a:avLst/>
              <a:gdLst>
                <a:gd name="T0" fmla="*/ 10 w 11"/>
                <a:gd name="T1" fmla="*/ 12 h 17"/>
                <a:gd name="T2" fmla="*/ 9 w 11"/>
                <a:gd name="T3" fmla="*/ 10 h 17"/>
                <a:gd name="T4" fmla="*/ 10 w 11"/>
                <a:gd name="T5" fmla="*/ 8 h 17"/>
                <a:gd name="T6" fmla="*/ 10 w 11"/>
                <a:gd name="T7" fmla="*/ 6 h 17"/>
                <a:gd name="T8" fmla="*/ 8 w 11"/>
                <a:gd name="T9" fmla="*/ 5 h 17"/>
                <a:gd name="T10" fmla="*/ 1 w 11"/>
                <a:gd name="T11" fmla="*/ 1 h 17"/>
                <a:gd name="T12" fmla="*/ 0 w 11"/>
                <a:gd name="T13" fmla="*/ 0 h 17"/>
                <a:gd name="T14" fmla="*/ 0 w 11"/>
                <a:gd name="T15" fmla="*/ 0 h 17"/>
                <a:gd name="T16" fmla="*/ 0 w 11"/>
                <a:gd name="T17" fmla="*/ 1 h 17"/>
                <a:gd name="T18" fmla="*/ 8 w 11"/>
                <a:gd name="T19" fmla="*/ 17 h 17"/>
                <a:gd name="T20" fmla="*/ 9 w 11"/>
                <a:gd name="T21" fmla="*/ 17 h 17"/>
                <a:gd name="T22" fmla="*/ 10 w 11"/>
                <a:gd name="T23" fmla="*/ 15 h 17"/>
                <a:gd name="T24" fmla="*/ 11 w 11"/>
                <a:gd name="T25" fmla="*/ 14 h 17"/>
                <a:gd name="T26" fmla="*/ 10 w 11"/>
                <a:gd name="T2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7">
                  <a:moveTo>
                    <a:pt x="10" y="12"/>
                  </a:moveTo>
                  <a:cubicBezTo>
                    <a:pt x="10" y="11"/>
                    <a:pt x="9" y="10"/>
                    <a:pt x="9" y="10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4" y="5"/>
                    <a:pt x="2" y="3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7"/>
                    <a:pt x="8" y="17"/>
                  </a:cubicBezTo>
                  <a:lnTo>
                    <a:pt x="9" y="17"/>
                  </a:ln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6" name="Freeform 1246"/>
            <p:cNvSpPr>
              <a:spLocks/>
            </p:cNvSpPr>
            <p:nvPr/>
          </p:nvSpPr>
          <p:spPr bwMode="auto">
            <a:xfrm>
              <a:off x="8116174" y="4328021"/>
              <a:ext cx="3759" cy="3759"/>
            </a:xfrm>
            <a:custGeom>
              <a:avLst/>
              <a:gdLst>
                <a:gd name="T0" fmla="*/ 5 w 10"/>
                <a:gd name="T1" fmla="*/ 6 h 6"/>
                <a:gd name="T2" fmla="*/ 6 w 10"/>
                <a:gd name="T3" fmla="*/ 4 h 6"/>
                <a:gd name="T4" fmla="*/ 8 w 10"/>
                <a:gd name="T5" fmla="*/ 2 h 6"/>
                <a:gd name="T6" fmla="*/ 10 w 10"/>
                <a:gd name="T7" fmla="*/ 2 h 6"/>
                <a:gd name="T8" fmla="*/ 6 w 10"/>
                <a:gd name="T9" fmla="*/ 0 h 6"/>
                <a:gd name="T10" fmla="*/ 0 w 10"/>
                <a:gd name="T11" fmla="*/ 0 h 6"/>
                <a:gd name="T12" fmla="*/ 0 w 10"/>
                <a:gd name="T13" fmla="*/ 1 h 6"/>
                <a:gd name="T14" fmla="*/ 5 w 1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7" y="2"/>
                    <a:pt x="8" y="2"/>
                  </a:cubicBezTo>
                  <a:lnTo>
                    <a:pt x="10" y="2"/>
                  </a:lnTo>
                  <a:cubicBezTo>
                    <a:pt x="9" y="2"/>
                    <a:pt x="7" y="1"/>
                    <a:pt x="6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3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7" name="Freeform 1247"/>
            <p:cNvSpPr>
              <a:spLocks/>
            </p:cNvSpPr>
            <p:nvPr/>
          </p:nvSpPr>
          <p:spPr bwMode="auto">
            <a:xfrm>
              <a:off x="8119933" y="4328021"/>
              <a:ext cx="1880" cy="1880"/>
            </a:xfrm>
            <a:custGeom>
              <a:avLst/>
              <a:gdLst>
                <a:gd name="T0" fmla="*/ 0 w 3"/>
                <a:gd name="T1" fmla="*/ 4 h 5"/>
                <a:gd name="T2" fmla="*/ 0 w 3"/>
                <a:gd name="T3" fmla="*/ 5 h 5"/>
                <a:gd name="T4" fmla="*/ 2 w 3"/>
                <a:gd name="T5" fmla="*/ 5 h 5"/>
                <a:gd name="T6" fmla="*/ 3 w 3"/>
                <a:gd name="T7" fmla="*/ 3 h 5"/>
                <a:gd name="T8" fmla="*/ 1 w 3"/>
                <a:gd name="T9" fmla="*/ 0 h 5"/>
                <a:gd name="T10" fmla="*/ 0 w 3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lnTo>
                    <a:pt x="0" y="5"/>
                  </a:lnTo>
                  <a:lnTo>
                    <a:pt x="2" y="5"/>
                  </a:lnTo>
                  <a:cubicBezTo>
                    <a:pt x="3" y="5"/>
                    <a:pt x="3" y="5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8" name="Freeform 1248"/>
            <p:cNvSpPr>
              <a:spLocks/>
            </p:cNvSpPr>
            <p:nvPr/>
          </p:nvSpPr>
          <p:spPr bwMode="auto">
            <a:xfrm>
              <a:off x="8123691" y="4337418"/>
              <a:ext cx="3759" cy="1880"/>
            </a:xfrm>
            <a:custGeom>
              <a:avLst/>
              <a:gdLst>
                <a:gd name="T0" fmla="*/ 6 w 6"/>
                <a:gd name="T1" fmla="*/ 1 h 3"/>
                <a:gd name="T2" fmla="*/ 6 w 6"/>
                <a:gd name="T3" fmla="*/ 0 h 3"/>
                <a:gd name="T4" fmla="*/ 6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6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1" y="3"/>
                    <a:pt x="3" y="3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9" name="Freeform 1249"/>
            <p:cNvSpPr>
              <a:spLocks/>
            </p:cNvSpPr>
            <p:nvPr/>
          </p:nvSpPr>
          <p:spPr bwMode="auto">
            <a:xfrm>
              <a:off x="8133089" y="4329900"/>
              <a:ext cx="1880" cy="1880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2 h 7"/>
                <a:gd name="T4" fmla="*/ 0 w 3"/>
                <a:gd name="T5" fmla="*/ 0 h 7"/>
                <a:gd name="T6" fmla="*/ 0 w 3"/>
                <a:gd name="T7" fmla="*/ 2 h 7"/>
                <a:gd name="T8" fmla="*/ 1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7"/>
                    <a:pt x="3" y="5"/>
                    <a:pt x="3" y="2"/>
                  </a:cubicBezTo>
                  <a:lnTo>
                    <a:pt x="0" y="0"/>
                  </a:lnTo>
                  <a:lnTo>
                    <a:pt x="0" y="2"/>
                  </a:lnTo>
                  <a:cubicBezTo>
                    <a:pt x="0" y="5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0" name="Freeform 1250"/>
            <p:cNvSpPr>
              <a:spLocks/>
            </p:cNvSpPr>
            <p:nvPr/>
          </p:nvSpPr>
          <p:spPr bwMode="auto">
            <a:xfrm>
              <a:off x="8125572" y="4324262"/>
              <a:ext cx="1880" cy="1880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1" name="Freeform 1251"/>
            <p:cNvSpPr>
              <a:spLocks/>
            </p:cNvSpPr>
            <p:nvPr/>
          </p:nvSpPr>
          <p:spPr bwMode="auto">
            <a:xfrm>
              <a:off x="8196991" y="4350575"/>
              <a:ext cx="3759" cy="188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1 h 4"/>
                <a:gd name="T4" fmla="*/ 4 w 6"/>
                <a:gd name="T5" fmla="*/ 4 h 4"/>
                <a:gd name="T6" fmla="*/ 5 w 6"/>
                <a:gd name="T7" fmla="*/ 3 h 4"/>
                <a:gd name="T8" fmla="*/ 6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2" name="Freeform 1252"/>
            <p:cNvSpPr>
              <a:spLocks/>
            </p:cNvSpPr>
            <p:nvPr/>
          </p:nvSpPr>
          <p:spPr bwMode="auto">
            <a:xfrm>
              <a:off x="8200750" y="4369369"/>
              <a:ext cx="5639" cy="3759"/>
            </a:xfrm>
            <a:custGeom>
              <a:avLst/>
              <a:gdLst>
                <a:gd name="T0" fmla="*/ 10 w 14"/>
                <a:gd name="T1" fmla="*/ 12 h 12"/>
                <a:gd name="T2" fmla="*/ 14 w 14"/>
                <a:gd name="T3" fmla="*/ 5 h 12"/>
                <a:gd name="T4" fmla="*/ 4 w 14"/>
                <a:gd name="T5" fmla="*/ 0 h 12"/>
                <a:gd name="T6" fmla="*/ 2 w 14"/>
                <a:gd name="T7" fmla="*/ 0 h 12"/>
                <a:gd name="T8" fmla="*/ 1 w 14"/>
                <a:gd name="T9" fmla="*/ 1 h 12"/>
                <a:gd name="T10" fmla="*/ 1 w 14"/>
                <a:gd name="T11" fmla="*/ 3 h 12"/>
                <a:gd name="T12" fmla="*/ 1 w 14"/>
                <a:gd name="T13" fmla="*/ 5 h 12"/>
                <a:gd name="T14" fmla="*/ 7 w 14"/>
                <a:gd name="T15" fmla="*/ 9 h 12"/>
                <a:gd name="T16" fmla="*/ 8 w 14"/>
                <a:gd name="T17" fmla="*/ 9 h 12"/>
                <a:gd name="T18" fmla="*/ 8 w 14"/>
                <a:gd name="T19" fmla="*/ 10 h 12"/>
                <a:gd name="T20" fmla="*/ 10 w 1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11" y="12"/>
                    <a:pt x="13" y="8"/>
                    <a:pt x="14" y="5"/>
                  </a:cubicBezTo>
                  <a:cubicBezTo>
                    <a:pt x="14" y="2"/>
                    <a:pt x="7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7"/>
                    <a:pt x="3" y="9"/>
                    <a:pt x="7" y="9"/>
                  </a:cubicBezTo>
                  <a:lnTo>
                    <a:pt x="8" y="9"/>
                  </a:lnTo>
                  <a:lnTo>
                    <a:pt x="8" y="10"/>
                  </a:lnTo>
                  <a:cubicBezTo>
                    <a:pt x="8" y="11"/>
                    <a:pt x="8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1371599" y="303401"/>
            <a:ext cx="10406743" cy="57329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Нововведения в законодательстве Российской Федерации </a:t>
            </a:r>
            <a:endParaRPr lang="ru-RU" dirty="0" smtClean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</a:endParaRPr>
          </a:p>
          <a:p>
            <a:pPr>
              <a:lnSpc>
                <a:spcPts val="1733"/>
              </a:lnSpc>
            </a:pPr>
            <a:endParaRPr lang="ru-RU" spc="-1" dirty="0" smtClean="0">
              <a:solidFill>
                <a:srgbClr val="44546A">
                  <a:lumMod val="60000"/>
                  <a:lumOff val="40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-116198" y="6262200"/>
            <a:ext cx="12362527" cy="519659"/>
            <a:chOff x="1219332" y="7465279"/>
            <a:chExt cx="12362527" cy="519659"/>
          </a:xfrm>
        </p:grpSpPr>
        <p:sp>
          <p:nvSpPr>
            <p:cNvPr id="178" name="Прямоугольник 177"/>
            <p:cNvSpPr/>
            <p:nvPr/>
          </p:nvSpPr>
          <p:spPr>
            <a:xfrm rot="5400000">
              <a:off x="6630132" y="2054479"/>
              <a:ext cx="14400" cy="10836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8922773" y="7790015"/>
              <a:ext cx="4659086" cy="19492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>
                <a:lnSpc>
                  <a:spcPts val="800"/>
                </a:lnSpc>
                <a:buClr>
                  <a:srgbClr val="5B9BD5"/>
                </a:buClr>
                <a:buSzPct val="100000"/>
                <a:buFont typeface="Symbol" pitchFamily="18" charset="2"/>
                <a:buNone/>
              </a:pPr>
              <a:r>
                <a:rPr lang="ru-RU" sz="1200" spc="-20" dirty="0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г. Владивосток, 23.09.2021</a:t>
              </a:r>
              <a:endParaRPr lang="ru-RU" sz="1200" spc="-2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10549" y="863859"/>
            <a:ext cx="946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Приказ </a:t>
            </a:r>
            <a:r>
              <a:rPr lang="ru-RU" sz="1600" dirty="0">
                <a:latin typeface="+mj-lt"/>
              </a:rPr>
              <a:t>Министерства природных ресурсов и экологии Российской Федерации от 01.12.2020 № </a:t>
            </a:r>
            <a:r>
              <a:rPr lang="ru-RU" sz="1600" dirty="0" smtClean="0">
                <a:latin typeface="+mj-lt"/>
              </a:rPr>
              <a:t>999 «Об утверждении Требований </a:t>
            </a:r>
            <a:r>
              <a:rPr lang="ru-RU" sz="1600" dirty="0">
                <a:latin typeface="+mj-lt"/>
              </a:rPr>
              <a:t>к материалам оценки воздействия на окружающую </a:t>
            </a:r>
            <a:r>
              <a:rPr lang="ru-RU" sz="1600" dirty="0" smtClean="0">
                <a:latin typeface="+mj-lt"/>
              </a:rPr>
              <a:t>среду» с 01 сентября 2021 года </a:t>
            </a:r>
          </a:p>
        </p:txBody>
      </p:sp>
      <p:pic>
        <p:nvPicPr>
          <p:cNvPr id="175" name="Рисунок 174"/>
          <p:cNvPicPr/>
          <p:nvPr/>
        </p:nvPicPr>
        <p:blipFill rotWithShape="1">
          <a:blip r:embed="rId4"/>
          <a:srcRect l="19869" t="12262" r="19493" b="10506"/>
          <a:stretch/>
        </p:blipFill>
        <p:spPr bwMode="auto">
          <a:xfrm>
            <a:off x="5967149" y="2546923"/>
            <a:ext cx="5610225" cy="4019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7" name="Овал 176"/>
          <p:cNvSpPr/>
          <p:nvPr/>
        </p:nvSpPr>
        <p:spPr>
          <a:xfrm>
            <a:off x="10176149" y="3105638"/>
            <a:ext cx="1316576" cy="579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8029266" y="5883383"/>
            <a:ext cx="1380719" cy="737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9086614" y="3672121"/>
            <a:ext cx="1267798" cy="2155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8677" y="1889673"/>
            <a:ext cx="534094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 уведомлении о проведении общественных обсуждений проекта Технического задания и уведомлении о проведении общественных обсуждений предварительных материалов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ОВОС: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i="1" dirty="0">
                <a:latin typeface="+mj-lt"/>
              </a:rPr>
              <a:t>на региональном уровне сведения </a:t>
            </a:r>
            <a:r>
              <a:rPr lang="ru-RU" sz="1400" i="1" dirty="0" smtClean="0">
                <a:latin typeface="+mj-lt"/>
              </a:rPr>
              <a:t>- </a:t>
            </a:r>
            <a:r>
              <a:rPr lang="ru-RU" sz="1400" i="1" dirty="0">
                <a:latin typeface="+mj-lt"/>
              </a:rPr>
              <a:t>на официальном сайте территориального органа Росприроднадзора </a:t>
            </a:r>
            <a:endParaRPr lang="ru-RU" sz="1400" i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i="1" dirty="0">
                <a:latin typeface="+mj-lt"/>
              </a:rPr>
              <a:t>н</a:t>
            </a:r>
            <a:r>
              <a:rPr lang="ru-RU" sz="1400" i="1" dirty="0" smtClean="0">
                <a:latin typeface="+mj-lt"/>
              </a:rPr>
              <a:t>а </a:t>
            </a:r>
            <a:r>
              <a:rPr lang="ru-RU" sz="1400" i="1" dirty="0">
                <a:latin typeface="+mj-lt"/>
              </a:rPr>
              <a:t>федеральном уровне сведения </a:t>
            </a:r>
            <a:r>
              <a:rPr lang="ru-RU" sz="1400" i="1" dirty="0" smtClean="0">
                <a:latin typeface="+mj-lt"/>
              </a:rPr>
              <a:t>на </a:t>
            </a:r>
            <a:r>
              <a:rPr lang="ru-RU" sz="1400" i="1" dirty="0">
                <a:latin typeface="+mj-lt"/>
              </a:rPr>
              <a:t>официальном сайте Росприроднадзора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07" y="1652415"/>
            <a:ext cx="6553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размещение уведомления о проведении общественных обсуждений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электронном виде: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rpn.gov.ru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0" name="Рисунок 179"/>
          <p:cNvPicPr/>
          <p:nvPr/>
        </p:nvPicPr>
        <p:blipFill rotWithShape="1">
          <a:blip r:embed="rId5"/>
          <a:srcRect l="20179" t="17021" r="18462" b="4283"/>
          <a:stretch/>
        </p:blipFill>
        <p:spPr bwMode="auto">
          <a:xfrm>
            <a:off x="298382" y="3832507"/>
            <a:ext cx="5661597" cy="2596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1" name="Овал 180"/>
          <p:cNvSpPr/>
          <p:nvPr/>
        </p:nvSpPr>
        <p:spPr>
          <a:xfrm>
            <a:off x="236756" y="5815005"/>
            <a:ext cx="1484251" cy="461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flipV="1">
            <a:off x="-3240" y="855000"/>
            <a:ext cx="9887400" cy="14760"/>
          </a:xfrm>
          <a:prstGeom prst="rect">
            <a:avLst/>
          </a:pr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883440" y="641880"/>
            <a:ext cx="2317680" cy="227880"/>
          </a:xfrm>
          <a:custGeom>
            <a:avLst/>
            <a:gdLst/>
            <a:ahLst/>
            <a:cxnLst/>
            <a:rect l="l" t="t" r="r" b="b"/>
            <a:pathLst>
              <a:path w="652" h="64">
                <a:moveTo>
                  <a:pt x="612" y="59"/>
                </a:moveTo>
                <a:cubicBezTo>
                  <a:pt x="610" y="41"/>
                  <a:pt x="610" y="41"/>
                  <a:pt x="610" y="41"/>
                </a:cubicBezTo>
                <a:cubicBezTo>
                  <a:pt x="620" y="47"/>
                  <a:pt x="620" y="47"/>
                  <a:pt x="622" y="46"/>
                </a:cubicBezTo>
                <a:cubicBezTo>
                  <a:pt x="622" y="45"/>
                  <a:pt x="622" y="44"/>
                  <a:pt x="622" y="44"/>
                </a:cubicBezTo>
                <a:cubicBezTo>
                  <a:pt x="622" y="43"/>
                  <a:pt x="621" y="41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6" y="22"/>
                  <a:pt x="615" y="21"/>
                  <a:pt x="614" y="20"/>
                </a:cubicBezTo>
                <a:cubicBezTo>
                  <a:pt x="613" y="20"/>
                  <a:pt x="613" y="20"/>
                  <a:pt x="612" y="20"/>
                </a:cubicBezTo>
                <a:cubicBezTo>
                  <a:pt x="611" y="21"/>
                  <a:pt x="609" y="22"/>
                  <a:pt x="605" y="33"/>
                </a:cubicBezTo>
                <a:cubicBezTo>
                  <a:pt x="604" y="33"/>
                  <a:pt x="604" y="33"/>
                  <a:pt x="604" y="33"/>
                </a:cubicBezTo>
                <a:cubicBezTo>
                  <a:pt x="600" y="34"/>
                  <a:pt x="597" y="34"/>
                  <a:pt x="595" y="35"/>
                </a:cubicBezTo>
                <a:cubicBezTo>
                  <a:pt x="593" y="33"/>
                  <a:pt x="592" y="32"/>
                  <a:pt x="592" y="32"/>
                </a:cubicBezTo>
                <a:cubicBezTo>
                  <a:pt x="592" y="32"/>
                  <a:pt x="592" y="32"/>
                  <a:pt x="592" y="32"/>
                </a:cubicBezTo>
                <a:cubicBezTo>
                  <a:pt x="598" y="19"/>
                  <a:pt x="597" y="19"/>
                  <a:pt x="596" y="18"/>
                </a:cubicBezTo>
                <a:cubicBezTo>
                  <a:pt x="595" y="18"/>
                  <a:pt x="594" y="18"/>
                  <a:pt x="594" y="18"/>
                </a:cubicBezTo>
                <a:cubicBezTo>
                  <a:pt x="593" y="18"/>
                  <a:pt x="591" y="19"/>
                  <a:pt x="586" y="31"/>
                </a:cubicBezTo>
                <a:cubicBezTo>
                  <a:pt x="586" y="31"/>
                  <a:pt x="586" y="31"/>
                  <a:pt x="586" y="31"/>
                </a:cubicBezTo>
                <a:cubicBezTo>
                  <a:pt x="569" y="33"/>
                  <a:pt x="569" y="34"/>
                  <a:pt x="569" y="36"/>
                </a:cubicBezTo>
                <a:cubicBezTo>
                  <a:pt x="569" y="36"/>
                  <a:pt x="569" y="37"/>
                  <a:pt x="570" y="37"/>
                </a:cubicBezTo>
                <a:cubicBezTo>
                  <a:pt x="571" y="38"/>
                  <a:pt x="573" y="39"/>
                  <a:pt x="585" y="37"/>
                </a:cubicBezTo>
                <a:cubicBezTo>
                  <a:pt x="585" y="46"/>
                  <a:pt x="585" y="46"/>
                  <a:pt x="585" y="46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4" y="47"/>
                  <a:pt x="584" y="47"/>
                  <a:pt x="584" y="48"/>
                </a:cubicBezTo>
                <a:cubicBezTo>
                  <a:pt x="584" y="59"/>
                  <a:pt x="584" y="59"/>
                  <a:pt x="584" y="59"/>
                </a:cubicBezTo>
                <a:cubicBezTo>
                  <a:pt x="564" y="59"/>
                  <a:pt x="564" y="59"/>
                  <a:pt x="564" y="59"/>
                </a:cubicBezTo>
                <a:cubicBezTo>
                  <a:pt x="564" y="41"/>
                  <a:pt x="564" y="41"/>
                  <a:pt x="564" y="41"/>
                </a:cubicBezTo>
                <a:cubicBezTo>
                  <a:pt x="564" y="40"/>
                  <a:pt x="564" y="40"/>
                  <a:pt x="564" y="39"/>
                </a:cubicBezTo>
                <a:cubicBezTo>
                  <a:pt x="563" y="39"/>
                  <a:pt x="563" y="39"/>
                  <a:pt x="562" y="39"/>
                </a:cubicBezTo>
                <a:cubicBezTo>
                  <a:pt x="544" y="39"/>
                  <a:pt x="544" y="39"/>
                  <a:pt x="544" y="39"/>
                </a:cubicBezTo>
                <a:cubicBezTo>
                  <a:pt x="544" y="34"/>
                  <a:pt x="544" y="34"/>
                  <a:pt x="544" y="34"/>
                </a:cubicBezTo>
                <a:cubicBezTo>
                  <a:pt x="544" y="34"/>
                  <a:pt x="544" y="33"/>
                  <a:pt x="543" y="33"/>
                </a:cubicBezTo>
                <a:cubicBezTo>
                  <a:pt x="543" y="33"/>
                  <a:pt x="542" y="32"/>
                  <a:pt x="542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5" y="32"/>
                  <a:pt x="464" y="33"/>
                  <a:pt x="464" y="34"/>
                </a:cubicBezTo>
                <a:cubicBezTo>
                  <a:pt x="464" y="39"/>
                  <a:pt x="464" y="39"/>
                  <a:pt x="464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6" y="39"/>
                  <a:pt x="446" y="39"/>
                  <a:pt x="446" y="39"/>
                </a:cubicBezTo>
                <a:cubicBezTo>
                  <a:pt x="445" y="39"/>
                  <a:pt x="444" y="39"/>
                  <a:pt x="444" y="41"/>
                </a:cubicBezTo>
                <a:cubicBezTo>
                  <a:pt x="444" y="59"/>
                  <a:pt x="444" y="59"/>
                  <a:pt x="444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3"/>
                  <a:pt x="439" y="12"/>
                  <a:pt x="439" y="12"/>
                </a:cubicBezTo>
                <a:cubicBezTo>
                  <a:pt x="414" y="0"/>
                  <a:pt x="414" y="0"/>
                  <a:pt x="414" y="0"/>
                </a:cubicBezTo>
                <a:cubicBezTo>
                  <a:pt x="413" y="0"/>
                  <a:pt x="413" y="0"/>
                  <a:pt x="412" y="0"/>
                </a:cubicBezTo>
                <a:cubicBezTo>
                  <a:pt x="388" y="12"/>
                  <a:pt x="388" y="12"/>
                  <a:pt x="388" y="12"/>
                </a:cubicBezTo>
                <a:cubicBezTo>
                  <a:pt x="387" y="12"/>
                  <a:pt x="386" y="13"/>
                  <a:pt x="386" y="14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1" y="59"/>
                  <a:pt x="381" y="59"/>
                  <a:pt x="381" y="59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81" y="30"/>
                  <a:pt x="381" y="29"/>
                  <a:pt x="380" y="29"/>
                </a:cubicBezTo>
                <a:cubicBezTo>
                  <a:pt x="380" y="29"/>
                  <a:pt x="379" y="29"/>
                  <a:pt x="379" y="29"/>
                </a:cubicBezTo>
                <a:cubicBezTo>
                  <a:pt x="329" y="42"/>
                  <a:pt x="329" y="42"/>
                  <a:pt x="329" y="42"/>
                </a:cubicBezTo>
                <a:cubicBezTo>
                  <a:pt x="327" y="37"/>
                  <a:pt x="322" y="34"/>
                  <a:pt x="316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30"/>
                  <a:pt x="305" y="30"/>
                  <a:pt x="305" y="30"/>
                </a:cubicBezTo>
                <a:cubicBezTo>
                  <a:pt x="305" y="28"/>
                  <a:pt x="304" y="28"/>
                  <a:pt x="303" y="28"/>
                </a:cubicBezTo>
                <a:cubicBezTo>
                  <a:pt x="302" y="28"/>
                  <a:pt x="302" y="28"/>
                  <a:pt x="302" y="28"/>
                </a:cubicBezTo>
                <a:cubicBezTo>
                  <a:pt x="302" y="24"/>
                  <a:pt x="302" y="24"/>
                  <a:pt x="302" y="24"/>
                </a:cubicBezTo>
                <a:cubicBezTo>
                  <a:pt x="302" y="23"/>
                  <a:pt x="302" y="22"/>
                  <a:pt x="300" y="22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15"/>
                  <a:pt x="299" y="14"/>
                  <a:pt x="298" y="14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7" y="9"/>
                  <a:pt x="293" y="6"/>
                  <a:pt x="288" y="6"/>
                </a:cubicBezTo>
                <a:cubicBezTo>
                  <a:pt x="284" y="6"/>
                  <a:pt x="280" y="9"/>
                  <a:pt x="279" y="14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8" y="14"/>
                  <a:pt x="277" y="15"/>
                  <a:pt x="277" y="16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5" y="22"/>
                  <a:pt x="275" y="23"/>
                  <a:pt x="275" y="24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3" y="28"/>
                  <a:pt x="272" y="28"/>
                  <a:pt x="272" y="30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26"/>
                  <a:pt x="257" y="22"/>
                  <a:pt x="25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6" y="13"/>
                  <a:pt x="225" y="12"/>
                  <a:pt x="224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1" y="13"/>
                  <a:pt x="211" y="14"/>
                </a:cubicBezTo>
                <a:cubicBezTo>
                  <a:pt x="211" y="20"/>
                  <a:pt x="211" y="20"/>
                  <a:pt x="211" y="20"/>
                </a:cubicBezTo>
                <a:cubicBezTo>
                  <a:pt x="211" y="6"/>
                  <a:pt x="211" y="6"/>
                  <a:pt x="211" y="6"/>
                </a:cubicBezTo>
                <a:cubicBezTo>
                  <a:pt x="211" y="5"/>
                  <a:pt x="210" y="4"/>
                  <a:pt x="209" y="4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4"/>
                  <a:pt x="196" y="5"/>
                  <a:pt x="196" y="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0" y="44"/>
                  <a:pt x="189" y="44"/>
                  <a:pt x="189" y="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87" y="11"/>
                  <a:pt x="186" y="10"/>
                  <a:pt x="185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0" y="8"/>
                  <a:pt x="180" y="8"/>
                  <a:pt x="180" y="8"/>
                </a:cubicBezTo>
                <a:cubicBezTo>
                  <a:pt x="180" y="7"/>
                  <a:pt x="179" y="6"/>
                  <a:pt x="178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6"/>
                  <a:pt x="155" y="6"/>
                  <a:pt x="154" y="6"/>
                </a:cubicBezTo>
                <a:cubicBezTo>
                  <a:pt x="154" y="7"/>
                  <a:pt x="154" y="7"/>
                  <a:pt x="154" y="8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8" y="10"/>
                  <a:pt x="147" y="11"/>
                  <a:pt x="147" y="1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9"/>
                  <a:pt x="143" y="58"/>
                  <a:pt x="142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40"/>
                  <a:pt x="139" y="39"/>
                  <a:pt x="138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2" y="39"/>
                  <a:pt x="131" y="40"/>
                  <a:pt x="131" y="41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7"/>
                  <a:pt x="130" y="36"/>
                  <a:pt x="129" y="36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2"/>
                  <a:pt x="113" y="32"/>
                  <a:pt x="113" y="32"/>
                </a:cubicBezTo>
                <a:cubicBezTo>
                  <a:pt x="112" y="33"/>
                  <a:pt x="112" y="33"/>
                  <a:pt x="112" y="3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99" y="43"/>
                  <a:pt x="99" y="43"/>
                  <a:pt x="99" y="43"/>
                </a:cubicBezTo>
                <a:cubicBezTo>
                  <a:pt x="98" y="43"/>
                  <a:pt x="97" y="44"/>
                  <a:pt x="97" y="45"/>
                </a:cubicBezTo>
                <a:cubicBezTo>
                  <a:pt x="97" y="54"/>
                  <a:pt x="97" y="54"/>
                  <a:pt x="97" y="54"/>
                </a:cubicBezTo>
                <a:cubicBezTo>
                  <a:pt x="90" y="49"/>
                  <a:pt x="90" y="49"/>
                  <a:pt x="90" y="49"/>
                </a:cubicBezTo>
                <a:cubicBezTo>
                  <a:pt x="88" y="47"/>
                  <a:pt x="88" y="47"/>
                  <a:pt x="88" y="47"/>
                </a:cubicBezTo>
                <a:cubicBezTo>
                  <a:pt x="86" y="47"/>
                  <a:pt x="85" y="46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4" y="41"/>
                  <a:pt x="72" y="40"/>
                  <a:pt x="71" y="39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8"/>
                  <a:pt x="44" y="38"/>
                </a:cubicBezTo>
                <a:cubicBezTo>
                  <a:pt x="44" y="38"/>
                  <a:pt x="43" y="38"/>
                  <a:pt x="43" y="38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1" y="47"/>
                  <a:pt x="31" y="47"/>
                </a:cubicBezTo>
                <a:cubicBezTo>
                  <a:pt x="21" y="55"/>
                  <a:pt x="21" y="55"/>
                  <a:pt x="21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7"/>
                  <a:pt x="11" y="57"/>
                  <a:pt x="8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9" y="62"/>
                  <a:pt x="9" y="62"/>
                  <a:pt x="9" y="62"/>
                </a:cubicBezTo>
                <a:cubicBezTo>
                  <a:pt x="12" y="61"/>
                  <a:pt x="15" y="61"/>
                  <a:pt x="18" y="60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4" y="59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8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5"/>
                  <a:pt x="46" y="45"/>
                  <a:pt x="47" y="45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61" y="37"/>
                  <a:pt x="61" y="37"/>
                  <a:pt x="61" y="37"/>
                </a:cubicBezTo>
                <a:cubicBezTo>
                  <a:pt x="67" y="40"/>
                  <a:pt x="67" y="40"/>
                  <a:pt x="67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70" y="43"/>
                  <a:pt x="71" y="44"/>
                  <a:pt x="72" y="46"/>
                </a:cubicBezTo>
                <a:cubicBezTo>
                  <a:pt x="72" y="46"/>
                  <a:pt x="73" y="46"/>
                  <a:pt x="73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83" y="49"/>
                  <a:pt x="84" y="50"/>
                  <a:pt x="86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8"/>
                  <a:pt x="96" y="58"/>
                  <a:pt x="96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100" y="60"/>
                </a:cubicBezTo>
                <a:cubicBezTo>
                  <a:pt x="101" y="59"/>
                  <a:pt x="101" y="59"/>
                  <a:pt x="101" y="5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5" y="43"/>
                  <a:pt x="116" y="42"/>
                  <a:pt x="116" y="41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1"/>
                  <a:pt x="128" y="62"/>
                  <a:pt x="129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4" y="62"/>
                  <a:pt x="135" y="61"/>
                  <a:pt x="135" y="6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1"/>
                  <a:pt x="137" y="62"/>
                  <a:pt x="138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3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1" y="63"/>
                  <a:pt x="151" y="62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7" y="14"/>
                  <a:pt x="158" y="13"/>
                  <a:pt x="158" y="12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6" y="13"/>
                  <a:pt x="177" y="14"/>
                  <a:pt x="178" y="14"/>
                </a:cubicBezTo>
                <a:cubicBezTo>
                  <a:pt x="183" y="14"/>
                  <a:pt x="183" y="14"/>
                  <a:pt x="183" y="14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2" y="62"/>
                  <a:pt x="183" y="63"/>
                  <a:pt x="183" y="63"/>
                </a:cubicBezTo>
                <a:cubicBezTo>
                  <a:pt x="183" y="63"/>
                  <a:pt x="184" y="64"/>
                  <a:pt x="184" y="64"/>
                </a:cubicBezTo>
                <a:cubicBezTo>
                  <a:pt x="191" y="64"/>
                  <a:pt x="191" y="64"/>
                  <a:pt x="191" y="64"/>
                </a:cubicBezTo>
                <a:cubicBezTo>
                  <a:pt x="193" y="64"/>
                  <a:pt x="193" y="63"/>
                  <a:pt x="193" y="62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8" y="48"/>
                  <a:pt x="199" y="47"/>
                  <a:pt x="199" y="46"/>
                </a:cubicBezTo>
                <a:cubicBezTo>
                  <a:pt x="200" y="8"/>
                  <a:pt x="200" y="8"/>
                  <a:pt x="200" y="8"/>
                </a:cubicBezTo>
                <a:cubicBezTo>
                  <a:pt x="207" y="8"/>
                  <a:pt x="207" y="8"/>
                  <a:pt x="207" y="8"/>
                </a:cubicBezTo>
                <a:cubicBezTo>
                  <a:pt x="208" y="46"/>
                  <a:pt x="208" y="46"/>
                  <a:pt x="208" y="46"/>
                </a:cubicBezTo>
                <a:cubicBezTo>
                  <a:pt x="208" y="47"/>
                  <a:pt x="209" y="48"/>
                  <a:pt x="210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3" y="48"/>
                  <a:pt x="214" y="47"/>
                  <a:pt x="214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5"/>
                  <a:pt x="222" y="25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23" y="46"/>
                  <a:pt x="223" y="46"/>
                  <a:pt x="223" y="46"/>
                </a:cubicBezTo>
                <a:cubicBezTo>
                  <a:pt x="223" y="47"/>
                  <a:pt x="224" y="48"/>
                  <a:pt x="225" y="48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8" y="48"/>
                  <a:pt x="228" y="48"/>
                  <a:pt x="228" y="47"/>
                </a:cubicBezTo>
                <a:cubicBezTo>
                  <a:pt x="228" y="48"/>
                  <a:pt x="229" y="48"/>
                  <a:pt x="229" y="4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68" y="48"/>
                  <a:pt x="268" y="48"/>
                  <a:pt x="268" y="48"/>
                </a:cubicBezTo>
                <a:cubicBezTo>
                  <a:pt x="268" y="61"/>
                  <a:pt x="268" y="61"/>
                  <a:pt x="268" y="61"/>
                </a:cubicBezTo>
                <a:cubicBezTo>
                  <a:pt x="268" y="62"/>
                  <a:pt x="268" y="63"/>
                  <a:pt x="269" y="63"/>
                </a:cubicBezTo>
                <a:cubicBezTo>
                  <a:pt x="269" y="63"/>
                  <a:pt x="270" y="63"/>
                  <a:pt x="270" y="63"/>
                </a:cubicBezTo>
                <a:cubicBezTo>
                  <a:pt x="270" y="63"/>
                  <a:pt x="270" y="63"/>
                  <a:pt x="270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5" y="63"/>
                  <a:pt x="276" y="63"/>
                  <a:pt x="276" y="61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6" y="35"/>
                  <a:pt x="276" y="34"/>
                  <a:pt x="276" y="34"/>
                </a:cubicBezTo>
                <a:cubicBezTo>
                  <a:pt x="276" y="34"/>
                  <a:pt x="276" y="34"/>
                  <a:pt x="276" y="34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78" y="32"/>
                  <a:pt x="279" y="31"/>
                  <a:pt x="279" y="30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80" y="26"/>
                  <a:pt x="281" y="25"/>
                  <a:pt x="281" y="24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2" y="18"/>
                  <a:pt x="283" y="17"/>
                  <a:pt x="283" y="16"/>
                </a:cubicBezTo>
                <a:cubicBezTo>
                  <a:pt x="283" y="15"/>
                  <a:pt x="283" y="15"/>
                  <a:pt x="283" y="15"/>
                </a:cubicBezTo>
                <a:cubicBezTo>
                  <a:pt x="283" y="12"/>
                  <a:pt x="285" y="10"/>
                  <a:pt x="288" y="10"/>
                </a:cubicBezTo>
                <a:cubicBezTo>
                  <a:pt x="292" y="10"/>
                  <a:pt x="294" y="12"/>
                  <a:pt x="294" y="15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94" y="17"/>
                  <a:pt x="295" y="18"/>
                  <a:pt x="296" y="18"/>
                </a:cubicBezTo>
                <a:cubicBezTo>
                  <a:pt x="296" y="24"/>
                  <a:pt x="296" y="24"/>
                  <a:pt x="296" y="24"/>
                </a:cubicBezTo>
                <a:cubicBezTo>
                  <a:pt x="296" y="25"/>
                  <a:pt x="297" y="26"/>
                  <a:pt x="298" y="26"/>
                </a:cubicBezTo>
                <a:cubicBezTo>
                  <a:pt x="298" y="26"/>
                  <a:pt x="298" y="26"/>
                  <a:pt x="298" y="26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8" y="31"/>
                  <a:pt x="299" y="32"/>
                  <a:pt x="300" y="32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2"/>
                  <a:pt x="301" y="62"/>
                  <a:pt x="301" y="63"/>
                </a:cubicBezTo>
                <a:cubicBezTo>
                  <a:pt x="302" y="63"/>
                  <a:pt x="302" y="63"/>
                  <a:pt x="303" y="63"/>
                </a:cubicBezTo>
                <a:cubicBezTo>
                  <a:pt x="314" y="63"/>
                  <a:pt x="314" y="63"/>
                  <a:pt x="314" y="63"/>
                </a:cubicBezTo>
                <a:cubicBezTo>
                  <a:pt x="315" y="63"/>
                  <a:pt x="316" y="63"/>
                  <a:pt x="316" y="61"/>
                </a:cubicBezTo>
                <a:cubicBezTo>
                  <a:pt x="317" y="50"/>
                  <a:pt x="317" y="50"/>
                  <a:pt x="317" y="50"/>
                </a:cubicBezTo>
                <a:cubicBezTo>
                  <a:pt x="327" y="47"/>
                  <a:pt x="327" y="47"/>
                  <a:pt x="327" y="47"/>
                </a:cubicBezTo>
                <a:cubicBezTo>
                  <a:pt x="327" y="47"/>
                  <a:pt x="328" y="47"/>
                  <a:pt x="328" y="46"/>
                </a:cubicBezTo>
                <a:cubicBezTo>
                  <a:pt x="328" y="46"/>
                  <a:pt x="328" y="46"/>
                  <a:pt x="329" y="46"/>
                </a:cubicBezTo>
                <a:cubicBezTo>
                  <a:pt x="377" y="33"/>
                  <a:pt x="377" y="33"/>
                  <a:pt x="377" y="33"/>
                </a:cubicBezTo>
                <a:cubicBezTo>
                  <a:pt x="377" y="61"/>
                  <a:pt x="377" y="61"/>
                  <a:pt x="377" y="61"/>
                </a:cubicBezTo>
                <a:cubicBezTo>
                  <a:pt x="377" y="62"/>
                  <a:pt x="377" y="62"/>
                  <a:pt x="378" y="63"/>
                </a:cubicBezTo>
                <a:cubicBezTo>
                  <a:pt x="378" y="63"/>
                  <a:pt x="379" y="63"/>
                  <a:pt x="379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8" y="63"/>
                  <a:pt x="388" y="63"/>
                  <a:pt x="388" y="63"/>
                </a:cubicBezTo>
                <a:cubicBezTo>
                  <a:pt x="390" y="63"/>
                  <a:pt x="390" y="62"/>
                  <a:pt x="390" y="61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413" y="4"/>
                  <a:pt x="413" y="4"/>
                  <a:pt x="413" y="4"/>
                </a:cubicBezTo>
                <a:cubicBezTo>
                  <a:pt x="436" y="15"/>
                  <a:pt x="436" y="15"/>
                  <a:pt x="436" y="15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7" y="63"/>
                  <a:pt x="438" y="63"/>
                </a:cubicBezTo>
                <a:cubicBezTo>
                  <a:pt x="446" y="63"/>
                  <a:pt x="446" y="63"/>
                  <a:pt x="446" y="63"/>
                </a:cubicBezTo>
                <a:cubicBezTo>
                  <a:pt x="447" y="63"/>
                  <a:pt x="448" y="62"/>
                  <a:pt x="448" y="61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6" y="43"/>
                  <a:pt x="466" y="43"/>
                  <a:pt x="466" y="43"/>
                </a:cubicBezTo>
                <a:cubicBezTo>
                  <a:pt x="468" y="43"/>
                  <a:pt x="468" y="42"/>
                  <a:pt x="468" y="41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540" y="36"/>
                  <a:pt x="540" y="36"/>
                  <a:pt x="540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40" y="41"/>
                  <a:pt x="540" y="42"/>
                  <a:pt x="540" y="42"/>
                </a:cubicBezTo>
                <a:cubicBezTo>
                  <a:pt x="541" y="42"/>
                  <a:pt x="541" y="43"/>
                  <a:pt x="542" y="43"/>
                </a:cubicBezTo>
                <a:cubicBezTo>
                  <a:pt x="560" y="43"/>
                  <a:pt x="560" y="43"/>
                  <a:pt x="560" y="43"/>
                </a:cubicBezTo>
                <a:cubicBezTo>
                  <a:pt x="560" y="61"/>
                  <a:pt x="560" y="61"/>
                  <a:pt x="560" y="61"/>
                </a:cubicBezTo>
                <a:cubicBezTo>
                  <a:pt x="560" y="62"/>
                  <a:pt x="561" y="62"/>
                  <a:pt x="561" y="63"/>
                </a:cubicBezTo>
                <a:cubicBezTo>
                  <a:pt x="561" y="63"/>
                  <a:pt x="562" y="63"/>
                  <a:pt x="562" y="63"/>
                </a:cubicBezTo>
                <a:cubicBezTo>
                  <a:pt x="585" y="63"/>
                  <a:pt x="585" y="63"/>
                  <a:pt x="585" y="63"/>
                </a:cubicBezTo>
                <a:cubicBezTo>
                  <a:pt x="587" y="63"/>
                  <a:pt x="587" y="62"/>
                  <a:pt x="587" y="61"/>
                </a:cubicBezTo>
                <a:cubicBezTo>
                  <a:pt x="588" y="60"/>
                  <a:pt x="588" y="60"/>
                  <a:pt x="588" y="60"/>
                </a:cubicBezTo>
                <a:cubicBezTo>
                  <a:pt x="588" y="61"/>
                  <a:pt x="588" y="61"/>
                  <a:pt x="588" y="61"/>
                </a:cubicBezTo>
                <a:cubicBezTo>
                  <a:pt x="588" y="62"/>
                  <a:pt x="589" y="63"/>
                  <a:pt x="590" y="63"/>
                </a:cubicBezTo>
                <a:cubicBezTo>
                  <a:pt x="597" y="63"/>
                  <a:pt x="597" y="63"/>
                  <a:pt x="597" y="63"/>
                </a:cubicBezTo>
                <a:cubicBezTo>
                  <a:pt x="597" y="63"/>
                  <a:pt x="598" y="63"/>
                  <a:pt x="598" y="63"/>
                </a:cubicBezTo>
                <a:cubicBezTo>
                  <a:pt x="598" y="63"/>
                  <a:pt x="599" y="63"/>
                  <a:pt x="599" y="63"/>
                </a:cubicBezTo>
                <a:cubicBezTo>
                  <a:pt x="606" y="63"/>
                  <a:pt x="606" y="63"/>
                  <a:pt x="606" y="63"/>
                </a:cubicBezTo>
                <a:cubicBezTo>
                  <a:pt x="607" y="63"/>
                  <a:pt x="607" y="63"/>
                  <a:pt x="608" y="63"/>
                </a:cubicBezTo>
                <a:cubicBezTo>
                  <a:pt x="608" y="62"/>
                  <a:pt x="608" y="62"/>
                  <a:pt x="608" y="61"/>
                </a:cubicBezTo>
                <a:cubicBezTo>
                  <a:pt x="608" y="61"/>
                  <a:pt x="608" y="61"/>
                  <a:pt x="608" y="61"/>
                </a:cubicBezTo>
                <a:cubicBezTo>
                  <a:pt x="608" y="62"/>
                  <a:pt x="609" y="63"/>
                  <a:pt x="610" y="63"/>
                </a:cubicBezTo>
                <a:cubicBezTo>
                  <a:pt x="652" y="63"/>
                  <a:pt x="652" y="63"/>
                  <a:pt x="652" y="63"/>
                </a:cubicBezTo>
                <a:cubicBezTo>
                  <a:pt x="652" y="59"/>
                  <a:pt x="652" y="59"/>
                  <a:pt x="652" y="59"/>
                </a:cubicBezTo>
                <a:lnTo>
                  <a:pt x="612" y="59"/>
                </a:lnTo>
                <a:close/>
                <a:moveTo>
                  <a:pt x="256" y="44"/>
                </a:moveTo>
                <a:cubicBezTo>
                  <a:pt x="231" y="44"/>
                  <a:pt x="231" y="44"/>
                  <a:pt x="231" y="44"/>
                </a:cubicBezTo>
                <a:cubicBezTo>
                  <a:pt x="231" y="42"/>
                  <a:pt x="231" y="42"/>
                  <a:pt x="231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3" y="42"/>
                  <a:pt x="244" y="41"/>
                  <a:pt x="244" y="40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256" y="37"/>
                  <a:pt x="256" y="37"/>
                  <a:pt x="256" y="37"/>
                </a:cubicBezTo>
                <a:lnTo>
                  <a:pt x="256" y="44"/>
                </a:lnTo>
                <a:close/>
                <a:moveTo>
                  <a:pt x="256" y="32"/>
                </a:moveTo>
                <a:cubicBezTo>
                  <a:pt x="240" y="32"/>
                  <a:pt x="240" y="32"/>
                  <a:pt x="240" y="32"/>
                </a:cubicBezTo>
                <a:cubicBezTo>
                  <a:pt x="239" y="32"/>
                  <a:pt x="238" y="33"/>
                  <a:pt x="238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4" y="27"/>
                  <a:pt x="256" y="29"/>
                  <a:pt x="256" y="30"/>
                </a:cubicBezTo>
                <a:lnTo>
                  <a:pt x="256" y="32"/>
                </a:lnTo>
                <a:close/>
                <a:moveTo>
                  <a:pt x="272" y="45"/>
                </a:moveTo>
                <a:cubicBezTo>
                  <a:pt x="272" y="44"/>
                  <a:pt x="271" y="44"/>
                  <a:pt x="27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37"/>
                  <a:pt x="261" y="37"/>
                  <a:pt x="261" y="37"/>
                </a:cubicBezTo>
                <a:cubicBezTo>
                  <a:pt x="272" y="37"/>
                  <a:pt x="272" y="37"/>
                  <a:pt x="272" y="37"/>
                </a:cubicBezTo>
                <a:lnTo>
                  <a:pt x="272" y="45"/>
                </a:lnTo>
                <a:close/>
                <a:moveTo>
                  <a:pt x="314" y="46"/>
                </a:moveTo>
                <a:cubicBezTo>
                  <a:pt x="313" y="46"/>
                  <a:pt x="313" y="47"/>
                  <a:pt x="313" y="48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5" y="39"/>
                  <a:pt x="305" y="39"/>
                  <a:pt x="305" y="39"/>
                </a:cubicBezTo>
                <a:cubicBezTo>
                  <a:pt x="316" y="39"/>
                  <a:pt x="316" y="39"/>
                  <a:pt x="316" y="39"/>
                </a:cubicBezTo>
                <a:cubicBezTo>
                  <a:pt x="319" y="39"/>
                  <a:pt x="322" y="41"/>
                  <a:pt x="324" y="43"/>
                </a:cubicBezTo>
                <a:lnTo>
                  <a:pt x="314" y="46"/>
                </a:lnTo>
                <a:close/>
                <a:moveTo>
                  <a:pt x="594" y="59"/>
                </a:moveTo>
                <a:cubicBezTo>
                  <a:pt x="594" y="59"/>
                  <a:pt x="594" y="59"/>
                  <a:pt x="594" y="59"/>
                </a:cubicBezTo>
                <a:cubicBezTo>
                  <a:pt x="592" y="59"/>
                  <a:pt x="592" y="59"/>
                  <a:pt x="592" y="59"/>
                </a:cubicBezTo>
                <a:cubicBezTo>
                  <a:pt x="591" y="49"/>
                  <a:pt x="591" y="49"/>
                  <a:pt x="591" y="49"/>
                </a:cubicBezTo>
                <a:cubicBezTo>
                  <a:pt x="592" y="49"/>
                  <a:pt x="594" y="49"/>
                  <a:pt x="595" y="49"/>
                </a:cubicBezTo>
                <a:cubicBezTo>
                  <a:pt x="595" y="59"/>
                  <a:pt x="595" y="59"/>
                  <a:pt x="595" y="59"/>
                </a:cubicBezTo>
                <a:lnTo>
                  <a:pt x="594" y="59"/>
                </a:lnTo>
                <a:close/>
                <a:moveTo>
                  <a:pt x="595" y="43"/>
                </a:moveTo>
                <a:cubicBezTo>
                  <a:pt x="595" y="43"/>
                  <a:pt x="595" y="43"/>
                  <a:pt x="595" y="43"/>
                </a:cubicBezTo>
                <a:cubicBezTo>
                  <a:pt x="593" y="44"/>
                  <a:pt x="592" y="44"/>
                  <a:pt x="591" y="44"/>
                </a:cubicBezTo>
                <a:cubicBezTo>
                  <a:pt x="591" y="40"/>
                  <a:pt x="591" y="40"/>
                  <a:pt x="591" y="40"/>
                </a:cubicBezTo>
                <a:cubicBezTo>
                  <a:pt x="591" y="40"/>
                  <a:pt x="592" y="40"/>
                  <a:pt x="593" y="40"/>
                </a:cubicBezTo>
                <a:cubicBezTo>
                  <a:pt x="594" y="41"/>
                  <a:pt x="595" y="41"/>
                  <a:pt x="596" y="42"/>
                </a:cubicBezTo>
                <a:cubicBezTo>
                  <a:pt x="595" y="43"/>
                  <a:pt x="595" y="43"/>
                  <a:pt x="595" y="43"/>
                </a:cubicBezTo>
                <a:close/>
                <a:moveTo>
                  <a:pt x="603" y="44"/>
                </a:moveTo>
                <a:cubicBezTo>
                  <a:pt x="604" y="44"/>
                  <a:pt x="604" y="43"/>
                  <a:pt x="604" y="42"/>
                </a:cubicBezTo>
                <a:cubicBezTo>
                  <a:pt x="604" y="41"/>
                  <a:pt x="603" y="41"/>
                  <a:pt x="602" y="40"/>
                </a:cubicBezTo>
                <a:cubicBezTo>
                  <a:pt x="602" y="40"/>
                  <a:pt x="602" y="39"/>
                  <a:pt x="602" y="39"/>
                </a:cubicBezTo>
                <a:cubicBezTo>
                  <a:pt x="603" y="39"/>
                  <a:pt x="604" y="39"/>
                  <a:pt x="604" y="39"/>
                </a:cubicBezTo>
                <a:cubicBezTo>
                  <a:pt x="604" y="47"/>
                  <a:pt x="604" y="47"/>
                  <a:pt x="604" y="47"/>
                </a:cubicBezTo>
                <a:cubicBezTo>
                  <a:pt x="603" y="46"/>
                  <a:pt x="602" y="46"/>
                  <a:pt x="601" y="45"/>
                </a:cubicBezTo>
                <a:cubicBezTo>
                  <a:pt x="602" y="45"/>
                  <a:pt x="603" y="45"/>
                  <a:pt x="603" y="44"/>
                </a:cubicBezTo>
                <a:close/>
                <a:moveTo>
                  <a:pt x="601" y="59"/>
                </a:moveTo>
                <a:cubicBezTo>
                  <a:pt x="600" y="50"/>
                  <a:pt x="600" y="50"/>
                  <a:pt x="600" y="50"/>
                </a:cubicBezTo>
                <a:cubicBezTo>
                  <a:pt x="602" y="51"/>
                  <a:pt x="603" y="52"/>
                  <a:pt x="604" y="53"/>
                </a:cubicBezTo>
                <a:cubicBezTo>
                  <a:pt x="604" y="59"/>
                  <a:pt x="604" y="59"/>
                  <a:pt x="604" y="59"/>
                </a:cubicBezTo>
                <a:lnTo>
                  <a:pt x="601" y="59"/>
                </a:lnTo>
                <a:close/>
              </a:path>
            </a:pathLst>
          </a:custGeom>
          <a:solidFill>
            <a:srgbClr val="9B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6" name="Picture 110"/>
          <p:cNvPicPr/>
          <p:nvPr/>
        </p:nvPicPr>
        <p:blipFill>
          <a:blip r:embed="rId3"/>
          <a:stretch/>
        </p:blipFill>
        <p:spPr>
          <a:xfrm>
            <a:off x="775800" y="87120"/>
            <a:ext cx="595080" cy="63936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1582280" y="0"/>
            <a:ext cx="608760" cy="208800"/>
          </a:xfrm>
          <a:prstGeom prst="parallelogram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fld id="{A5D51B71-494A-4603-A67D-48E535031F47}" type="slidenum">
              <a:rPr lang="ru-RU" sz="939" b="0" strike="noStrike" spc="-1">
                <a:solidFill>
                  <a:srgbClr val="FFFFFF"/>
                </a:solidFill>
                <a:latin typeface="Arial Narrow"/>
                <a:ea typeface="DejaVu Sans"/>
              </a:rPr>
              <a:pPr algn="ctr">
                <a:lnSpc>
                  <a:spcPct val="100000"/>
                </a:lnSpc>
              </a:pPr>
              <a:t>9</a:t>
            </a:fld>
            <a:endParaRPr lang="ru-RU" sz="939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 rot="5400000">
            <a:off x="5371200" y="1391760"/>
            <a:ext cx="13680" cy="10763280"/>
          </a:xfrm>
          <a:prstGeom prst="rect">
            <a:avLst/>
          </a:prstGeom>
          <a:solidFill>
            <a:srgbClr val="A1BFB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6"/>
          <p:cNvSpPr/>
          <p:nvPr/>
        </p:nvSpPr>
        <p:spPr>
          <a:xfrm>
            <a:off x="6316200" y="1799640"/>
            <a:ext cx="158400" cy="192600"/>
          </a:xfrm>
          <a:custGeom>
            <a:avLst/>
            <a:gdLst/>
            <a:ahLst/>
            <a:cxnLst/>
            <a:rect l="l" t="t" r="r" b="b"/>
            <a:pathLst>
              <a:path w="35" h="46">
                <a:moveTo>
                  <a:pt x="3" y="37"/>
                </a:moveTo>
                <a:cubicBezTo>
                  <a:pt x="4" y="37"/>
                  <a:pt x="5" y="37"/>
                  <a:pt x="5" y="37"/>
                </a:cubicBezTo>
                <a:cubicBezTo>
                  <a:pt x="7" y="39"/>
                  <a:pt x="8" y="40"/>
                  <a:pt x="9" y="42"/>
                </a:cubicBezTo>
                <a:cubicBezTo>
                  <a:pt x="10" y="44"/>
                  <a:pt x="11" y="46"/>
                  <a:pt x="13" y="46"/>
                </a:cubicBezTo>
                <a:cubicBezTo>
                  <a:pt x="16" y="46"/>
                  <a:pt x="17" y="44"/>
                  <a:pt x="19" y="43"/>
                </a:cubicBezTo>
                <a:cubicBezTo>
                  <a:pt x="20" y="41"/>
                  <a:pt x="22" y="40"/>
                  <a:pt x="24" y="39"/>
                </a:cubicBezTo>
                <a:cubicBezTo>
                  <a:pt x="25" y="39"/>
                  <a:pt x="25" y="39"/>
                  <a:pt x="26" y="38"/>
                </a:cubicBezTo>
                <a:cubicBezTo>
                  <a:pt x="29" y="38"/>
                  <a:pt x="35" y="37"/>
                  <a:pt x="35" y="34"/>
                </a:cubicBezTo>
                <a:cubicBezTo>
                  <a:pt x="35" y="33"/>
                  <a:pt x="34" y="32"/>
                  <a:pt x="33" y="31"/>
                </a:cubicBezTo>
                <a:cubicBezTo>
                  <a:pt x="31" y="30"/>
                  <a:pt x="30" y="28"/>
                  <a:pt x="30" y="26"/>
                </a:cubicBezTo>
                <a:cubicBezTo>
                  <a:pt x="30" y="24"/>
                  <a:pt x="31" y="23"/>
                  <a:pt x="32" y="22"/>
                </a:cubicBezTo>
                <a:cubicBezTo>
                  <a:pt x="34" y="20"/>
                  <a:pt x="35" y="19"/>
                  <a:pt x="35" y="17"/>
                </a:cubicBezTo>
                <a:cubicBezTo>
                  <a:pt x="35" y="14"/>
                  <a:pt x="32" y="12"/>
                  <a:pt x="30" y="12"/>
                </a:cubicBezTo>
                <a:cubicBezTo>
                  <a:pt x="28" y="12"/>
                  <a:pt x="26" y="9"/>
                  <a:pt x="25" y="6"/>
                </a:cubicBezTo>
                <a:cubicBezTo>
                  <a:pt x="24" y="4"/>
                  <a:pt x="23" y="0"/>
                  <a:pt x="21" y="0"/>
                </a:cubicBezTo>
                <a:cubicBezTo>
                  <a:pt x="21" y="0"/>
                  <a:pt x="20" y="0"/>
                  <a:pt x="20" y="2"/>
                </a:cubicBezTo>
                <a:lnTo>
                  <a:pt x="20" y="3"/>
                </a:lnTo>
                <a:lnTo>
                  <a:pt x="20" y="3"/>
                </a:lnTo>
                <a:cubicBezTo>
                  <a:pt x="18" y="4"/>
                  <a:pt x="15" y="7"/>
                  <a:pt x="14" y="8"/>
                </a:cubicBezTo>
                <a:lnTo>
                  <a:pt x="14" y="8"/>
                </a:lnTo>
                <a:lnTo>
                  <a:pt x="13" y="8"/>
                </a:lnTo>
                <a:cubicBezTo>
                  <a:pt x="11" y="8"/>
                  <a:pt x="6" y="12"/>
                  <a:pt x="6" y="14"/>
                </a:cubicBezTo>
                <a:cubicBezTo>
                  <a:pt x="6" y="15"/>
                  <a:pt x="7" y="16"/>
                  <a:pt x="8" y="17"/>
                </a:cubicBezTo>
                <a:cubicBezTo>
                  <a:pt x="9" y="18"/>
                  <a:pt x="10" y="18"/>
                  <a:pt x="10" y="20"/>
                </a:cubicBezTo>
                <a:cubicBezTo>
                  <a:pt x="10" y="23"/>
                  <a:pt x="7" y="29"/>
                  <a:pt x="3" y="30"/>
                </a:cubicBezTo>
                <a:lnTo>
                  <a:pt x="3" y="33"/>
                </a:lnTo>
                <a:lnTo>
                  <a:pt x="2" y="33"/>
                </a:lnTo>
                <a:cubicBezTo>
                  <a:pt x="1" y="34"/>
                  <a:pt x="0" y="34"/>
                  <a:pt x="0" y="35"/>
                </a:cubicBezTo>
                <a:cubicBezTo>
                  <a:pt x="0" y="36"/>
                  <a:pt x="1" y="36"/>
                  <a:pt x="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7"/>
          <p:cNvSpPr/>
          <p:nvPr/>
        </p:nvSpPr>
        <p:spPr>
          <a:xfrm>
            <a:off x="6375960" y="197568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2" h="46">
                <a:moveTo>
                  <a:pt x="3" y="19"/>
                </a:moveTo>
                <a:cubicBezTo>
                  <a:pt x="2" y="20"/>
                  <a:pt x="0" y="21"/>
                  <a:pt x="0" y="22"/>
                </a:cubicBezTo>
                <a:cubicBezTo>
                  <a:pt x="0" y="23"/>
                  <a:pt x="1" y="23"/>
                  <a:pt x="3" y="25"/>
                </a:cubicBezTo>
                <a:cubicBezTo>
                  <a:pt x="5" y="26"/>
                  <a:pt x="8" y="27"/>
                  <a:pt x="8" y="30"/>
                </a:cubicBezTo>
                <a:cubicBezTo>
                  <a:pt x="8" y="34"/>
                  <a:pt x="10" y="38"/>
                  <a:pt x="13" y="38"/>
                </a:cubicBezTo>
                <a:cubicBezTo>
                  <a:pt x="17" y="38"/>
                  <a:pt x="21" y="40"/>
                  <a:pt x="24" y="42"/>
                </a:cubicBezTo>
                <a:cubicBezTo>
                  <a:pt x="27" y="44"/>
                  <a:pt x="30" y="46"/>
                  <a:pt x="34" y="46"/>
                </a:cubicBezTo>
                <a:cubicBezTo>
                  <a:pt x="37" y="46"/>
                  <a:pt x="42" y="45"/>
                  <a:pt x="42" y="40"/>
                </a:cubicBezTo>
                <a:cubicBezTo>
                  <a:pt x="42" y="38"/>
                  <a:pt x="41" y="37"/>
                  <a:pt x="40" y="35"/>
                </a:cubicBezTo>
                <a:cubicBezTo>
                  <a:pt x="39" y="34"/>
                  <a:pt x="38" y="33"/>
                  <a:pt x="38" y="30"/>
                </a:cubicBezTo>
                <a:cubicBezTo>
                  <a:pt x="38" y="29"/>
                  <a:pt x="39" y="28"/>
                  <a:pt x="40" y="26"/>
                </a:cubicBezTo>
                <a:lnTo>
                  <a:pt x="40" y="11"/>
                </a:lnTo>
                <a:cubicBezTo>
                  <a:pt x="40" y="7"/>
                  <a:pt x="38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lnTo>
                  <a:pt x="34" y="6"/>
                </a:lnTo>
                <a:cubicBezTo>
                  <a:pt x="32" y="10"/>
                  <a:pt x="30" y="14"/>
                  <a:pt x="27" y="16"/>
                </a:cubicBezTo>
                <a:lnTo>
                  <a:pt x="26" y="16"/>
                </a:lnTo>
                <a:lnTo>
                  <a:pt x="26" y="15"/>
                </a:lnTo>
                <a:cubicBezTo>
                  <a:pt x="25" y="15"/>
                  <a:pt x="25" y="14"/>
                  <a:pt x="25" y="14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9"/>
                  <a:pt x="25" y="7"/>
                  <a:pt x="26" y="6"/>
                </a:cubicBezTo>
                <a:cubicBezTo>
                  <a:pt x="26" y="4"/>
                  <a:pt x="27" y="3"/>
                  <a:pt x="27" y="2"/>
                </a:cubicBezTo>
                <a:cubicBezTo>
                  <a:pt x="27" y="0"/>
                  <a:pt x="27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10" y="5"/>
                  <a:pt x="8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2"/>
                  <a:pt x="7" y="13"/>
                  <a:pt x="6" y="15"/>
                </a:cubicBezTo>
                <a:cubicBezTo>
                  <a:pt x="6" y="16"/>
                  <a:pt x="4" y="18"/>
                  <a:pt x="3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8"/>
          <p:cNvSpPr/>
          <p:nvPr/>
        </p:nvSpPr>
        <p:spPr>
          <a:xfrm>
            <a:off x="6594840" y="2063520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5" h="53">
                <a:moveTo>
                  <a:pt x="13" y="0"/>
                </a:moveTo>
                <a:cubicBezTo>
                  <a:pt x="12" y="1"/>
                  <a:pt x="8" y="5"/>
                  <a:pt x="8" y="7"/>
                </a:cubicBezTo>
                <a:lnTo>
                  <a:pt x="8" y="14"/>
                </a:lnTo>
                <a:cubicBezTo>
                  <a:pt x="7" y="16"/>
                  <a:pt x="7" y="18"/>
                  <a:pt x="7" y="20"/>
                </a:cubicBezTo>
                <a:cubicBezTo>
                  <a:pt x="6" y="25"/>
                  <a:pt x="5" y="30"/>
                  <a:pt x="3" y="34"/>
                </a:cubicBezTo>
                <a:lnTo>
                  <a:pt x="3" y="42"/>
                </a:lnTo>
                <a:lnTo>
                  <a:pt x="2" y="42"/>
                </a:lnTo>
                <a:cubicBezTo>
                  <a:pt x="1" y="43"/>
                  <a:pt x="0" y="48"/>
                  <a:pt x="0" y="51"/>
                </a:cubicBezTo>
                <a:cubicBezTo>
                  <a:pt x="0" y="51"/>
                  <a:pt x="0" y="53"/>
                  <a:pt x="2" y="53"/>
                </a:cubicBezTo>
                <a:cubicBezTo>
                  <a:pt x="4" y="53"/>
                  <a:pt x="5" y="51"/>
                  <a:pt x="6" y="50"/>
                </a:cubicBezTo>
                <a:cubicBezTo>
                  <a:pt x="6" y="49"/>
                  <a:pt x="7" y="49"/>
                  <a:pt x="7" y="48"/>
                </a:cubicBezTo>
                <a:cubicBezTo>
                  <a:pt x="11" y="45"/>
                  <a:pt x="16" y="42"/>
                  <a:pt x="23" y="40"/>
                </a:cubicBezTo>
                <a:cubicBezTo>
                  <a:pt x="28" y="38"/>
                  <a:pt x="35" y="34"/>
                  <a:pt x="35" y="25"/>
                </a:cubicBezTo>
                <a:cubicBezTo>
                  <a:pt x="35" y="21"/>
                  <a:pt x="26" y="10"/>
                  <a:pt x="23" y="10"/>
                </a:cubicBezTo>
                <a:cubicBezTo>
                  <a:pt x="18" y="10"/>
                  <a:pt x="17" y="15"/>
                  <a:pt x="17" y="18"/>
                </a:cubicBezTo>
                <a:lnTo>
                  <a:pt x="17" y="19"/>
                </a:lnTo>
                <a:lnTo>
                  <a:pt x="12" y="19"/>
                </a:lnTo>
                <a:lnTo>
                  <a:pt x="12" y="13"/>
                </a:lnTo>
                <a:lnTo>
                  <a:pt x="15" y="4"/>
                </a:lnTo>
                <a:lnTo>
                  <a:pt x="15" y="2"/>
                </a:lnTo>
                <a:cubicBezTo>
                  <a:pt x="15" y="1"/>
                  <a:pt x="14" y="0"/>
                  <a:pt x="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9"/>
          <p:cNvSpPr/>
          <p:nvPr/>
        </p:nvSpPr>
        <p:spPr>
          <a:xfrm>
            <a:off x="1171322" y="358490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0"/>
          <p:cNvSpPr/>
          <p:nvPr/>
        </p:nvSpPr>
        <p:spPr>
          <a:xfrm>
            <a:off x="1986722" y="2811960"/>
            <a:ext cx="218160" cy="227880"/>
          </a:xfrm>
          <a:custGeom>
            <a:avLst/>
            <a:gdLst/>
            <a:ahLst/>
            <a:cxnLst/>
            <a:rect l="l" t="t" r="r" b="b"/>
            <a:pathLst>
              <a:path w="47" h="57">
                <a:moveTo>
                  <a:pt x="30" y="57"/>
                </a:moveTo>
                <a:lnTo>
                  <a:pt x="45" y="50"/>
                </a:lnTo>
                <a:lnTo>
                  <a:pt x="47" y="19"/>
                </a:lnTo>
                <a:lnTo>
                  <a:pt x="43" y="15"/>
                </a:lnTo>
                <a:lnTo>
                  <a:pt x="39" y="28"/>
                </a:lnTo>
                <a:lnTo>
                  <a:pt x="21" y="18"/>
                </a:lnTo>
                <a:lnTo>
                  <a:pt x="14" y="0"/>
                </a:lnTo>
                <a:lnTo>
                  <a:pt x="7" y="4"/>
                </a:lnTo>
                <a:lnTo>
                  <a:pt x="0" y="4"/>
                </a:lnTo>
                <a:lnTo>
                  <a:pt x="30" y="5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1"/>
          <p:cNvSpPr/>
          <p:nvPr/>
        </p:nvSpPr>
        <p:spPr>
          <a:xfrm>
            <a:off x="3558122" y="460512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2"/>
          <p:cNvSpPr/>
          <p:nvPr/>
        </p:nvSpPr>
        <p:spPr>
          <a:xfrm>
            <a:off x="4393682" y="397224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3"/>
          <p:cNvSpPr/>
          <p:nvPr/>
        </p:nvSpPr>
        <p:spPr>
          <a:xfrm>
            <a:off x="1780560" y="5509440"/>
            <a:ext cx="257760" cy="192600"/>
          </a:xfrm>
          <a:custGeom>
            <a:avLst/>
            <a:gdLst/>
            <a:ahLst/>
            <a:cxnLst/>
            <a:rect l="l" t="t" r="r" b="b"/>
            <a:pathLst>
              <a:path w="55" h="46">
                <a:moveTo>
                  <a:pt x="55" y="19"/>
                </a:moveTo>
                <a:cubicBezTo>
                  <a:pt x="45" y="17"/>
                  <a:pt x="42" y="14"/>
                  <a:pt x="38" y="5"/>
                </a:cubicBezTo>
                <a:lnTo>
                  <a:pt x="37" y="3"/>
                </a:lnTo>
                <a:lnTo>
                  <a:pt x="33" y="3"/>
                </a:lnTo>
                <a:cubicBezTo>
                  <a:pt x="32" y="3"/>
                  <a:pt x="31" y="3"/>
                  <a:pt x="31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23" y="0"/>
                  <a:pt x="8" y="3"/>
                  <a:pt x="8" y="7"/>
                </a:cubicBezTo>
                <a:cubicBezTo>
                  <a:pt x="8" y="8"/>
                  <a:pt x="9" y="9"/>
                  <a:pt x="9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8"/>
                  <a:pt x="10" y="24"/>
                  <a:pt x="5" y="24"/>
                </a:cubicBezTo>
                <a:cubicBezTo>
                  <a:pt x="3" y="24"/>
                  <a:pt x="2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6"/>
                  <a:pt x="2" y="27"/>
                  <a:pt x="4" y="28"/>
                </a:cubicBezTo>
                <a:cubicBezTo>
                  <a:pt x="7" y="29"/>
                  <a:pt x="9" y="30"/>
                  <a:pt x="11" y="33"/>
                </a:cubicBezTo>
                <a:cubicBezTo>
                  <a:pt x="13" y="35"/>
                  <a:pt x="13" y="37"/>
                  <a:pt x="14" y="39"/>
                </a:cubicBezTo>
                <a:cubicBezTo>
                  <a:pt x="14" y="42"/>
                  <a:pt x="14" y="44"/>
                  <a:pt x="16" y="46"/>
                </a:cubicBezTo>
                <a:cubicBezTo>
                  <a:pt x="19" y="44"/>
                  <a:pt x="22" y="43"/>
                  <a:pt x="27" y="43"/>
                </a:cubicBezTo>
                <a:cubicBezTo>
                  <a:pt x="28" y="43"/>
                  <a:pt x="30" y="44"/>
                  <a:pt x="31" y="44"/>
                </a:cubicBezTo>
                <a:cubicBezTo>
                  <a:pt x="32" y="45"/>
                  <a:pt x="33" y="45"/>
                  <a:pt x="34" y="45"/>
                </a:cubicBezTo>
                <a:cubicBezTo>
                  <a:pt x="38" y="45"/>
                  <a:pt x="39" y="43"/>
                  <a:pt x="40" y="37"/>
                </a:cubicBezTo>
                <a:cubicBezTo>
                  <a:pt x="41" y="35"/>
                  <a:pt x="41" y="34"/>
                  <a:pt x="42" y="32"/>
                </a:cubicBezTo>
                <a:cubicBezTo>
                  <a:pt x="42" y="32"/>
                  <a:pt x="42" y="32"/>
                  <a:pt x="42" y="31"/>
                </a:cubicBezTo>
                <a:lnTo>
                  <a:pt x="50" y="24"/>
                </a:lnTo>
                <a:cubicBezTo>
                  <a:pt x="50" y="23"/>
                  <a:pt x="51" y="23"/>
                  <a:pt x="51" y="22"/>
                </a:cubicBezTo>
                <a:cubicBezTo>
                  <a:pt x="52" y="22"/>
                  <a:pt x="54" y="20"/>
                  <a:pt x="55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4"/>
          <p:cNvSpPr/>
          <p:nvPr/>
        </p:nvSpPr>
        <p:spPr>
          <a:xfrm>
            <a:off x="3220082" y="423612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5"/>
          <p:cNvSpPr/>
          <p:nvPr/>
        </p:nvSpPr>
        <p:spPr>
          <a:xfrm>
            <a:off x="4453442" y="406008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6"/>
          <p:cNvSpPr/>
          <p:nvPr/>
        </p:nvSpPr>
        <p:spPr>
          <a:xfrm>
            <a:off x="3319442" y="400752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7"/>
          <p:cNvSpPr/>
          <p:nvPr/>
        </p:nvSpPr>
        <p:spPr>
          <a:xfrm>
            <a:off x="3418802" y="374364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"/>
          <p:cNvSpPr/>
          <p:nvPr/>
        </p:nvSpPr>
        <p:spPr>
          <a:xfrm>
            <a:off x="3239882" y="363816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9"/>
          <p:cNvSpPr/>
          <p:nvPr/>
        </p:nvSpPr>
        <p:spPr>
          <a:xfrm>
            <a:off x="2762522" y="346032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0"/>
          <p:cNvSpPr/>
          <p:nvPr/>
        </p:nvSpPr>
        <p:spPr>
          <a:xfrm>
            <a:off x="2563442" y="356796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1"/>
          <p:cNvSpPr/>
          <p:nvPr/>
        </p:nvSpPr>
        <p:spPr>
          <a:xfrm>
            <a:off x="3199922" y="384912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2"/>
          <p:cNvSpPr/>
          <p:nvPr/>
        </p:nvSpPr>
        <p:spPr>
          <a:xfrm>
            <a:off x="2921642" y="374364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3"/>
          <p:cNvSpPr/>
          <p:nvPr/>
        </p:nvSpPr>
        <p:spPr>
          <a:xfrm>
            <a:off x="3319442" y="38667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4"/>
          <p:cNvSpPr/>
          <p:nvPr/>
        </p:nvSpPr>
        <p:spPr>
          <a:xfrm>
            <a:off x="3021002" y="449964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5"/>
          <p:cNvSpPr/>
          <p:nvPr/>
        </p:nvSpPr>
        <p:spPr>
          <a:xfrm>
            <a:off x="3140522" y="430632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6"/>
          <p:cNvSpPr/>
          <p:nvPr/>
        </p:nvSpPr>
        <p:spPr>
          <a:xfrm>
            <a:off x="2682962" y="456984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7"/>
          <p:cNvSpPr/>
          <p:nvPr/>
        </p:nvSpPr>
        <p:spPr>
          <a:xfrm>
            <a:off x="2981402" y="406008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8"/>
          <p:cNvSpPr/>
          <p:nvPr/>
        </p:nvSpPr>
        <p:spPr>
          <a:xfrm>
            <a:off x="2702762" y="381384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9"/>
          <p:cNvSpPr/>
          <p:nvPr/>
        </p:nvSpPr>
        <p:spPr>
          <a:xfrm>
            <a:off x="2941442" y="425340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0"/>
          <p:cNvSpPr/>
          <p:nvPr/>
        </p:nvSpPr>
        <p:spPr>
          <a:xfrm>
            <a:off x="2643002" y="430632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1"/>
          <p:cNvSpPr/>
          <p:nvPr/>
        </p:nvSpPr>
        <p:spPr>
          <a:xfrm>
            <a:off x="2623202" y="400752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2"/>
          <p:cNvSpPr/>
          <p:nvPr/>
        </p:nvSpPr>
        <p:spPr>
          <a:xfrm>
            <a:off x="2384522" y="381384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3"/>
          <p:cNvSpPr/>
          <p:nvPr/>
        </p:nvSpPr>
        <p:spPr>
          <a:xfrm>
            <a:off x="2762522" y="416556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4"/>
          <p:cNvSpPr/>
          <p:nvPr/>
        </p:nvSpPr>
        <p:spPr>
          <a:xfrm>
            <a:off x="3438602" y="442944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5"/>
          <p:cNvSpPr/>
          <p:nvPr/>
        </p:nvSpPr>
        <p:spPr>
          <a:xfrm>
            <a:off x="2802122" y="397224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6"/>
          <p:cNvSpPr/>
          <p:nvPr/>
        </p:nvSpPr>
        <p:spPr>
          <a:xfrm>
            <a:off x="2861882" y="5009400"/>
            <a:ext cx="257760" cy="421200"/>
          </a:xfrm>
          <a:custGeom>
            <a:avLst/>
            <a:gdLst/>
            <a:ahLst/>
            <a:cxnLst/>
            <a:rect l="l" t="t" r="r" b="b"/>
            <a:pathLst>
              <a:path w="58" h="106">
                <a:moveTo>
                  <a:pt x="53" y="53"/>
                </a:moveTo>
                <a:cubicBezTo>
                  <a:pt x="52" y="52"/>
                  <a:pt x="50" y="51"/>
                  <a:pt x="48" y="51"/>
                </a:cubicBezTo>
                <a:cubicBezTo>
                  <a:pt x="44" y="50"/>
                  <a:pt x="40" y="49"/>
                  <a:pt x="40" y="43"/>
                </a:cubicBezTo>
                <a:cubicBezTo>
                  <a:pt x="40" y="39"/>
                  <a:pt x="42" y="37"/>
                  <a:pt x="44" y="35"/>
                </a:cubicBezTo>
                <a:cubicBezTo>
                  <a:pt x="45" y="34"/>
                  <a:pt x="47" y="32"/>
                  <a:pt x="48" y="31"/>
                </a:cubicBezTo>
                <a:lnTo>
                  <a:pt x="46" y="29"/>
                </a:lnTo>
                <a:cubicBezTo>
                  <a:pt x="45" y="29"/>
                  <a:pt x="45" y="28"/>
                  <a:pt x="45" y="28"/>
                </a:cubicBezTo>
                <a:cubicBezTo>
                  <a:pt x="43" y="26"/>
                  <a:pt x="40" y="24"/>
                  <a:pt x="40" y="20"/>
                </a:cubicBezTo>
                <a:cubicBezTo>
                  <a:pt x="40" y="15"/>
                  <a:pt x="43" y="13"/>
                  <a:pt x="46" y="10"/>
                </a:cubicBezTo>
                <a:cubicBezTo>
                  <a:pt x="45" y="9"/>
                  <a:pt x="45" y="8"/>
                  <a:pt x="45" y="7"/>
                </a:cubicBezTo>
                <a:cubicBezTo>
                  <a:pt x="44" y="3"/>
                  <a:pt x="43" y="0"/>
                  <a:pt x="39" y="0"/>
                </a:cubicBezTo>
                <a:cubicBezTo>
                  <a:pt x="37" y="0"/>
                  <a:pt x="37" y="0"/>
                  <a:pt x="36" y="1"/>
                </a:cubicBezTo>
                <a:cubicBezTo>
                  <a:pt x="34" y="1"/>
                  <a:pt x="33" y="2"/>
                  <a:pt x="31" y="2"/>
                </a:cubicBezTo>
                <a:cubicBezTo>
                  <a:pt x="28" y="2"/>
                  <a:pt x="26" y="1"/>
                  <a:pt x="24" y="1"/>
                </a:cubicBezTo>
                <a:cubicBezTo>
                  <a:pt x="23" y="0"/>
                  <a:pt x="21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15" y="6"/>
                  <a:pt x="16" y="9"/>
                  <a:pt x="17" y="12"/>
                </a:cubicBezTo>
                <a:cubicBezTo>
                  <a:pt x="18" y="16"/>
                  <a:pt x="20" y="21"/>
                  <a:pt x="20" y="30"/>
                </a:cubicBezTo>
                <a:cubicBezTo>
                  <a:pt x="20" y="37"/>
                  <a:pt x="21" y="40"/>
                  <a:pt x="27" y="40"/>
                </a:cubicBezTo>
                <a:lnTo>
                  <a:pt x="28" y="40"/>
                </a:lnTo>
                <a:lnTo>
                  <a:pt x="28" y="46"/>
                </a:lnTo>
                <a:lnTo>
                  <a:pt x="28" y="47"/>
                </a:lnTo>
                <a:cubicBezTo>
                  <a:pt x="27" y="48"/>
                  <a:pt x="26" y="49"/>
                  <a:pt x="26" y="49"/>
                </a:cubicBezTo>
                <a:cubicBezTo>
                  <a:pt x="24" y="51"/>
                  <a:pt x="23" y="52"/>
                  <a:pt x="23" y="53"/>
                </a:cubicBezTo>
                <a:cubicBezTo>
                  <a:pt x="23" y="56"/>
                  <a:pt x="24" y="58"/>
                  <a:pt x="24" y="60"/>
                </a:cubicBezTo>
                <a:cubicBezTo>
                  <a:pt x="25" y="62"/>
                  <a:pt x="26" y="64"/>
                  <a:pt x="26" y="67"/>
                </a:cubicBezTo>
                <a:cubicBezTo>
                  <a:pt x="26" y="71"/>
                  <a:pt x="16" y="75"/>
                  <a:pt x="14" y="75"/>
                </a:cubicBezTo>
                <a:cubicBezTo>
                  <a:pt x="13" y="75"/>
                  <a:pt x="12" y="74"/>
                  <a:pt x="11" y="73"/>
                </a:cubicBezTo>
                <a:cubicBezTo>
                  <a:pt x="10" y="73"/>
                  <a:pt x="10" y="72"/>
                  <a:pt x="10" y="72"/>
                </a:cubicBezTo>
                <a:cubicBezTo>
                  <a:pt x="8" y="72"/>
                  <a:pt x="8" y="75"/>
                  <a:pt x="8" y="76"/>
                </a:cubicBezTo>
                <a:cubicBezTo>
                  <a:pt x="8" y="77"/>
                  <a:pt x="8" y="79"/>
                  <a:pt x="9" y="80"/>
                </a:cubicBezTo>
                <a:cubicBezTo>
                  <a:pt x="10" y="81"/>
                  <a:pt x="11" y="83"/>
                  <a:pt x="11" y="85"/>
                </a:cubicBezTo>
                <a:cubicBezTo>
                  <a:pt x="11" y="89"/>
                  <a:pt x="7" y="91"/>
                  <a:pt x="5" y="92"/>
                </a:cubicBezTo>
                <a:cubicBezTo>
                  <a:pt x="2" y="94"/>
                  <a:pt x="0" y="95"/>
                  <a:pt x="0" y="97"/>
                </a:cubicBezTo>
                <a:cubicBezTo>
                  <a:pt x="0" y="99"/>
                  <a:pt x="2" y="100"/>
                  <a:pt x="4" y="101"/>
                </a:cubicBezTo>
                <a:cubicBezTo>
                  <a:pt x="5" y="101"/>
                  <a:pt x="6" y="102"/>
                  <a:pt x="7" y="103"/>
                </a:cubicBezTo>
                <a:lnTo>
                  <a:pt x="10" y="103"/>
                </a:lnTo>
                <a:cubicBezTo>
                  <a:pt x="13" y="103"/>
                  <a:pt x="15" y="104"/>
                  <a:pt x="18" y="105"/>
                </a:cubicBezTo>
                <a:cubicBezTo>
                  <a:pt x="20" y="106"/>
                  <a:pt x="23" y="106"/>
                  <a:pt x="25" y="106"/>
                </a:cubicBezTo>
                <a:cubicBezTo>
                  <a:pt x="32" y="105"/>
                  <a:pt x="40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7" y="104"/>
                  <a:pt x="47" y="104"/>
                  <a:pt x="46" y="103"/>
                </a:cubicBezTo>
                <a:lnTo>
                  <a:pt x="45" y="103"/>
                </a:lnTo>
                <a:lnTo>
                  <a:pt x="45" y="85"/>
                </a:lnTo>
                <a:lnTo>
                  <a:pt x="47" y="86"/>
                </a:lnTo>
                <a:cubicBezTo>
                  <a:pt x="50" y="87"/>
                  <a:pt x="52" y="88"/>
                  <a:pt x="53" y="90"/>
                </a:cubicBezTo>
                <a:cubicBezTo>
                  <a:pt x="54" y="90"/>
                  <a:pt x="55" y="91"/>
                  <a:pt x="56" y="92"/>
                </a:cubicBezTo>
                <a:cubicBezTo>
                  <a:pt x="57" y="87"/>
                  <a:pt x="57" y="84"/>
                  <a:pt x="57" y="80"/>
                </a:cubicBezTo>
                <a:cubicBezTo>
                  <a:pt x="57" y="78"/>
                  <a:pt x="57" y="76"/>
                  <a:pt x="57" y="74"/>
                </a:cubicBezTo>
                <a:cubicBezTo>
                  <a:pt x="57" y="73"/>
                  <a:pt x="57" y="72"/>
                  <a:pt x="57" y="70"/>
                </a:cubicBezTo>
                <a:cubicBezTo>
                  <a:pt x="58" y="63"/>
                  <a:pt x="58" y="57"/>
                  <a:pt x="53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7"/>
          <p:cNvSpPr/>
          <p:nvPr/>
        </p:nvSpPr>
        <p:spPr>
          <a:xfrm>
            <a:off x="2304962" y="462276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8"/>
          <p:cNvSpPr/>
          <p:nvPr/>
        </p:nvSpPr>
        <p:spPr>
          <a:xfrm>
            <a:off x="2444282" y="421848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39"/>
          <p:cNvSpPr/>
          <p:nvPr/>
        </p:nvSpPr>
        <p:spPr>
          <a:xfrm>
            <a:off x="3777002" y="377892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0"/>
          <p:cNvSpPr/>
          <p:nvPr/>
        </p:nvSpPr>
        <p:spPr>
          <a:xfrm>
            <a:off x="2464082" y="407772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1"/>
          <p:cNvSpPr/>
          <p:nvPr/>
        </p:nvSpPr>
        <p:spPr>
          <a:xfrm>
            <a:off x="4015682" y="453492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2"/>
          <p:cNvSpPr/>
          <p:nvPr/>
        </p:nvSpPr>
        <p:spPr>
          <a:xfrm>
            <a:off x="3677642" y="416556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43"/>
          <p:cNvSpPr/>
          <p:nvPr/>
        </p:nvSpPr>
        <p:spPr>
          <a:xfrm>
            <a:off x="3617882" y="435888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44"/>
          <p:cNvSpPr/>
          <p:nvPr/>
        </p:nvSpPr>
        <p:spPr>
          <a:xfrm>
            <a:off x="3577922" y="427104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45"/>
          <p:cNvSpPr/>
          <p:nvPr/>
        </p:nvSpPr>
        <p:spPr>
          <a:xfrm>
            <a:off x="2483882" y="4992120"/>
            <a:ext cx="496440" cy="491400"/>
          </a:xfrm>
          <a:custGeom>
            <a:avLst/>
            <a:gdLst/>
            <a:ahLst/>
            <a:cxnLst/>
            <a:rect l="l" t="t" r="r" b="b"/>
            <a:pathLst>
              <a:path w="112" h="123">
                <a:moveTo>
                  <a:pt x="107" y="57"/>
                </a:moveTo>
                <a:cubicBezTo>
                  <a:pt x="107" y="55"/>
                  <a:pt x="108" y="54"/>
                  <a:pt x="110" y="52"/>
                </a:cubicBezTo>
                <a:cubicBezTo>
                  <a:pt x="110" y="51"/>
                  <a:pt x="111" y="51"/>
                  <a:pt x="112" y="50"/>
                </a:cubicBezTo>
                <a:lnTo>
                  <a:pt x="112" y="46"/>
                </a:lnTo>
                <a:cubicBezTo>
                  <a:pt x="104" y="45"/>
                  <a:pt x="104" y="41"/>
                  <a:pt x="104" y="34"/>
                </a:cubicBezTo>
                <a:cubicBezTo>
                  <a:pt x="104" y="25"/>
                  <a:pt x="102" y="21"/>
                  <a:pt x="101" y="16"/>
                </a:cubicBezTo>
                <a:cubicBezTo>
                  <a:pt x="100" y="14"/>
                  <a:pt x="98" y="11"/>
                  <a:pt x="98" y="7"/>
                </a:cubicBezTo>
                <a:cubicBezTo>
                  <a:pt x="96" y="8"/>
                  <a:pt x="95" y="9"/>
                  <a:pt x="93" y="9"/>
                </a:cubicBezTo>
                <a:cubicBezTo>
                  <a:pt x="90" y="9"/>
                  <a:pt x="88" y="5"/>
                  <a:pt x="87" y="1"/>
                </a:cubicBezTo>
                <a:cubicBezTo>
                  <a:pt x="87" y="1"/>
                  <a:pt x="87" y="0"/>
                  <a:pt x="87" y="0"/>
                </a:cubicBezTo>
                <a:cubicBezTo>
                  <a:pt x="87" y="0"/>
                  <a:pt x="86" y="1"/>
                  <a:pt x="86" y="1"/>
                </a:cubicBezTo>
                <a:cubicBezTo>
                  <a:pt x="85" y="4"/>
                  <a:pt x="84" y="8"/>
                  <a:pt x="81" y="8"/>
                </a:cubicBezTo>
                <a:cubicBezTo>
                  <a:pt x="79" y="8"/>
                  <a:pt x="78" y="7"/>
                  <a:pt x="76" y="6"/>
                </a:cubicBezTo>
                <a:cubicBezTo>
                  <a:pt x="75" y="6"/>
                  <a:pt x="73" y="5"/>
                  <a:pt x="70" y="5"/>
                </a:cubicBezTo>
                <a:cubicBezTo>
                  <a:pt x="69" y="5"/>
                  <a:pt x="67" y="5"/>
                  <a:pt x="66" y="6"/>
                </a:cubicBezTo>
                <a:cubicBezTo>
                  <a:pt x="65" y="6"/>
                  <a:pt x="64" y="7"/>
                  <a:pt x="62" y="7"/>
                </a:cubicBezTo>
                <a:lnTo>
                  <a:pt x="63" y="9"/>
                </a:ln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4" y="11"/>
                </a:cubicBezTo>
                <a:cubicBezTo>
                  <a:pt x="64" y="13"/>
                  <a:pt x="64" y="13"/>
                  <a:pt x="65" y="13"/>
                </a:cubicBezTo>
                <a:cubicBezTo>
                  <a:pt x="66" y="13"/>
                  <a:pt x="66" y="13"/>
                  <a:pt x="67" y="12"/>
                </a:cubicBezTo>
                <a:cubicBezTo>
                  <a:pt x="67" y="12"/>
                  <a:pt x="67" y="11"/>
                  <a:pt x="68" y="11"/>
                </a:cubicBezTo>
                <a:cubicBezTo>
                  <a:pt x="68" y="10"/>
                  <a:pt x="68" y="10"/>
                  <a:pt x="69" y="10"/>
                </a:cubicBezTo>
                <a:lnTo>
                  <a:pt x="73" y="10"/>
                </a:lnTo>
                <a:cubicBezTo>
                  <a:pt x="73" y="10"/>
                  <a:pt x="74" y="11"/>
                  <a:pt x="74" y="12"/>
                </a:cubicBezTo>
                <a:lnTo>
                  <a:pt x="74" y="15"/>
                </a:lnTo>
                <a:cubicBezTo>
                  <a:pt x="74" y="26"/>
                  <a:pt x="66" y="28"/>
                  <a:pt x="58" y="30"/>
                </a:cubicBezTo>
                <a:cubicBezTo>
                  <a:pt x="56" y="31"/>
                  <a:pt x="54" y="32"/>
                  <a:pt x="52" y="32"/>
                </a:cubicBezTo>
                <a:cubicBezTo>
                  <a:pt x="51" y="33"/>
                  <a:pt x="51" y="33"/>
                  <a:pt x="50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49" y="40"/>
                  <a:pt x="49" y="43"/>
                  <a:pt x="44" y="43"/>
                </a:cubicBezTo>
                <a:cubicBezTo>
                  <a:pt x="43" y="43"/>
                  <a:pt x="42" y="42"/>
                  <a:pt x="41" y="41"/>
                </a:cubicBezTo>
                <a:cubicBezTo>
                  <a:pt x="40" y="41"/>
                  <a:pt x="39" y="40"/>
                  <a:pt x="37" y="40"/>
                </a:cubicBezTo>
                <a:cubicBezTo>
                  <a:pt x="32" y="40"/>
                  <a:pt x="32" y="37"/>
                  <a:pt x="31" y="34"/>
                </a:cubicBezTo>
                <a:cubicBezTo>
                  <a:pt x="31" y="33"/>
                  <a:pt x="31" y="31"/>
                  <a:pt x="31" y="30"/>
                </a:cubicBezTo>
                <a:cubicBezTo>
                  <a:pt x="30" y="28"/>
                  <a:pt x="28" y="26"/>
                  <a:pt x="26" y="24"/>
                </a:cubicBezTo>
                <a:cubicBezTo>
                  <a:pt x="23" y="20"/>
                  <a:pt x="19" y="17"/>
                  <a:pt x="19" y="11"/>
                </a:cubicBezTo>
                <a:lnTo>
                  <a:pt x="17" y="11"/>
                </a:lnTo>
                <a:cubicBezTo>
                  <a:pt x="17" y="12"/>
                  <a:pt x="17" y="12"/>
                  <a:pt x="17" y="13"/>
                </a:cubicBezTo>
                <a:cubicBezTo>
                  <a:pt x="16" y="15"/>
                  <a:pt x="15" y="17"/>
                  <a:pt x="12" y="17"/>
                </a:cubicBezTo>
                <a:cubicBezTo>
                  <a:pt x="10" y="17"/>
                  <a:pt x="9" y="16"/>
                  <a:pt x="7" y="16"/>
                </a:cubicBezTo>
                <a:cubicBezTo>
                  <a:pt x="6" y="15"/>
                  <a:pt x="5" y="14"/>
                  <a:pt x="4" y="14"/>
                </a:cubicBezTo>
                <a:cubicBezTo>
                  <a:pt x="2" y="14"/>
                  <a:pt x="0" y="15"/>
                  <a:pt x="0" y="18"/>
                </a:cubicBezTo>
                <a:cubicBezTo>
                  <a:pt x="0" y="20"/>
                  <a:pt x="2" y="24"/>
                  <a:pt x="5" y="24"/>
                </a:cubicBezTo>
                <a:cubicBezTo>
                  <a:pt x="6" y="24"/>
                  <a:pt x="7" y="23"/>
                  <a:pt x="8" y="23"/>
                </a:cubicBezTo>
                <a:cubicBezTo>
                  <a:pt x="9" y="22"/>
                  <a:pt x="9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8"/>
                  <a:pt x="14" y="28"/>
                  <a:pt x="17" y="28"/>
                </a:cubicBezTo>
                <a:cubicBezTo>
                  <a:pt x="19" y="28"/>
                  <a:pt x="21" y="29"/>
                  <a:pt x="23" y="29"/>
                </a:cubicBezTo>
                <a:cubicBezTo>
                  <a:pt x="25" y="31"/>
                  <a:pt x="25" y="32"/>
                  <a:pt x="25" y="34"/>
                </a:cubicBezTo>
                <a:cubicBezTo>
                  <a:pt x="25" y="34"/>
                  <a:pt x="26" y="35"/>
                  <a:pt x="26" y="36"/>
                </a:cubicBezTo>
                <a:cubicBezTo>
                  <a:pt x="27" y="38"/>
                  <a:pt x="29" y="40"/>
                  <a:pt x="32" y="42"/>
                </a:cubicBezTo>
                <a:cubicBezTo>
                  <a:pt x="35" y="45"/>
                  <a:pt x="38" y="47"/>
                  <a:pt x="38" y="52"/>
                </a:cubicBezTo>
                <a:cubicBezTo>
                  <a:pt x="38" y="55"/>
                  <a:pt x="38" y="57"/>
                  <a:pt x="37" y="58"/>
                </a:cubicBezTo>
                <a:cubicBezTo>
                  <a:pt x="36" y="59"/>
                  <a:pt x="36" y="60"/>
                  <a:pt x="36" y="61"/>
                </a:cubicBezTo>
                <a:cubicBezTo>
                  <a:pt x="36" y="69"/>
                  <a:pt x="40" y="74"/>
                  <a:pt x="45" y="79"/>
                </a:cubicBezTo>
                <a:cubicBezTo>
                  <a:pt x="49" y="84"/>
                  <a:pt x="53" y="89"/>
                  <a:pt x="53" y="96"/>
                </a:cubicBezTo>
                <a:lnTo>
                  <a:pt x="53" y="101"/>
                </a:lnTo>
                <a:cubicBezTo>
                  <a:pt x="53" y="104"/>
                  <a:pt x="56" y="106"/>
                  <a:pt x="59" y="108"/>
                </a:cubicBezTo>
                <a:cubicBezTo>
                  <a:pt x="62" y="110"/>
                  <a:pt x="64" y="111"/>
                  <a:pt x="66" y="113"/>
                </a:cubicBezTo>
                <a:cubicBezTo>
                  <a:pt x="67" y="115"/>
                  <a:pt x="68" y="117"/>
                  <a:pt x="68" y="119"/>
                </a:cubicBezTo>
                <a:cubicBezTo>
                  <a:pt x="68" y="121"/>
                  <a:pt x="68" y="122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lnTo>
                  <a:pt x="69" y="123"/>
                </a:lnTo>
                <a:cubicBezTo>
                  <a:pt x="74" y="123"/>
                  <a:pt x="80" y="121"/>
                  <a:pt x="84" y="115"/>
                </a:cubicBezTo>
                <a:cubicBezTo>
                  <a:pt x="87" y="111"/>
                  <a:pt x="89" y="109"/>
                  <a:pt x="92" y="108"/>
                </a:cubicBezTo>
                <a:cubicBezTo>
                  <a:pt x="88" y="107"/>
                  <a:pt x="83" y="105"/>
                  <a:pt x="83" y="101"/>
                </a:cubicBezTo>
                <a:cubicBezTo>
                  <a:pt x="83" y="97"/>
                  <a:pt x="87" y="95"/>
                  <a:pt x="90" y="94"/>
                </a:cubicBezTo>
                <a:cubicBezTo>
                  <a:pt x="93" y="92"/>
                  <a:pt x="94" y="91"/>
                  <a:pt x="94" y="89"/>
                </a:cubicBezTo>
                <a:cubicBezTo>
                  <a:pt x="94" y="87"/>
                  <a:pt x="94" y="86"/>
                  <a:pt x="93" y="85"/>
                </a:cubicBezTo>
                <a:cubicBezTo>
                  <a:pt x="92" y="83"/>
                  <a:pt x="91" y="82"/>
                  <a:pt x="91" y="80"/>
                </a:cubicBezTo>
                <a:cubicBezTo>
                  <a:pt x="91" y="76"/>
                  <a:pt x="93" y="74"/>
                  <a:pt x="96" y="74"/>
                </a:cubicBezTo>
                <a:cubicBezTo>
                  <a:pt x="97" y="74"/>
                  <a:pt x="98" y="75"/>
                  <a:pt x="99" y="76"/>
                </a:cubicBezTo>
                <a:cubicBezTo>
                  <a:pt x="99" y="76"/>
                  <a:pt x="100" y="76"/>
                  <a:pt x="100" y="76"/>
                </a:cubicBezTo>
                <a:cubicBezTo>
                  <a:pt x="102" y="76"/>
                  <a:pt x="109" y="73"/>
                  <a:pt x="109" y="71"/>
                </a:cubicBezTo>
                <a:cubicBezTo>
                  <a:pt x="109" y="69"/>
                  <a:pt x="109" y="67"/>
                  <a:pt x="108" y="65"/>
                </a:cubicBezTo>
                <a:cubicBezTo>
                  <a:pt x="108" y="62"/>
                  <a:pt x="107" y="60"/>
                  <a:pt x="107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6"/>
          <p:cNvSpPr/>
          <p:nvPr/>
        </p:nvSpPr>
        <p:spPr>
          <a:xfrm>
            <a:off x="1820520" y="5439240"/>
            <a:ext cx="317520" cy="526680"/>
          </a:xfrm>
          <a:custGeom>
            <a:avLst/>
            <a:gdLst/>
            <a:ahLst/>
            <a:cxnLst/>
            <a:rect l="l" t="t" r="r" b="b"/>
            <a:pathLst>
              <a:path w="69" h="132">
                <a:moveTo>
                  <a:pt x="69" y="21"/>
                </a:moveTo>
                <a:lnTo>
                  <a:pt x="69" y="21"/>
                </a:lnTo>
                <a:cubicBezTo>
                  <a:pt x="68" y="20"/>
                  <a:pt x="68" y="18"/>
                  <a:pt x="68" y="17"/>
                </a:cubicBezTo>
                <a:cubicBezTo>
                  <a:pt x="67" y="15"/>
                  <a:pt x="67" y="13"/>
                  <a:pt x="66" y="12"/>
                </a:cubicBezTo>
                <a:cubicBezTo>
                  <a:pt x="64" y="10"/>
                  <a:pt x="62" y="9"/>
                  <a:pt x="60" y="7"/>
                </a:cubicBezTo>
                <a:cubicBezTo>
                  <a:pt x="57" y="5"/>
                  <a:pt x="54" y="3"/>
                  <a:pt x="53" y="0"/>
                </a:cubicBezTo>
                <a:cubicBezTo>
                  <a:pt x="47" y="3"/>
                  <a:pt x="41" y="3"/>
                  <a:pt x="33" y="3"/>
                </a:cubicBezTo>
                <a:lnTo>
                  <a:pt x="36" y="9"/>
                </a:lnTo>
                <a:cubicBezTo>
                  <a:pt x="37" y="9"/>
                  <a:pt x="37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1"/>
                  <a:pt x="35" y="11"/>
                  <a:pt x="34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5"/>
                  <a:pt x="31" y="17"/>
                  <a:pt x="31" y="18"/>
                </a:cubicBezTo>
                <a:cubicBezTo>
                  <a:pt x="31" y="19"/>
                  <a:pt x="30" y="19"/>
                  <a:pt x="32" y="22"/>
                </a:cubicBezTo>
                <a:cubicBezTo>
                  <a:pt x="36" y="32"/>
                  <a:pt x="39" y="34"/>
                  <a:pt x="48" y="36"/>
                </a:cubicBezTo>
                <a:cubicBezTo>
                  <a:pt x="49" y="36"/>
                  <a:pt x="50" y="36"/>
                  <a:pt x="50" y="37"/>
                </a:cubicBezTo>
                <a:cubicBezTo>
                  <a:pt x="51" y="38"/>
                  <a:pt x="49" y="40"/>
                  <a:pt x="45" y="43"/>
                </a:cubicBezTo>
                <a:cubicBezTo>
                  <a:pt x="44" y="44"/>
                  <a:pt x="43" y="44"/>
                  <a:pt x="43" y="44"/>
                </a:cubicBezTo>
                <a:lnTo>
                  <a:pt x="36" y="52"/>
                </a:lnTo>
                <a:cubicBezTo>
                  <a:pt x="35" y="53"/>
                  <a:pt x="35" y="55"/>
                  <a:pt x="34" y="57"/>
                </a:cubicBezTo>
                <a:cubicBezTo>
                  <a:pt x="33" y="62"/>
                  <a:pt x="32" y="66"/>
                  <a:pt x="26" y="66"/>
                </a:cubicBezTo>
                <a:cubicBezTo>
                  <a:pt x="24" y="66"/>
                  <a:pt x="23" y="66"/>
                  <a:pt x="22" y="65"/>
                </a:cubicBezTo>
                <a:cubicBezTo>
                  <a:pt x="21" y="65"/>
                  <a:pt x="20" y="64"/>
                  <a:pt x="19" y="64"/>
                </a:cubicBezTo>
                <a:cubicBezTo>
                  <a:pt x="10" y="64"/>
                  <a:pt x="0" y="68"/>
                  <a:pt x="0" y="77"/>
                </a:cubicBezTo>
                <a:cubicBezTo>
                  <a:pt x="0" y="81"/>
                  <a:pt x="2" y="83"/>
                  <a:pt x="5" y="84"/>
                </a:cubicBezTo>
                <a:cubicBezTo>
                  <a:pt x="6" y="85"/>
                  <a:pt x="9" y="87"/>
                  <a:pt x="9" y="90"/>
                </a:cubicBezTo>
                <a:cubicBezTo>
                  <a:pt x="10" y="92"/>
                  <a:pt x="10" y="94"/>
                  <a:pt x="11" y="96"/>
                </a:cubicBezTo>
                <a:cubicBezTo>
                  <a:pt x="12" y="100"/>
                  <a:pt x="13" y="103"/>
                  <a:pt x="15" y="106"/>
                </a:cubicBezTo>
                <a:cubicBezTo>
                  <a:pt x="15" y="106"/>
                  <a:pt x="15" y="107"/>
                  <a:pt x="15" y="107"/>
                </a:cubicBezTo>
                <a:lnTo>
                  <a:pt x="15" y="124"/>
                </a:lnTo>
                <a:cubicBezTo>
                  <a:pt x="16" y="127"/>
                  <a:pt x="20" y="132"/>
                  <a:pt x="23" y="132"/>
                </a:cubicBezTo>
                <a:cubicBezTo>
                  <a:pt x="25" y="132"/>
                  <a:pt x="26" y="131"/>
                  <a:pt x="27" y="130"/>
                </a:cubicBezTo>
                <a:cubicBezTo>
                  <a:pt x="28" y="129"/>
                  <a:pt x="30" y="128"/>
                  <a:pt x="32" y="128"/>
                </a:cubicBezTo>
                <a:lnTo>
                  <a:pt x="42" y="128"/>
                </a:lnTo>
                <a:cubicBezTo>
                  <a:pt x="43" y="128"/>
                  <a:pt x="44" y="128"/>
                  <a:pt x="44" y="128"/>
                </a:cubicBezTo>
                <a:cubicBezTo>
                  <a:pt x="46" y="128"/>
                  <a:pt x="48" y="128"/>
                  <a:pt x="49" y="127"/>
                </a:cubicBezTo>
                <a:cubicBezTo>
                  <a:pt x="50" y="121"/>
                  <a:pt x="49" y="115"/>
                  <a:pt x="4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49" y="102"/>
                  <a:pt x="48" y="97"/>
                  <a:pt x="47" y="93"/>
                </a:cubicBezTo>
                <a:cubicBezTo>
                  <a:pt x="45" y="85"/>
                  <a:pt x="44" y="77"/>
                  <a:pt x="52" y="69"/>
                </a:cubicBezTo>
                <a:cubicBezTo>
                  <a:pt x="53" y="67"/>
                  <a:pt x="55" y="65"/>
                  <a:pt x="57" y="63"/>
                </a:cubicBezTo>
                <a:cubicBezTo>
                  <a:pt x="62" y="58"/>
                  <a:pt x="68" y="53"/>
                  <a:pt x="64" y="47"/>
                </a:cubicBezTo>
                <a:cubicBezTo>
                  <a:pt x="58" y="38"/>
                  <a:pt x="58" y="33"/>
                  <a:pt x="63" y="24"/>
                </a:cubicBezTo>
                <a:cubicBezTo>
                  <a:pt x="63" y="22"/>
                  <a:pt x="66" y="22"/>
                  <a:pt x="68" y="21"/>
                </a:cubicBezTo>
                <a:cubicBezTo>
                  <a:pt x="68" y="21"/>
                  <a:pt x="69" y="21"/>
                  <a:pt x="69" y="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7"/>
          <p:cNvSpPr/>
          <p:nvPr/>
        </p:nvSpPr>
        <p:spPr>
          <a:xfrm>
            <a:off x="2165642" y="5220360"/>
            <a:ext cx="198360" cy="174960"/>
          </a:xfrm>
          <a:custGeom>
            <a:avLst/>
            <a:gdLst/>
            <a:ahLst/>
            <a:cxnLst/>
            <a:rect l="l" t="t" r="r" b="b"/>
            <a:pathLst>
              <a:path w="45" h="40">
                <a:moveTo>
                  <a:pt x="41" y="7"/>
                </a:moveTo>
                <a:cubicBezTo>
                  <a:pt x="39" y="6"/>
                  <a:pt x="37" y="5"/>
                  <a:pt x="36" y="3"/>
                </a:cubicBezTo>
                <a:cubicBezTo>
                  <a:pt x="34" y="7"/>
                  <a:pt x="31" y="8"/>
                  <a:pt x="26" y="8"/>
                </a:cubicBezTo>
                <a:cubicBezTo>
                  <a:pt x="21" y="8"/>
                  <a:pt x="20" y="6"/>
                  <a:pt x="19" y="4"/>
                </a:cubicBezTo>
                <a:cubicBezTo>
                  <a:pt x="18" y="1"/>
                  <a:pt x="18" y="0"/>
                  <a:pt x="14" y="0"/>
                </a:cubicBezTo>
                <a:cubicBezTo>
                  <a:pt x="9" y="0"/>
                  <a:pt x="0" y="4"/>
                  <a:pt x="0" y="10"/>
                </a:cubicBezTo>
                <a:cubicBezTo>
                  <a:pt x="0" y="20"/>
                  <a:pt x="14" y="35"/>
                  <a:pt x="22" y="40"/>
                </a:cubicBezTo>
                <a:cubicBezTo>
                  <a:pt x="24" y="36"/>
                  <a:pt x="35" y="32"/>
                  <a:pt x="41" y="32"/>
                </a:cubicBezTo>
                <a:lnTo>
                  <a:pt x="41" y="32"/>
                </a:lnTo>
                <a:cubicBezTo>
                  <a:pt x="42" y="30"/>
                  <a:pt x="41" y="28"/>
                  <a:pt x="40" y="26"/>
                </a:cubicBezTo>
                <a:cubicBezTo>
                  <a:pt x="40" y="24"/>
                  <a:pt x="39" y="23"/>
                  <a:pt x="39" y="21"/>
                </a:cubicBezTo>
                <a:cubicBezTo>
                  <a:pt x="39" y="18"/>
                  <a:pt x="41" y="17"/>
                  <a:pt x="43" y="16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1"/>
                  <a:pt x="43" y="9"/>
                  <a:pt x="4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8"/>
          <p:cNvSpPr/>
          <p:nvPr/>
        </p:nvSpPr>
        <p:spPr>
          <a:xfrm>
            <a:off x="2265002" y="5361120"/>
            <a:ext cx="218160" cy="122400"/>
          </a:xfrm>
          <a:custGeom>
            <a:avLst/>
            <a:gdLst/>
            <a:ahLst/>
            <a:cxnLst/>
            <a:rect l="l" t="t" r="r" b="b"/>
            <a:pathLst>
              <a:path w="49" h="31"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7"/>
                  <a:pt x="48" y="17"/>
                  <a:pt x="48" y="17"/>
                </a:cubicBezTo>
                <a:cubicBezTo>
                  <a:pt x="46" y="15"/>
                  <a:pt x="44" y="14"/>
                  <a:pt x="42" y="12"/>
                </a:cubicBezTo>
                <a:cubicBezTo>
                  <a:pt x="41" y="12"/>
                  <a:pt x="40" y="13"/>
                  <a:pt x="39" y="13"/>
                </a:cubicBezTo>
                <a:cubicBezTo>
                  <a:pt x="35" y="13"/>
                  <a:pt x="33" y="10"/>
                  <a:pt x="30" y="7"/>
                </a:cubicBezTo>
                <a:cubicBezTo>
                  <a:pt x="27" y="4"/>
                  <a:pt x="23" y="0"/>
                  <a:pt x="18" y="0"/>
                </a:cubicBezTo>
                <a:cubicBezTo>
                  <a:pt x="11" y="0"/>
                  <a:pt x="0" y="5"/>
                  <a:pt x="0" y="8"/>
                </a:cubicBezTo>
                <a:cubicBezTo>
                  <a:pt x="0" y="8"/>
                  <a:pt x="2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3"/>
                  <a:pt x="6" y="15"/>
                  <a:pt x="7" y="19"/>
                </a:cubicBezTo>
                <a:cubicBezTo>
                  <a:pt x="9" y="23"/>
                  <a:pt x="11" y="29"/>
                  <a:pt x="13" y="31"/>
                </a:cubicBezTo>
                <a:cubicBezTo>
                  <a:pt x="16" y="29"/>
                  <a:pt x="27" y="28"/>
                  <a:pt x="27" y="28"/>
                </a:cubicBezTo>
                <a:cubicBezTo>
                  <a:pt x="29" y="28"/>
                  <a:pt x="29" y="29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4" y="29"/>
                  <a:pt x="34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6" y="29"/>
                  <a:pt x="37" y="29"/>
                  <a:pt x="37" y="29"/>
                </a:cubicBezTo>
                <a:cubicBezTo>
                  <a:pt x="38" y="30"/>
                  <a:pt x="38" y="30"/>
                  <a:pt x="40" y="30"/>
                </a:cubicBezTo>
                <a:cubicBezTo>
                  <a:pt x="42" y="30"/>
                  <a:pt x="43" y="29"/>
                  <a:pt x="44" y="26"/>
                </a:cubicBezTo>
                <a:cubicBezTo>
                  <a:pt x="45" y="25"/>
                  <a:pt x="45" y="23"/>
                  <a:pt x="47" y="22"/>
                </a:cubicBezTo>
                <a:lnTo>
                  <a:pt x="47" y="22"/>
                </a:lnTo>
                <a:cubicBezTo>
                  <a:pt x="47" y="21"/>
                  <a:pt x="47" y="21"/>
                  <a:pt x="47" y="21"/>
                </a:cubicBezTo>
                <a:cubicBezTo>
                  <a:pt x="48" y="19"/>
                  <a:pt x="48" y="19"/>
                  <a:pt x="49" y="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49"/>
          <p:cNvSpPr/>
          <p:nvPr/>
        </p:nvSpPr>
        <p:spPr>
          <a:xfrm>
            <a:off x="2344562" y="5466600"/>
            <a:ext cx="178200" cy="104760"/>
          </a:xfrm>
          <a:custGeom>
            <a:avLst/>
            <a:gdLst/>
            <a:ahLst/>
            <a:cxnLst/>
            <a:rect l="l" t="t" r="r" b="b"/>
            <a:pathLst>
              <a:path w="42" h="28">
                <a:moveTo>
                  <a:pt x="35" y="0"/>
                </a:moveTo>
                <a:cubicBezTo>
                  <a:pt x="34" y="0"/>
                  <a:pt x="33" y="1"/>
                  <a:pt x="32" y="3"/>
                </a:cubicBezTo>
                <a:cubicBezTo>
                  <a:pt x="31" y="6"/>
                  <a:pt x="30" y="9"/>
                  <a:pt x="26" y="9"/>
                </a:cubicBezTo>
                <a:cubicBezTo>
                  <a:pt x="23" y="9"/>
                  <a:pt x="22" y="8"/>
                  <a:pt x="21" y="7"/>
                </a:cubicBezTo>
                <a:cubicBezTo>
                  <a:pt x="20" y="8"/>
                  <a:pt x="19" y="9"/>
                  <a:pt x="17" y="9"/>
                </a:cubicBezTo>
                <a:cubicBezTo>
                  <a:pt x="16" y="9"/>
                  <a:pt x="15" y="8"/>
                  <a:pt x="14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9" y="6"/>
                  <a:pt x="1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4" y="14"/>
                  <a:pt x="5" y="16"/>
                  <a:pt x="5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7"/>
                  <a:pt x="16" y="27"/>
                  <a:pt x="21" y="27"/>
                </a:cubicBezTo>
                <a:lnTo>
                  <a:pt x="22" y="26"/>
                </a:ln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6" y="28"/>
                  <a:pt x="27" y="28"/>
                </a:cubicBezTo>
                <a:cubicBezTo>
                  <a:pt x="28" y="28"/>
                  <a:pt x="30" y="28"/>
                  <a:pt x="30" y="22"/>
                </a:cubicBezTo>
                <a:cubicBezTo>
                  <a:pt x="30" y="20"/>
                  <a:pt x="29" y="19"/>
                  <a:pt x="29" y="18"/>
                </a:cubicBezTo>
                <a:cubicBezTo>
                  <a:pt x="28" y="16"/>
                  <a:pt x="28" y="15"/>
                  <a:pt x="28" y="14"/>
                </a:cubicBezTo>
                <a:cubicBezTo>
                  <a:pt x="28" y="9"/>
                  <a:pt x="38" y="6"/>
                  <a:pt x="42" y="6"/>
                </a:cubicBezTo>
                <a:cubicBezTo>
                  <a:pt x="40" y="2"/>
                  <a:pt x="38" y="0"/>
                  <a:pt x="3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50"/>
          <p:cNvSpPr/>
          <p:nvPr/>
        </p:nvSpPr>
        <p:spPr>
          <a:xfrm>
            <a:off x="4015682" y="423612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51"/>
          <p:cNvSpPr/>
          <p:nvPr/>
        </p:nvSpPr>
        <p:spPr>
          <a:xfrm>
            <a:off x="2006522" y="478080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52"/>
          <p:cNvSpPr/>
          <p:nvPr/>
        </p:nvSpPr>
        <p:spPr>
          <a:xfrm>
            <a:off x="2344562" y="5062320"/>
            <a:ext cx="357480" cy="421200"/>
          </a:xfrm>
          <a:custGeom>
            <a:avLst/>
            <a:gdLst/>
            <a:ahLst/>
            <a:cxnLst/>
            <a:rect l="l" t="t" r="r" b="b"/>
            <a:pathLst>
              <a:path w="82" h="109">
                <a:moveTo>
                  <a:pt x="64" y="98"/>
                </a:moveTo>
                <a:lnTo>
                  <a:pt x="59" y="90"/>
                </a:lnTo>
                <a:lnTo>
                  <a:pt x="61" y="90"/>
                </a:lnTo>
                <a:cubicBezTo>
                  <a:pt x="70" y="90"/>
                  <a:pt x="77" y="90"/>
                  <a:pt x="82" y="87"/>
                </a:cubicBezTo>
                <a:lnTo>
                  <a:pt x="82" y="82"/>
                </a:lnTo>
                <a:cubicBezTo>
                  <a:pt x="82" y="76"/>
                  <a:pt x="79" y="72"/>
                  <a:pt x="75" y="67"/>
                </a:cubicBezTo>
                <a:cubicBezTo>
                  <a:pt x="70" y="61"/>
                  <a:pt x="66" y="55"/>
                  <a:pt x="66" y="47"/>
                </a:cubicBezTo>
                <a:cubicBezTo>
                  <a:pt x="66" y="45"/>
                  <a:pt x="66" y="44"/>
                  <a:pt x="67" y="43"/>
                </a:cubicBezTo>
                <a:cubicBezTo>
                  <a:pt x="67" y="42"/>
                  <a:pt x="68" y="41"/>
                  <a:pt x="68" y="38"/>
                </a:cubicBezTo>
                <a:cubicBezTo>
                  <a:pt x="68" y="35"/>
                  <a:pt x="65" y="32"/>
                  <a:pt x="62" y="30"/>
                </a:cubicBezTo>
                <a:cubicBezTo>
                  <a:pt x="60" y="28"/>
                  <a:pt x="57" y="26"/>
                  <a:pt x="56" y="22"/>
                </a:cubicBezTo>
                <a:cubicBezTo>
                  <a:pt x="55" y="21"/>
                  <a:pt x="55" y="21"/>
                  <a:pt x="55" y="20"/>
                </a:cubicBezTo>
                <a:cubicBezTo>
                  <a:pt x="55" y="19"/>
                  <a:pt x="55" y="18"/>
                  <a:pt x="54" y="17"/>
                </a:cubicBezTo>
                <a:cubicBezTo>
                  <a:pt x="52" y="17"/>
                  <a:pt x="51" y="17"/>
                  <a:pt x="49" y="16"/>
                </a:cubicBezTo>
                <a:cubicBezTo>
                  <a:pt x="45" y="16"/>
                  <a:pt x="43" y="15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39" y="12"/>
                  <a:pt x="37" y="12"/>
                </a:cubicBezTo>
                <a:cubicBezTo>
                  <a:pt x="33" y="12"/>
                  <a:pt x="30" y="8"/>
                  <a:pt x="30" y="4"/>
                </a:cubicBezTo>
                <a:cubicBezTo>
                  <a:pt x="27" y="1"/>
                  <a:pt x="26" y="0"/>
                  <a:pt x="24" y="0"/>
                </a:cubicBezTo>
                <a:cubicBezTo>
                  <a:pt x="22" y="0"/>
                  <a:pt x="22" y="1"/>
                  <a:pt x="21" y="2"/>
                </a:cubicBezTo>
                <a:cubicBezTo>
                  <a:pt x="20" y="3"/>
                  <a:pt x="20" y="5"/>
                  <a:pt x="16" y="5"/>
                </a:cubicBezTo>
                <a:cubicBezTo>
                  <a:pt x="14" y="5"/>
                  <a:pt x="13" y="4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9" y="3"/>
                  <a:pt x="5" y="11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7" y="14"/>
                  <a:pt x="9" y="15"/>
                  <a:pt x="9" y="17"/>
                </a:cubicBezTo>
                <a:lnTo>
                  <a:pt x="9" y="33"/>
                </a:lnTo>
                <a:lnTo>
                  <a:pt x="8" y="33"/>
                </a:lnTo>
                <a:cubicBezTo>
                  <a:pt x="2" y="35"/>
                  <a:pt x="0" y="37"/>
                  <a:pt x="0" y="42"/>
                </a:cubicBezTo>
                <a:cubicBezTo>
                  <a:pt x="0" y="45"/>
                  <a:pt x="3" y="46"/>
                  <a:pt x="5" y="48"/>
                </a:cubicBezTo>
                <a:cubicBezTo>
                  <a:pt x="8" y="50"/>
                  <a:pt x="11" y="52"/>
                  <a:pt x="11" y="57"/>
                </a:cubicBezTo>
                <a:cubicBezTo>
                  <a:pt x="11" y="60"/>
                  <a:pt x="8" y="61"/>
                  <a:pt x="7" y="61"/>
                </a:cubicBezTo>
                <a:cubicBezTo>
                  <a:pt x="5" y="62"/>
                  <a:pt x="4" y="62"/>
                  <a:pt x="4" y="64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70"/>
                  <a:pt x="7" y="72"/>
                  <a:pt x="7" y="75"/>
                </a:cubicBezTo>
                <a:cubicBezTo>
                  <a:pt x="12" y="76"/>
                  <a:pt x="15" y="80"/>
                  <a:pt x="18" y="82"/>
                </a:cubicBezTo>
                <a:cubicBezTo>
                  <a:pt x="21" y="86"/>
                  <a:pt x="24" y="88"/>
                  <a:pt x="28" y="86"/>
                </a:cubicBezTo>
                <a:lnTo>
                  <a:pt x="29" y="86"/>
                </a:lnTo>
                <a:lnTo>
                  <a:pt x="29" y="87"/>
                </a:lnTo>
                <a:cubicBezTo>
                  <a:pt x="31" y="89"/>
                  <a:pt x="33" y="90"/>
                  <a:pt x="35" y="92"/>
                </a:cubicBezTo>
                <a:cubicBezTo>
                  <a:pt x="36" y="92"/>
                  <a:pt x="37" y="93"/>
                  <a:pt x="38" y="93"/>
                </a:cubicBezTo>
                <a:lnTo>
                  <a:pt x="38" y="94"/>
                </a:lnTo>
                <a:lnTo>
                  <a:pt x="38" y="95"/>
                </a:lnTo>
                <a:cubicBezTo>
                  <a:pt x="38" y="96"/>
                  <a:pt x="37" y="96"/>
                  <a:pt x="37" y="97"/>
                </a:cubicBezTo>
                <a:cubicBezTo>
                  <a:pt x="36" y="97"/>
                  <a:pt x="36" y="98"/>
                  <a:pt x="35" y="98"/>
                </a:cubicBezTo>
                <a:lnTo>
                  <a:pt x="35" y="99"/>
                </a:lnTo>
                <a:cubicBezTo>
                  <a:pt x="40" y="99"/>
                  <a:pt x="43" y="103"/>
                  <a:pt x="44" y="106"/>
                </a:cubicBezTo>
                <a:cubicBezTo>
                  <a:pt x="47" y="106"/>
                  <a:pt x="49" y="106"/>
                  <a:pt x="50" y="106"/>
                </a:cubicBezTo>
                <a:cubicBezTo>
                  <a:pt x="52" y="106"/>
                  <a:pt x="53" y="107"/>
                  <a:pt x="54" y="108"/>
                </a:cubicBezTo>
                <a:cubicBezTo>
                  <a:pt x="54" y="108"/>
                  <a:pt x="55" y="109"/>
                  <a:pt x="55" y="109"/>
                </a:cubicBezTo>
                <a:lnTo>
                  <a:pt x="58" y="109"/>
                </a:lnTo>
                <a:cubicBezTo>
                  <a:pt x="58" y="108"/>
                  <a:pt x="58" y="107"/>
                  <a:pt x="59" y="106"/>
                </a:cubicBezTo>
                <a:cubicBezTo>
                  <a:pt x="59" y="105"/>
                  <a:pt x="59" y="104"/>
                  <a:pt x="59" y="101"/>
                </a:cubicBezTo>
                <a:cubicBezTo>
                  <a:pt x="59" y="99"/>
                  <a:pt x="62" y="98"/>
                  <a:pt x="64" y="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53"/>
          <p:cNvSpPr/>
          <p:nvPr/>
        </p:nvSpPr>
        <p:spPr>
          <a:xfrm>
            <a:off x="4115042" y="326916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54"/>
          <p:cNvSpPr/>
          <p:nvPr/>
        </p:nvSpPr>
        <p:spPr>
          <a:xfrm>
            <a:off x="4692122" y="478080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5"/>
          <p:cNvSpPr/>
          <p:nvPr/>
        </p:nvSpPr>
        <p:spPr>
          <a:xfrm>
            <a:off x="4333922" y="472824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56"/>
          <p:cNvSpPr/>
          <p:nvPr/>
        </p:nvSpPr>
        <p:spPr>
          <a:xfrm>
            <a:off x="3657482" y="4710600"/>
            <a:ext cx="815040" cy="720000"/>
          </a:xfrm>
          <a:custGeom>
            <a:avLst/>
            <a:gdLst/>
            <a:ahLst/>
            <a:cxnLst/>
            <a:rect l="l" t="t" r="r" b="b"/>
            <a:pathLst>
              <a:path w="181" h="183">
                <a:moveTo>
                  <a:pt x="124" y="159"/>
                </a:moveTo>
                <a:cubicBezTo>
                  <a:pt x="126" y="167"/>
                  <a:pt x="129" y="174"/>
                  <a:pt x="137" y="174"/>
                </a:cubicBezTo>
                <a:cubicBezTo>
                  <a:pt x="138" y="174"/>
                  <a:pt x="139" y="174"/>
                  <a:pt x="140" y="173"/>
                </a:cubicBezTo>
                <a:cubicBezTo>
                  <a:pt x="141" y="172"/>
                  <a:pt x="143" y="171"/>
                  <a:pt x="145" y="171"/>
                </a:cubicBezTo>
                <a:cubicBezTo>
                  <a:pt x="149" y="171"/>
                  <a:pt x="152" y="174"/>
                  <a:pt x="153" y="177"/>
                </a:cubicBezTo>
                <a:cubicBezTo>
                  <a:pt x="155" y="180"/>
                  <a:pt x="157" y="183"/>
                  <a:pt x="160" y="183"/>
                </a:cubicBezTo>
                <a:cubicBezTo>
                  <a:pt x="174" y="183"/>
                  <a:pt x="178" y="178"/>
                  <a:pt x="181" y="170"/>
                </a:cubicBezTo>
                <a:cubicBezTo>
                  <a:pt x="181" y="165"/>
                  <a:pt x="179" y="164"/>
                  <a:pt x="176" y="163"/>
                </a:cubicBezTo>
                <a:cubicBezTo>
                  <a:pt x="175" y="163"/>
                  <a:pt x="173" y="162"/>
                  <a:pt x="172" y="160"/>
                </a:cubicBezTo>
                <a:cubicBezTo>
                  <a:pt x="171" y="159"/>
                  <a:pt x="171" y="158"/>
                  <a:pt x="172" y="157"/>
                </a:cubicBezTo>
                <a:cubicBezTo>
                  <a:pt x="172" y="156"/>
                  <a:pt x="172" y="155"/>
                  <a:pt x="171" y="155"/>
                </a:cubicBezTo>
                <a:lnTo>
                  <a:pt x="171" y="154"/>
                </a:lnTo>
                <a:cubicBezTo>
                  <a:pt x="171" y="154"/>
                  <a:pt x="169" y="153"/>
                  <a:pt x="168" y="153"/>
                </a:cubicBezTo>
                <a:cubicBezTo>
                  <a:pt x="166" y="152"/>
                  <a:pt x="164" y="151"/>
                  <a:pt x="164" y="149"/>
                </a:cubicBezTo>
                <a:cubicBezTo>
                  <a:pt x="164" y="148"/>
                  <a:pt x="165" y="147"/>
                  <a:pt x="165" y="146"/>
                </a:cubicBezTo>
                <a:cubicBezTo>
                  <a:pt x="166" y="146"/>
                  <a:pt x="166" y="145"/>
                  <a:pt x="166" y="145"/>
                </a:cubicBezTo>
                <a:cubicBezTo>
                  <a:pt x="166" y="143"/>
                  <a:pt x="165" y="142"/>
                  <a:pt x="164" y="141"/>
                </a:cubicBezTo>
                <a:cubicBezTo>
                  <a:pt x="163" y="140"/>
                  <a:pt x="161" y="139"/>
                  <a:pt x="161" y="137"/>
                </a:cubicBezTo>
                <a:lnTo>
                  <a:pt x="162" y="131"/>
                </a:lnTo>
                <a:lnTo>
                  <a:pt x="163" y="130"/>
                </a:lnTo>
                <a:cubicBezTo>
                  <a:pt x="163" y="130"/>
                  <a:pt x="164" y="129"/>
                  <a:pt x="165" y="128"/>
                </a:cubicBezTo>
                <a:cubicBezTo>
                  <a:pt x="166" y="127"/>
                  <a:pt x="169" y="125"/>
                  <a:pt x="169" y="124"/>
                </a:cubicBezTo>
                <a:cubicBezTo>
                  <a:pt x="169" y="119"/>
                  <a:pt x="161" y="117"/>
                  <a:pt x="159" y="117"/>
                </a:cubicBezTo>
                <a:lnTo>
                  <a:pt x="153" y="117"/>
                </a:lnTo>
                <a:cubicBezTo>
                  <a:pt x="153" y="117"/>
                  <a:pt x="152" y="117"/>
                  <a:pt x="152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0" y="117"/>
                  <a:pt x="149" y="117"/>
                  <a:pt x="149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7" y="117"/>
                  <a:pt x="146" y="119"/>
                  <a:pt x="144" y="120"/>
                </a:cubicBezTo>
                <a:cubicBezTo>
                  <a:pt x="141" y="124"/>
                  <a:pt x="137" y="128"/>
                  <a:pt x="133" y="128"/>
                </a:cubicBezTo>
                <a:cubicBezTo>
                  <a:pt x="129" y="128"/>
                  <a:pt x="126" y="126"/>
                  <a:pt x="125" y="124"/>
                </a:cubicBezTo>
                <a:cubicBezTo>
                  <a:pt x="123" y="122"/>
                  <a:pt x="122" y="121"/>
                  <a:pt x="119" y="121"/>
                </a:cubicBezTo>
                <a:cubicBezTo>
                  <a:pt x="118" y="121"/>
                  <a:pt x="117" y="121"/>
                  <a:pt x="116" y="122"/>
                </a:cubicBezTo>
                <a:cubicBezTo>
                  <a:pt x="115" y="122"/>
                  <a:pt x="114" y="123"/>
                  <a:pt x="112" y="123"/>
                </a:cubicBezTo>
                <a:cubicBezTo>
                  <a:pt x="110" y="123"/>
                  <a:pt x="100" y="118"/>
                  <a:pt x="100" y="115"/>
                </a:cubicBezTo>
                <a:cubicBezTo>
                  <a:pt x="100" y="112"/>
                  <a:pt x="101" y="111"/>
                  <a:pt x="102" y="110"/>
                </a:cubicBezTo>
                <a:cubicBezTo>
                  <a:pt x="103" y="109"/>
                  <a:pt x="104" y="108"/>
                  <a:pt x="104" y="106"/>
                </a:cubicBezTo>
                <a:cubicBezTo>
                  <a:pt x="104" y="104"/>
                  <a:pt x="103" y="103"/>
                  <a:pt x="102" y="102"/>
                </a:cubicBezTo>
                <a:cubicBezTo>
                  <a:pt x="100" y="100"/>
                  <a:pt x="99" y="99"/>
                  <a:pt x="99" y="97"/>
                </a:cubicBezTo>
                <a:cubicBezTo>
                  <a:pt x="99" y="95"/>
                  <a:pt x="102" y="94"/>
                  <a:pt x="104" y="93"/>
                </a:cubicBezTo>
                <a:cubicBezTo>
                  <a:pt x="106" y="92"/>
                  <a:pt x="108" y="91"/>
                  <a:pt x="108" y="89"/>
                </a:cubicBezTo>
                <a:cubicBezTo>
                  <a:pt x="108" y="87"/>
                  <a:pt x="104" y="83"/>
                  <a:pt x="103" y="83"/>
                </a:cubicBezTo>
                <a:cubicBezTo>
                  <a:pt x="102" y="83"/>
                  <a:pt x="102" y="83"/>
                  <a:pt x="101" y="84"/>
                </a:cubicBezTo>
                <a:cubicBezTo>
                  <a:pt x="100" y="85"/>
                  <a:pt x="99" y="86"/>
                  <a:pt x="96" y="86"/>
                </a:cubicBezTo>
                <a:cubicBezTo>
                  <a:pt x="93" y="86"/>
                  <a:pt x="93" y="82"/>
                  <a:pt x="93" y="78"/>
                </a:cubicBezTo>
                <a:lnTo>
                  <a:pt x="93" y="71"/>
                </a:lnTo>
                <a:cubicBezTo>
                  <a:pt x="93" y="62"/>
                  <a:pt x="90" y="56"/>
                  <a:pt x="87" y="50"/>
                </a:cubicBezTo>
                <a:cubicBezTo>
                  <a:pt x="84" y="44"/>
                  <a:pt x="80" y="38"/>
                  <a:pt x="80" y="26"/>
                </a:cubicBezTo>
                <a:cubicBezTo>
                  <a:pt x="80" y="25"/>
                  <a:pt x="80" y="24"/>
                  <a:pt x="80" y="23"/>
                </a:cubicBezTo>
                <a:cubicBezTo>
                  <a:pt x="79" y="22"/>
                  <a:pt x="79" y="20"/>
                  <a:pt x="79" y="19"/>
                </a:cubicBezTo>
                <a:cubicBezTo>
                  <a:pt x="78" y="18"/>
                  <a:pt x="78" y="18"/>
                  <a:pt x="77" y="17"/>
                </a:cubicBezTo>
                <a:cubicBezTo>
                  <a:pt x="75" y="16"/>
                  <a:pt x="73" y="14"/>
                  <a:pt x="73" y="11"/>
                </a:cubicBezTo>
                <a:cubicBezTo>
                  <a:pt x="73" y="8"/>
                  <a:pt x="74" y="7"/>
                  <a:pt x="75" y="6"/>
                </a:cubicBezTo>
                <a:cubicBezTo>
                  <a:pt x="76" y="6"/>
                  <a:pt x="76" y="5"/>
                  <a:pt x="77" y="4"/>
                </a:cubicBezTo>
                <a:cubicBezTo>
                  <a:pt x="75" y="4"/>
                  <a:pt x="74" y="3"/>
                  <a:pt x="73" y="2"/>
                </a:cubicBezTo>
                <a:cubicBezTo>
                  <a:pt x="72" y="1"/>
                  <a:pt x="71" y="0"/>
                  <a:pt x="69" y="0"/>
                </a:cubicBezTo>
                <a:cubicBezTo>
                  <a:pt x="66" y="0"/>
                  <a:pt x="66" y="2"/>
                  <a:pt x="66" y="6"/>
                </a:cubicBezTo>
                <a:cubicBezTo>
                  <a:pt x="66" y="8"/>
                  <a:pt x="65" y="10"/>
                  <a:pt x="64" y="11"/>
                </a:cubicBezTo>
                <a:cubicBezTo>
                  <a:pt x="63" y="14"/>
                  <a:pt x="60" y="15"/>
                  <a:pt x="58" y="16"/>
                </a:cubicBezTo>
                <a:cubicBezTo>
                  <a:pt x="57" y="17"/>
                  <a:pt x="55" y="18"/>
                  <a:pt x="54" y="19"/>
                </a:cubicBezTo>
                <a:lnTo>
                  <a:pt x="54" y="19"/>
                </a:lnTo>
                <a:cubicBezTo>
                  <a:pt x="53" y="21"/>
                  <a:pt x="52" y="23"/>
                  <a:pt x="50" y="25"/>
                </a:cubicBezTo>
                <a:cubicBezTo>
                  <a:pt x="48" y="29"/>
                  <a:pt x="45" y="35"/>
                  <a:pt x="37" y="35"/>
                </a:cubicBezTo>
                <a:cubicBezTo>
                  <a:pt x="32" y="35"/>
                  <a:pt x="28" y="40"/>
                  <a:pt x="25" y="44"/>
                </a:cubicBezTo>
                <a:cubicBezTo>
                  <a:pt x="23" y="46"/>
                  <a:pt x="22" y="48"/>
                  <a:pt x="21" y="49"/>
                </a:cubicBezTo>
                <a:cubicBezTo>
                  <a:pt x="18" y="51"/>
                  <a:pt x="14" y="51"/>
                  <a:pt x="11" y="52"/>
                </a:cubicBezTo>
                <a:cubicBezTo>
                  <a:pt x="5" y="53"/>
                  <a:pt x="1" y="54"/>
                  <a:pt x="1" y="57"/>
                </a:cubicBezTo>
                <a:lnTo>
                  <a:pt x="1" y="58"/>
                </a:lnTo>
                <a:lnTo>
                  <a:pt x="0" y="58"/>
                </a:lnTo>
                <a:cubicBezTo>
                  <a:pt x="3" y="59"/>
                  <a:pt x="4" y="62"/>
                  <a:pt x="6" y="64"/>
                </a:cubicBezTo>
                <a:cubicBezTo>
                  <a:pt x="7" y="67"/>
                  <a:pt x="9" y="70"/>
                  <a:pt x="14" y="70"/>
                </a:cubicBezTo>
                <a:cubicBezTo>
                  <a:pt x="15" y="70"/>
                  <a:pt x="16" y="70"/>
                  <a:pt x="17" y="70"/>
                </a:cubicBezTo>
                <a:cubicBezTo>
                  <a:pt x="20" y="69"/>
                  <a:pt x="22" y="69"/>
                  <a:pt x="24" y="70"/>
                </a:cubicBezTo>
                <a:cubicBezTo>
                  <a:pt x="26" y="72"/>
                  <a:pt x="26" y="76"/>
                  <a:pt x="26" y="79"/>
                </a:cubicBezTo>
                <a:cubicBezTo>
                  <a:pt x="26" y="80"/>
                  <a:pt x="26" y="82"/>
                  <a:pt x="26" y="83"/>
                </a:cubicBezTo>
                <a:cubicBezTo>
                  <a:pt x="26" y="84"/>
                  <a:pt x="29" y="85"/>
                  <a:pt x="31" y="86"/>
                </a:cubicBezTo>
                <a:cubicBezTo>
                  <a:pt x="35" y="87"/>
                  <a:pt x="40" y="88"/>
                  <a:pt x="40" y="93"/>
                </a:cubicBezTo>
                <a:cubicBezTo>
                  <a:pt x="40" y="100"/>
                  <a:pt x="44" y="115"/>
                  <a:pt x="50" y="118"/>
                </a:cubicBezTo>
                <a:cubicBezTo>
                  <a:pt x="56" y="119"/>
                  <a:pt x="57" y="123"/>
                  <a:pt x="57" y="126"/>
                </a:cubicBezTo>
                <a:lnTo>
                  <a:pt x="57" y="127"/>
                </a:lnTo>
                <a:cubicBezTo>
                  <a:pt x="58" y="133"/>
                  <a:pt x="63" y="137"/>
                  <a:pt x="69" y="137"/>
                </a:cubicBezTo>
                <a:cubicBezTo>
                  <a:pt x="72" y="137"/>
                  <a:pt x="74" y="136"/>
                  <a:pt x="77" y="135"/>
                </a:cubicBezTo>
                <a:cubicBezTo>
                  <a:pt x="80" y="134"/>
                  <a:pt x="83" y="132"/>
                  <a:pt x="87" y="132"/>
                </a:cubicBezTo>
                <a:cubicBezTo>
                  <a:pt x="94" y="132"/>
                  <a:pt x="96" y="136"/>
                  <a:pt x="98" y="140"/>
                </a:cubicBezTo>
                <a:cubicBezTo>
                  <a:pt x="99" y="142"/>
                  <a:pt x="101" y="145"/>
                  <a:pt x="103" y="146"/>
                </a:cubicBezTo>
                <a:lnTo>
                  <a:pt x="117" y="146"/>
                </a:lnTo>
                <a:lnTo>
                  <a:pt x="117" y="146"/>
                </a:lnTo>
                <a:cubicBezTo>
                  <a:pt x="121" y="149"/>
                  <a:pt x="122" y="154"/>
                  <a:pt x="124" y="1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57"/>
          <p:cNvSpPr/>
          <p:nvPr/>
        </p:nvSpPr>
        <p:spPr>
          <a:xfrm>
            <a:off x="4453442" y="2864520"/>
            <a:ext cx="1172880" cy="614520"/>
          </a:xfrm>
          <a:custGeom>
            <a:avLst/>
            <a:gdLst/>
            <a:ahLst/>
            <a:cxnLst/>
            <a:rect l="l" t="t" r="r" b="b"/>
            <a:pathLst>
              <a:path w="260" h="153">
                <a:moveTo>
                  <a:pt x="258" y="93"/>
                </a:moveTo>
                <a:cubicBezTo>
                  <a:pt x="255" y="89"/>
                  <a:pt x="249" y="85"/>
                  <a:pt x="243" y="81"/>
                </a:cubicBezTo>
                <a:cubicBezTo>
                  <a:pt x="236" y="78"/>
                  <a:pt x="229" y="74"/>
                  <a:pt x="224" y="68"/>
                </a:cubicBezTo>
                <a:cubicBezTo>
                  <a:pt x="223" y="68"/>
                  <a:pt x="221" y="69"/>
                  <a:pt x="218" y="70"/>
                </a:cubicBezTo>
                <a:cubicBezTo>
                  <a:pt x="218" y="70"/>
                  <a:pt x="218" y="71"/>
                  <a:pt x="219" y="73"/>
                </a:cubicBezTo>
                <a:cubicBezTo>
                  <a:pt x="219" y="76"/>
                  <a:pt x="220" y="79"/>
                  <a:pt x="219" y="82"/>
                </a:cubicBezTo>
                <a:cubicBezTo>
                  <a:pt x="221" y="89"/>
                  <a:pt x="220" y="94"/>
                  <a:pt x="218" y="97"/>
                </a:cubicBezTo>
                <a:cubicBezTo>
                  <a:pt x="216" y="98"/>
                  <a:pt x="215" y="99"/>
                  <a:pt x="212" y="99"/>
                </a:cubicBezTo>
                <a:cubicBezTo>
                  <a:pt x="210" y="99"/>
                  <a:pt x="208" y="98"/>
                  <a:pt x="206" y="98"/>
                </a:cubicBezTo>
                <a:cubicBezTo>
                  <a:pt x="205" y="98"/>
                  <a:pt x="205" y="97"/>
                  <a:pt x="204" y="97"/>
                </a:cubicBezTo>
                <a:cubicBezTo>
                  <a:pt x="204" y="100"/>
                  <a:pt x="203" y="104"/>
                  <a:pt x="201" y="106"/>
                </a:cubicBezTo>
                <a:cubicBezTo>
                  <a:pt x="199" y="109"/>
                  <a:pt x="196" y="111"/>
                  <a:pt x="193" y="111"/>
                </a:cubicBezTo>
                <a:cubicBezTo>
                  <a:pt x="191" y="111"/>
                  <a:pt x="189" y="110"/>
                  <a:pt x="188" y="109"/>
                </a:cubicBezTo>
                <a:cubicBezTo>
                  <a:pt x="186" y="106"/>
                  <a:pt x="185" y="103"/>
                  <a:pt x="185" y="98"/>
                </a:cubicBezTo>
                <a:cubicBezTo>
                  <a:pt x="185" y="93"/>
                  <a:pt x="189" y="90"/>
                  <a:pt x="192" y="88"/>
                </a:cubicBezTo>
                <a:cubicBezTo>
                  <a:pt x="194" y="87"/>
                  <a:pt x="195" y="86"/>
                  <a:pt x="194" y="85"/>
                </a:cubicBezTo>
                <a:cubicBezTo>
                  <a:pt x="187" y="87"/>
                  <a:pt x="181" y="88"/>
                  <a:pt x="175" y="88"/>
                </a:cubicBezTo>
                <a:cubicBezTo>
                  <a:pt x="167" y="88"/>
                  <a:pt x="162" y="85"/>
                  <a:pt x="154" y="79"/>
                </a:cubicBezTo>
                <a:cubicBezTo>
                  <a:pt x="148" y="83"/>
                  <a:pt x="144" y="85"/>
                  <a:pt x="141" y="85"/>
                </a:cubicBezTo>
                <a:cubicBezTo>
                  <a:pt x="137" y="85"/>
                  <a:pt x="136" y="82"/>
                  <a:pt x="135" y="81"/>
                </a:cubicBezTo>
                <a:cubicBezTo>
                  <a:pt x="135" y="80"/>
                  <a:pt x="134" y="80"/>
                  <a:pt x="134" y="80"/>
                </a:cubicBezTo>
                <a:cubicBezTo>
                  <a:pt x="123" y="76"/>
                  <a:pt x="119" y="73"/>
                  <a:pt x="119" y="69"/>
                </a:cubicBezTo>
                <a:cubicBezTo>
                  <a:pt x="119" y="65"/>
                  <a:pt x="124" y="63"/>
                  <a:pt x="128" y="62"/>
                </a:cubicBezTo>
                <a:cubicBezTo>
                  <a:pt x="129" y="60"/>
                  <a:pt x="132" y="58"/>
                  <a:pt x="134" y="56"/>
                </a:cubicBezTo>
                <a:lnTo>
                  <a:pt x="127" y="56"/>
                </a:lnTo>
                <a:cubicBezTo>
                  <a:pt x="124" y="63"/>
                  <a:pt x="121" y="65"/>
                  <a:pt x="117" y="65"/>
                </a:cubicBezTo>
                <a:cubicBezTo>
                  <a:pt x="114" y="65"/>
                  <a:pt x="111" y="63"/>
                  <a:pt x="109" y="57"/>
                </a:cubicBezTo>
                <a:cubicBezTo>
                  <a:pt x="102" y="57"/>
                  <a:pt x="92" y="58"/>
                  <a:pt x="87" y="58"/>
                </a:cubicBezTo>
                <a:cubicBezTo>
                  <a:pt x="81" y="58"/>
                  <a:pt x="76" y="57"/>
                  <a:pt x="72" y="57"/>
                </a:cubicBezTo>
                <a:cubicBezTo>
                  <a:pt x="69" y="56"/>
                  <a:pt x="66" y="56"/>
                  <a:pt x="64" y="56"/>
                </a:cubicBezTo>
                <a:cubicBezTo>
                  <a:pt x="58" y="56"/>
                  <a:pt x="52" y="58"/>
                  <a:pt x="42" y="71"/>
                </a:cubicBezTo>
                <a:cubicBezTo>
                  <a:pt x="40" y="74"/>
                  <a:pt x="38" y="75"/>
                  <a:pt x="36" y="75"/>
                </a:cubicBezTo>
                <a:cubicBezTo>
                  <a:pt x="32" y="75"/>
                  <a:pt x="29" y="71"/>
                  <a:pt x="26" y="68"/>
                </a:cubicBezTo>
                <a:cubicBezTo>
                  <a:pt x="24" y="66"/>
                  <a:pt x="23" y="65"/>
                  <a:pt x="22" y="64"/>
                </a:cubicBezTo>
                <a:cubicBezTo>
                  <a:pt x="20" y="63"/>
                  <a:pt x="20" y="61"/>
                  <a:pt x="20" y="59"/>
                </a:cubicBezTo>
                <a:cubicBezTo>
                  <a:pt x="22" y="51"/>
                  <a:pt x="17" y="39"/>
                  <a:pt x="17" y="39"/>
                </a:cubicBezTo>
                <a:cubicBezTo>
                  <a:pt x="17" y="38"/>
                  <a:pt x="17" y="37"/>
                  <a:pt x="17" y="36"/>
                </a:cubicBezTo>
                <a:cubicBezTo>
                  <a:pt x="18" y="35"/>
                  <a:pt x="19" y="34"/>
                  <a:pt x="20" y="34"/>
                </a:cubicBezTo>
                <a:cubicBezTo>
                  <a:pt x="20" y="33"/>
                  <a:pt x="21" y="33"/>
                  <a:pt x="22" y="32"/>
                </a:cubicBezTo>
                <a:cubicBezTo>
                  <a:pt x="23" y="30"/>
                  <a:pt x="26" y="28"/>
                  <a:pt x="31" y="28"/>
                </a:cubicBezTo>
                <a:cubicBezTo>
                  <a:pt x="35" y="28"/>
                  <a:pt x="40" y="29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18"/>
                  <a:pt x="47" y="12"/>
                </a:cubicBezTo>
                <a:cubicBezTo>
                  <a:pt x="43" y="9"/>
                  <a:pt x="39" y="4"/>
                  <a:pt x="36" y="0"/>
                </a:cubicBezTo>
                <a:cubicBezTo>
                  <a:pt x="36" y="10"/>
                  <a:pt x="33" y="14"/>
                  <a:pt x="16" y="24"/>
                </a:cubicBezTo>
                <a:cubicBezTo>
                  <a:pt x="11" y="28"/>
                  <a:pt x="10" y="30"/>
                  <a:pt x="10" y="30"/>
                </a:cubicBezTo>
                <a:cubicBezTo>
                  <a:pt x="10" y="31"/>
                  <a:pt x="11" y="33"/>
                  <a:pt x="12" y="34"/>
                </a:cubicBezTo>
                <a:cubicBezTo>
                  <a:pt x="13" y="37"/>
                  <a:pt x="15" y="40"/>
                  <a:pt x="15" y="44"/>
                </a:cubicBezTo>
                <a:cubicBezTo>
                  <a:pt x="14" y="47"/>
                  <a:pt x="12" y="50"/>
                  <a:pt x="7" y="54"/>
                </a:cubicBezTo>
                <a:cubicBezTo>
                  <a:pt x="6" y="55"/>
                  <a:pt x="5" y="55"/>
                  <a:pt x="3" y="55"/>
                </a:cubicBezTo>
                <a:cubicBezTo>
                  <a:pt x="2" y="55"/>
                  <a:pt x="2" y="55"/>
                  <a:pt x="0" y="56"/>
                </a:cubicBezTo>
                <a:cubicBezTo>
                  <a:pt x="1" y="64"/>
                  <a:pt x="5" y="68"/>
                  <a:pt x="10" y="73"/>
                </a:cubicBezTo>
                <a:cubicBezTo>
                  <a:pt x="13" y="77"/>
                  <a:pt x="16" y="80"/>
                  <a:pt x="18" y="86"/>
                </a:cubicBezTo>
                <a:cubicBezTo>
                  <a:pt x="19" y="87"/>
                  <a:pt x="19" y="88"/>
                  <a:pt x="20" y="90"/>
                </a:cubicBezTo>
                <a:cubicBezTo>
                  <a:pt x="21" y="94"/>
                  <a:pt x="22" y="96"/>
                  <a:pt x="23" y="96"/>
                </a:cubicBezTo>
                <a:cubicBezTo>
                  <a:pt x="25" y="96"/>
                  <a:pt x="26" y="95"/>
                  <a:pt x="28" y="94"/>
                </a:cubicBezTo>
                <a:cubicBezTo>
                  <a:pt x="30" y="93"/>
                  <a:pt x="33" y="92"/>
                  <a:pt x="36" y="92"/>
                </a:cubicBezTo>
                <a:cubicBezTo>
                  <a:pt x="38" y="92"/>
                  <a:pt x="39" y="93"/>
                  <a:pt x="40" y="94"/>
                </a:cubicBezTo>
                <a:cubicBezTo>
                  <a:pt x="42" y="98"/>
                  <a:pt x="45" y="99"/>
                  <a:pt x="53" y="99"/>
                </a:cubicBezTo>
                <a:cubicBezTo>
                  <a:pt x="67" y="99"/>
                  <a:pt x="79" y="99"/>
                  <a:pt x="90" y="94"/>
                </a:cubicBezTo>
                <a:cubicBezTo>
                  <a:pt x="92" y="94"/>
                  <a:pt x="93" y="94"/>
                  <a:pt x="95" y="94"/>
                </a:cubicBezTo>
                <a:cubicBezTo>
                  <a:pt x="102" y="94"/>
                  <a:pt x="107" y="99"/>
                  <a:pt x="111" y="105"/>
                </a:cubicBezTo>
                <a:cubicBezTo>
                  <a:pt x="114" y="108"/>
                  <a:pt x="117" y="112"/>
                  <a:pt x="120" y="114"/>
                </a:cubicBezTo>
                <a:cubicBezTo>
                  <a:pt x="139" y="125"/>
                  <a:pt x="194" y="151"/>
                  <a:pt x="200" y="153"/>
                </a:cubicBezTo>
                <a:cubicBezTo>
                  <a:pt x="201" y="153"/>
                  <a:pt x="202" y="153"/>
                  <a:pt x="203" y="153"/>
                </a:cubicBezTo>
                <a:cubicBezTo>
                  <a:pt x="213" y="153"/>
                  <a:pt x="221" y="147"/>
                  <a:pt x="228" y="141"/>
                </a:cubicBezTo>
                <a:cubicBezTo>
                  <a:pt x="237" y="134"/>
                  <a:pt x="246" y="127"/>
                  <a:pt x="259" y="126"/>
                </a:cubicBezTo>
                <a:cubicBezTo>
                  <a:pt x="259" y="126"/>
                  <a:pt x="259" y="126"/>
                  <a:pt x="259" y="126"/>
                </a:cubicBezTo>
                <a:cubicBezTo>
                  <a:pt x="259" y="123"/>
                  <a:pt x="257" y="121"/>
                  <a:pt x="256" y="119"/>
                </a:cubicBezTo>
                <a:cubicBezTo>
                  <a:pt x="254" y="117"/>
                  <a:pt x="252" y="114"/>
                  <a:pt x="252" y="110"/>
                </a:cubicBezTo>
                <a:cubicBezTo>
                  <a:pt x="252" y="105"/>
                  <a:pt x="255" y="102"/>
                  <a:pt x="258" y="99"/>
                </a:cubicBezTo>
                <a:cubicBezTo>
                  <a:pt x="259" y="99"/>
                  <a:pt x="260" y="98"/>
                  <a:pt x="260" y="97"/>
                </a:cubicBezTo>
                <a:lnTo>
                  <a:pt x="258" y="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58"/>
          <p:cNvSpPr/>
          <p:nvPr/>
        </p:nvSpPr>
        <p:spPr>
          <a:xfrm>
            <a:off x="5401080" y="283716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5" h="11">
                <a:moveTo>
                  <a:pt x="9" y="10"/>
                </a:moveTo>
                <a:cubicBezTo>
                  <a:pt x="11" y="10"/>
                  <a:pt x="13" y="10"/>
                  <a:pt x="15" y="10"/>
                </a:cubicBezTo>
                <a:lnTo>
                  <a:pt x="15" y="9"/>
                </a:lnTo>
                <a:cubicBezTo>
                  <a:pt x="14" y="9"/>
                  <a:pt x="13" y="8"/>
                  <a:pt x="12" y="8"/>
                </a:cubicBezTo>
                <a:cubicBezTo>
                  <a:pt x="12" y="8"/>
                  <a:pt x="12" y="7"/>
                  <a:pt x="12" y="7"/>
                </a:cubicBezTo>
                <a:lnTo>
                  <a:pt x="7" y="7"/>
                </a:lnTo>
                <a:lnTo>
                  <a:pt x="11" y="5"/>
                </a:lnTo>
                <a:cubicBezTo>
                  <a:pt x="12" y="5"/>
                  <a:pt x="13" y="3"/>
                  <a:pt x="13" y="3"/>
                </a:cubicBezTo>
                <a:lnTo>
                  <a:pt x="13" y="0"/>
                </a:lnTo>
                <a:lnTo>
                  <a:pt x="9" y="0"/>
                </a:lnTo>
                <a:cubicBezTo>
                  <a:pt x="6" y="0"/>
                  <a:pt x="0" y="3"/>
                  <a:pt x="0" y="8"/>
                </a:cubicBezTo>
                <a:cubicBezTo>
                  <a:pt x="0" y="9"/>
                  <a:pt x="3" y="11"/>
                  <a:pt x="5" y="11"/>
                </a:cubicBezTo>
                <a:cubicBezTo>
                  <a:pt x="6" y="11"/>
                  <a:pt x="7" y="10"/>
                  <a:pt x="9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59"/>
          <p:cNvSpPr/>
          <p:nvPr/>
        </p:nvSpPr>
        <p:spPr>
          <a:xfrm>
            <a:off x="6176520" y="3430203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10">
                <a:moveTo>
                  <a:pt x="0" y="6"/>
                </a:moveTo>
                <a:cubicBezTo>
                  <a:pt x="0" y="9"/>
                  <a:pt x="5" y="10"/>
                  <a:pt x="9" y="10"/>
                </a:cubicBezTo>
                <a:lnTo>
                  <a:pt x="9" y="7"/>
                </a:ln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6" y="4"/>
                </a:cubicBezTo>
                <a:cubicBezTo>
                  <a:pt x="5" y="4"/>
                  <a:pt x="5" y="2"/>
                  <a:pt x="6" y="0"/>
                </a:cubicBezTo>
                <a:cubicBezTo>
                  <a:pt x="3" y="2"/>
                  <a:pt x="0" y="4"/>
                  <a:pt x="0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60"/>
          <p:cNvSpPr/>
          <p:nvPr/>
        </p:nvSpPr>
        <p:spPr>
          <a:xfrm>
            <a:off x="5580000" y="29073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4" h="3">
                <a:moveTo>
                  <a:pt x="0" y="3"/>
                </a:moveTo>
                <a:cubicBezTo>
                  <a:pt x="0" y="3"/>
                  <a:pt x="1" y="3"/>
                  <a:pt x="2" y="3"/>
                </a:cubicBezTo>
                <a:cubicBezTo>
                  <a:pt x="2" y="3"/>
                  <a:pt x="3" y="3"/>
                  <a:pt x="4" y="2"/>
                </a:cubicBezTo>
                <a:cubicBezTo>
                  <a:pt x="3" y="2"/>
                  <a:pt x="2" y="1"/>
                  <a:pt x="1" y="1"/>
                </a:cubicBezTo>
                <a:cubicBezTo>
                  <a:pt x="1" y="1"/>
                  <a:pt x="0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61"/>
          <p:cNvSpPr/>
          <p:nvPr/>
        </p:nvSpPr>
        <p:spPr>
          <a:xfrm>
            <a:off x="5885522" y="2995020"/>
            <a:ext cx="59040" cy="16920"/>
          </a:xfrm>
          <a:custGeom>
            <a:avLst/>
            <a:gdLst/>
            <a:ahLst/>
            <a:cxnLst/>
            <a:rect l="l" t="t" r="r" b="b"/>
            <a:pathLst>
              <a:path w="14" h="7">
                <a:moveTo>
                  <a:pt x="4" y="2"/>
                </a:moveTo>
                <a:cubicBezTo>
                  <a:pt x="2" y="3"/>
                  <a:pt x="1" y="3"/>
                  <a:pt x="0" y="4"/>
                </a:cubicBezTo>
                <a:cubicBezTo>
                  <a:pt x="0" y="6"/>
                  <a:pt x="2" y="7"/>
                  <a:pt x="3" y="7"/>
                </a:cubicBezTo>
                <a:cubicBezTo>
                  <a:pt x="5" y="7"/>
                  <a:pt x="14" y="5"/>
                  <a:pt x="14" y="3"/>
                </a:cubicBezTo>
                <a:cubicBezTo>
                  <a:pt x="14" y="3"/>
                  <a:pt x="12" y="1"/>
                  <a:pt x="10" y="0"/>
                </a:cubicBezTo>
                <a:cubicBezTo>
                  <a:pt x="9" y="2"/>
                  <a:pt x="6" y="2"/>
                  <a:pt x="4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62"/>
          <p:cNvSpPr/>
          <p:nvPr/>
        </p:nvSpPr>
        <p:spPr>
          <a:xfrm>
            <a:off x="5388362" y="302292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63"/>
          <p:cNvSpPr/>
          <p:nvPr/>
        </p:nvSpPr>
        <p:spPr>
          <a:xfrm>
            <a:off x="4831082" y="28998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4"/>
          <p:cNvSpPr/>
          <p:nvPr/>
        </p:nvSpPr>
        <p:spPr>
          <a:xfrm>
            <a:off x="3193200" y="2309760"/>
            <a:ext cx="576000" cy="685080"/>
          </a:xfrm>
          <a:custGeom>
            <a:avLst/>
            <a:gdLst/>
            <a:ahLst/>
            <a:cxnLst/>
            <a:rect l="l" t="t" r="r" b="b"/>
            <a:pathLst>
              <a:path w="131" h="169">
                <a:moveTo>
                  <a:pt x="97" y="169"/>
                </a:moveTo>
                <a:cubicBezTo>
                  <a:pt x="107" y="169"/>
                  <a:pt x="116" y="166"/>
                  <a:pt x="121" y="159"/>
                </a:cubicBezTo>
                <a:cubicBezTo>
                  <a:pt x="128" y="151"/>
                  <a:pt x="131" y="139"/>
                  <a:pt x="129" y="124"/>
                </a:cubicBezTo>
                <a:cubicBezTo>
                  <a:pt x="128" y="120"/>
                  <a:pt x="127" y="116"/>
                  <a:pt x="125" y="111"/>
                </a:cubicBezTo>
                <a:cubicBezTo>
                  <a:pt x="121" y="102"/>
                  <a:pt x="117" y="90"/>
                  <a:pt x="118" y="68"/>
                </a:cubicBezTo>
                <a:cubicBezTo>
                  <a:pt x="113" y="62"/>
                  <a:pt x="112" y="59"/>
                  <a:pt x="111" y="55"/>
                </a:cubicBezTo>
                <a:cubicBezTo>
                  <a:pt x="110" y="52"/>
                  <a:pt x="109" y="49"/>
                  <a:pt x="105" y="44"/>
                </a:cubicBezTo>
                <a:cubicBezTo>
                  <a:pt x="87" y="42"/>
                  <a:pt x="87" y="41"/>
                  <a:pt x="87" y="40"/>
                </a:cubicBezTo>
                <a:cubicBezTo>
                  <a:pt x="87" y="39"/>
                  <a:pt x="89" y="38"/>
                  <a:pt x="92" y="37"/>
                </a:cubicBezTo>
                <a:cubicBezTo>
                  <a:pt x="94" y="37"/>
                  <a:pt x="99" y="35"/>
                  <a:pt x="99" y="34"/>
                </a:cubicBezTo>
                <a:cubicBezTo>
                  <a:pt x="99" y="34"/>
                  <a:pt x="99" y="33"/>
                  <a:pt x="96" y="31"/>
                </a:cubicBezTo>
                <a:lnTo>
                  <a:pt x="96" y="31"/>
                </a:lnTo>
                <a:lnTo>
                  <a:pt x="95" y="31"/>
                </a:lnTo>
                <a:cubicBezTo>
                  <a:pt x="95" y="19"/>
                  <a:pt x="95" y="17"/>
                  <a:pt x="96" y="16"/>
                </a:cubicBezTo>
                <a:cubicBezTo>
                  <a:pt x="97" y="16"/>
                  <a:pt x="97" y="15"/>
                  <a:pt x="98" y="15"/>
                </a:cubicBezTo>
                <a:cubicBezTo>
                  <a:pt x="99" y="15"/>
                  <a:pt x="100" y="18"/>
                  <a:pt x="103" y="22"/>
                </a:cubicBezTo>
                <a:cubicBezTo>
                  <a:pt x="104" y="23"/>
                  <a:pt x="106" y="27"/>
                  <a:pt x="107" y="28"/>
                </a:cubicBezTo>
                <a:cubicBezTo>
                  <a:pt x="106" y="25"/>
                  <a:pt x="105" y="22"/>
                  <a:pt x="104" y="20"/>
                </a:cubicBezTo>
                <a:cubicBezTo>
                  <a:pt x="103" y="14"/>
                  <a:pt x="102" y="10"/>
                  <a:pt x="95" y="10"/>
                </a:cubicBezTo>
                <a:cubicBezTo>
                  <a:pt x="94" y="11"/>
                  <a:pt x="93" y="11"/>
                  <a:pt x="91" y="11"/>
                </a:cubicBezTo>
                <a:cubicBezTo>
                  <a:pt x="87" y="11"/>
                  <a:pt x="82" y="8"/>
                  <a:pt x="78" y="5"/>
                </a:cubicBezTo>
                <a:cubicBezTo>
                  <a:pt x="75" y="3"/>
                  <a:pt x="72" y="1"/>
                  <a:pt x="70" y="1"/>
                </a:cubicBezTo>
                <a:cubicBezTo>
                  <a:pt x="66" y="0"/>
                  <a:pt x="63" y="0"/>
                  <a:pt x="60" y="0"/>
                </a:cubicBezTo>
                <a:cubicBezTo>
                  <a:pt x="51" y="0"/>
                  <a:pt x="46" y="2"/>
                  <a:pt x="42" y="6"/>
                </a:cubicBezTo>
                <a:cubicBezTo>
                  <a:pt x="37" y="11"/>
                  <a:pt x="35" y="18"/>
                  <a:pt x="36" y="29"/>
                </a:cubicBezTo>
                <a:cubicBezTo>
                  <a:pt x="37" y="44"/>
                  <a:pt x="28" y="45"/>
                  <a:pt x="19" y="46"/>
                </a:cubicBezTo>
                <a:cubicBezTo>
                  <a:pt x="15" y="46"/>
                  <a:pt x="10" y="47"/>
                  <a:pt x="7" y="49"/>
                </a:cubicBezTo>
                <a:cubicBezTo>
                  <a:pt x="4" y="52"/>
                  <a:pt x="2" y="56"/>
                  <a:pt x="0" y="60"/>
                </a:cubicBezTo>
                <a:cubicBezTo>
                  <a:pt x="4" y="62"/>
                  <a:pt x="21" y="74"/>
                  <a:pt x="21" y="83"/>
                </a:cubicBezTo>
                <a:lnTo>
                  <a:pt x="21" y="91"/>
                </a:lnTo>
                <a:cubicBezTo>
                  <a:pt x="21" y="94"/>
                  <a:pt x="24" y="95"/>
                  <a:pt x="32" y="95"/>
                </a:cubicBezTo>
                <a:lnTo>
                  <a:pt x="32" y="90"/>
                </a:lnTo>
                <a:cubicBezTo>
                  <a:pt x="34" y="77"/>
                  <a:pt x="35" y="76"/>
                  <a:pt x="37" y="76"/>
                </a:cubicBezTo>
                <a:cubicBezTo>
                  <a:pt x="39" y="76"/>
                  <a:pt x="39" y="78"/>
                  <a:pt x="41" y="87"/>
                </a:cubicBezTo>
                <a:cubicBezTo>
                  <a:pt x="43" y="96"/>
                  <a:pt x="45" y="108"/>
                  <a:pt x="49" y="114"/>
                </a:cubicBezTo>
                <a:lnTo>
                  <a:pt x="49" y="114"/>
                </a:lnTo>
                <a:cubicBezTo>
                  <a:pt x="56" y="149"/>
                  <a:pt x="74" y="169"/>
                  <a:pt x="97" y="1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5"/>
          <p:cNvSpPr/>
          <p:nvPr/>
        </p:nvSpPr>
        <p:spPr>
          <a:xfrm>
            <a:off x="2615754" y="2579961"/>
            <a:ext cx="735480" cy="825480"/>
          </a:xfrm>
          <a:custGeom>
            <a:avLst/>
            <a:gdLst/>
            <a:ahLst/>
            <a:cxnLst/>
            <a:rect l="l" t="t" r="r" b="b"/>
            <a:pathLst>
              <a:path w="162" h="203">
                <a:moveTo>
                  <a:pt x="143" y="78"/>
                </a:moveTo>
                <a:cubicBezTo>
                  <a:pt x="143" y="78"/>
                  <a:pt x="143" y="78"/>
                  <a:pt x="144" y="78"/>
                </a:cubicBezTo>
                <a:cubicBezTo>
                  <a:pt x="162" y="71"/>
                  <a:pt x="161" y="62"/>
                  <a:pt x="160" y="44"/>
                </a:cubicBezTo>
                <a:cubicBezTo>
                  <a:pt x="160" y="42"/>
                  <a:pt x="160" y="38"/>
                  <a:pt x="160" y="35"/>
                </a:cubicBezTo>
                <a:cubicBezTo>
                  <a:pt x="152" y="35"/>
                  <a:pt x="145" y="35"/>
                  <a:pt x="145" y="29"/>
                </a:cubicBezTo>
                <a:lnTo>
                  <a:pt x="145" y="21"/>
                </a:lnTo>
                <a:cubicBezTo>
                  <a:pt x="145" y="14"/>
                  <a:pt x="133" y="4"/>
                  <a:pt x="126" y="0"/>
                </a:cubicBezTo>
                <a:lnTo>
                  <a:pt x="126" y="1"/>
                </a:lnTo>
                <a:cubicBezTo>
                  <a:pt x="120" y="12"/>
                  <a:pt x="115" y="23"/>
                  <a:pt x="103" y="23"/>
                </a:cubicBezTo>
                <a:cubicBezTo>
                  <a:pt x="102" y="23"/>
                  <a:pt x="101" y="23"/>
                  <a:pt x="100" y="23"/>
                </a:cubicBezTo>
                <a:cubicBezTo>
                  <a:pt x="100" y="23"/>
                  <a:pt x="99" y="25"/>
                  <a:pt x="99" y="25"/>
                </a:cubicBezTo>
                <a:cubicBezTo>
                  <a:pt x="98" y="28"/>
                  <a:pt x="96" y="34"/>
                  <a:pt x="89" y="34"/>
                </a:cubicBezTo>
                <a:cubicBezTo>
                  <a:pt x="90" y="41"/>
                  <a:pt x="89" y="46"/>
                  <a:pt x="86" y="48"/>
                </a:cubicBezTo>
                <a:cubicBezTo>
                  <a:pt x="85" y="50"/>
                  <a:pt x="82" y="51"/>
                  <a:pt x="80" y="51"/>
                </a:cubicBezTo>
                <a:cubicBezTo>
                  <a:pt x="80" y="68"/>
                  <a:pt x="74" y="69"/>
                  <a:pt x="64" y="69"/>
                </a:cubicBezTo>
                <a:lnTo>
                  <a:pt x="63" y="69"/>
                </a:lnTo>
                <a:cubicBezTo>
                  <a:pt x="65" y="93"/>
                  <a:pt x="60" y="101"/>
                  <a:pt x="58" y="104"/>
                </a:cubicBezTo>
                <a:cubicBezTo>
                  <a:pt x="57" y="105"/>
                  <a:pt x="56" y="106"/>
                  <a:pt x="54" y="106"/>
                </a:cubicBezTo>
                <a:cubicBezTo>
                  <a:pt x="54" y="106"/>
                  <a:pt x="25" y="111"/>
                  <a:pt x="0" y="111"/>
                </a:cubicBezTo>
                <a:cubicBezTo>
                  <a:pt x="0" y="114"/>
                  <a:pt x="0" y="117"/>
                  <a:pt x="1" y="120"/>
                </a:cubicBezTo>
                <a:cubicBezTo>
                  <a:pt x="4" y="120"/>
                  <a:pt x="8" y="119"/>
                  <a:pt x="10" y="118"/>
                </a:cubicBezTo>
                <a:cubicBezTo>
                  <a:pt x="10" y="118"/>
                  <a:pt x="10" y="118"/>
                  <a:pt x="11" y="118"/>
                </a:cubicBezTo>
                <a:cubicBezTo>
                  <a:pt x="11" y="118"/>
                  <a:pt x="11" y="118"/>
                  <a:pt x="11" y="118"/>
                </a:cubicBezTo>
                <a:lnTo>
                  <a:pt x="12" y="119"/>
                </a:lnTo>
                <a:cubicBezTo>
                  <a:pt x="12" y="121"/>
                  <a:pt x="13" y="122"/>
                  <a:pt x="14" y="122"/>
                </a:cubicBezTo>
                <a:cubicBezTo>
                  <a:pt x="14" y="122"/>
                  <a:pt x="15" y="121"/>
                  <a:pt x="15" y="121"/>
                </a:cubicBezTo>
                <a:cubicBezTo>
                  <a:pt x="16" y="120"/>
                  <a:pt x="17" y="119"/>
                  <a:pt x="18" y="119"/>
                </a:cubicBezTo>
                <a:lnTo>
                  <a:pt x="24" y="119"/>
                </a:lnTo>
                <a:cubicBezTo>
                  <a:pt x="25" y="119"/>
                  <a:pt x="25" y="119"/>
                  <a:pt x="25" y="120"/>
                </a:cubicBezTo>
                <a:cubicBezTo>
                  <a:pt x="26" y="120"/>
                  <a:pt x="26" y="121"/>
                  <a:pt x="25" y="121"/>
                </a:cubicBezTo>
                <a:cubicBezTo>
                  <a:pt x="25" y="122"/>
                  <a:pt x="25" y="123"/>
                  <a:pt x="25" y="123"/>
                </a:cubicBezTo>
                <a:cubicBezTo>
                  <a:pt x="25" y="124"/>
                  <a:pt x="26" y="124"/>
                  <a:pt x="26" y="124"/>
                </a:cubicBezTo>
                <a:cubicBezTo>
                  <a:pt x="26" y="127"/>
                  <a:pt x="25" y="128"/>
                  <a:pt x="24" y="130"/>
                </a:cubicBezTo>
                <a:cubicBezTo>
                  <a:pt x="24" y="131"/>
                  <a:pt x="23" y="133"/>
                  <a:pt x="23" y="135"/>
                </a:cubicBezTo>
                <a:cubicBezTo>
                  <a:pt x="23" y="137"/>
                  <a:pt x="24" y="140"/>
                  <a:pt x="24" y="142"/>
                </a:cubicBezTo>
                <a:cubicBezTo>
                  <a:pt x="25" y="145"/>
                  <a:pt x="26" y="147"/>
                  <a:pt x="26" y="150"/>
                </a:cubicBezTo>
                <a:cubicBezTo>
                  <a:pt x="26" y="156"/>
                  <a:pt x="23" y="163"/>
                  <a:pt x="20" y="167"/>
                </a:cubicBezTo>
                <a:cubicBezTo>
                  <a:pt x="25" y="170"/>
                  <a:pt x="33" y="172"/>
                  <a:pt x="38" y="172"/>
                </a:cubicBezTo>
                <a:cubicBezTo>
                  <a:pt x="38" y="171"/>
                  <a:pt x="38" y="169"/>
                  <a:pt x="38" y="168"/>
                </a:cubicBezTo>
                <a:cubicBezTo>
                  <a:pt x="39" y="167"/>
                  <a:pt x="39" y="165"/>
                  <a:pt x="39" y="164"/>
                </a:cubicBezTo>
                <a:cubicBezTo>
                  <a:pt x="39" y="164"/>
                  <a:pt x="39" y="164"/>
                  <a:pt x="40" y="163"/>
                </a:cubicBezTo>
                <a:cubicBezTo>
                  <a:pt x="40" y="163"/>
                  <a:pt x="40" y="163"/>
                  <a:pt x="41" y="164"/>
                </a:cubicBezTo>
                <a:cubicBezTo>
                  <a:pt x="46" y="167"/>
                  <a:pt x="50" y="172"/>
                  <a:pt x="54" y="177"/>
                </a:cubicBezTo>
                <a:cubicBezTo>
                  <a:pt x="56" y="180"/>
                  <a:pt x="58" y="182"/>
                  <a:pt x="60" y="184"/>
                </a:cubicBezTo>
                <a:cubicBezTo>
                  <a:pt x="60" y="183"/>
                  <a:pt x="60" y="182"/>
                  <a:pt x="60" y="180"/>
                </a:cubicBezTo>
                <a:cubicBezTo>
                  <a:pt x="60" y="177"/>
                  <a:pt x="60" y="174"/>
                  <a:pt x="59" y="172"/>
                </a:cubicBezTo>
                <a:cubicBezTo>
                  <a:pt x="59" y="169"/>
                  <a:pt x="59" y="167"/>
                  <a:pt x="59" y="163"/>
                </a:cubicBezTo>
                <a:cubicBezTo>
                  <a:pt x="59" y="161"/>
                  <a:pt x="60" y="159"/>
                  <a:pt x="60" y="158"/>
                </a:cubicBezTo>
                <a:cubicBezTo>
                  <a:pt x="61" y="157"/>
                  <a:pt x="62" y="157"/>
                  <a:pt x="62" y="158"/>
                </a:cubicBezTo>
                <a:cubicBezTo>
                  <a:pt x="63" y="158"/>
                  <a:pt x="63" y="159"/>
                  <a:pt x="65" y="159"/>
                </a:cubicBezTo>
                <a:cubicBezTo>
                  <a:pt x="65" y="153"/>
                  <a:pt x="67" y="144"/>
                  <a:pt x="69" y="140"/>
                </a:cubicBezTo>
                <a:cubicBezTo>
                  <a:pt x="69" y="139"/>
                  <a:pt x="70" y="139"/>
                  <a:pt x="70" y="139"/>
                </a:cubicBezTo>
                <a:cubicBezTo>
                  <a:pt x="71" y="139"/>
                  <a:pt x="71" y="139"/>
                  <a:pt x="71" y="140"/>
                </a:cubicBezTo>
                <a:lnTo>
                  <a:pt x="71" y="141"/>
                </a:lnTo>
                <a:cubicBezTo>
                  <a:pt x="73" y="145"/>
                  <a:pt x="74" y="147"/>
                  <a:pt x="70" y="149"/>
                </a:cubicBezTo>
                <a:lnTo>
                  <a:pt x="70" y="151"/>
                </a:lnTo>
                <a:cubicBezTo>
                  <a:pt x="71" y="151"/>
                  <a:pt x="71" y="150"/>
                  <a:pt x="72" y="149"/>
                </a:cubicBezTo>
                <a:cubicBezTo>
                  <a:pt x="73" y="148"/>
                  <a:pt x="74" y="146"/>
                  <a:pt x="77" y="145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8" y="145"/>
                  <a:pt x="78" y="145"/>
                  <a:pt x="78" y="146"/>
                </a:cubicBezTo>
                <a:lnTo>
                  <a:pt x="78" y="149"/>
                </a:lnTo>
                <a:cubicBezTo>
                  <a:pt x="78" y="149"/>
                  <a:pt x="78" y="149"/>
                  <a:pt x="78" y="149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2"/>
                  <a:pt x="75" y="155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6" y="158"/>
                  <a:pt x="77" y="157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0" y="159"/>
                  <a:pt x="80" y="160"/>
                  <a:pt x="80" y="160"/>
                </a:cubicBezTo>
                <a:cubicBezTo>
                  <a:pt x="80" y="160"/>
                  <a:pt x="80" y="160"/>
                  <a:pt x="81" y="160"/>
                </a:cubicBezTo>
                <a:cubicBezTo>
                  <a:pt x="83" y="160"/>
                  <a:pt x="85" y="159"/>
                  <a:pt x="85" y="154"/>
                </a:cubicBezTo>
                <a:cubicBezTo>
                  <a:pt x="85" y="151"/>
                  <a:pt x="84" y="150"/>
                  <a:pt x="83" y="148"/>
                </a:cubicBezTo>
                <a:cubicBezTo>
                  <a:pt x="82" y="147"/>
                  <a:pt x="81" y="146"/>
                  <a:pt x="81" y="145"/>
                </a:cubicBezTo>
                <a:cubicBezTo>
                  <a:pt x="81" y="143"/>
                  <a:pt x="84" y="137"/>
                  <a:pt x="87" y="137"/>
                </a:cubicBezTo>
                <a:cubicBezTo>
                  <a:pt x="92" y="137"/>
                  <a:pt x="95" y="148"/>
                  <a:pt x="95" y="152"/>
                </a:cubicBezTo>
                <a:cubicBezTo>
                  <a:pt x="95" y="158"/>
                  <a:pt x="91" y="161"/>
                  <a:pt x="87" y="164"/>
                </a:cubicBezTo>
                <a:cubicBezTo>
                  <a:pt x="85" y="166"/>
                  <a:pt x="82" y="168"/>
                  <a:pt x="81" y="170"/>
                </a:cubicBezTo>
                <a:cubicBezTo>
                  <a:pt x="80" y="180"/>
                  <a:pt x="78" y="180"/>
                  <a:pt x="77" y="180"/>
                </a:cubicBezTo>
                <a:cubicBezTo>
                  <a:pt x="75" y="180"/>
                  <a:pt x="75" y="183"/>
                  <a:pt x="74" y="187"/>
                </a:cubicBezTo>
                <a:cubicBezTo>
                  <a:pt x="74" y="188"/>
                  <a:pt x="74" y="189"/>
                  <a:pt x="73" y="190"/>
                </a:cubicBezTo>
                <a:cubicBezTo>
                  <a:pt x="74" y="190"/>
                  <a:pt x="74" y="190"/>
                  <a:pt x="74" y="190"/>
                </a:cubicBezTo>
                <a:lnTo>
                  <a:pt x="76" y="190"/>
                </a:lnTo>
                <a:cubicBezTo>
                  <a:pt x="79" y="190"/>
                  <a:pt x="82" y="190"/>
                  <a:pt x="85" y="192"/>
                </a:cubicBezTo>
                <a:cubicBezTo>
                  <a:pt x="87" y="193"/>
                  <a:pt x="88" y="195"/>
                  <a:pt x="89" y="197"/>
                </a:cubicBezTo>
                <a:cubicBezTo>
                  <a:pt x="91" y="199"/>
                  <a:pt x="92" y="202"/>
                  <a:pt x="93" y="203"/>
                </a:cubicBezTo>
                <a:cubicBezTo>
                  <a:pt x="93" y="203"/>
                  <a:pt x="93" y="203"/>
                  <a:pt x="94" y="203"/>
                </a:cubicBezTo>
                <a:cubicBezTo>
                  <a:pt x="94" y="202"/>
                  <a:pt x="95" y="200"/>
                  <a:pt x="96" y="199"/>
                </a:cubicBezTo>
                <a:cubicBezTo>
                  <a:pt x="100" y="194"/>
                  <a:pt x="104" y="189"/>
                  <a:pt x="105" y="182"/>
                </a:cubicBezTo>
                <a:cubicBezTo>
                  <a:pt x="106" y="179"/>
                  <a:pt x="107" y="178"/>
                  <a:pt x="109" y="177"/>
                </a:cubicBezTo>
                <a:cubicBezTo>
                  <a:pt x="110" y="176"/>
                  <a:pt x="111" y="175"/>
                  <a:pt x="111" y="173"/>
                </a:cubicBezTo>
                <a:cubicBezTo>
                  <a:pt x="111" y="172"/>
                  <a:pt x="111" y="172"/>
                  <a:pt x="110" y="171"/>
                </a:cubicBezTo>
                <a:cubicBezTo>
                  <a:pt x="108" y="170"/>
                  <a:pt x="107" y="169"/>
                  <a:pt x="107" y="166"/>
                </a:cubicBezTo>
                <a:cubicBezTo>
                  <a:pt x="107" y="159"/>
                  <a:pt x="109" y="154"/>
                  <a:pt x="111" y="150"/>
                </a:cubicBezTo>
                <a:cubicBezTo>
                  <a:pt x="114" y="146"/>
                  <a:pt x="116" y="142"/>
                  <a:pt x="116" y="135"/>
                </a:cubicBezTo>
                <a:cubicBezTo>
                  <a:pt x="116" y="134"/>
                  <a:pt x="117" y="133"/>
                  <a:pt x="117" y="133"/>
                </a:cubicBezTo>
                <a:lnTo>
                  <a:pt x="121" y="133"/>
                </a:lnTo>
                <a:cubicBezTo>
                  <a:pt x="122" y="133"/>
                  <a:pt x="122" y="134"/>
                  <a:pt x="122" y="134"/>
                </a:cubicBezTo>
                <a:cubicBezTo>
                  <a:pt x="122" y="134"/>
                  <a:pt x="123" y="134"/>
                  <a:pt x="123" y="135"/>
                </a:cubicBezTo>
                <a:cubicBezTo>
                  <a:pt x="124" y="136"/>
                  <a:pt x="125" y="137"/>
                  <a:pt x="125" y="137"/>
                </a:cubicBezTo>
                <a:cubicBezTo>
                  <a:pt x="127" y="137"/>
                  <a:pt x="129" y="136"/>
                  <a:pt x="131" y="135"/>
                </a:cubicBezTo>
                <a:cubicBezTo>
                  <a:pt x="131" y="135"/>
                  <a:pt x="131" y="134"/>
                  <a:pt x="132" y="134"/>
                </a:cubicBezTo>
                <a:cubicBezTo>
                  <a:pt x="131" y="128"/>
                  <a:pt x="131" y="121"/>
                  <a:pt x="132" y="115"/>
                </a:cubicBezTo>
                <a:cubicBezTo>
                  <a:pt x="132" y="113"/>
                  <a:pt x="132" y="111"/>
                  <a:pt x="132" y="109"/>
                </a:cubicBezTo>
                <a:cubicBezTo>
                  <a:pt x="131" y="102"/>
                  <a:pt x="133" y="97"/>
                  <a:pt x="138" y="88"/>
                </a:cubicBezTo>
                <a:cubicBezTo>
                  <a:pt x="140" y="85"/>
                  <a:pt x="141" y="82"/>
                  <a:pt x="14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6"/>
          <p:cNvSpPr/>
          <p:nvPr/>
        </p:nvSpPr>
        <p:spPr>
          <a:xfrm>
            <a:off x="5102640" y="5017320"/>
            <a:ext cx="775080" cy="526680"/>
          </a:xfrm>
          <a:custGeom>
            <a:avLst/>
            <a:gdLst/>
            <a:ahLst/>
            <a:cxnLst/>
            <a:rect l="l" t="t" r="r" b="b"/>
            <a:pathLst>
              <a:path w="175" h="135">
                <a:moveTo>
                  <a:pt x="150" y="117"/>
                </a:moveTo>
                <a:cubicBezTo>
                  <a:pt x="153" y="115"/>
                  <a:pt x="157" y="116"/>
                  <a:pt x="160" y="116"/>
                </a:cubicBezTo>
                <a:cubicBezTo>
                  <a:pt x="163" y="116"/>
                  <a:pt x="164" y="117"/>
                  <a:pt x="166" y="117"/>
                </a:cubicBezTo>
                <a:cubicBezTo>
                  <a:pt x="169" y="116"/>
                  <a:pt x="169" y="115"/>
                  <a:pt x="170" y="113"/>
                </a:cubicBezTo>
                <a:cubicBezTo>
                  <a:pt x="171" y="111"/>
                  <a:pt x="172" y="109"/>
                  <a:pt x="174" y="108"/>
                </a:cubicBezTo>
                <a:cubicBezTo>
                  <a:pt x="174" y="106"/>
                  <a:pt x="173" y="103"/>
                  <a:pt x="173" y="101"/>
                </a:cubicBezTo>
                <a:cubicBezTo>
                  <a:pt x="173" y="100"/>
                  <a:pt x="174" y="99"/>
                  <a:pt x="174" y="98"/>
                </a:cubicBezTo>
                <a:cubicBezTo>
                  <a:pt x="175" y="97"/>
                  <a:pt x="175" y="97"/>
                  <a:pt x="175" y="96"/>
                </a:cubicBezTo>
                <a:cubicBezTo>
                  <a:pt x="175" y="93"/>
                  <a:pt x="174" y="89"/>
                  <a:pt x="173" y="86"/>
                </a:cubicBezTo>
                <a:cubicBezTo>
                  <a:pt x="172" y="83"/>
                  <a:pt x="171" y="80"/>
                  <a:pt x="171" y="78"/>
                </a:cubicBezTo>
                <a:lnTo>
                  <a:pt x="171" y="74"/>
                </a:lnTo>
                <a:cubicBezTo>
                  <a:pt x="171" y="70"/>
                  <a:pt x="170" y="68"/>
                  <a:pt x="169" y="65"/>
                </a:cubicBezTo>
                <a:lnTo>
                  <a:pt x="168" y="64"/>
                </a:lnTo>
                <a:lnTo>
                  <a:pt x="168" y="58"/>
                </a:lnTo>
                <a:cubicBezTo>
                  <a:pt x="163" y="58"/>
                  <a:pt x="155" y="60"/>
                  <a:pt x="154" y="68"/>
                </a:cubicBezTo>
                <a:lnTo>
                  <a:pt x="154" y="69"/>
                </a:lnTo>
                <a:lnTo>
                  <a:pt x="147" y="69"/>
                </a:lnTo>
                <a:lnTo>
                  <a:pt x="147" y="68"/>
                </a:lnTo>
                <a:cubicBezTo>
                  <a:pt x="147" y="66"/>
                  <a:pt x="148" y="65"/>
                  <a:pt x="148" y="63"/>
                </a:cubicBezTo>
                <a:cubicBezTo>
                  <a:pt x="148" y="62"/>
                  <a:pt x="149" y="61"/>
                  <a:pt x="149" y="59"/>
                </a:cubicBezTo>
                <a:cubicBezTo>
                  <a:pt x="149" y="58"/>
                  <a:pt x="148" y="57"/>
                  <a:pt x="147" y="56"/>
                </a:cubicBezTo>
                <a:cubicBezTo>
                  <a:pt x="146" y="55"/>
                  <a:pt x="145" y="53"/>
                  <a:pt x="145" y="51"/>
                </a:cubicBezTo>
                <a:cubicBezTo>
                  <a:pt x="145" y="49"/>
                  <a:pt x="146" y="48"/>
                  <a:pt x="146" y="47"/>
                </a:cubicBezTo>
                <a:cubicBezTo>
                  <a:pt x="147" y="46"/>
                  <a:pt x="147" y="45"/>
                  <a:pt x="147" y="44"/>
                </a:cubicBezTo>
                <a:cubicBezTo>
                  <a:pt x="147" y="41"/>
                  <a:pt x="146" y="41"/>
                  <a:pt x="144" y="41"/>
                </a:cubicBezTo>
                <a:cubicBezTo>
                  <a:pt x="142" y="41"/>
                  <a:pt x="140" y="42"/>
                  <a:pt x="138" y="43"/>
                </a:cubicBezTo>
                <a:cubicBezTo>
                  <a:pt x="136" y="44"/>
                  <a:pt x="133" y="45"/>
                  <a:pt x="130" y="45"/>
                </a:cubicBezTo>
                <a:cubicBezTo>
                  <a:pt x="124" y="45"/>
                  <a:pt x="120" y="42"/>
                  <a:pt x="117" y="40"/>
                </a:cubicBezTo>
                <a:cubicBezTo>
                  <a:pt x="114" y="38"/>
                  <a:pt x="112" y="36"/>
                  <a:pt x="110" y="36"/>
                </a:cubicBezTo>
                <a:cubicBezTo>
                  <a:pt x="109" y="36"/>
                  <a:pt x="108" y="36"/>
                  <a:pt x="107" y="36"/>
                </a:cubicBezTo>
                <a:cubicBezTo>
                  <a:pt x="105" y="36"/>
                  <a:pt x="104" y="36"/>
                  <a:pt x="102" y="36"/>
                </a:cubicBezTo>
                <a:cubicBezTo>
                  <a:pt x="98" y="36"/>
                  <a:pt x="96" y="36"/>
                  <a:pt x="95" y="35"/>
                </a:cubicBezTo>
                <a:cubicBezTo>
                  <a:pt x="92" y="33"/>
                  <a:pt x="92" y="30"/>
                  <a:pt x="91" y="27"/>
                </a:cubicBezTo>
                <a:cubicBezTo>
                  <a:pt x="90" y="24"/>
                  <a:pt x="89" y="21"/>
                  <a:pt x="86" y="19"/>
                </a:cubicBezTo>
                <a:cubicBezTo>
                  <a:pt x="85" y="18"/>
                  <a:pt x="84" y="18"/>
                  <a:pt x="84" y="17"/>
                </a:cubicBezTo>
                <a:cubicBezTo>
                  <a:pt x="77" y="13"/>
                  <a:pt x="69" y="9"/>
                  <a:pt x="61" y="8"/>
                </a:cubicBezTo>
                <a:cubicBezTo>
                  <a:pt x="60" y="8"/>
                  <a:pt x="58" y="7"/>
                  <a:pt x="57" y="7"/>
                </a:cubicBezTo>
                <a:cubicBezTo>
                  <a:pt x="45" y="5"/>
                  <a:pt x="39" y="4"/>
                  <a:pt x="37" y="1"/>
                </a:cubicBezTo>
                <a:lnTo>
                  <a:pt x="32" y="0"/>
                </a:lnTo>
                <a:cubicBezTo>
                  <a:pt x="32" y="1"/>
                  <a:pt x="32" y="2"/>
                  <a:pt x="32" y="3"/>
                </a:cubicBezTo>
                <a:cubicBezTo>
                  <a:pt x="32" y="9"/>
                  <a:pt x="30" y="12"/>
                  <a:pt x="28" y="15"/>
                </a:cubicBezTo>
                <a:cubicBezTo>
                  <a:pt x="26" y="18"/>
                  <a:pt x="25" y="20"/>
                  <a:pt x="25" y="22"/>
                </a:cubicBezTo>
                <a:cubicBezTo>
                  <a:pt x="25" y="23"/>
                  <a:pt x="25" y="23"/>
                  <a:pt x="26" y="23"/>
                </a:cubicBezTo>
                <a:cubicBezTo>
                  <a:pt x="26" y="24"/>
                  <a:pt x="27" y="25"/>
                  <a:pt x="27" y="27"/>
                </a:cubicBezTo>
                <a:cubicBezTo>
                  <a:pt x="27" y="33"/>
                  <a:pt x="22" y="33"/>
                  <a:pt x="20" y="33"/>
                </a:cubicBezTo>
                <a:cubicBezTo>
                  <a:pt x="20" y="33"/>
                  <a:pt x="19" y="33"/>
                  <a:pt x="19" y="33"/>
                </a:cubicBezTo>
                <a:cubicBezTo>
                  <a:pt x="17" y="33"/>
                  <a:pt x="14" y="33"/>
                  <a:pt x="13" y="34"/>
                </a:cubicBezTo>
                <a:cubicBezTo>
                  <a:pt x="10" y="36"/>
                  <a:pt x="10" y="39"/>
                  <a:pt x="9" y="42"/>
                </a:cubicBezTo>
                <a:cubicBezTo>
                  <a:pt x="9" y="44"/>
                  <a:pt x="9" y="46"/>
                  <a:pt x="7" y="48"/>
                </a:cubicBezTo>
                <a:cubicBezTo>
                  <a:pt x="5" y="51"/>
                  <a:pt x="3" y="55"/>
                  <a:pt x="3" y="59"/>
                </a:cubicBezTo>
                <a:cubicBezTo>
                  <a:pt x="3" y="65"/>
                  <a:pt x="5" y="68"/>
                  <a:pt x="6" y="70"/>
                </a:cubicBezTo>
                <a:cubicBezTo>
                  <a:pt x="8" y="73"/>
                  <a:pt x="9" y="76"/>
                  <a:pt x="9" y="80"/>
                </a:cubicBezTo>
                <a:cubicBezTo>
                  <a:pt x="9" y="83"/>
                  <a:pt x="8" y="83"/>
                  <a:pt x="7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5" y="89"/>
                  <a:pt x="3" y="92"/>
                  <a:pt x="0" y="95"/>
                </a:cubicBezTo>
                <a:cubicBezTo>
                  <a:pt x="3" y="94"/>
                  <a:pt x="6" y="93"/>
                  <a:pt x="8" y="92"/>
                </a:cubicBezTo>
                <a:cubicBezTo>
                  <a:pt x="12" y="91"/>
                  <a:pt x="16" y="90"/>
                  <a:pt x="21" y="90"/>
                </a:cubicBezTo>
                <a:lnTo>
                  <a:pt x="27" y="90"/>
                </a:lnTo>
                <a:lnTo>
                  <a:pt x="27" y="91"/>
                </a:lnTo>
                <a:cubicBezTo>
                  <a:pt x="27" y="96"/>
                  <a:pt x="25" y="99"/>
                  <a:pt x="20" y="99"/>
                </a:cubicBezTo>
                <a:lnTo>
                  <a:pt x="20" y="103"/>
                </a:lnTo>
                <a:cubicBezTo>
                  <a:pt x="22" y="106"/>
                  <a:pt x="24" y="109"/>
                  <a:pt x="27" y="112"/>
                </a:cubicBezTo>
                <a:cubicBezTo>
                  <a:pt x="31" y="116"/>
                  <a:pt x="35" y="120"/>
                  <a:pt x="38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41" y="123"/>
                  <a:pt x="43" y="121"/>
                  <a:pt x="45" y="121"/>
                </a:cubicBezTo>
                <a:cubicBezTo>
                  <a:pt x="47" y="121"/>
                  <a:pt x="49" y="123"/>
                  <a:pt x="50" y="124"/>
                </a:cubicBezTo>
                <a:cubicBezTo>
                  <a:pt x="51" y="124"/>
                  <a:pt x="51" y="125"/>
                  <a:pt x="51" y="125"/>
                </a:cubicBezTo>
                <a:cubicBezTo>
                  <a:pt x="54" y="122"/>
                  <a:pt x="58" y="121"/>
                  <a:pt x="62" y="121"/>
                </a:cubicBezTo>
                <a:cubicBezTo>
                  <a:pt x="63" y="121"/>
                  <a:pt x="64" y="121"/>
                  <a:pt x="65" y="122"/>
                </a:cubicBezTo>
                <a:cubicBezTo>
                  <a:pt x="66" y="122"/>
                  <a:pt x="67" y="122"/>
                  <a:pt x="69" y="122"/>
                </a:cubicBezTo>
                <a:cubicBezTo>
                  <a:pt x="70" y="122"/>
                  <a:pt x="72" y="122"/>
                  <a:pt x="73" y="121"/>
                </a:cubicBezTo>
                <a:cubicBezTo>
                  <a:pt x="77" y="120"/>
                  <a:pt x="80" y="118"/>
                  <a:pt x="83" y="115"/>
                </a:cubicBezTo>
                <a:cubicBezTo>
                  <a:pt x="88" y="111"/>
                  <a:pt x="93" y="107"/>
                  <a:pt x="101" y="107"/>
                </a:cubicBezTo>
                <a:cubicBezTo>
                  <a:pt x="105" y="107"/>
                  <a:pt x="107" y="110"/>
                  <a:pt x="109" y="113"/>
                </a:cubicBezTo>
                <a:cubicBezTo>
                  <a:pt x="111" y="115"/>
                  <a:pt x="112" y="118"/>
                  <a:pt x="114" y="118"/>
                </a:cubicBezTo>
                <a:lnTo>
                  <a:pt x="115" y="118"/>
                </a:lnTo>
                <a:lnTo>
                  <a:pt x="115" y="125"/>
                </a:lnTo>
                <a:cubicBezTo>
                  <a:pt x="115" y="127"/>
                  <a:pt x="124" y="135"/>
                  <a:pt x="126" y="135"/>
                </a:cubicBezTo>
                <a:cubicBezTo>
                  <a:pt x="130" y="135"/>
                  <a:pt x="135" y="126"/>
                  <a:pt x="137" y="120"/>
                </a:cubicBezTo>
                <a:lnTo>
                  <a:pt x="137" y="120"/>
                </a:lnTo>
                <a:lnTo>
                  <a:pt x="146" y="120"/>
                </a:lnTo>
                <a:cubicBezTo>
                  <a:pt x="146" y="120"/>
                  <a:pt x="147" y="119"/>
                  <a:pt x="148" y="118"/>
                </a:cubicBezTo>
                <a:cubicBezTo>
                  <a:pt x="148" y="117"/>
                  <a:pt x="149" y="117"/>
                  <a:pt x="150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7"/>
          <p:cNvSpPr/>
          <p:nvPr/>
        </p:nvSpPr>
        <p:spPr>
          <a:xfrm>
            <a:off x="5858640" y="5157720"/>
            <a:ext cx="397080" cy="579600"/>
          </a:xfrm>
          <a:custGeom>
            <a:avLst/>
            <a:gdLst/>
            <a:ahLst/>
            <a:cxnLst/>
            <a:rect l="l" t="t" r="r" b="b"/>
            <a:pathLst>
              <a:path w="85" h="146">
                <a:moveTo>
                  <a:pt x="80" y="97"/>
                </a:moveTo>
                <a:cubicBezTo>
                  <a:pt x="83" y="94"/>
                  <a:pt x="85" y="91"/>
                  <a:pt x="85" y="88"/>
                </a:cubicBezTo>
                <a:cubicBezTo>
                  <a:pt x="85" y="83"/>
                  <a:pt x="83" y="82"/>
                  <a:pt x="78" y="82"/>
                </a:cubicBezTo>
                <a:cubicBezTo>
                  <a:pt x="77" y="82"/>
                  <a:pt x="75" y="82"/>
                  <a:pt x="74" y="82"/>
                </a:cubicBezTo>
                <a:cubicBezTo>
                  <a:pt x="74" y="82"/>
                  <a:pt x="73" y="82"/>
                  <a:pt x="73" y="82"/>
                </a:cubicBezTo>
                <a:cubicBezTo>
                  <a:pt x="71" y="82"/>
                  <a:pt x="69" y="82"/>
                  <a:pt x="68" y="81"/>
                </a:cubicBezTo>
                <a:cubicBezTo>
                  <a:pt x="68" y="81"/>
                  <a:pt x="67" y="80"/>
                  <a:pt x="67" y="78"/>
                </a:cubicBezTo>
                <a:cubicBezTo>
                  <a:pt x="67" y="75"/>
                  <a:pt x="69" y="73"/>
                  <a:pt x="70" y="70"/>
                </a:cubicBezTo>
                <a:cubicBezTo>
                  <a:pt x="71" y="67"/>
                  <a:pt x="72" y="64"/>
                  <a:pt x="72" y="61"/>
                </a:cubicBezTo>
                <a:cubicBezTo>
                  <a:pt x="72" y="59"/>
                  <a:pt x="71" y="58"/>
                  <a:pt x="70" y="56"/>
                </a:cubicBezTo>
                <a:cubicBezTo>
                  <a:pt x="69" y="54"/>
                  <a:pt x="67" y="52"/>
                  <a:pt x="67" y="48"/>
                </a:cubicBezTo>
                <a:cubicBezTo>
                  <a:pt x="67" y="45"/>
                  <a:pt x="70" y="44"/>
                  <a:pt x="72" y="44"/>
                </a:cubicBezTo>
                <a:cubicBezTo>
                  <a:pt x="73" y="43"/>
                  <a:pt x="73" y="43"/>
                  <a:pt x="74" y="43"/>
                </a:cubicBezTo>
                <a:cubicBezTo>
                  <a:pt x="74" y="39"/>
                  <a:pt x="77" y="38"/>
                  <a:pt x="79" y="37"/>
                </a:cubicBezTo>
                <a:cubicBezTo>
                  <a:pt x="81" y="36"/>
                  <a:pt x="83" y="35"/>
                  <a:pt x="83" y="31"/>
                </a:cubicBezTo>
                <a:cubicBezTo>
                  <a:pt x="83" y="24"/>
                  <a:pt x="80" y="20"/>
                  <a:pt x="77" y="16"/>
                </a:cubicBezTo>
                <a:cubicBezTo>
                  <a:pt x="74" y="14"/>
                  <a:pt x="72" y="11"/>
                  <a:pt x="72" y="7"/>
                </a:cubicBezTo>
                <a:cubicBezTo>
                  <a:pt x="72" y="7"/>
                  <a:pt x="72" y="6"/>
                  <a:pt x="72" y="5"/>
                </a:cubicBezTo>
                <a:cubicBezTo>
                  <a:pt x="72" y="3"/>
                  <a:pt x="72" y="2"/>
                  <a:pt x="71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3" y="6"/>
                  <a:pt x="61" y="8"/>
                  <a:pt x="58" y="8"/>
                </a:cubicBezTo>
                <a:cubicBezTo>
                  <a:pt x="55" y="8"/>
                  <a:pt x="54" y="6"/>
                  <a:pt x="53" y="5"/>
                </a:cubicBezTo>
                <a:cubicBezTo>
                  <a:pt x="52" y="5"/>
                  <a:pt x="52" y="5"/>
                  <a:pt x="52" y="5"/>
                </a:cubicBezTo>
                <a:lnTo>
                  <a:pt x="48" y="5"/>
                </a:lnTo>
                <a:lnTo>
                  <a:pt x="48" y="8"/>
                </a:lnTo>
                <a:lnTo>
                  <a:pt x="42" y="8"/>
                </a:lnTo>
                <a:cubicBezTo>
                  <a:pt x="41" y="7"/>
                  <a:pt x="41" y="7"/>
                  <a:pt x="40" y="6"/>
                </a:cubicBezTo>
                <a:cubicBezTo>
                  <a:pt x="39" y="5"/>
                  <a:pt x="38" y="4"/>
                  <a:pt x="37" y="4"/>
                </a:cubicBezTo>
                <a:cubicBezTo>
                  <a:pt x="35" y="4"/>
                  <a:pt x="33" y="4"/>
                  <a:pt x="32" y="5"/>
                </a:cubicBezTo>
                <a:cubicBezTo>
                  <a:pt x="31" y="6"/>
                  <a:pt x="29" y="6"/>
                  <a:pt x="27" y="6"/>
                </a:cubicBezTo>
                <a:cubicBezTo>
                  <a:pt x="25" y="6"/>
                  <a:pt x="23" y="8"/>
                  <a:pt x="21" y="10"/>
                </a:cubicBezTo>
                <a:cubicBezTo>
                  <a:pt x="19" y="13"/>
                  <a:pt x="16" y="16"/>
                  <a:pt x="11" y="16"/>
                </a:cubicBezTo>
                <a:cubicBezTo>
                  <a:pt x="9" y="16"/>
                  <a:pt x="7" y="17"/>
                  <a:pt x="4" y="18"/>
                </a:cubicBezTo>
                <a:cubicBezTo>
                  <a:pt x="3" y="19"/>
                  <a:pt x="1" y="19"/>
                  <a:pt x="0" y="19"/>
                </a:cubicBezTo>
                <a:lnTo>
                  <a:pt x="0" y="27"/>
                </a:lnTo>
                <a:cubicBezTo>
                  <a:pt x="1" y="30"/>
                  <a:pt x="2" y="33"/>
                  <a:pt x="2" y="37"/>
                </a:cubicBezTo>
                <a:lnTo>
                  <a:pt x="2" y="41"/>
                </a:lnTo>
                <a:cubicBezTo>
                  <a:pt x="2" y="43"/>
                  <a:pt x="3" y="45"/>
                  <a:pt x="4" y="48"/>
                </a:cubicBezTo>
                <a:cubicBezTo>
                  <a:pt x="5" y="52"/>
                  <a:pt x="7" y="55"/>
                  <a:pt x="7" y="59"/>
                </a:cubicBezTo>
                <a:cubicBezTo>
                  <a:pt x="7" y="61"/>
                  <a:pt x="6" y="62"/>
                  <a:pt x="5" y="63"/>
                </a:cubicBezTo>
                <a:cubicBezTo>
                  <a:pt x="5" y="63"/>
                  <a:pt x="4" y="63"/>
                  <a:pt x="4" y="64"/>
                </a:cubicBezTo>
                <a:cubicBezTo>
                  <a:pt x="4" y="75"/>
                  <a:pt x="13" y="80"/>
                  <a:pt x="20" y="84"/>
                </a:cubicBezTo>
                <a:cubicBezTo>
                  <a:pt x="20" y="85"/>
                  <a:pt x="21" y="85"/>
                  <a:pt x="22" y="86"/>
                </a:cubicBezTo>
                <a:cubicBezTo>
                  <a:pt x="25" y="88"/>
                  <a:pt x="26" y="92"/>
                  <a:pt x="28" y="95"/>
                </a:cubicBezTo>
                <a:cubicBezTo>
                  <a:pt x="30" y="100"/>
                  <a:pt x="32" y="105"/>
                  <a:pt x="38" y="105"/>
                </a:cubicBezTo>
                <a:lnTo>
                  <a:pt x="39" y="105"/>
                </a:lnTo>
                <a:lnTo>
                  <a:pt x="39" y="107"/>
                </a:lnTo>
                <a:cubicBezTo>
                  <a:pt x="39" y="109"/>
                  <a:pt x="38" y="110"/>
                  <a:pt x="37" y="112"/>
                </a:cubicBezTo>
                <a:cubicBezTo>
                  <a:pt x="36" y="112"/>
                  <a:pt x="35" y="113"/>
                  <a:pt x="35" y="114"/>
                </a:cubicBezTo>
                <a:cubicBezTo>
                  <a:pt x="35" y="115"/>
                  <a:pt x="36" y="116"/>
                  <a:pt x="38" y="117"/>
                </a:cubicBezTo>
                <a:cubicBezTo>
                  <a:pt x="39" y="118"/>
                  <a:pt x="41" y="120"/>
                  <a:pt x="41" y="122"/>
                </a:cubicBezTo>
                <a:cubicBezTo>
                  <a:pt x="41" y="124"/>
                  <a:pt x="40" y="125"/>
                  <a:pt x="40" y="126"/>
                </a:cubicBezTo>
                <a:cubicBezTo>
                  <a:pt x="39" y="126"/>
                  <a:pt x="39" y="127"/>
                  <a:pt x="39" y="128"/>
                </a:cubicBezTo>
                <a:cubicBezTo>
                  <a:pt x="39" y="134"/>
                  <a:pt x="45" y="135"/>
                  <a:pt x="53" y="137"/>
                </a:cubicBezTo>
                <a:cubicBezTo>
                  <a:pt x="58" y="137"/>
                  <a:pt x="63" y="138"/>
                  <a:pt x="66" y="141"/>
                </a:cubicBezTo>
                <a:cubicBezTo>
                  <a:pt x="67" y="142"/>
                  <a:pt x="67" y="144"/>
                  <a:pt x="67" y="146"/>
                </a:cubicBezTo>
                <a:cubicBezTo>
                  <a:pt x="73" y="142"/>
                  <a:pt x="79" y="139"/>
                  <a:pt x="79" y="131"/>
                </a:cubicBezTo>
                <a:cubicBezTo>
                  <a:pt x="79" y="128"/>
                  <a:pt x="78" y="125"/>
                  <a:pt x="77" y="122"/>
                </a:cubicBezTo>
                <a:cubicBezTo>
                  <a:pt x="75" y="118"/>
                  <a:pt x="74" y="114"/>
                  <a:pt x="74" y="110"/>
                </a:cubicBezTo>
                <a:cubicBezTo>
                  <a:pt x="74" y="104"/>
                  <a:pt x="77" y="100"/>
                  <a:pt x="80" y="9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8"/>
          <p:cNvSpPr/>
          <p:nvPr/>
        </p:nvSpPr>
        <p:spPr>
          <a:xfrm>
            <a:off x="5182200" y="4560120"/>
            <a:ext cx="1053720" cy="720000"/>
          </a:xfrm>
          <a:custGeom>
            <a:avLst/>
            <a:gdLst/>
            <a:ahLst/>
            <a:cxnLst/>
            <a:rect l="l" t="t" r="r" b="b"/>
            <a:pathLst>
              <a:path w="234" h="178">
                <a:moveTo>
                  <a:pt x="204" y="152"/>
                </a:moveTo>
                <a:cubicBezTo>
                  <a:pt x="205" y="153"/>
                  <a:pt x="206" y="153"/>
                  <a:pt x="208" y="153"/>
                </a:cubicBezTo>
                <a:cubicBezTo>
                  <a:pt x="210" y="153"/>
                  <a:pt x="212" y="152"/>
                  <a:pt x="213" y="151"/>
                </a:cubicBezTo>
                <a:cubicBezTo>
                  <a:pt x="215" y="149"/>
                  <a:pt x="218" y="147"/>
                  <a:pt x="222" y="147"/>
                </a:cubicBezTo>
                <a:lnTo>
                  <a:pt x="222" y="135"/>
                </a:lnTo>
                <a:cubicBezTo>
                  <a:pt x="222" y="130"/>
                  <a:pt x="225" y="128"/>
                  <a:pt x="228" y="125"/>
                </a:cubicBezTo>
                <a:cubicBezTo>
                  <a:pt x="231" y="123"/>
                  <a:pt x="234" y="121"/>
                  <a:pt x="234" y="116"/>
                </a:cubicBezTo>
                <a:cubicBezTo>
                  <a:pt x="234" y="111"/>
                  <a:pt x="230" y="109"/>
                  <a:pt x="225" y="108"/>
                </a:cubicBezTo>
                <a:cubicBezTo>
                  <a:pt x="219" y="107"/>
                  <a:pt x="213" y="105"/>
                  <a:pt x="213" y="97"/>
                </a:cubicBezTo>
                <a:cubicBezTo>
                  <a:pt x="213" y="91"/>
                  <a:pt x="216" y="86"/>
                  <a:pt x="219" y="82"/>
                </a:cubicBezTo>
                <a:cubicBezTo>
                  <a:pt x="221" y="80"/>
                  <a:pt x="223" y="77"/>
                  <a:pt x="223" y="74"/>
                </a:cubicBezTo>
                <a:cubicBezTo>
                  <a:pt x="223" y="71"/>
                  <a:pt x="221" y="70"/>
                  <a:pt x="217" y="69"/>
                </a:cubicBezTo>
                <a:cubicBezTo>
                  <a:pt x="215" y="68"/>
                  <a:pt x="213" y="68"/>
                  <a:pt x="212" y="67"/>
                </a:cubicBezTo>
                <a:cubicBezTo>
                  <a:pt x="209" y="64"/>
                  <a:pt x="206" y="58"/>
                  <a:pt x="205" y="55"/>
                </a:cubicBezTo>
                <a:cubicBezTo>
                  <a:pt x="201" y="54"/>
                  <a:pt x="199" y="52"/>
                  <a:pt x="197" y="49"/>
                </a:cubicBezTo>
                <a:cubicBezTo>
                  <a:pt x="194" y="47"/>
                  <a:pt x="192" y="44"/>
                  <a:pt x="186" y="44"/>
                </a:cubicBezTo>
                <a:cubicBezTo>
                  <a:pt x="182" y="44"/>
                  <a:pt x="180" y="45"/>
                  <a:pt x="177" y="45"/>
                </a:cubicBezTo>
                <a:cubicBezTo>
                  <a:pt x="174" y="46"/>
                  <a:pt x="171" y="46"/>
                  <a:pt x="167" y="46"/>
                </a:cubicBezTo>
                <a:cubicBezTo>
                  <a:pt x="163" y="46"/>
                  <a:pt x="162" y="41"/>
                  <a:pt x="162" y="39"/>
                </a:cubicBezTo>
                <a:lnTo>
                  <a:pt x="162" y="26"/>
                </a:lnTo>
                <a:cubicBezTo>
                  <a:pt x="162" y="23"/>
                  <a:pt x="160" y="22"/>
                  <a:pt x="159" y="20"/>
                </a:cubicBezTo>
                <a:cubicBezTo>
                  <a:pt x="158" y="19"/>
                  <a:pt x="156" y="17"/>
                  <a:pt x="156" y="14"/>
                </a:cubicBezTo>
                <a:cubicBezTo>
                  <a:pt x="153" y="14"/>
                  <a:pt x="152" y="12"/>
                  <a:pt x="150" y="10"/>
                </a:cubicBezTo>
                <a:cubicBezTo>
                  <a:pt x="148" y="9"/>
                  <a:pt x="146" y="7"/>
                  <a:pt x="144" y="7"/>
                </a:cubicBezTo>
                <a:cubicBezTo>
                  <a:pt x="139" y="7"/>
                  <a:pt x="136" y="10"/>
                  <a:pt x="132" y="13"/>
                </a:cubicBezTo>
                <a:cubicBezTo>
                  <a:pt x="130" y="16"/>
                  <a:pt x="127" y="19"/>
                  <a:pt x="123" y="19"/>
                </a:cubicBezTo>
                <a:cubicBezTo>
                  <a:pt x="118" y="19"/>
                  <a:pt x="114" y="16"/>
                  <a:pt x="111" y="14"/>
                </a:cubicBezTo>
                <a:cubicBezTo>
                  <a:pt x="108" y="12"/>
                  <a:pt x="104" y="9"/>
                  <a:pt x="98" y="9"/>
                </a:cubicBezTo>
                <a:cubicBezTo>
                  <a:pt x="90" y="9"/>
                  <a:pt x="84" y="8"/>
                  <a:pt x="78" y="4"/>
                </a:cubicBezTo>
                <a:lnTo>
                  <a:pt x="65" y="4"/>
                </a:lnTo>
                <a:cubicBezTo>
                  <a:pt x="64" y="3"/>
                  <a:pt x="62" y="3"/>
                  <a:pt x="61" y="2"/>
                </a:cubicBezTo>
                <a:cubicBezTo>
                  <a:pt x="58" y="1"/>
                  <a:pt x="55" y="0"/>
                  <a:pt x="52" y="0"/>
                </a:cubicBezTo>
                <a:cubicBezTo>
                  <a:pt x="44" y="0"/>
                  <a:pt x="40" y="11"/>
                  <a:pt x="37" y="20"/>
                </a:cubicBezTo>
                <a:cubicBezTo>
                  <a:pt x="36" y="25"/>
                  <a:pt x="34" y="29"/>
                  <a:pt x="32" y="32"/>
                </a:cubicBezTo>
                <a:cubicBezTo>
                  <a:pt x="30" y="35"/>
                  <a:pt x="27" y="36"/>
                  <a:pt x="24" y="38"/>
                </a:cubicBezTo>
                <a:cubicBezTo>
                  <a:pt x="20" y="39"/>
                  <a:pt x="18" y="40"/>
                  <a:pt x="16" y="43"/>
                </a:cubicBezTo>
                <a:cubicBezTo>
                  <a:pt x="14" y="46"/>
                  <a:pt x="13" y="48"/>
                  <a:pt x="13" y="50"/>
                </a:cubicBezTo>
                <a:cubicBezTo>
                  <a:pt x="12" y="53"/>
                  <a:pt x="11" y="57"/>
                  <a:pt x="9" y="60"/>
                </a:cubicBezTo>
                <a:lnTo>
                  <a:pt x="8" y="61"/>
                </a:lnTo>
                <a:lnTo>
                  <a:pt x="4" y="60"/>
                </a:lnTo>
                <a:lnTo>
                  <a:pt x="5" y="63"/>
                </a:lnTo>
                <a:cubicBezTo>
                  <a:pt x="6" y="63"/>
                  <a:pt x="6" y="63"/>
                  <a:pt x="6" y="63"/>
                </a:cubicBezTo>
                <a:cubicBezTo>
                  <a:pt x="7" y="64"/>
                  <a:pt x="6" y="65"/>
                  <a:pt x="6" y="65"/>
                </a:cubicBezTo>
                <a:cubicBezTo>
                  <a:pt x="6" y="65"/>
                  <a:pt x="6" y="66"/>
                  <a:pt x="6" y="67"/>
                </a:cubicBezTo>
                <a:cubicBezTo>
                  <a:pt x="6" y="69"/>
                  <a:pt x="4" y="70"/>
                  <a:pt x="3" y="71"/>
                </a:cubicBezTo>
                <a:cubicBezTo>
                  <a:pt x="2" y="73"/>
                  <a:pt x="0" y="74"/>
                  <a:pt x="0" y="77"/>
                </a:cubicBezTo>
                <a:cubicBezTo>
                  <a:pt x="0" y="80"/>
                  <a:pt x="2" y="83"/>
                  <a:pt x="4" y="86"/>
                </a:cubicBezTo>
                <a:cubicBezTo>
                  <a:pt x="5" y="87"/>
                  <a:pt x="6" y="89"/>
                  <a:pt x="6" y="90"/>
                </a:cubicBezTo>
                <a:lnTo>
                  <a:pt x="6" y="90"/>
                </a:lnTo>
                <a:lnTo>
                  <a:pt x="6" y="103"/>
                </a:lnTo>
                <a:cubicBezTo>
                  <a:pt x="7" y="104"/>
                  <a:pt x="8" y="105"/>
                  <a:pt x="9" y="107"/>
                </a:cubicBezTo>
                <a:cubicBezTo>
                  <a:pt x="9" y="107"/>
                  <a:pt x="10" y="107"/>
                  <a:pt x="10" y="108"/>
                </a:cubicBezTo>
                <a:lnTo>
                  <a:pt x="18" y="110"/>
                </a:lnTo>
                <a:lnTo>
                  <a:pt x="18" y="111"/>
                </a:lnTo>
                <a:cubicBezTo>
                  <a:pt x="19" y="113"/>
                  <a:pt x="32" y="115"/>
                  <a:pt x="36" y="116"/>
                </a:cubicBezTo>
                <a:cubicBezTo>
                  <a:pt x="38" y="116"/>
                  <a:pt x="39" y="116"/>
                  <a:pt x="40" y="116"/>
                </a:cubicBezTo>
                <a:cubicBezTo>
                  <a:pt x="49" y="118"/>
                  <a:pt x="57" y="122"/>
                  <a:pt x="64" y="126"/>
                </a:cubicBezTo>
                <a:cubicBezTo>
                  <a:pt x="65" y="127"/>
                  <a:pt x="66" y="127"/>
                  <a:pt x="66" y="128"/>
                </a:cubicBezTo>
                <a:cubicBezTo>
                  <a:pt x="70" y="130"/>
                  <a:pt x="71" y="134"/>
                  <a:pt x="72" y="137"/>
                </a:cubicBezTo>
                <a:cubicBezTo>
                  <a:pt x="73" y="140"/>
                  <a:pt x="73" y="142"/>
                  <a:pt x="75" y="144"/>
                </a:cubicBezTo>
                <a:cubicBezTo>
                  <a:pt x="76" y="145"/>
                  <a:pt x="77" y="145"/>
                  <a:pt x="81" y="145"/>
                </a:cubicBezTo>
                <a:cubicBezTo>
                  <a:pt x="83" y="145"/>
                  <a:pt x="84" y="145"/>
                  <a:pt x="85" y="145"/>
                </a:cubicBezTo>
                <a:cubicBezTo>
                  <a:pt x="87" y="145"/>
                  <a:pt x="88" y="145"/>
                  <a:pt x="89" y="145"/>
                </a:cubicBezTo>
                <a:cubicBezTo>
                  <a:pt x="92" y="145"/>
                  <a:pt x="94" y="147"/>
                  <a:pt x="97" y="149"/>
                </a:cubicBezTo>
                <a:cubicBezTo>
                  <a:pt x="100" y="151"/>
                  <a:pt x="104" y="153"/>
                  <a:pt x="109" y="153"/>
                </a:cubicBezTo>
                <a:cubicBezTo>
                  <a:pt x="112" y="153"/>
                  <a:pt x="114" y="153"/>
                  <a:pt x="116" y="152"/>
                </a:cubicBezTo>
                <a:cubicBezTo>
                  <a:pt x="118" y="151"/>
                  <a:pt x="120" y="149"/>
                  <a:pt x="123" y="149"/>
                </a:cubicBezTo>
                <a:cubicBezTo>
                  <a:pt x="127" y="149"/>
                  <a:pt x="129" y="152"/>
                  <a:pt x="129" y="155"/>
                </a:cubicBezTo>
                <a:cubicBezTo>
                  <a:pt x="129" y="157"/>
                  <a:pt x="128" y="158"/>
                  <a:pt x="127" y="159"/>
                </a:cubicBezTo>
                <a:cubicBezTo>
                  <a:pt x="127" y="160"/>
                  <a:pt x="126" y="161"/>
                  <a:pt x="126" y="162"/>
                </a:cubicBezTo>
                <a:cubicBezTo>
                  <a:pt x="126" y="163"/>
                  <a:pt x="127" y="164"/>
                  <a:pt x="128" y="165"/>
                </a:cubicBezTo>
                <a:cubicBezTo>
                  <a:pt x="129" y="166"/>
                  <a:pt x="130" y="168"/>
                  <a:pt x="130" y="170"/>
                </a:cubicBezTo>
                <a:cubicBezTo>
                  <a:pt x="130" y="172"/>
                  <a:pt x="130" y="174"/>
                  <a:pt x="129" y="175"/>
                </a:cubicBezTo>
                <a:cubicBezTo>
                  <a:pt x="129" y="176"/>
                  <a:pt x="129" y="177"/>
                  <a:pt x="129" y="178"/>
                </a:cubicBezTo>
                <a:lnTo>
                  <a:pt x="131" y="178"/>
                </a:lnTo>
                <a:cubicBezTo>
                  <a:pt x="132" y="171"/>
                  <a:pt x="138" y="167"/>
                  <a:pt x="147" y="167"/>
                </a:cubicBezTo>
                <a:lnTo>
                  <a:pt x="147" y="165"/>
                </a:lnTo>
                <a:lnTo>
                  <a:pt x="148" y="165"/>
                </a:lnTo>
                <a:cubicBezTo>
                  <a:pt x="150" y="165"/>
                  <a:pt x="152" y="164"/>
                  <a:pt x="154" y="164"/>
                </a:cubicBezTo>
                <a:cubicBezTo>
                  <a:pt x="156" y="163"/>
                  <a:pt x="158" y="162"/>
                  <a:pt x="161" y="162"/>
                </a:cubicBezTo>
                <a:cubicBezTo>
                  <a:pt x="165" y="162"/>
                  <a:pt x="167" y="159"/>
                  <a:pt x="170" y="157"/>
                </a:cubicBezTo>
                <a:cubicBezTo>
                  <a:pt x="172" y="154"/>
                  <a:pt x="174" y="152"/>
                  <a:pt x="177" y="152"/>
                </a:cubicBezTo>
                <a:cubicBezTo>
                  <a:pt x="179" y="152"/>
                  <a:pt x="180" y="151"/>
                  <a:pt x="181" y="151"/>
                </a:cubicBezTo>
                <a:cubicBezTo>
                  <a:pt x="183" y="150"/>
                  <a:pt x="184" y="149"/>
                  <a:pt x="187" y="149"/>
                </a:cubicBezTo>
                <a:cubicBezTo>
                  <a:pt x="189" y="149"/>
                  <a:pt x="191" y="151"/>
                  <a:pt x="192" y="152"/>
                </a:cubicBezTo>
                <a:cubicBezTo>
                  <a:pt x="192" y="153"/>
                  <a:pt x="193" y="153"/>
                  <a:pt x="193" y="153"/>
                </a:cubicBezTo>
                <a:lnTo>
                  <a:pt x="195" y="153"/>
                </a:lnTo>
                <a:lnTo>
                  <a:pt x="195" y="150"/>
                </a:lnTo>
                <a:lnTo>
                  <a:pt x="203" y="150"/>
                </a:lnTo>
                <a:cubicBezTo>
                  <a:pt x="203" y="151"/>
                  <a:pt x="204" y="151"/>
                  <a:pt x="204" y="1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69"/>
          <p:cNvSpPr/>
          <p:nvPr/>
        </p:nvSpPr>
        <p:spPr>
          <a:xfrm>
            <a:off x="5779080" y="5702760"/>
            <a:ext cx="496440" cy="438840"/>
          </a:xfrm>
          <a:custGeom>
            <a:avLst/>
            <a:gdLst/>
            <a:ahLst/>
            <a:cxnLst/>
            <a:rect l="l" t="t" r="r" b="b"/>
            <a:pathLst>
              <a:path w="113" h="112">
                <a:moveTo>
                  <a:pt x="105" y="61"/>
                </a:moveTo>
                <a:cubicBezTo>
                  <a:pt x="101" y="58"/>
                  <a:pt x="97" y="55"/>
                  <a:pt x="96" y="50"/>
                </a:cubicBezTo>
                <a:cubicBezTo>
                  <a:pt x="96" y="45"/>
                  <a:pt x="94" y="41"/>
                  <a:pt x="93" y="38"/>
                </a:cubicBezTo>
                <a:cubicBezTo>
                  <a:pt x="92" y="38"/>
                  <a:pt x="92" y="39"/>
                  <a:pt x="92" y="39"/>
                </a:cubicBezTo>
                <a:cubicBezTo>
                  <a:pt x="91" y="41"/>
                  <a:pt x="88" y="44"/>
                  <a:pt x="86" y="44"/>
                </a:cubicBezTo>
                <a:cubicBezTo>
                  <a:pt x="82" y="44"/>
                  <a:pt x="75" y="41"/>
                  <a:pt x="75" y="38"/>
                </a:cubicBezTo>
                <a:cubicBezTo>
                  <a:pt x="75" y="36"/>
                  <a:pt x="75" y="34"/>
                  <a:pt x="76" y="33"/>
                </a:cubicBezTo>
                <a:cubicBezTo>
                  <a:pt x="76" y="32"/>
                  <a:pt x="76" y="32"/>
                  <a:pt x="76" y="31"/>
                </a:cubicBezTo>
                <a:lnTo>
                  <a:pt x="76" y="29"/>
                </a:lnTo>
                <a:cubicBezTo>
                  <a:pt x="76" y="29"/>
                  <a:pt x="74" y="28"/>
                  <a:pt x="74" y="26"/>
                </a:cubicBezTo>
                <a:cubicBezTo>
                  <a:pt x="74" y="19"/>
                  <a:pt x="80" y="15"/>
                  <a:pt x="85" y="12"/>
                </a:cubicBezTo>
                <a:cubicBezTo>
                  <a:pt x="86" y="6"/>
                  <a:pt x="81" y="6"/>
                  <a:pt x="73" y="5"/>
                </a:cubicBezTo>
                <a:cubicBezTo>
                  <a:pt x="68" y="4"/>
                  <a:pt x="63" y="3"/>
                  <a:pt x="60" y="0"/>
                </a:cubicBezTo>
                <a:cubicBezTo>
                  <a:pt x="55" y="1"/>
                  <a:pt x="52" y="3"/>
                  <a:pt x="52" y="6"/>
                </a:cubicBezTo>
                <a:cubicBezTo>
                  <a:pt x="52" y="8"/>
                  <a:pt x="53" y="10"/>
                  <a:pt x="54" y="11"/>
                </a:cubicBezTo>
                <a:cubicBezTo>
                  <a:pt x="55" y="13"/>
                  <a:pt x="56" y="14"/>
                  <a:pt x="56" y="17"/>
                </a:cubicBezTo>
                <a:cubicBezTo>
                  <a:pt x="56" y="24"/>
                  <a:pt x="47" y="25"/>
                  <a:pt x="39" y="26"/>
                </a:cubicBezTo>
                <a:cubicBezTo>
                  <a:pt x="37" y="27"/>
                  <a:pt x="35" y="27"/>
                  <a:pt x="34" y="27"/>
                </a:cubicBezTo>
                <a:cubicBezTo>
                  <a:pt x="32" y="27"/>
                  <a:pt x="31" y="28"/>
                  <a:pt x="30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6" y="30"/>
                  <a:pt x="25" y="31"/>
                  <a:pt x="24" y="32"/>
                </a:cubicBezTo>
                <a:cubicBezTo>
                  <a:pt x="5" y="40"/>
                  <a:pt x="0" y="44"/>
                  <a:pt x="0" y="45"/>
                </a:cubicBezTo>
                <a:cubicBezTo>
                  <a:pt x="0" y="46"/>
                  <a:pt x="2" y="47"/>
                  <a:pt x="4" y="49"/>
                </a:cubicBezTo>
                <a:cubicBezTo>
                  <a:pt x="7" y="50"/>
                  <a:pt x="10" y="51"/>
                  <a:pt x="10" y="54"/>
                </a:cubicBezTo>
                <a:cubicBezTo>
                  <a:pt x="10" y="59"/>
                  <a:pt x="7" y="60"/>
                  <a:pt x="4" y="61"/>
                </a:cubicBezTo>
                <a:cubicBezTo>
                  <a:pt x="3" y="62"/>
                  <a:pt x="2" y="62"/>
                  <a:pt x="2" y="63"/>
                </a:cubicBezTo>
                <a:cubicBezTo>
                  <a:pt x="1" y="63"/>
                  <a:pt x="1" y="64"/>
                  <a:pt x="1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5" y="73"/>
                  <a:pt x="9" y="75"/>
                </a:cubicBezTo>
                <a:cubicBezTo>
                  <a:pt x="11" y="75"/>
                  <a:pt x="12" y="76"/>
                  <a:pt x="13" y="76"/>
                </a:cubicBezTo>
                <a:cubicBezTo>
                  <a:pt x="16" y="78"/>
                  <a:pt x="16" y="82"/>
                  <a:pt x="15" y="85"/>
                </a:cubicBezTo>
                <a:cubicBezTo>
                  <a:pt x="15" y="86"/>
                  <a:pt x="15" y="87"/>
                  <a:pt x="15" y="88"/>
                </a:cubicBezTo>
                <a:cubicBezTo>
                  <a:pt x="16" y="93"/>
                  <a:pt x="21" y="95"/>
                  <a:pt x="30" y="95"/>
                </a:cubicBezTo>
                <a:cubicBezTo>
                  <a:pt x="31" y="95"/>
                  <a:pt x="32" y="95"/>
                  <a:pt x="32" y="96"/>
                </a:cubicBezTo>
                <a:cubicBezTo>
                  <a:pt x="32" y="99"/>
                  <a:pt x="33" y="100"/>
                  <a:pt x="36" y="100"/>
                </a:cubicBezTo>
                <a:cubicBezTo>
                  <a:pt x="39" y="100"/>
                  <a:pt x="40" y="99"/>
                  <a:pt x="42" y="96"/>
                </a:cubicBezTo>
                <a:cubicBezTo>
                  <a:pt x="44" y="94"/>
                  <a:pt x="46" y="91"/>
                  <a:pt x="51" y="91"/>
                </a:cubicBezTo>
                <a:cubicBezTo>
                  <a:pt x="51" y="91"/>
                  <a:pt x="51" y="91"/>
                  <a:pt x="52" y="91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2"/>
                </a:lnTo>
                <a:cubicBezTo>
                  <a:pt x="52" y="104"/>
                  <a:pt x="53" y="105"/>
                  <a:pt x="55" y="107"/>
                </a:cubicBezTo>
                <a:cubicBezTo>
                  <a:pt x="56" y="108"/>
                  <a:pt x="57" y="109"/>
                  <a:pt x="58" y="111"/>
                </a:cubicBezTo>
                <a:cubicBezTo>
                  <a:pt x="60" y="111"/>
                  <a:pt x="70" y="112"/>
                  <a:pt x="74" y="107"/>
                </a:cubicBezTo>
                <a:cubicBezTo>
                  <a:pt x="76" y="98"/>
                  <a:pt x="83" y="98"/>
                  <a:pt x="90" y="97"/>
                </a:cubicBezTo>
                <a:cubicBezTo>
                  <a:pt x="94" y="97"/>
                  <a:pt x="97" y="97"/>
                  <a:pt x="99" y="96"/>
                </a:cubicBezTo>
                <a:cubicBezTo>
                  <a:pt x="102" y="94"/>
                  <a:pt x="105" y="92"/>
                  <a:pt x="108" y="90"/>
                </a:cubicBezTo>
                <a:lnTo>
                  <a:pt x="109" y="89"/>
                </a:lnTo>
                <a:cubicBezTo>
                  <a:pt x="107" y="87"/>
                  <a:pt x="104" y="83"/>
                  <a:pt x="104" y="79"/>
                </a:cubicBezTo>
                <a:cubicBezTo>
                  <a:pt x="104" y="75"/>
                  <a:pt x="106" y="72"/>
                  <a:pt x="110" y="71"/>
                </a:cubicBezTo>
                <a:cubicBezTo>
                  <a:pt x="110" y="70"/>
                  <a:pt x="110" y="70"/>
                  <a:pt x="110" y="70"/>
                </a:cubicBezTo>
                <a:lnTo>
                  <a:pt x="113" y="70"/>
                </a:lnTo>
                <a:cubicBezTo>
                  <a:pt x="112" y="67"/>
                  <a:pt x="109" y="64"/>
                  <a:pt x="105" y="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70"/>
          <p:cNvSpPr/>
          <p:nvPr/>
        </p:nvSpPr>
        <p:spPr>
          <a:xfrm>
            <a:off x="6196680" y="5544720"/>
            <a:ext cx="894600" cy="509040"/>
          </a:xfrm>
          <a:custGeom>
            <a:avLst/>
            <a:gdLst/>
            <a:ahLst/>
            <a:cxnLst/>
            <a:rect l="l" t="t" r="r" b="b"/>
            <a:pathLst>
              <a:path w="197" h="128">
                <a:moveTo>
                  <a:pt x="189" y="15"/>
                </a:moveTo>
                <a:cubicBezTo>
                  <a:pt x="189" y="15"/>
                  <a:pt x="188" y="15"/>
                  <a:pt x="187" y="15"/>
                </a:cubicBezTo>
                <a:cubicBezTo>
                  <a:pt x="186" y="16"/>
                  <a:pt x="185" y="17"/>
                  <a:pt x="182" y="17"/>
                </a:cubicBezTo>
                <a:cubicBezTo>
                  <a:pt x="174" y="17"/>
                  <a:pt x="169" y="13"/>
                  <a:pt x="164" y="10"/>
                </a:cubicBezTo>
                <a:cubicBezTo>
                  <a:pt x="163" y="9"/>
                  <a:pt x="161" y="8"/>
                  <a:pt x="159" y="7"/>
                </a:cubicBezTo>
                <a:cubicBezTo>
                  <a:pt x="158" y="6"/>
                  <a:pt x="157" y="5"/>
                  <a:pt x="156" y="4"/>
                </a:cubicBezTo>
                <a:cubicBezTo>
                  <a:pt x="155" y="2"/>
                  <a:pt x="154" y="0"/>
                  <a:pt x="150" y="0"/>
                </a:cubicBezTo>
                <a:cubicBezTo>
                  <a:pt x="149" y="0"/>
                  <a:pt x="148" y="1"/>
                  <a:pt x="146" y="1"/>
                </a:cubicBezTo>
                <a:cubicBezTo>
                  <a:pt x="146" y="1"/>
                  <a:pt x="145" y="1"/>
                  <a:pt x="144" y="2"/>
                </a:cubicBezTo>
                <a:cubicBezTo>
                  <a:pt x="145" y="3"/>
                  <a:pt x="145" y="4"/>
                  <a:pt x="144" y="7"/>
                </a:cubicBezTo>
                <a:cubicBezTo>
                  <a:pt x="143" y="7"/>
                  <a:pt x="143" y="7"/>
                  <a:pt x="143" y="7"/>
                </a:cubicBezTo>
                <a:cubicBezTo>
                  <a:pt x="134" y="7"/>
                  <a:pt x="118" y="10"/>
                  <a:pt x="111" y="14"/>
                </a:cubicBezTo>
                <a:cubicBezTo>
                  <a:pt x="110" y="15"/>
                  <a:pt x="110" y="18"/>
                  <a:pt x="110" y="20"/>
                </a:cubicBezTo>
                <a:cubicBezTo>
                  <a:pt x="109" y="23"/>
                  <a:pt x="109" y="25"/>
                  <a:pt x="108" y="27"/>
                </a:cubicBezTo>
                <a:cubicBezTo>
                  <a:pt x="107" y="27"/>
                  <a:pt x="106" y="28"/>
                  <a:pt x="105" y="28"/>
                </a:cubicBezTo>
                <a:cubicBezTo>
                  <a:pt x="103" y="29"/>
                  <a:pt x="102" y="30"/>
                  <a:pt x="101" y="31"/>
                </a:cubicBezTo>
                <a:cubicBezTo>
                  <a:pt x="94" y="51"/>
                  <a:pt x="84" y="69"/>
                  <a:pt x="63" y="69"/>
                </a:cubicBezTo>
                <a:cubicBezTo>
                  <a:pt x="58" y="69"/>
                  <a:pt x="54" y="67"/>
                  <a:pt x="52" y="65"/>
                </a:cubicBezTo>
                <a:lnTo>
                  <a:pt x="39" y="65"/>
                </a:lnTo>
                <a:cubicBezTo>
                  <a:pt x="39" y="65"/>
                  <a:pt x="39" y="65"/>
                  <a:pt x="39" y="64"/>
                </a:cubicBezTo>
                <a:cubicBezTo>
                  <a:pt x="38" y="64"/>
                  <a:pt x="34" y="59"/>
                  <a:pt x="32" y="57"/>
                </a:cubicBezTo>
                <a:cubicBezTo>
                  <a:pt x="32" y="57"/>
                  <a:pt x="31" y="57"/>
                  <a:pt x="31" y="57"/>
                </a:cubicBezTo>
                <a:cubicBezTo>
                  <a:pt x="29" y="57"/>
                  <a:pt x="27" y="57"/>
                  <a:pt x="26" y="58"/>
                </a:cubicBezTo>
                <a:cubicBezTo>
                  <a:pt x="25" y="58"/>
                  <a:pt x="25" y="60"/>
                  <a:pt x="25" y="62"/>
                </a:cubicBezTo>
                <a:cubicBezTo>
                  <a:pt x="26" y="63"/>
                  <a:pt x="26" y="64"/>
                  <a:pt x="26" y="64"/>
                </a:cubicBezTo>
                <a:cubicBezTo>
                  <a:pt x="25" y="69"/>
                  <a:pt x="17" y="76"/>
                  <a:pt x="10" y="76"/>
                </a:cubicBezTo>
                <a:cubicBezTo>
                  <a:pt x="8" y="76"/>
                  <a:pt x="6" y="75"/>
                  <a:pt x="4" y="74"/>
                </a:cubicBezTo>
                <a:lnTo>
                  <a:pt x="0" y="74"/>
                </a:lnTo>
                <a:lnTo>
                  <a:pt x="0" y="77"/>
                </a:lnTo>
                <a:cubicBezTo>
                  <a:pt x="1" y="80"/>
                  <a:pt x="3" y="83"/>
                  <a:pt x="4" y="89"/>
                </a:cubicBezTo>
                <a:cubicBezTo>
                  <a:pt x="4" y="94"/>
                  <a:pt x="8" y="96"/>
                  <a:pt x="12" y="99"/>
                </a:cubicBezTo>
                <a:cubicBezTo>
                  <a:pt x="16" y="103"/>
                  <a:pt x="20" y="106"/>
                  <a:pt x="20" y="112"/>
                </a:cubicBezTo>
                <a:cubicBezTo>
                  <a:pt x="20" y="112"/>
                  <a:pt x="20" y="113"/>
                  <a:pt x="19" y="113"/>
                </a:cubicBezTo>
                <a:lnTo>
                  <a:pt x="15" y="113"/>
                </a:lnTo>
                <a:cubicBezTo>
                  <a:pt x="13" y="114"/>
                  <a:pt x="11" y="116"/>
                  <a:pt x="11" y="119"/>
                </a:cubicBezTo>
                <a:cubicBezTo>
                  <a:pt x="11" y="122"/>
                  <a:pt x="13" y="124"/>
                  <a:pt x="15" y="126"/>
                </a:cubicBezTo>
                <a:cubicBezTo>
                  <a:pt x="16" y="127"/>
                  <a:pt x="16" y="127"/>
                  <a:pt x="16" y="128"/>
                </a:cubicBezTo>
                <a:cubicBezTo>
                  <a:pt x="21" y="125"/>
                  <a:pt x="24" y="122"/>
                  <a:pt x="28" y="119"/>
                </a:cubicBezTo>
                <a:cubicBezTo>
                  <a:pt x="39" y="111"/>
                  <a:pt x="47" y="104"/>
                  <a:pt x="57" y="101"/>
                </a:cubicBezTo>
                <a:cubicBezTo>
                  <a:pt x="62" y="99"/>
                  <a:pt x="68" y="99"/>
                  <a:pt x="75" y="99"/>
                </a:cubicBezTo>
                <a:cubicBezTo>
                  <a:pt x="89" y="99"/>
                  <a:pt x="105" y="103"/>
                  <a:pt x="109" y="107"/>
                </a:cubicBezTo>
                <a:cubicBezTo>
                  <a:pt x="110" y="109"/>
                  <a:pt x="110" y="110"/>
                  <a:pt x="110" y="111"/>
                </a:cubicBezTo>
                <a:cubicBezTo>
                  <a:pt x="110" y="114"/>
                  <a:pt x="110" y="116"/>
                  <a:pt x="112" y="118"/>
                </a:cubicBezTo>
                <a:cubicBezTo>
                  <a:pt x="116" y="123"/>
                  <a:pt x="128" y="123"/>
                  <a:pt x="139" y="123"/>
                </a:cubicBezTo>
                <a:lnTo>
                  <a:pt x="144" y="123"/>
                </a:lnTo>
                <a:cubicBezTo>
                  <a:pt x="174" y="123"/>
                  <a:pt x="188" y="121"/>
                  <a:pt x="188" y="101"/>
                </a:cubicBezTo>
                <a:cubicBezTo>
                  <a:pt x="188" y="100"/>
                  <a:pt x="186" y="98"/>
                  <a:pt x="184" y="96"/>
                </a:cubicBezTo>
                <a:cubicBezTo>
                  <a:pt x="180" y="93"/>
                  <a:pt x="176" y="89"/>
                  <a:pt x="176" y="83"/>
                </a:cubicBezTo>
                <a:cubicBezTo>
                  <a:pt x="176" y="73"/>
                  <a:pt x="182" y="64"/>
                  <a:pt x="188" y="56"/>
                </a:cubicBezTo>
                <a:cubicBezTo>
                  <a:pt x="190" y="53"/>
                  <a:pt x="192" y="51"/>
                  <a:pt x="193" y="48"/>
                </a:cubicBezTo>
                <a:cubicBezTo>
                  <a:pt x="193" y="48"/>
                  <a:pt x="192" y="47"/>
                  <a:pt x="191" y="46"/>
                </a:cubicBezTo>
                <a:cubicBezTo>
                  <a:pt x="189" y="44"/>
                  <a:pt x="185" y="41"/>
                  <a:pt x="185" y="37"/>
                </a:cubicBezTo>
                <a:cubicBezTo>
                  <a:pt x="185" y="35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8" y="29"/>
                </a:cubicBezTo>
                <a:cubicBezTo>
                  <a:pt x="188" y="29"/>
                  <a:pt x="188" y="29"/>
                  <a:pt x="189" y="29"/>
                </a:cubicBezTo>
                <a:cubicBezTo>
                  <a:pt x="189" y="28"/>
                  <a:pt x="188" y="27"/>
                  <a:pt x="188" y="26"/>
                </a:cubicBezTo>
                <a:cubicBezTo>
                  <a:pt x="187" y="25"/>
                  <a:pt x="187" y="23"/>
                  <a:pt x="187" y="22"/>
                </a:cubicBezTo>
                <a:cubicBezTo>
                  <a:pt x="187" y="21"/>
                  <a:pt x="187" y="21"/>
                  <a:pt x="188" y="21"/>
                </a:cubicBezTo>
                <a:cubicBezTo>
                  <a:pt x="188" y="21"/>
                  <a:pt x="188" y="21"/>
                  <a:pt x="189" y="21"/>
                </a:cubicBezTo>
                <a:cubicBezTo>
                  <a:pt x="192" y="22"/>
                  <a:pt x="195" y="21"/>
                  <a:pt x="197" y="18"/>
                </a:cubicBezTo>
                <a:cubicBezTo>
                  <a:pt x="194" y="17"/>
                  <a:pt x="191" y="17"/>
                  <a:pt x="189" y="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71"/>
          <p:cNvSpPr/>
          <p:nvPr/>
        </p:nvSpPr>
        <p:spPr>
          <a:xfrm>
            <a:off x="6117120" y="5333760"/>
            <a:ext cx="337320" cy="526680"/>
          </a:xfrm>
          <a:custGeom>
            <a:avLst/>
            <a:gdLst/>
            <a:ahLst/>
            <a:cxnLst/>
            <a:rect l="l" t="t" r="r" b="b"/>
            <a:pathLst>
              <a:path w="76" h="131">
                <a:moveTo>
                  <a:pt x="76" y="66"/>
                </a:moveTo>
                <a:cubicBezTo>
                  <a:pt x="76" y="65"/>
                  <a:pt x="75" y="64"/>
                  <a:pt x="75" y="63"/>
                </a:cubicBezTo>
                <a:cubicBezTo>
                  <a:pt x="74" y="62"/>
                  <a:pt x="73" y="61"/>
                  <a:pt x="73" y="59"/>
                </a:cubicBezTo>
                <a:cubicBezTo>
                  <a:pt x="68" y="54"/>
                  <a:pt x="66" y="46"/>
                  <a:pt x="64" y="39"/>
                </a:cubicBezTo>
                <a:cubicBezTo>
                  <a:pt x="62" y="30"/>
                  <a:pt x="60" y="22"/>
                  <a:pt x="52" y="17"/>
                </a:cubicBezTo>
                <a:cubicBezTo>
                  <a:pt x="51" y="16"/>
                  <a:pt x="50" y="16"/>
                  <a:pt x="50" y="15"/>
                </a:cubicBezTo>
                <a:cubicBezTo>
                  <a:pt x="48" y="13"/>
                  <a:pt x="46" y="12"/>
                  <a:pt x="43" y="12"/>
                </a:cubicBezTo>
                <a:cubicBezTo>
                  <a:pt x="42" y="12"/>
                  <a:pt x="40" y="12"/>
                  <a:pt x="39" y="12"/>
                </a:cubicBezTo>
                <a:cubicBezTo>
                  <a:pt x="37" y="13"/>
                  <a:pt x="35" y="13"/>
                  <a:pt x="32" y="13"/>
                </a:cubicBezTo>
                <a:cubicBezTo>
                  <a:pt x="28" y="13"/>
                  <a:pt x="20" y="5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5" y="2"/>
                  <a:pt x="14" y="2"/>
                  <a:pt x="14" y="3"/>
                </a:cubicBezTo>
                <a:cubicBezTo>
                  <a:pt x="14" y="6"/>
                  <a:pt x="15" y="8"/>
                  <a:pt x="16" y="10"/>
                </a:cubicBezTo>
                <a:cubicBezTo>
                  <a:pt x="17" y="11"/>
                  <a:pt x="19" y="13"/>
                  <a:pt x="19" y="16"/>
                </a:cubicBezTo>
                <a:cubicBezTo>
                  <a:pt x="19" y="19"/>
                  <a:pt x="17" y="23"/>
                  <a:pt x="16" y="26"/>
                </a:cubicBezTo>
                <a:cubicBezTo>
                  <a:pt x="15" y="28"/>
                  <a:pt x="14" y="31"/>
                  <a:pt x="14" y="33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7" y="35"/>
                  <a:pt x="18" y="34"/>
                  <a:pt x="18" y="34"/>
                </a:cubicBezTo>
                <a:cubicBezTo>
                  <a:pt x="19" y="34"/>
                  <a:pt x="20" y="34"/>
                  <a:pt x="22" y="34"/>
                </a:cubicBezTo>
                <a:cubicBezTo>
                  <a:pt x="26" y="34"/>
                  <a:pt x="31" y="35"/>
                  <a:pt x="31" y="43"/>
                </a:cubicBezTo>
                <a:cubicBezTo>
                  <a:pt x="31" y="47"/>
                  <a:pt x="28" y="51"/>
                  <a:pt x="26" y="54"/>
                </a:cubicBezTo>
                <a:cubicBezTo>
                  <a:pt x="23" y="57"/>
                  <a:pt x="20" y="60"/>
                  <a:pt x="20" y="65"/>
                </a:cubicBezTo>
                <a:cubicBezTo>
                  <a:pt x="20" y="69"/>
                  <a:pt x="22" y="73"/>
                  <a:pt x="23" y="76"/>
                </a:cubicBezTo>
                <a:cubicBezTo>
                  <a:pt x="24" y="80"/>
                  <a:pt x="26" y="83"/>
                  <a:pt x="26" y="86"/>
                </a:cubicBezTo>
                <a:cubicBezTo>
                  <a:pt x="26" y="95"/>
                  <a:pt x="18" y="99"/>
                  <a:pt x="12" y="103"/>
                </a:cubicBezTo>
                <a:cubicBezTo>
                  <a:pt x="6" y="106"/>
                  <a:pt x="0" y="110"/>
                  <a:pt x="0" y="116"/>
                </a:cubicBezTo>
                <a:cubicBezTo>
                  <a:pt x="0" y="116"/>
                  <a:pt x="1" y="117"/>
                  <a:pt x="2" y="117"/>
                </a:cubicBezTo>
                <a:cubicBezTo>
                  <a:pt x="2" y="117"/>
                  <a:pt x="3" y="118"/>
                  <a:pt x="3" y="118"/>
                </a:cubicBezTo>
                <a:lnTo>
                  <a:pt x="3" y="121"/>
                </a:ln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2" y="123"/>
                  <a:pt x="2" y="123"/>
                </a:cubicBezTo>
                <a:cubicBezTo>
                  <a:pt x="2" y="125"/>
                  <a:pt x="1" y="126"/>
                  <a:pt x="1" y="128"/>
                </a:cubicBezTo>
                <a:cubicBezTo>
                  <a:pt x="1" y="129"/>
                  <a:pt x="6" y="131"/>
                  <a:pt x="10" y="131"/>
                </a:cubicBezTo>
                <a:cubicBezTo>
                  <a:pt x="11" y="131"/>
                  <a:pt x="13" y="129"/>
                  <a:pt x="14" y="127"/>
                </a:cubicBezTo>
                <a:cubicBezTo>
                  <a:pt x="15" y="127"/>
                  <a:pt x="15" y="126"/>
                  <a:pt x="16" y="126"/>
                </a:cubicBezTo>
                <a:lnTo>
                  <a:pt x="16" y="123"/>
                </a:lnTo>
                <a:cubicBezTo>
                  <a:pt x="16" y="122"/>
                  <a:pt x="17" y="122"/>
                  <a:pt x="17" y="122"/>
                </a:cubicBezTo>
                <a:lnTo>
                  <a:pt x="24" y="122"/>
                </a:lnTo>
                <a:cubicBezTo>
                  <a:pt x="24" y="122"/>
                  <a:pt x="24" y="122"/>
                  <a:pt x="24" y="122"/>
                </a:cubicBezTo>
                <a:cubicBezTo>
                  <a:pt x="26" y="123"/>
                  <a:pt x="27" y="123"/>
                  <a:pt x="29" y="123"/>
                </a:cubicBezTo>
                <a:cubicBezTo>
                  <a:pt x="36" y="123"/>
                  <a:pt x="42" y="118"/>
                  <a:pt x="42" y="114"/>
                </a:cubicBezTo>
                <a:cubicBezTo>
                  <a:pt x="42" y="114"/>
                  <a:pt x="42" y="113"/>
                  <a:pt x="42" y="112"/>
                </a:cubicBezTo>
                <a:cubicBezTo>
                  <a:pt x="42" y="110"/>
                  <a:pt x="42" y="107"/>
                  <a:pt x="43" y="106"/>
                </a:cubicBezTo>
                <a:cubicBezTo>
                  <a:pt x="45" y="104"/>
                  <a:pt x="47" y="105"/>
                  <a:pt x="49" y="105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97"/>
                  <a:pt x="57" y="93"/>
                  <a:pt x="61" y="90"/>
                </a:cubicBezTo>
                <a:cubicBezTo>
                  <a:pt x="64" y="88"/>
                  <a:pt x="66" y="86"/>
                  <a:pt x="68" y="84"/>
                </a:cubicBezTo>
                <a:cubicBezTo>
                  <a:pt x="69" y="82"/>
                  <a:pt x="69" y="81"/>
                  <a:pt x="69" y="79"/>
                </a:cubicBezTo>
                <a:cubicBezTo>
                  <a:pt x="69" y="78"/>
                  <a:pt x="69" y="76"/>
                  <a:pt x="70" y="74"/>
                </a:cubicBezTo>
                <a:cubicBezTo>
                  <a:pt x="70" y="73"/>
                  <a:pt x="72" y="72"/>
                  <a:pt x="73" y="71"/>
                </a:cubicBezTo>
                <a:cubicBezTo>
                  <a:pt x="74" y="69"/>
                  <a:pt x="76" y="68"/>
                  <a:pt x="76" y="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2"/>
          <p:cNvSpPr/>
          <p:nvPr/>
        </p:nvSpPr>
        <p:spPr>
          <a:xfrm>
            <a:off x="7052400" y="4771080"/>
            <a:ext cx="1391760" cy="1124640"/>
          </a:xfrm>
          <a:custGeom>
            <a:avLst/>
            <a:gdLst/>
            <a:ahLst/>
            <a:cxnLst/>
            <a:rect l="l" t="t" r="r" b="b"/>
            <a:pathLst>
              <a:path w="309" h="283">
                <a:moveTo>
                  <a:pt x="301" y="79"/>
                </a:moveTo>
                <a:cubicBezTo>
                  <a:pt x="305" y="76"/>
                  <a:pt x="309" y="75"/>
                  <a:pt x="309" y="68"/>
                </a:cubicBezTo>
                <a:cubicBezTo>
                  <a:pt x="309" y="63"/>
                  <a:pt x="306" y="62"/>
                  <a:pt x="302" y="59"/>
                </a:cubicBezTo>
                <a:cubicBezTo>
                  <a:pt x="301" y="59"/>
                  <a:pt x="301" y="58"/>
                  <a:pt x="300" y="58"/>
                </a:cubicBezTo>
                <a:cubicBezTo>
                  <a:pt x="297" y="55"/>
                  <a:pt x="295" y="55"/>
                  <a:pt x="292" y="55"/>
                </a:cubicBezTo>
                <a:cubicBezTo>
                  <a:pt x="290" y="55"/>
                  <a:pt x="287" y="55"/>
                  <a:pt x="284" y="54"/>
                </a:cubicBezTo>
                <a:cubicBezTo>
                  <a:pt x="284" y="54"/>
                  <a:pt x="284" y="54"/>
                  <a:pt x="283" y="54"/>
                </a:cubicBezTo>
                <a:cubicBezTo>
                  <a:pt x="283" y="53"/>
                  <a:pt x="278" y="42"/>
                  <a:pt x="277" y="39"/>
                </a:cubicBezTo>
                <a:cubicBezTo>
                  <a:pt x="275" y="35"/>
                  <a:pt x="273" y="31"/>
                  <a:pt x="271" y="27"/>
                </a:cubicBezTo>
                <a:cubicBezTo>
                  <a:pt x="270" y="26"/>
                  <a:pt x="269" y="24"/>
                  <a:pt x="268" y="23"/>
                </a:cubicBezTo>
                <a:cubicBezTo>
                  <a:pt x="268" y="23"/>
                  <a:pt x="267" y="22"/>
                  <a:pt x="267" y="22"/>
                </a:cubicBezTo>
                <a:cubicBezTo>
                  <a:pt x="266" y="21"/>
                  <a:pt x="264" y="19"/>
                  <a:pt x="264" y="16"/>
                </a:cubicBezTo>
                <a:cubicBezTo>
                  <a:pt x="264" y="13"/>
                  <a:pt x="264" y="7"/>
                  <a:pt x="268" y="6"/>
                </a:cubicBezTo>
                <a:lnTo>
                  <a:pt x="269" y="2"/>
                </a:lnTo>
                <a:lnTo>
                  <a:pt x="269" y="0"/>
                </a:lnTo>
                <a:cubicBezTo>
                  <a:pt x="269" y="0"/>
                  <a:pt x="269" y="0"/>
                  <a:pt x="269" y="0"/>
                </a:cubicBezTo>
                <a:cubicBezTo>
                  <a:pt x="261" y="0"/>
                  <a:pt x="259" y="6"/>
                  <a:pt x="255" y="13"/>
                </a:cubicBezTo>
                <a:cubicBezTo>
                  <a:pt x="253" y="19"/>
                  <a:pt x="250" y="25"/>
                  <a:pt x="244" y="27"/>
                </a:cubicBezTo>
                <a:cubicBezTo>
                  <a:pt x="244" y="27"/>
                  <a:pt x="244" y="28"/>
                  <a:pt x="244" y="29"/>
                </a:cubicBezTo>
                <a:cubicBezTo>
                  <a:pt x="243" y="31"/>
                  <a:pt x="242" y="35"/>
                  <a:pt x="237" y="35"/>
                </a:cubicBezTo>
                <a:cubicBezTo>
                  <a:pt x="236" y="35"/>
                  <a:pt x="234" y="34"/>
                  <a:pt x="232" y="34"/>
                </a:cubicBezTo>
                <a:cubicBezTo>
                  <a:pt x="232" y="33"/>
                  <a:pt x="231" y="33"/>
                  <a:pt x="231" y="33"/>
                </a:cubicBezTo>
                <a:cubicBezTo>
                  <a:pt x="230" y="33"/>
                  <a:pt x="229" y="33"/>
                  <a:pt x="228" y="34"/>
                </a:cubicBezTo>
                <a:cubicBezTo>
                  <a:pt x="226" y="35"/>
                  <a:pt x="225" y="35"/>
                  <a:pt x="223" y="35"/>
                </a:cubicBezTo>
                <a:cubicBezTo>
                  <a:pt x="219" y="35"/>
                  <a:pt x="217" y="33"/>
                  <a:pt x="216" y="31"/>
                </a:cubicBezTo>
                <a:cubicBezTo>
                  <a:pt x="216" y="30"/>
                  <a:pt x="216" y="30"/>
                  <a:pt x="215" y="30"/>
                </a:cubicBezTo>
                <a:cubicBezTo>
                  <a:pt x="213" y="32"/>
                  <a:pt x="208" y="34"/>
                  <a:pt x="203" y="34"/>
                </a:cubicBezTo>
                <a:cubicBezTo>
                  <a:pt x="202" y="34"/>
                  <a:pt x="199" y="32"/>
                  <a:pt x="197" y="30"/>
                </a:cubicBezTo>
                <a:cubicBezTo>
                  <a:pt x="197" y="30"/>
                  <a:pt x="196" y="29"/>
                  <a:pt x="196" y="29"/>
                </a:cubicBezTo>
                <a:cubicBezTo>
                  <a:pt x="195" y="31"/>
                  <a:pt x="194" y="34"/>
                  <a:pt x="194" y="37"/>
                </a:cubicBezTo>
                <a:cubicBezTo>
                  <a:pt x="194" y="39"/>
                  <a:pt x="194" y="40"/>
                  <a:pt x="193" y="40"/>
                </a:cubicBezTo>
                <a:cubicBezTo>
                  <a:pt x="193" y="41"/>
                  <a:pt x="193" y="41"/>
                  <a:pt x="193" y="41"/>
                </a:cubicBezTo>
                <a:cubicBezTo>
                  <a:pt x="191" y="41"/>
                  <a:pt x="188" y="42"/>
                  <a:pt x="186" y="42"/>
                </a:cubicBezTo>
                <a:cubicBezTo>
                  <a:pt x="184" y="42"/>
                  <a:pt x="183" y="42"/>
                  <a:pt x="181" y="42"/>
                </a:cubicBezTo>
                <a:cubicBezTo>
                  <a:pt x="180" y="42"/>
                  <a:pt x="179" y="41"/>
                  <a:pt x="178" y="41"/>
                </a:cubicBezTo>
                <a:cubicBezTo>
                  <a:pt x="177" y="41"/>
                  <a:pt x="175" y="42"/>
                  <a:pt x="174" y="42"/>
                </a:cubicBezTo>
                <a:cubicBezTo>
                  <a:pt x="172" y="44"/>
                  <a:pt x="172" y="45"/>
                  <a:pt x="172" y="47"/>
                </a:cubicBezTo>
                <a:cubicBezTo>
                  <a:pt x="172" y="48"/>
                  <a:pt x="172" y="50"/>
                  <a:pt x="170" y="52"/>
                </a:cubicBezTo>
                <a:cubicBezTo>
                  <a:pt x="168" y="54"/>
                  <a:pt x="166" y="55"/>
                  <a:pt x="163" y="56"/>
                </a:cubicBezTo>
                <a:cubicBezTo>
                  <a:pt x="159" y="58"/>
                  <a:pt x="155" y="59"/>
                  <a:pt x="155" y="64"/>
                </a:cubicBezTo>
                <a:cubicBezTo>
                  <a:pt x="155" y="68"/>
                  <a:pt x="161" y="71"/>
                  <a:pt x="165" y="74"/>
                </a:cubicBezTo>
                <a:cubicBezTo>
                  <a:pt x="166" y="74"/>
                  <a:pt x="167" y="75"/>
                  <a:pt x="168" y="76"/>
                </a:cubicBezTo>
                <a:cubicBezTo>
                  <a:pt x="168" y="76"/>
                  <a:pt x="168" y="76"/>
                  <a:pt x="168" y="77"/>
                </a:cubicBezTo>
                <a:cubicBezTo>
                  <a:pt x="168" y="77"/>
                  <a:pt x="168" y="77"/>
                  <a:pt x="168" y="78"/>
                </a:cubicBezTo>
                <a:cubicBezTo>
                  <a:pt x="164" y="81"/>
                  <a:pt x="161" y="85"/>
                  <a:pt x="161" y="92"/>
                </a:cubicBezTo>
                <a:cubicBezTo>
                  <a:pt x="161" y="97"/>
                  <a:pt x="164" y="103"/>
                  <a:pt x="168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9" y="108"/>
                  <a:pt x="170" y="110"/>
                  <a:pt x="170" y="112"/>
                </a:cubicBezTo>
                <a:cubicBezTo>
                  <a:pt x="171" y="107"/>
                  <a:pt x="172" y="103"/>
                  <a:pt x="172" y="102"/>
                </a:cubicBezTo>
                <a:cubicBezTo>
                  <a:pt x="172" y="100"/>
                  <a:pt x="171" y="98"/>
                  <a:pt x="171" y="97"/>
                </a:cubicBezTo>
                <a:cubicBezTo>
                  <a:pt x="170" y="95"/>
                  <a:pt x="168" y="94"/>
                  <a:pt x="168" y="91"/>
                </a:cubicBezTo>
                <a:cubicBezTo>
                  <a:pt x="168" y="85"/>
                  <a:pt x="172" y="79"/>
                  <a:pt x="178" y="79"/>
                </a:cubicBezTo>
                <a:cubicBezTo>
                  <a:pt x="183" y="79"/>
                  <a:pt x="187" y="99"/>
                  <a:pt x="187" y="100"/>
                </a:cubicBezTo>
                <a:lnTo>
                  <a:pt x="185" y="115"/>
                </a:lnTo>
                <a:cubicBezTo>
                  <a:pt x="188" y="118"/>
                  <a:pt x="191" y="131"/>
                  <a:pt x="191" y="132"/>
                </a:cubicBezTo>
                <a:cubicBezTo>
                  <a:pt x="191" y="141"/>
                  <a:pt x="187" y="146"/>
                  <a:pt x="183" y="146"/>
                </a:cubicBezTo>
                <a:cubicBezTo>
                  <a:pt x="182" y="146"/>
                  <a:pt x="182" y="146"/>
                  <a:pt x="182" y="147"/>
                </a:cubicBezTo>
                <a:cubicBezTo>
                  <a:pt x="182" y="147"/>
                  <a:pt x="181" y="147"/>
                  <a:pt x="180" y="147"/>
                </a:cubicBezTo>
                <a:lnTo>
                  <a:pt x="180" y="152"/>
                </a:lnTo>
                <a:cubicBezTo>
                  <a:pt x="180" y="152"/>
                  <a:pt x="181" y="152"/>
                  <a:pt x="181" y="151"/>
                </a:cubicBezTo>
                <a:cubicBezTo>
                  <a:pt x="182" y="151"/>
                  <a:pt x="183" y="151"/>
                  <a:pt x="184" y="151"/>
                </a:cubicBezTo>
                <a:cubicBezTo>
                  <a:pt x="186" y="151"/>
                  <a:pt x="188" y="152"/>
                  <a:pt x="188" y="155"/>
                </a:cubicBezTo>
                <a:cubicBezTo>
                  <a:pt x="188" y="160"/>
                  <a:pt x="182" y="167"/>
                  <a:pt x="177" y="172"/>
                </a:cubicBezTo>
                <a:cubicBezTo>
                  <a:pt x="176" y="173"/>
                  <a:pt x="176" y="175"/>
                  <a:pt x="176" y="176"/>
                </a:cubicBezTo>
                <a:cubicBezTo>
                  <a:pt x="176" y="179"/>
                  <a:pt x="175" y="182"/>
                  <a:pt x="173" y="184"/>
                </a:cubicBezTo>
                <a:cubicBezTo>
                  <a:pt x="171" y="185"/>
                  <a:pt x="170" y="185"/>
                  <a:pt x="168" y="186"/>
                </a:cubicBezTo>
                <a:cubicBezTo>
                  <a:pt x="165" y="188"/>
                  <a:pt x="162" y="189"/>
                  <a:pt x="159" y="192"/>
                </a:cubicBezTo>
                <a:cubicBezTo>
                  <a:pt x="159" y="192"/>
                  <a:pt x="158" y="193"/>
                  <a:pt x="158" y="195"/>
                </a:cubicBezTo>
                <a:cubicBezTo>
                  <a:pt x="157" y="197"/>
                  <a:pt x="155" y="200"/>
                  <a:pt x="153" y="201"/>
                </a:cubicBezTo>
                <a:cubicBezTo>
                  <a:pt x="151" y="202"/>
                  <a:pt x="150" y="203"/>
                  <a:pt x="149" y="203"/>
                </a:cubicBezTo>
                <a:cubicBezTo>
                  <a:pt x="147" y="204"/>
                  <a:pt x="147" y="204"/>
                  <a:pt x="147" y="207"/>
                </a:cubicBezTo>
                <a:lnTo>
                  <a:pt x="147" y="215"/>
                </a:lnTo>
                <a:cubicBezTo>
                  <a:pt x="147" y="229"/>
                  <a:pt x="131" y="237"/>
                  <a:pt x="119" y="240"/>
                </a:cubicBezTo>
                <a:cubicBezTo>
                  <a:pt x="119" y="240"/>
                  <a:pt x="119" y="240"/>
                  <a:pt x="119" y="240"/>
                </a:cubicBezTo>
                <a:cubicBezTo>
                  <a:pt x="119" y="241"/>
                  <a:pt x="120" y="243"/>
                  <a:pt x="120" y="244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8" y="246"/>
                  <a:pt x="116" y="247"/>
                  <a:pt x="115" y="248"/>
                </a:cubicBezTo>
                <a:cubicBezTo>
                  <a:pt x="111" y="249"/>
                  <a:pt x="109" y="250"/>
                  <a:pt x="109" y="254"/>
                </a:cubicBezTo>
                <a:cubicBezTo>
                  <a:pt x="108" y="254"/>
                  <a:pt x="108" y="255"/>
                  <a:pt x="108" y="255"/>
                </a:cubicBezTo>
                <a:cubicBezTo>
                  <a:pt x="108" y="255"/>
                  <a:pt x="107" y="255"/>
                  <a:pt x="107" y="255"/>
                </a:cubicBezTo>
                <a:cubicBezTo>
                  <a:pt x="104" y="254"/>
                  <a:pt x="104" y="253"/>
                  <a:pt x="104" y="251"/>
                </a:cubicBezTo>
                <a:cubicBezTo>
                  <a:pt x="104" y="250"/>
                  <a:pt x="104" y="249"/>
                  <a:pt x="103" y="248"/>
                </a:cubicBezTo>
                <a:cubicBezTo>
                  <a:pt x="101" y="245"/>
                  <a:pt x="100" y="244"/>
                  <a:pt x="99" y="244"/>
                </a:cubicBezTo>
                <a:cubicBezTo>
                  <a:pt x="99" y="244"/>
                  <a:pt x="98" y="244"/>
                  <a:pt x="98" y="245"/>
                </a:cubicBezTo>
                <a:cubicBezTo>
                  <a:pt x="97" y="245"/>
                  <a:pt x="95" y="245"/>
                  <a:pt x="94" y="245"/>
                </a:cubicBezTo>
                <a:cubicBezTo>
                  <a:pt x="90" y="245"/>
                  <a:pt x="88" y="241"/>
                  <a:pt x="88" y="239"/>
                </a:cubicBezTo>
                <a:cubicBezTo>
                  <a:pt x="87" y="238"/>
                  <a:pt x="87" y="237"/>
                  <a:pt x="87" y="236"/>
                </a:cubicBezTo>
                <a:cubicBezTo>
                  <a:pt x="85" y="233"/>
                  <a:pt x="82" y="232"/>
                  <a:pt x="79" y="230"/>
                </a:cubicBezTo>
                <a:cubicBezTo>
                  <a:pt x="76" y="229"/>
                  <a:pt x="74" y="227"/>
                  <a:pt x="71" y="224"/>
                </a:cubicBezTo>
                <a:cubicBezTo>
                  <a:pt x="70" y="224"/>
                  <a:pt x="68" y="224"/>
                  <a:pt x="67" y="224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0" y="224"/>
                  <a:pt x="57" y="221"/>
                  <a:pt x="54" y="219"/>
                </a:cubicBezTo>
                <a:cubicBezTo>
                  <a:pt x="52" y="217"/>
                  <a:pt x="50" y="215"/>
                  <a:pt x="46" y="214"/>
                </a:cubicBezTo>
                <a:cubicBezTo>
                  <a:pt x="44" y="213"/>
                  <a:pt x="42" y="213"/>
                  <a:pt x="40" y="212"/>
                </a:cubicBezTo>
                <a:cubicBezTo>
                  <a:pt x="36" y="212"/>
                  <a:pt x="32" y="211"/>
                  <a:pt x="29" y="207"/>
                </a:cubicBezTo>
                <a:cubicBezTo>
                  <a:pt x="28" y="206"/>
                  <a:pt x="27" y="204"/>
                  <a:pt x="27" y="201"/>
                </a:cubicBezTo>
                <a:cubicBezTo>
                  <a:pt x="26" y="197"/>
                  <a:pt x="26" y="195"/>
                  <a:pt x="23" y="195"/>
                </a:cubicBezTo>
                <a:cubicBezTo>
                  <a:pt x="19" y="195"/>
                  <a:pt x="17" y="199"/>
                  <a:pt x="14" y="204"/>
                </a:cubicBezTo>
                <a:cubicBezTo>
                  <a:pt x="11" y="210"/>
                  <a:pt x="8" y="216"/>
                  <a:pt x="1" y="214"/>
                </a:cubicBezTo>
                <a:cubicBezTo>
                  <a:pt x="2" y="215"/>
                  <a:pt x="2" y="216"/>
                  <a:pt x="2" y="216"/>
                </a:cubicBezTo>
                <a:cubicBezTo>
                  <a:pt x="3" y="218"/>
                  <a:pt x="3" y="219"/>
                  <a:pt x="3" y="221"/>
                </a:cubicBezTo>
                <a:cubicBezTo>
                  <a:pt x="2" y="221"/>
                  <a:pt x="2" y="222"/>
                  <a:pt x="1" y="222"/>
                </a:cubicBezTo>
                <a:cubicBezTo>
                  <a:pt x="1" y="223"/>
                  <a:pt x="1" y="223"/>
                  <a:pt x="1" y="224"/>
                </a:cubicBezTo>
                <a:cubicBezTo>
                  <a:pt x="0" y="225"/>
                  <a:pt x="0" y="226"/>
                  <a:pt x="0" y="228"/>
                </a:cubicBezTo>
                <a:cubicBezTo>
                  <a:pt x="0" y="231"/>
                  <a:pt x="3" y="234"/>
                  <a:pt x="5" y="236"/>
                </a:cubicBezTo>
                <a:cubicBezTo>
                  <a:pt x="6" y="236"/>
                  <a:pt x="7" y="237"/>
                  <a:pt x="7" y="238"/>
                </a:cubicBezTo>
                <a:cubicBezTo>
                  <a:pt x="15" y="240"/>
                  <a:pt x="23" y="241"/>
                  <a:pt x="32" y="243"/>
                </a:cubicBezTo>
                <a:cubicBezTo>
                  <a:pt x="46" y="246"/>
                  <a:pt x="59" y="249"/>
                  <a:pt x="71" y="252"/>
                </a:cubicBezTo>
                <a:cubicBezTo>
                  <a:pt x="77" y="254"/>
                  <a:pt x="79" y="260"/>
                  <a:pt x="82" y="266"/>
                </a:cubicBezTo>
                <a:cubicBezTo>
                  <a:pt x="85" y="274"/>
                  <a:pt x="88" y="283"/>
                  <a:pt x="100" y="283"/>
                </a:cubicBezTo>
                <a:cubicBezTo>
                  <a:pt x="113" y="283"/>
                  <a:pt x="119" y="278"/>
                  <a:pt x="126" y="274"/>
                </a:cubicBezTo>
                <a:cubicBezTo>
                  <a:pt x="133" y="269"/>
                  <a:pt x="141" y="264"/>
                  <a:pt x="158" y="264"/>
                </a:cubicBezTo>
                <a:cubicBezTo>
                  <a:pt x="164" y="264"/>
                  <a:pt x="169" y="266"/>
                  <a:pt x="174" y="268"/>
                </a:cubicBezTo>
                <a:cubicBezTo>
                  <a:pt x="177" y="270"/>
                  <a:pt x="180" y="271"/>
                  <a:pt x="182" y="271"/>
                </a:cubicBezTo>
                <a:cubicBezTo>
                  <a:pt x="183" y="271"/>
                  <a:pt x="184" y="271"/>
                  <a:pt x="184" y="271"/>
                </a:cubicBezTo>
                <a:cubicBezTo>
                  <a:pt x="186" y="270"/>
                  <a:pt x="187" y="270"/>
                  <a:pt x="188" y="270"/>
                </a:cubicBezTo>
                <a:lnTo>
                  <a:pt x="188" y="270"/>
                </a:lnTo>
                <a:cubicBezTo>
                  <a:pt x="190" y="265"/>
                  <a:pt x="193" y="262"/>
                  <a:pt x="195" y="259"/>
                </a:cubicBezTo>
                <a:cubicBezTo>
                  <a:pt x="198" y="257"/>
                  <a:pt x="201" y="254"/>
                  <a:pt x="201" y="251"/>
                </a:cubicBezTo>
                <a:cubicBezTo>
                  <a:pt x="201" y="251"/>
                  <a:pt x="201" y="251"/>
                  <a:pt x="200" y="251"/>
                </a:cubicBezTo>
                <a:cubicBezTo>
                  <a:pt x="196" y="250"/>
                  <a:pt x="190" y="249"/>
                  <a:pt x="190" y="244"/>
                </a:cubicBezTo>
                <a:cubicBezTo>
                  <a:pt x="190" y="239"/>
                  <a:pt x="192" y="236"/>
                  <a:pt x="194" y="233"/>
                </a:cubicBezTo>
                <a:cubicBezTo>
                  <a:pt x="195" y="233"/>
                  <a:pt x="195" y="232"/>
                  <a:pt x="196" y="231"/>
                </a:cubicBezTo>
                <a:cubicBezTo>
                  <a:pt x="196" y="231"/>
                  <a:pt x="195" y="231"/>
                  <a:pt x="195" y="231"/>
                </a:cubicBezTo>
                <a:cubicBezTo>
                  <a:pt x="194" y="230"/>
                  <a:pt x="191" y="228"/>
                  <a:pt x="191" y="224"/>
                </a:cubicBezTo>
                <a:cubicBezTo>
                  <a:pt x="191" y="220"/>
                  <a:pt x="197" y="217"/>
                  <a:pt x="207" y="217"/>
                </a:cubicBezTo>
                <a:cubicBezTo>
                  <a:pt x="210" y="217"/>
                  <a:pt x="211" y="215"/>
                  <a:pt x="213" y="213"/>
                </a:cubicBezTo>
                <a:cubicBezTo>
                  <a:pt x="215" y="211"/>
                  <a:pt x="217" y="208"/>
                  <a:pt x="222" y="208"/>
                </a:cubicBezTo>
                <a:cubicBezTo>
                  <a:pt x="222" y="208"/>
                  <a:pt x="223" y="208"/>
                  <a:pt x="224" y="208"/>
                </a:cubicBezTo>
                <a:cubicBezTo>
                  <a:pt x="228" y="208"/>
                  <a:pt x="232" y="208"/>
                  <a:pt x="234" y="206"/>
                </a:cubicBezTo>
                <a:cubicBezTo>
                  <a:pt x="235" y="205"/>
                  <a:pt x="235" y="204"/>
                  <a:pt x="235" y="203"/>
                </a:cubicBezTo>
                <a:cubicBezTo>
                  <a:pt x="235" y="201"/>
                  <a:pt x="235" y="199"/>
                  <a:pt x="236" y="197"/>
                </a:cubicBezTo>
                <a:cubicBezTo>
                  <a:pt x="238" y="196"/>
                  <a:pt x="239" y="195"/>
                  <a:pt x="240" y="193"/>
                </a:cubicBezTo>
                <a:cubicBezTo>
                  <a:pt x="246" y="188"/>
                  <a:pt x="249" y="185"/>
                  <a:pt x="252" y="174"/>
                </a:cubicBezTo>
                <a:cubicBezTo>
                  <a:pt x="252" y="173"/>
                  <a:pt x="253" y="173"/>
                  <a:pt x="253" y="173"/>
                </a:cubicBezTo>
                <a:cubicBezTo>
                  <a:pt x="261" y="173"/>
                  <a:pt x="268" y="166"/>
                  <a:pt x="273" y="159"/>
                </a:cubicBezTo>
                <a:cubicBezTo>
                  <a:pt x="274" y="159"/>
                  <a:pt x="275" y="158"/>
                  <a:pt x="276" y="157"/>
                </a:cubicBezTo>
                <a:cubicBezTo>
                  <a:pt x="280" y="154"/>
                  <a:pt x="283" y="151"/>
                  <a:pt x="283" y="144"/>
                </a:cubicBezTo>
                <a:cubicBezTo>
                  <a:pt x="283" y="139"/>
                  <a:pt x="280" y="137"/>
                  <a:pt x="276" y="134"/>
                </a:cubicBezTo>
                <a:cubicBezTo>
                  <a:pt x="273" y="132"/>
                  <a:pt x="269" y="129"/>
                  <a:pt x="269" y="124"/>
                </a:cubicBezTo>
                <a:cubicBezTo>
                  <a:pt x="269" y="120"/>
                  <a:pt x="272" y="118"/>
                  <a:pt x="275" y="117"/>
                </a:cubicBezTo>
                <a:cubicBezTo>
                  <a:pt x="276" y="116"/>
                  <a:pt x="278" y="115"/>
                  <a:pt x="279" y="114"/>
                </a:cubicBezTo>
                <a:cubicBezTo>
                  <a:pt x="280" y="112"/>
                  <a:pt x="281" y="109"/>
                  <a:pt x="282" y="106"/>
                </a:cubicBezTo>
                <a:cubicBezTo>
                  <a:pt x="286" y="96"/>
                  <a:pt x="291" y="85"/>
                  <a:pt x="298" y="80"/>
                </a:cubicBezTo>
                <a:cubicBezTo>
                  <a:pt x="299" y="80"/>
                  <a:pt x="300" y="79"/>
                  <a:pt x="301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3"/>
          <p:cNvSpPr/>
          <p:nvPr/>
        </p:nvSpPr>
        <p:spPr>
          <a:xfrm>
            <a:off x="5261760" y="5439240"/>
            <a:ext cx="775080" cy="491400"/>
          </a:xfrm>
          <a:custGeom>
            <a:avLst/>
            <a:gdLst/>
            <a:ahLst/>
            <a:cxnLst/>
            <a:rect l="l" t="t" r="r" b="b"/>
            <a:pathLst>
              <a:path w="171" h="124">
                <a:moveTo>
                  <a:pt x="170" y="52"/>
                </a:moveTo>
                <a:cubicBezTo>
                  <a:pt x="170" y="52"/>
                  <a:pt x="170" y="52"/>
                  <a:pt x="170" y="50"/>
                </a:cubicBezTo>
                <a:cubicBezTo>
                  <a:pt x="170" y="49"/>
                  <a:pt x="169" y="48"/>
                  <a:pt x="168" y="47"/>
                </a:cubicBezTo>
                <a:cubicBezTo>
                  <a:pt x="167" y="46"/>
                  <a:pt x="165" y="44"/>
                  <a:pt x="165" y="42"/>
                </a:cubicBezTo>
                <a:cubicBezTo>
                  <a:pt x="165" y="40"/>
                  <a:pt x="166" y="39"/>
                  <a:pt x="167" y="38"/>
                </a:cubicBezTo>
                <a:cubicBezTo>
                  <a:pt x="168" y="37"/>
                  <a:pt x="168" y="37"/>
                  <a:pt x="169" y="36"/>
                </a:cubicBezTo>
                <a:cubicBezTo>
                  <a:pt x="162" y="35"/>
                  <a:pt x="160" y="29"/>
                  <a:pt x="158" y="24"/>
                </a:cubicBezTo>
                <a:cubicBezTo>
                  <a:pt x="156" y="21"/>
                  <a:pt x="155" y="18"/>
                  <a:pt x="153" y="16"/>
                </a:cubicBezTo>
                <a:cubicBezTo>
                  <a:pt x="151" y="15"/>
                  <a:pt x="149" y="13"/>
                  <a:pt x="147" y="12"/>
                </a:cubicBezTo>
                <a:cubicBezTo>
                  <a:pt x="143" y="9"/>
                  <a:pt x="138" y="6"/>
                  <a:pt x="136" y="1"/>
                </a:cubicBezTo>
                <a:cubicBezTo>
                  <a:pt x="135" y="2"/>
                  <a:pt x="134" y="3"/>
                  <a:pt x="133" y="5"/>
                </a:cubicBezTo>
                <a:cubicBezTo>
                  <a:pt x="132" y="7"/>
                  <a:pt x="131" y="9"/>
                  <a:pt x="128" y="10"/>
                </a:cubicBezTo>
                <a:cubicBezTo>
                  <a:pt x="126" y="10"/>
                  <a:pt x="123" y="10"/>
                  <a:pt x="121" y="9"/>
                </a:cubicBezTo>
                <a:cubicBezTo>
                  <a:pt x="118" y="9"/>
                  <a:pt x="114" y="9"/>
                  <a:pt x="111" y="10"/>
                </a:cubicBezTo>
                <a:lnTo>
                  <a:pt x="111" y="10"/>
                </a:lnTo>
                <a:cubicBezTo>
                  <a:pt x="111" y="10"/>
                  <a:pt x="111" y="10"/>
                  <a:pt x="110" y="11"/>
                </a:cubicBezTo>
                <a:cubicBezTo>
                  <a:pt x="110" y="12"/>
                  <a:pt x="108" y="13"/>
                  <a:pt x="107" y="13"/>
                </a:cubicBezTo>
                <a:lnTo>
                  <a:pt x="100" y="13"/>
                </a:lnTo>
                <a:cubicBezTo>
                  <a:pt x="99" y="17"/>
                  <a:pt x="94" y="29"/>
                  <a:pt x="87" y="29"/>
                </a:cubicBezTo>
                <a:cubicBezTo>
                  <a:pt x="84" y="29"/>
                  <a:pt x="73" y="20"/>
                  <a:pt x="73" y="16"/>
                </a:cubicBezTo>
                <a:lnTo>
                  <a:pt x="73" y="11"/>
                </a:lnTo>
                <a:cubicBezTo>
                  <a:pt x="71" y="10"/>
                  <a:pt x="70" y="8"/>
                  <a:pt x="68" y="5"/>
                </a:cubicBezTo>
                <a:cubicBezTo>
                  <a:pt x="66" y="3"/>
                  <a:pt x="65" y="0"/>
                  <a:pt x="62" y="0"/>
                </a:cubicBezTo>
                <a:cubicBezTo>
                  <a:pt x="55" y="0"/>
                  <a:pt x="50" y="4"/>
                  <a:pt x="46" y="8"/>
                </a:cubicBezTo>
                <a:cubicBezTo>
                  <a:pt x="43" y="10"/>
                  <a:pt x="39" y="13"/>
                  <a:pt x="35" y="15"/>
                </a:cubicBezTo>
                <a:cubicBezTo>
                  <a:pt x="33" y="15"/>
                  <a:pt x="32" y="15"/>
                  <a:pt x="30" y="15"/>
                </a:cubicBezTo>
                <a:cubicBezTo>
                  <a:pt x="28" y="15"/>
                  <a:pt x="27" y="15"/>
                  <a:pt x="26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19" y="15"/>
                  <a:pt x="16" y="15"/>
                  <a:pt x="13" y="18"/>
                </a:cubicBezTo>
                <a:lnTo>
                  <a:pt x="13" y="19"/>
                </a:lnTo>
                <a:lnTo>
                  <a:pt x="12" y="18"/>
                </a:lnTo>
                <a:cubicBezTo>
                  <a:pt x="11" y="18"/>
                  <a:pt x="10" y="17"/>
                  <a:pt x="10" y="17"/>
                </a:cubicBezTo>
                <a:cubicBezTo>
                  <a:pt x="9" y="16"/>
                  <a:pt x="7" y="15"/>
                  <a:pt x="6" y="15"/>
                </a:cubicBezTo>
                <a:cubicBezTo>
                  <a:pt x="5" y="15"/>
                  <a:pt x="4" y="15"/>
                  <a:pt x="3" y="16"/>
                </a:cubicBezTo>
                <a:cubicBezTo>
                  <a:pt x="3" y="17"/>
                  <a:pt x="2" y="19"/>
                  <a:pt x="0" y="20"/>
                </a:cubicBezTo>
                <a:lnTo>
                  <a:pt x="28" y="104"/>
                </a:lnTo>
                <a:cubicBezTo>
                  <a:pt x="28" y="105"/>
                  <a:pt x="29" y="107"/>
                  <a:pt x="30" y="107"/>
                </a:cubicBezTo>
                <a:cubicBezTo>
                  <a:pt x="33" y="107"/>
                  <a:pt x="34" y="104"/>
                  <a:pt x="36" y="100"/>
                </a:cubicBezTo>
                <a:cubicBezTo>
                  <a:pt x="37" y="97"/>
                  <a:pt x="39" y="93"/>
                  <a:pt x="43" y="93"/>
                </a:cubicBezTo>
                <a:cubicBezTo>
                  <a:pt x="46" y="93"/>
                  <a:pt x="53" y="97"/>
                  <a:pt x="53" y="100"/>
                </a:cubicBezTo>
                <a:cubicBezTo>
                  <a:pt x="53" y="103"/>
                  <a:pt x="54" y="104"/>
                  <a:pt x="55" y="106"/>
                </a:cubicBezTo>
                <a:cubicBezTo>
                  <a:pt x="56" y="107"/>
                  <a:pt x="57" y="109"/>
                  <a:pt x="58" y="114"/>
                </a:cubicBezTo>
                <a:cubicBezTo>
                  <a:pt x="59" y="113"/>
                  <a:pt x="62" y="114"/>
                  <a:pt x="64" y="114"/>
                </a:cubicBezTo>
                <a:cubicBezTo>
                  <a:pt x="66" y="114"/>
                  <a:pt x="67" y="114"/>
                  <a:pt x="68" y="114"/>
                </a:cubicBezTo>
                <a:cubicBezTo>
                  <a:pt x="74" y="114"/>
                  <a:pt x="78" y="113"/>
                  <a:pt x="82" y="111"/>
                </a:cubicBezTo>
                <a:cubicBezTo>
                  <a:pt x="85" y="110"/>
                  <a:pt x="89" y="109"/>
                  <a:pt x="93" y="109"/>
                </a:cubicBezTo>
                <a:cubicBezTo>
                  <a:pt x="101" y="109"/>
                  <a:pt x="108" y="117"/>
                  <a:pt x="111" y="124"/>
                </a:cubicBezTo>
                <a:lnTo>
                  <a:pt x="112" y="124"/>
                </a:lnTo>
                <a:lnTo>
                  <a:pt x="112" y="124"/>
                </a:lnTo>
                <a:cubicBezTo>
                  <a:pt x="113" y="123"/>
                  <a:pt x="114" y="122"/>
                  <a:pt x="115" y="122"/>
                </a:cubicBezTo>
                <a:cubicBezTo>
                  <a:pt x="118" y="121"/>
                  <a:pt x="119" y="120"/>
                  <a:pt x="119" y="117"/>
                </a:cubicBezTo>
                <a:cubicBezTo>
                  <a:pt x="119" y="116"/>
                  <a:pt x="118" y="115"/>
                  <a:pt x="115" y="114"/>
                </a:cubicBezTo>
                <a:cubicBezTo>
                  <a:pt x="113" y="112"/>
                  <a:pt x="110" y="111"/>
                  <a:pt x="110" y="108"/>
                </a:cubicBezTo>
                <a:cubicBezTo>
                  <a:pt x="110" y="105"/>
                  <a:pt x="116" y="101"/>
                  <a:pt x="135" y="92"/>
                </a:cubicBezTo>
                <a:cubicBezTo>
                  <a:pt x="136" y="92"/>
                  <a:pt x="137" y="91"/>
                  <a:pt x="138" y="91"/>
                </a:cubicBezTo>
                <a:cubicBezTo>
                  <a:pt x="139" y="91"/>
                  <a:pt x="140" y="90"/>
                  <a:pt x="140" y="90"/>
                </a:cubicBezTo>
                <a:cubicBezTo>
                  <a:pt x="142" y="89"/>
                  <a:pt x="143" y="88"/>
                  <a:pt x="146" y="88"/>
                </a:cubicBezTo>
                <a:cubicBezTo>
                  <a:pt x="147" y="87"/>
                  <a:pt x="149" y="87"/>
                  <a:pt x="151" y="87"/>
                </a:cubicBezTo>
                <a:cubicBezTo>
                  <a:pt x="157" y="86"/>
                  <a:pt x="166" y="85"/>
                  <a:pt x="166" y="80"/>
                </a:cubicBezTo>
                <a:cubicBezTo>
                  <a:pt x="166" y="78"/>
                  <a:pt x="165" y="77"/>
                  <a:pt x="164" y="76"/>
                </a:cubicBezTo>
                <a:cubicBezTo>
                  <a:pt x="163" y="74"/>
                  <a:pt x="162" y="72"/>
                  <a:pt x="162" y="69"/>
                </a:cubicBezTo>
                <a:cubicBezTo>
                  <a:pt x="162" y="64"/>
                  <a:pt x="167" y="62"/>
                  <a:pt x="171" y="61"/>
                </a:cubicBezTo>
                <a:lnTo>
                  <a:pt x="169" y="56"/>
                </a:lnTo>
                <a:cubicBezTo>
                  <a:pt x="169" y="54"/>
                  <a:pt x="169" y="53"/>
                  <a:pt x="170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4"/>
          <p:cNvSpPr/>
          <p:nvPr/>
        </p:nvSpPr>
        <p:spPr>
          <a:xfrm>
            <a:off x="4744800" y="4771080"/>
            <a:ext cx="476640" cy="667440"/>
          </a:xfrm>
          <a:custGeom>
            <a:avLst/>
            <a:gdLst/>
            <a:ahLst/>
            <a:cxnLst/>
            <a:rect l="l" t="t" r="r" b="b"/>
            <a:pathLst>
              <a:path w="107" h="167">
                <a:moveTo>
                  <a:pt x="104" y="75"/>
                </a:moveTo>
                <a:cubicBezTo>
                  <a:pt x="105" y="72"/>
                  <a:pt x="107" y="69"/>
                  <a:pt x="107" y="65"/>
                </a:cubicBezTo>
                <a:cubicBezTo>
                  <a:pt x="107" y="60"/>
                  <a:pt x="105" y="57"/>
                  <a:pt x="103" y="54"/>
                </a:cubicBezTo>
                <a:lnTo>
                  <a:pt x="103" y="54"/>
                </a:lnTo>
                <a:lnTo>
                  <a:pt x="103" y="41"/>
                </a:lnTo>
                <a:cubicBezTo>
                  <a:pt x="102" y="40"/>
                  <a:pt x="102" y="39"/>
                  <a:pt x="101" y="38"/>
                </a:cubicBezTo>
                <a:cubicBezTo>
                  <a:pt x="99" y="35"/>
                  <a:pt x="96" y="31"/>
                  <a:pt x="96" y="27"/>
                </a:cubicBezTo>
                <a:cubicBezTo>
                  <a:pt x="96" y="23"/>
                  <a:pt x="98" y="21"/>
                  <a:pt x="100" y="20"/>
                </a:cubicBezTo>
                <a:cubicBezTo>
                  <a:pt x="101" y="19"/>
                  <a:pt x="102" y="18"/>
                  <a:pt x="102" y="17"/>
                </a:cubicBezTo>
                <a:cubicBezTo>
                  <a:pt x="102" y="16"/>
                  <a:pt x="102" y="13"/>
                  <a:pt x="101" y="12"/>
                </a:cubicBezTo>
                <a:lnTo>
                  <a:pt x="98" y="16"/>
                </a:lnTo>
                <a:cubicBezTo>
                  <a:pt x="96" y="21"/>
                  <a:pt x="94" y="22"/>
                  <a:pt x="87" y="24"/>
                </a:cubicBezTo>
                <a:cubicBezTo>
                  <a:pt x="83" y="25"/>
                  <a:pt x="80" y="24"/>
                  <a:pt x="77" y="22"/>
                </a:cubicBezTo>
                <a:cubicBezTo>
                  <a:pt x="75" y="21"/>
                  <a:pt x="72" y="20"/>
                  <a:pt x="69" y="20"/>
                </a:cubicBezTo>
                <a:cubicBezTo>
                  <a:pt x="68" y="20"/>
                  <a:pt x="67" y="21"/>
                  <a:pt x="65" y="21"/>
                </a:cubicBezTo>
                <a:cubicBezTo>
                  <a:pt x="64" y="22"/>
                  <a:pt x="62" y="23"/>
                  <a:pt x="60" y="23"/>
                </a:cubicBezTo>
                <a:cubicBezTo>
                  <a:pt x="56" y="23"/>
                  <a:pt x="32" y="14"/>
                  <a:pt x="32" y="10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6"/>
                  <a:pt x="36" y="5"/>
                  <a:pt x="36" y="4"/>
                </a:cubicBezTo>
                <a:cubicBezTo>
                  <a:pt x="36" y="2"/>
                  <a:pt x="35" y="0"/>
                  <a:pt x="34" y="0"/>
                </a:cubicBezTo>
                <a:cubicBezTo>
                  <a:pt x="28" y="0"/>
                  <a:pt x="22" y="11"/>
                  <a:pt x="19" y="17"/>
                </a:cubicBezTo>
                <a:cubicBezTo>
                  <a:pt x="22" y="23"/>
                  <a:pt x="19" y="26"/>
                  <a:pt x="17" y="29"/>
                </a:cubicBezTo>
                <a:cubicBezTo>
                  <a:pt x="16" y="30"/>
                  <a:pt x="15" y="31"/>
                  <a:pt x="15" y="32"/>
                </a:cubicBezTo>
                <a:cubicBezTo>
                  <a:pt x="15" y="33"/>
                  <a:pt x="16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5"/>
                  <a:pt x="19" y="34"/>
                  <a:pt x="22" y="34"/>
                </a:cubicBezTo>
                <a:cubicBezTo>
                  <a:pt x="26" y="34"/>
                  <a:pt x="28" y="38"/>
                  <a:pt x="29" y="42"/>
                </a:cubicBezTo>
                <a:cubicBezTo>
                  <a:pt x="30" y="44"/>
                  <a:pt x="31" y="47"/>
                  <a:pt x="32" y="48"/>
                </a:cubicBezTo>
                <a:cubicBezTo>
                  <a:pt x="32" y="50"/>
                  <a:pt x="33" y="52"/>
                  <a:pt x="32" y="53"/>
                </a:cubicBezTo>
                <a:cubicBezTo>
                  <a:pt x="31" y="56"/>
                  <a:pt x="27" y="57"/>
                  <a:pt x="23" y="58"/>
                </a:cubicBezTo>
                <a:cubicBezTo>
                  <a:pt x="20" y="59"/>
                  <a:pt x="15" y="60"/>
                  <a:pt x="13" y="63"/>
                </a:cubicBezTo>
                <a:cubicBezTo>
                  <a:pt x="13" y="64"/>
                  <a:pt x="13" y="66"/>
                  <a:pt x="13" y="68"/>
                </a:cubicBezTo>
                <a:cubicBezTo>
                  <a:pt x="13" y="71"/>
                  <a:pt x="12" y="74"/>
                  <a:pt x="11" y="76"/>
                </a:cubicBezTo>
                <a:cubicBezTo>
                  <a:pt x="10" y="77"/>
                  <a:pt x="9" y="77"/>
                  <a:pt x="7" y="77"/>
                </a:cubicBezTo>
                <a:cubicBezTo>
                  <a:pt x="5" y="77"/>
                  <a:pt x="4" y="77"/>
                  <a:pt x="4" y="80"/>
                </a:cubicBezTo>
                <a:cubicBezTo>
                  <a:pt x="4" y="86"/>
                  <a:pt x="3" y="93"/>
                  <a:pt x="0" y="97"/>
                </a:cubicBezTo>
                <a:cubicBezTo>
                  <a:pt x="3" y="102"/>
                  <a:pt x="7" y="117"/>
                  <a:pt x="7" y="117"/>
                </a:cubicBezTo>
                <a:cubicBezTo>
                  <a:pt x="7" y="125"/>
                  <a:pt x="5" y="128"/>
                  <a:pt x="0" y="131"/>
                </a:cubicBezTo>
                <a:lnTo>
                  <a:pt x="0" y="134"/>
                </a:lnTo>
                <a:cubicBezTo>
                  <a:pt x="2" y="135"/>
                  <a:pt x="4" y="135"/>
                  <a:pt x="5" y="136"/>
                </a:cubicBezTo>
                <a:cubicBezTo>
                  <a:pt x="6" y="136"/>
                  <a:pt x="7" y="137"/>
                  <a:pt x="8" y="137"/>
                </a:cubicBezTo>
                <a:cubicBezTo>
                  <a:pt x="9" y="137"/>
                  <a:pt x="10" y="136"/>
                  <a:pt x="11" y="135"/>
                </a:cubicBezTo>
                <a:cubicBezTo>
                  <a:pt x="12" y="135"/>
                  <a:pt x="14" y="134"/>
                  <a:pt x="16" y="134"/>
                </a:cubicBezTo>
                <a:cubicBezTo>
                  <a:pt x="20" y="134"/>
                  <a:pt x="21" y="138"/>
                  <a:pt x="22" y="141"/>
                </a:cubicBezTo>
                <a:cubicBezTo>
                  <a:pt x="22" y="144"/>
                  <a:pt x="23" y="145"/>
                  <a:pt x="24" y="145"/>
                </a:cubicBezTo>
                <a:cubicBezTo>
                  <a:pt x="26" y="145"/>
                  <a:pt x="26" y="145"/>
                  <a:pt x="28" y="143"/>
                </a:cubicBezTo>
                <a:lnTo>
                  <a:pt x="29" y="141"/>
                </a:lnTo>
                <a:lnTo>
                  <a:pt x="30" y="143"/>
                </a:lnTo>
                <a:cubicBezTo>
                  <a:pt x="32" y="145"/>
                  <a:pt x="35" y="149"/>
                  <a:pt x="36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7" y="149"/>
                  <a:pt x="38" y="149"/>
                  <a:pt x="38" y="149"/>
                </a:cubicBezTo>
                <a:cubicBezTo>
                  <a:pt x="42" y="149"/>
                  <a:pt x="43" y="150"/>
                  <a:pt x="43" y="152"/>
                </a:cubicBezTo>
                <a:cubicBezTo>
                  <a:pt x="43" y="156"/>
                  <a:pt x="41" y="157"/>
                  <a:pt x="39" y="157"/>
                </a:cubicBezTo>
                <a:cubicBezTo>
                  <a:pt x="37" y="158"/>
                  <a:pt x="36" y="158"/>
                  <a:pt x="36" y="161"/>
                </a:cubicBezTo>
                <a:cubicBezTo>
                  <a:pt x="36" y="162"/>
                  <a:pt x="36" y="163"/>
                  <a:pt x="38" y="163"/>
                </a:cubicBezTo>
                <a:lnTo>
                  <a:pt x="42" y="163"/>
                </a:lnTo>
                <a:cubicBezTo>
                  <a:pt x="44" y="163"/>
                  <a:pt x="46" y="164"/>
                  <a:pt x="47" y="165"/>
                </a:cubicBezTo>
                <a:cubicBezTo>
                  <a:pt x="48" y="166"/>
                  <a:pt x="49" y="167"/>
                  <a:pt x="50" y="167"/>
                </a:cubicBezTo>
                <a:cubicBezTo>
                  <a:pt x="53" y="167"/>
                  <a:pt x="55" y="166"/>
                  <a:pt x="57" y="164"/>
                </a:cubicBezTo>
                <a:cubicBezTo>
                  <a:pt x="59" y="163"/>
                  <a:pt x="61" y="162"/>
                  <a:pt x="63" y="161"/>
                </a:cubicBezTo>
                <a:cubicBezTo>
                  <a:pt x="65" y="161"/>
                  <a:pt x="66" y="160"/>
                  <a:pt x="68" y="160"/>
                </a:cubicBezTo>
                <a:cubicBezTo>
                  <a:pt x="76" y="157"/>
                  <a:pt x="77" y="156"/>
                  <a:pt x="81" y="145"/>
                </a:cubicBezTo>
                <a:cubicBezTo>
                  <a:pt x="82" y="144"/>
                  <a:pt x="83" y="143"/>
                  <a:pt x="83" y="143"/>
                </a:cubicBezTo>
                <a:cubicBezTo>
                  <a:pt x="84" y="142"/>
                  <a:pt x="84" y="142"/>
                  <a:pt x="84" y="141"/>
                </a:cubicBezTo>
                <a:cubicBezTo>
                  <a:pt x="84" y="138"/>
                  <a:pt x="83" y="135"/>
                  <a:pt x="82" y="133"/>
                </a:cubicBezTo>
                <a:cubicBezTo>
                  <a:pt x="80" y="130"/>
                  <a:pt x="78" y="126"/>
                  <a:pt x="78" y="121"/>
                </a:cubicBezTo>
                <a:cubicBezTo>
                  <a:pt x="78" y="115"/>
                  <a:pt x="81" y="111"/>
                  <a:pt x="83" y="108"/>
                </a:cubicBezTo>
                <a:cubicBezTo>
                  <a:pt x="84" y="106"/>
                  <a:pt x="84" y="105"/>
                  <a:pt x="85" y="103"/>
                </a:cubicBezTo>
                <a:cubicBezTo>
                  <a:pt x="85" y="100"/>
                  <a:pt x="85" y="96"/>
                  <a:pt x="89" y="94"/>
                </a:cubicBezTo>
                <a:cubicBezTo>
                  <a:pt x="91" y="92"/>
                  <a:pt x="94" y="92"/>
                  <a:pt x="96" y="92"/>
                </a:cubicBezTo>
                <a:cubicBezTo>
                  <a:pt x="97" y="92"/>
                  <a:pt x="97" y="92"/>
                  <a:pt x="98" y="92"/>
                </a:cubicBezTo>
                <a:cubicBezTo>
                  <a:pt x="101" y="92"/>
                  <a:pt x="103" y="92"/>
                  <a:pt x="103" y="88"/>
                </a:cubicBezTo>
                <a:cubicBezTo>
                  <a:pt x="103" y="87"/>
                  <a:pt x="102" y="87"/>
                  <a:pt x="102" y="86"/>
                </a:cubicBezTo>
                <a:cubicBezTo>
                  <a:pt x="101" y="86"/>
                  <a:pt x="100" y="85"/>
                  <a:pt x="100" y="84"/>
                </a:cubicBezTo>
                <a:cubicBezTo>
                  <a:pt x="100" y="80"/>
                  <a:pt x="102" y="78"/>
                  <a:pt x="104" y="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5"/>
          <p:cNvSpPr/>
          <p:nvPr/>
        </p:nvSpPr>
        <p:spPr>
          <a:xfrm>
            <a:off x="4307040" y="3698640"/>
            <a:ext cx="1690200" cy="1107000"/>
          </a:xfrm>
          <a:custGeom>
            <a:avLst/>
            <a:gdLst/>
            <a:ahLst/>
            <a:cxnLst/>
            <a:rect l="l" t="t" r="r" b="b"/>
            <a:pathLst>
              <a:path w="377" h="277">
                <a:moveTo>
                  <a:pt x="71" y="232"/>
                </a:moveTo>
                <a:cubicBezTo>
                  <a:pt x="74" y="230"/>
                  <a:pt x="78" y="230"/>
                  <a:pt x="80" y="230"/>
                </a:cubicBezTo>
                <a:cubicBezTo>
                  <a:pt x="82" y="230"/>
                  <a:pt x="83" y="230"/>
                  <a:pt x="85" y="230"/>
                </a:cubicBezTo>
                <a:cubicBezTo>
                  <a:pt x="86" y="230"/>
                  <a:pt x="87" y="230"/>
                  <a:pt x="89" y="230"/>
                </a:cubicBezTo>
                <a:cubicBezTo>
                  <a:pt x="91" y="230"/>
                  <a:pt x="94" y="230"/>
                  <a:pt x="95" y="229"/>
                </a:cubicBezTo>
                <a:cubicBezTo>
                  <a:pt x="95" y="229"/>
                  <a:pt x="95" y="229"/>
                  <a:pt x="96" y="229"/>
                </a:cubicBezTo>
                <a:cubicBezTo>
                  <a:pt x="96" y="228"/>
                  <a:pt x="97" y="227"/>
                  <a:pt x="98" y="226"/>
                </a:cubicBezTo>
                <a:cubicBezTo>
                  <a:pt x="98" y="224"/>
                  <a:pt x="99" y="223"/>
                  <a:pt x="100" y="222"/>
                </a:cubicBezTo>
                <a:cubicBezTo>
                  <a:pt x="104" y="220"/>
                  <a:pt x="107" y="222"/>
                  <a:pt x="109" y="220"/>
                </a:cubicBezTo>
                <a:cubicBezTo>
                  <a:pt x="111" y="220"/>
                  <a:pt x="111" y="218"/>
                  <a:pt x="111" y="217"/>
                </a:cubicBezTo>
                <a:cubicBezTo>
                  <a:pt x="112" y="215"/>
                  <a:pt x="113" y="212"/>
                  <a:pt x="116" y="212"/>
                </a:cubicBezTo>
                <a:cubicBezTo>
                  <a:pt x="119" y="212"/>
                  <a:pt x="126" y="216"/>
                  <a:pt x="132" y="221"/>
                </a:cubicBezTo>
                <a:lnTo>
                  <a:pt x="134" y="222"/>
                </a:lnTo>
                <a:cubicBezTo>
                  <a:pt x="136" y="223"/>
                  <a:pt x="137" y="223"/>
                  <a:pt x="139" y="223"/>
                </a:cubicBezTo>
                <a:cubicBezTo>
                  <a:pt x="142" y="223"/>
                  <a:pt x="144" y="224"/>
                  <a:pt x="147" y="226"/>
                </a:cubicBezTo>
                <a:cubicBezTo>
                  <a:pt x="155" y="232"/>
                  <a:pt x="158" y="239"/>
                  <a:pt x="160" y="251"/>
                </a:cubicBezTo>
                <a:cubicBezTo>
                  <a:pt x="163" y="257"/>
                  <a:pt x="167" y="262"/>
                  <a:pt x="168" y="263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70" y="269"/>
                  <a:pt x="180" y="272"/>
                  <a:pt x="189" y="274"/>
                </a:cubicBezTo>
                <a:cubicBezTo>
                  <a:pt x="193" y="275"/>
                  <a:pt x="196" y="276"/>
                  <a:pt x="199" y="277"/>
                </a:cubicBezTo>
                <a:lnTo>
                  <a:pt x="202" y="277"/>
                </a:lnTo>
                <a:cubicBezTo>
                  <a:pt x="204" y="274"/>
                  <a:pt x="205" y="272"/>
                  <a:pt x="206" y="269"/>
                </a:cubicBezTo>
                <a:cubicBezTo>
                  <a:pt x="207" y="266"/>
                  <a:pt x="208" y="264"/>
                  <a:pt x="209" y="261"/>
                </a:cubicBezTo>
                <a:cubicBezTo>
                  <a:pt x="211" y="257"/>
                  <a:pt x="215" y="256"/>
                  <a:pt x="218" y="255"/>
                </a:cubicBezTo>
                <a:cubicBezTo>
                  <a:pt x="221" y="254"/>
                  <a:pt x="224" y="253"/>
                  <a:pt x="226" y="250"/>
                </a:cubicBezTo>
                <a:cubicBezTo>
                  <a:pt x="227" y="247"/>
                  <a:pt x="229" y="243"/>
                  <a:pt x="230" y="238"/>
                </a:cubicBezTo>
                <a:cubicBezTo>
                  <a:pt x="234" y="228"/>
                  <a:pt x="238" y="217"/>
                  <a:pt x="247" y="217"/>
                </a:cubicBezTo>
                <a:cubicBezTo>
                  <a:pt x="251" y="217"/>
                  <a:pt x="255" y="218"/>
                  <a:pt x="257" y="219"/>
                </a:cubicBezTo>
                <a:cubicBezTo>
                  <a:pt x="259" y="220"/>
                  <a:pt x="260" y="220"/>
                  <a:pt x="261" y="221"/>
                </a:cubicBezTo>
                <a:lnTo>
                  <a:pt x="274" y="221"/>
                </a:lnTo>
                <a:cubicBezTo>
                  <a:pt x="274" y="221"/>
                  <a:pt x="275" y="221"/>
                  <a:pt x="275" y="221"/>
                </a:cubicBezTo>
                <a:cubicBezTo>
                  <a:pt x="280" y="225"/>
                  <a:pt x="286" y="226"/>
                  <a:pt x="294" y="226"/>
                </a:cubicBezTo>
                <a:cubicBezTo>
                  <a:pt x="301" y="226"/>
                  <a:pt x="304" y="229"/>
                  <a:pt x="308" y="231"/>
                </a:cubicBezTo>
                <a:cubicBezTo>
                  <a:pt x="311" y="234"/>
                  <a:pt x="314" y="236"/>
                  <a:pt x="319" y="236"/>
                </a:cubicBezTo>
                <a:cubicBezTo>
                  <a:pt x="322" y="236"/>
                  <a:pt x="324" y="233"/>
                  <a:pt x="326" y="231"/>
                </a:cubicBezTo>
                <a:cubicBezTo>
                  <a:pt x="330" y="228"/>
                  <a:pt x="333" y="224"/>
                  <a:pt x="339" y="224"/>
                </a:cubicBezTo>
                <a:cubicBezTo>
                  <a:pt x="343" y="224"/>
                  <a:pt x="345" y="226"/>
                  <a:pt x="347" y="228"/>
                </a:cubicBezTo>
                <a:cubicBezTo>
                  <a:pt x="348" y="229"/>
                  <a:pt x="350" y="230"/>
                  <a:pt x="352" y="231"/>
                </a:cubicBezTo>
                <a:cubicBezTo>
                  <a:pt x="352" y="225"/>
                  <a:pt x="359" y="223"/>
                  <a:pt x="364" y="221"/>
                </a:cubicBezTo>
                <a:cubicBezTo>
                  <a:pt x="371" y="218"/>
                  <a:pt x="377" y="216"/>
                  <a:pt x="377" y="209"/>
                </a:cubicBezTo>
                <a:cubicBezTo>
                  <a:pt x="365" y="208"/>
                  <a:pt x="357" y="198"/>
                  <a:pt x="357" y="184"/>
                </a:cubicBezTo>
                <a:cubicBezTo>
                  <a:pt x="355" y="183"/>
                  <a:pt x="354" y="182"/>
                  <a:pt x="353" y="181"/>
                </a:cubicBezTo>
                <a:cubicBezTo>
                  <a:pt x="351" y="179"/>
                  <a:pt x="350" y="178"/>
                  <a:pt x="348" y="177"/>
                </a:cubicBezTo>
                <a:cubicBezTo>
                  <a:pt x="347" y="177"/>
                  <a:pt x="346" y="177"/>
                  <a:pt x="345" y="177"/>
                </a:cubicBezTo>
                <a:lnTo>
                  <a:pt x="343" y="177"/>
                </a:lnTo>
                <a:cubicBezTo>
                  <a:pt x="341" y="177"/>
                  <a:pt x="339" y="176"/>
                  <a:pt x="337" y="175"/>
                </a:cubicBezTo>
                <a:cubicBezTo>
                  <a:pt x="335" y="174"/>
                  <a:pt x="335" y="172"/>
                  <a:pt x="334" y="170"/>
                </a:cubicBezTo>
                <a:cubicBezTo>
                  <a:pt x="333" y="168"/>
                  <a:pt x="332" y="167"/>
                  <a:pt x="330" y="165"/>
                </a:cubicBezTo>
                <a:cubicBezTo>
                  <a:pt x="330" y="165"/>
                  <a:pt x="330" y="165"/>
                  <a:pt x="329" y="165"/>
                </a:cubicBezTo>
                <a:cubicBezTo>
                  <a:pt x="328" y="165"/>
                  <a:pt x="327" y="166"/>
                  <a:pt x="326" y="166"/>
                </a:cubicBezTo>
                <a:cubicBezTo>
                  <a:pt x="324" y="167"/>
                  <a:pt x="323" y="167"/>
                  <a:pt x="322" y="167"/>
                </a:cubicBezTo>
                <a:cubicBezTo>
                  <a:pt x="320" y="167"/>
                  <a:pt x="319" y="166"/>
                  <a:pt x="317" y="164"/>
                </a:cubicBezTo>
                <a:cubicBezTo>
                  <a:pt x="316" y="163"/>
                  <a:pt x="315" y="161"/>
                  <a:pt x="314" y="160"/>
                </a:cubicBezTo>
                <a:cubicBezTo>
                  <a:pt x="312" y="156"/>
                  <a:pt x="310" y="153"/>
                  <a:pt x="307" y="153"/>
                </a:cubicBezTo>
                <a:cubicBezTo>
                  <a:pt x="303" y="153"/>
                  <a:pt x="301" y="156"/>
                  <a:pt x="299" y="159"/>
                </a:cubicBezTo>
                <a:cubicBezTo>
                  <a:pt x="296" y="162"/>
                  <a:pt x="294" y="166"/>
                  <a:pt x="288" y="166"/>
                </a:cubicBezTo>
                <a:cubicBezTo>
                  <a:pt x="285" y="166"/>
                  <a:pt x="283" y="166"/>
                  <a:pt x="280" y="165"/>
                </a:cubicBezTo>
                <a:cubicBezTo>
                  <a:pt x="278" y="165"/>
                  <a:pt x="275" y="165"/>
                  <a:pt x="272" y="165"/>
                </a:cubicBezTo>
                <a:cubicBezTo>
                  <a:pt x="261" y="165"/>
                  <a:pt x="257" y="159"/>
                  <a:pt x="253" y="153"/>
                </a:cubicBezTo>
                <a:cubicBezTo>
                  <a:pt x="250" y="149"/>
                  <a:pt x="247" y="145"/>
                  <a:pt x="242" y="142"/>
                </a:cubicBezTo>
                <a:cubicBezTo>
                  <a:pt x="239" y="140"/>
                  <a:pt x="234" y="140"/>
                  <a:pt x="229" y="139"/>
                </a:cubicBezTo>
                <a:cubicBezTo>
                  <a:pt x="223" y="138"/>
                  <a:pt x="215" y="137"/>
                  <a:pt x="210" y="134"/>
                </a:cubicBezTo>
                <a:cubicBezTo>
                  <a:pt x="205" y="131"/>
                  <a:pt x="202" y="127"/>
                  <a:pt x="198" y="122"/>
                </a:cubicBezTo>
                <a:lnTo>
                  <a:pt x="197" y="121"/>
                </a:lnTo>
                <a:lnTo>
                  <a:pt x="183" y="121"/>
                </a:lnTo>
                <a:cubicBezTo>
                  <a:pt x="182" y="121"/>
                  <a:pt x="182" y="121"/>
                  <a:pt x="182" y="121"/>
                </a:cubicBezTo>
                <a:cubicBezTo>
                  <a:pt x="179" y="118"/>
                  <a:pt x="178" y="115"/>
                  <a:pt x="178" y="111"/>
                </a:cubicBezTo>
                <a:cubicBezTo>
                  <a:pt x="177" y="109"/>
                  <a:pt x="177" y="106"/>
                  <a:pt x="175" y="103"/>
                </a:cubicBezTo>
                <a:cubicBezTo>
                  <a:pt x="173" y="99"/>
                  <a:pt x="171" y="95"/>
                  <a:pt x="171" y="92"/>
                </a:cubicBezTo>
                <a:lnTo>
                  <a:pt x="171" y="86"/>
                </a:lnTo>
                <a:cubicBezTo>
                  <a:pt x="171" y="83"/>
                  <a:pt x="157" y="74"/>
                  <a:pt x="154" y="74"/>
                </a:cubicBezTo>
                <a:cubicBezTo>
                  <a:pt x="154" y="74"/>
                  <a:pt x="153" y="75"/>
                  <a:pt x="152" y="76"/>
                </a:cubicBezTo>
                <a:cubicBezTo>
                  <a:pt x="151" y="77"/>
                  <a:pt x="149" y="78"/>
                  <a:pt x="147" y="78"/>
                </a:cubicBezTo>
                <a:cubicBezTo>
                  <a:pt x="145" y="78"/>
                  <a:pt x="144" y="77"/>
                  <a:pt x="143" y="76"/>
                </a:cubicBezTo>
                <a:cubicBezTo>
                  <a:pt x="141" y="76"/>
                  <a:pt x="140" y="77"/>
                  <a:pt x="139" y="78"/>
                </a:cubicBezTo>
                <a:cubicBezTo>
                  <a:pt x="137" y="79"/>
                  <a:pt x="135" y="80"/>
                  <a:pt x="132" y="80"/>
                </a:cubicBezTo>
                <a:cubicBezTo>
                  <a:pt x="124" y="80"/>
                  <a:pt x="123" y="72"/>
                  <a:pt x="121" y="65"/>
                </a:cubicBezTo>
                <a:cubicBezTo>
                  <a:pt x="120" y="57"/>
                  <a:pt x="119" y="53"/>
                  <a:pt x="114" y="53"/>
                </a:cubicBezTo>
                <a:lnTo>
                  <a:pt x="94" y="53"/>
                </a:lnTo>
                <a:cubicBezTo>
                  <a:pt x="89" y="53"/>
                  <a:pt x="80" y="53"/>
                  <a:pt x="80" y="44"/>
                </a:cubicBezTo>
                <a:cubicBezTo>
                  <a:pt x="75" y="43"/>
                  <a:pt x="72" y="39"/>
                  <a:pt x="72" y="34"/>
                </a:cubicBezTo>
                <a:cubicBezTo>
                  <a:pt x="72" y="30"/>
                  <a:pt x="74" y="27"/>
                  <a:pt x="76" y="24"/>
                </a:cubicBezTo>
                <a:cubicBezTo>
                  <a:pt x="78" y="21"/>
                  <a:pt x="80" y="19"/>
                  <a:pt x="80" y="15"/>
                </a:cubicBezTo>
                <a:lnTo>
                  <a:pt x="80" y="3"/>
                </a:lnTo>
                <a:cubicBezTo>
                  <a:pt x="80" y="2"/>
                  <a:pt x="80" y="1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1"/>
                  <a:pt x="71" y="4"/>
                  <a:pt x="68" y="7"/>
                </a:cubicBezTo>
                <a:cubicBezTo>
                  <a:pt x="63" y="10"/>
                  <a:pt x="59" y="14"/>
                  <a:pt x="52" y="14"/>
                </a:cubicBezTo>
                <a:cubicBezTo>
                  <a:pt x="50" y="14"/>
                  <a:pt x="50" y="12"/>
                  <a:pt x="49" y="10"/>
                </a:cubicBezTo>
                <a:lnTo>
                  <a:pt x="46" y="10"/>
                </a:lnTo>
                <a:cubicBezTo>
                  <a:pt x="35" y="10"/>
                  <a:pt x="32" y="24"/>
                  <a:pt x="30" y="35"/>
                </a:cubicBezTo>
                <a:cubicBezTo>
                  <a:pt x="30" y="37"/>
                  <a:pt x="27" y="40"/>
                  <a:pt x="22" y="45"/>
                </a:cubicBezTo>
                <a:cubicBezTo>
                  <a:pt x="21" y="47"/>
                  <a:pt x="19" y="48"/>
                  <a:pt x="18" y="49"/>
                </a:cubicBezTo>
                <a:cubicBezTo>
                  <a:pt x="13" y="55"/>
                  <a:pt x="12" y="61"/>
                  <a:pt x="10" y="69"/>
                </a:cubicBezTo>
                <a:cubicBezTo>
                  <a:pt x="9" y="73"/>
                  <a:pt x="8" y="77"/>
                  <a:pt x="7" y="82"/>
                </a:cubicBezTo>
                <a:cubicBezTo>
                  <a:pt x="6" y="84"/>
                  <a:pt x="5" y="85"/>
                  <a:pt x="3" y="87"/>
                </a:cubicBezTo>
                <a:cubicBezTo>
                  <a:pt x="1" y="89"/>
                  <a:pt x="0" y="92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3" y="97"/>
                  <a:pt x="3" y="98"/>
                  <a:pt x="3" y="99"/>
                </a:cubicBezTo>
                <a:cubicBezTo>
                  <a:pt x="6" y="107"/>
                  <a:pt x="10" y="110"/>
                  <a:pt x="15" y="114"/>
                </a:cubicBezTo>
                <a:cubicBezTo>
                  <a:pt x="19" y="118"/>
                  <a:pt x="23" y="122"/>
                  <a:pt x="25" y="129"/>
                </a:cubicBezTo>
                <a:cubicBezTo>
                  <a:pt x="26" y="130"/>
                  <a:pt x="27" y="131"/>
                  <a:pt x="28" y="132"/>
                </a:cubicBezTo>
                <a:cubicBezTo>
                  <a:pt x="30" y="135"/>
                  <a:pt x="33" y="138"/>
                  <a:pt x="33" y="142"/>
                </a:cubicBezTo>
                <a:cubicBezTo>
                  <a:pt x="33" y="145"/>
                  <a:pt x="32" y="147"/>
                  <a:pt x="31" y="149"/>
                </a:cubicBezTo>
                <a:cubicBezTo>
                  <a:pt x="31" y="151"/>
                  <a:pt x="30" y="153"/>
                  <a:pt x="30" y="155"/>
                </a:cubicBezTo>
                <a:cubicBezTo>
                  <a:pt x="30" y="159"/>
                  <a:pt x="31" y="163"/>
                  <a:pt x="31" y="167"/>
                </a:cubicBezTo>
                <a:cubicBezTo>
                  <a:pt x="32" y="171"/>
                  <a:pt x="33" y="175"/>
                  <a:pt x="33" y="179"/>
                </a:cubicBezTo>
                <a:lnTo>
                  <a:pt x="33" y="193"/>
                </a:lnTo>
                <a:cubicBezTo>
                  <a:pt x="33" y="194"/>
                  <a:pt x="32" y="195"/>
                  <a:pt x="32" y="196"/>
                </a:cubicBezTo>
                <a:cubicBezTo>
                  <a:pt x="31" y="198"/>
                  <a:pt x="31" y="199"/>
                  <a:pt x="31" y="201"/>
                </a:cubicBezTo>
                <a:cubicBezTo>
                  <a:pt x="32" y="204"/>
                  <a:pt x="35" y="206"/>
                  <a:pt x="39" y="207"/>
                </a:cubicBezTo>
                <a:cubicBezTo>
                  <a:pt x="42" y="208"/>
                  <a:pt x="46" y="210"/>
                  <a:pt x="47" y="214"/>
                </a:cubicBezTo>
                <a:cubicBezTo>
                  <a:pt x="50" y="221"/>
                  <a:pt x="52" y="233"/>
                  <a:pt x="52" y="236"/>
                </a:cubicBezTo>
                <a:cubicBezTo>
                  <a:pt x="52" y="236"/>
                  <a:pt x="53" y="237"/>
                  <a:pt x="53" y="237"/>
                </a:cubicBezTo>
                <a:cubicBezTo>
                  <a:pt x="54" y="238"/>
                  <a:pt x="56" y="240"/>
                  <a:pt x="59" y="240"/>
                </a:cubicBezTo>
                <a:cubicBezTo>
                  <a:pt x="64" y="240"/>
                  <a:pt x="66" y="237"/>
                  <a:pt x="68" y="235"/>
                </a:cubicBezTo>
                <a:cubicBezTo>
                  <a:pt x="69" y="234"/>
                  <a:pt x="70" y="233"/>
                  <a:pt x="71" y="2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6"/>
          <p:cNvSpPr/>
          <p:nvPr/>
        </p:nvSpPr>
        <p:spPr>
          <a:xfrm>
            <a:off x="4645080" y="2889720"/>
            <a:ext cx="1391760" cy="1528920"/>
          </a:xfrm>
          <a:custGeom>
            <a:avLst/>
            <a:gdLst/>
            <a:ahLst/>
            <a:cxnLst/>
            <a:rect l="l" t="t" r="r" b="b"/>
            <a:pathLst>
              <a:path w="310" h="383">
                <a:moveTo>
                  <a:pt x="310" y="319"/>
                </a:moveTo>
                <a:cubicBezTo>
                  <a:pt x="310" y="316"/>
                  <a:pt x="309" y="313"/>
                  <a:pt x="309" y="310"/>
                </a:cubicBezTo>
                <a:cubicBezTo>
                  <a:pt x="309" y="308"/>
                  <a:pt x="308" y="306"/>
                  <a:pt x="308" y="305"/>
                </a:cubicBezTo>
                <a:cubicBezTo>
                  <a:pt x="302" y="304"/>
                  <a:pt x="289" y="300"/>
                  <a:pt x="289" y="294"/>
                </a:cubicBezTo>
                <a:cubicBezTo>
                  <a:pt x="289" y="292"/>
                  <a:pt x="291" y="289"/>
                  <a:pt x="292" y="287"/>
                </a:cubicBezTo>
                <a:lnTo>
                  <a:pt x="291" y="274"/>
                </a:lnTo>
                <a:cubicBezTo>
                  <a:pt x="290" y="273"/>
                  <a:pt x="290" y="273"/>
                  <a:pt x="289" y="272"/>
                </a:cubicBezTo>
                <a:cubicBezTo>
                  <a:pt x="283" y="269"/>
                  <a:pt x="277" y="265"/>
                  <a:pt x="277" y="257"/>
                </a:cubicBezTo>
                <a:lnTo>
                  <a:pt x="277" y="235"/>
                </a:lnTo>
                <a:cubicBezTo>
                  <a:pt x="277" y="231"/>
                  <a:pt x="276" y="230"/>
                  <a:pt x="274" y="229"/>
                </a:cubicBezTo>
                <a:cubicBezTo>
                  <a:pt x="273" y="228"/>
                  <a:pt x="271" y="227"/>
                  <a:pt x="270" y="225"/>
                </a:cubicBezTo>
                <a:cubicBezTo>
                  <a:pt x="268" y="222"/>
                  <a:pt x="265" y="201"/>
                  <a:pt x="264" y="198"/>
                </a:cubicBezTo>
                <a:cubicBezTo>
                  <a:pt x="264" y="194"/>
                  <a:pt x="268" y="194"/>
                  <a:pt x="270" y="193"/>
                </a:cubicBezTo>
                <a:cubicBezTo>
                  <a:pt x="271" y="193"/>
                  <a:pt x="271" y="193"/>
                  <a:pt x="272" y="193"/>
                </a:cubicBezTo>
                <a:cubicBezTo>
                  <a:pt x="275" y="191"/>
                  <a:pt x="277" y="186"/>
                  <a:pt x="277" y="183"/>
                </a:cubicBezTo>
                <a:cubicBezTo>
                  <a:pt x="277" y="183"/>
                  <a:pt x="277" y="183"/>
                  <a:pt x="277" y="182"/>
                </a:cubicBezTo>
                <a:lnTo>
                  <a:pt x="277" y="182"/>
                </a:lnTo>
                <a:cubicBezTo>
                  <a:pt x="277" y="182"/>
                  <a:pt x="277" y="182"/>
                  <a:pt x="277" y="182"/>
                </a:cubicBezTo>
                <a:cubicBezTo>
                  <a:pt x="277" y="181"/>
                  <a:pt x="277" y="180"/>
                  <a:pt x="276" y="179"/>
                </a:cubicBezTo>
                <a:cubicBezTo>
                  <a:pt x="276" y="178"/>
                  <a:pt x="276" y="177"/>
                  <a:pt x="276" y="177"/>
                </a:cubicBezTo>
                <a:cubicBezTo>
                  <a:pt x="276" y="176"/>
                  <a:pt x="276" y="176"/>
                  <a:pt x="277" y="176"/>
                </a:cubicBezTo>
                <a:cubicBezTo>
                  <a:pt x="280" y="174"/>
                  <a:pt x="280" y="172"/>
                  <a:pt x="280" y="167"/>
                </a:cubicBezTo>
                <a:cubicBezTo>
                  <a:pt x="280" y="162"/>
                  <a:pt x="277" y="159"/>
                  <a:pt x="274" y="157"/>
                </a:cubicBezTo>
                <a:cubicBezTo>
                  <a:pt x="273" y="155"/>
                  <a:pt x="271" y="154"/>
                  <a:pt x="270" y="153"/>
                </a:cubicBezTo>
                <a:cubicBezTo>
                  <a:pt x="270" y="153"/>
                  <a:pt x="270" y="153"/>
                  <a:pt x="269" y="153"/>
                </a:cubicBezTo>
                <a:cubicBezTo>
                  <a:pt x="268" y="153"/>
                  <a:pt x="267" y="154"/>
                  <a:pt x="265" y="154"/>
                </a:cubicBezTo>
                <a:cubicBezTo>
                  <a:pt x="256" y="154"/>
                  <a:pt x="241" y="140"/>
                  <a:pt x="241" y="131"/>
                </a:cubicBezTo>
                <a:cubicBezTo>
                  <a:pt x="241" y="121"/>
                  <a:pt x="247" y="118"/>
                  <a:pt x="253" y="115"/>
                </a:cubicBezTo>
                <a:cubicBezTo>
                  <a:pt x="258" y="112"/>
                  <a:pt x="263" y="110"/>
                  <a:pt x="263" y="100"/>
                </a:cubicBezTo>
                <a:cubicBezTo>
                  <a:pt x="263" y="93"/>
                  <a:pt x="260" y="89"/>
                  <a:pt x="257" y="86"/>
                </a:cubicBezTo>
                <a:cubicBezTo>
                  <a:pt x="255" y="83"/>
                  <a:pt x="252" y="80"/>
                  <a:pt x="252" y="77"/>
                </a:cubicBezTo>
                <a:cubicBezTo>
                  <a:pt x="252" y="73"/>
                  <a:pt x="255" y="71"/>
                  <a:pt x="258" y="71"/>
                </a:cubicBezTo>
                <a:cubicBezTo>
                  <a:pt x="261" y="69"/>
                  <a:pt x="264" y="68"/>
                  <a:pt x="263" y="61"/>
                </a:cubicBezTo>
                <a:cubicBezTo>
                  <a:pt x="263" y="57"/>
                  <a:pt x="260" y="56"/>
                  <a:pt x="256" y="55"/>
                </a:cubicBezTo>
                <a:cubicBezTo>
                  <a:pt x="253" y="54"/>
                  <a:pt x="248" y="52"/>
                  <a:pt x="248" y="47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5"/>
                  <a:pt x="248" y="44"/>
                  <a:pt x="248" y="43"/>
                </a:cubicBezTo>
                <a:cubicBezTo>
                  <a:pt x="245" y="44"/>
                  <a:pt x="241" y="44"/>
                  <a:pt x="240" y="46"/>
                </a:cubicBezTo>
                <a:cubicBezTo>
                  <a:pt x="245" y="51"/>
                  <a:pt x="247" y="55"/>
                  <a:pt x="246" y="57"/>
                </a:cubicBezTo>
                <a:cubicBezTo>
                  <a:pt x="245" y="58"/>
                  <a:pt x="245" y="59"/>
                  <a:pt x="243" y="59"/>
                </a:cubicBezTo>
                <a:cubicBezTo>
                  <a:pt x="239" y="59"/>
                  <a:pt x="232" y="55"/>
                  <a:pt x="225" y="50"/>
                </a:cubicBezTo>
                <a:cubicBezTo>
                  <a:pt x="225" y="50"/>
                  <a:pt x="225" y="50"/>
                  <a:pt x="225" y="51"/>
                </a:cubicBezTo>
                <a:cubicBezTo>
                  <a:pt x="223" y="53"/>
                  <a:pt x="220" y="56"/>
                  <a:pt x="221" y="59"/>
                </a:cubicBezTo>
                <a:cubicBezTo>
                  <a:pt x="222" y="64"/>
                  <a:pt x="227" y="68"/>
                  <a:pt x="237" y="73"/>
                </a:cubicBezTo>
                <a:cubicBezTo>
                  <a:pt x="237" y="73"/>
                  <a:pt x="237" y="73"/>
                  <a:pt x="237" y="73"/>
                </a:cubicBezTo>
                <a:cubicBezTo>
                  <a:pt x="238" y="73"/>
                  <a:pt x="246" y="84"/>
                  <a:pt x="244" y="91"/>
                </a:cubicBezTo>
                <a:cubicBezTo>
                  <a:pt x="244" y="92"/>
                  <a:pt x="243" y="93"/>
                  <a:pt x="242" y="94"/>
                </a:cubicBezTo>
                <a:cubicBezTo>
                  <a:pt x="241" y="94"/>
                  <a:pt x="241" y="94"/>
                  <a:pt x="240" y="94"/>
                </a:cubicBezTo>
                <a:cubicBezTo>
                  <a:pt x="238" y="93"/>
                  <a:pt x="236" y="90"/>
                  <a:pt x="235" y="87"/>
                </a:cubicBezTo>
                <a:cubicBezTo>
                  <a:pt x="233" y="85"/>
                  <a:pt x="232" y="83"/>
                  <a:pt x="230" y="81"/>
                </a:cubicBezTo>
                <a:cubicBezTo>
                  <a:pt x="219" y="81"/>
                  <a:pt x="211" y="70"/>
                  <a:pt x="210" y="66"/>
                </a:cubicBezTo>
                <a:cubicBezTo>
                  <a:pt x="209" y="57"/>
                  <a:pt x="213" y="51"/>
                  <a:pt x="216" y="44"/>
                </a:cubicBezTo>
                <a:cubicBezTo>
                  <a:pt x="217" y="42"/>
                  <a:pt x="218" y="40"/>
                  <a:pt x="219" y="37"/>
                </a:cubicBezTo>
                <a:cubicBezTo>
                  <a:pt x="219" y="37"/>
                  <a:pt x="222" y="27"/>
                  <a:pt x="219" y="16"/>
                </a:cubicBezTo>
                <a:cubicBezTo>
                  <a:pt x="219" y="16"/>
                  <a:pt x="218" y="16"/>
                  <a:pt x="218" y="16"/>
                </a:cubicBezTo>
                <a:cubicBezTo>
                  <a:pt x="216" y="16"/>
                  <a:pt x="215" y="23"/>
                  <a:pt x="214" y="29"/>
                </a:cubicBezTo>
                <a:cubicBezTo>
                  <a:pt x="213" y="37"/>
                  <a:pt x="212" y="46"/>
                  <a:pt x="207" y="45"/>
                </a:cubicBezTo>
                <a:cubicBezTo>
                  <a:pt x="191" y="49"/>
                  <a:pt x="190" y="54"/>
                  <a:pt x="189" y="61"/>
                </a:cubicBezTo>
                <a:lnTo>
                  <a:pt x="189" y="62"/>
                </a:lnTo>
                <a:cubicBezTo>
                  <a:pt x="187" y="67"/>
                  <a:pt x="189" y="74"/>
                  <a:pt x="190" y="80"/>
                </a:cubicBezTo>
                <a:cubicBezTo>
                  <a:pt x="192" y="89"/>
                  <a:pt x="194" y="98"/>
                  <a:pt x="188" y="101"/>
                </a:cubicBezTo>
                <a:cubicBezTo>
                  <a:pt x="187" y="103"/>
                  <a:pt x="186" y="105"/>
                  <a:pt x="185" y="107"/>
                </a:cubicBezTo>
                <a:cubicBezTo>
                  <a:pt x="182" y="115"/>
                  <a:pt x="180" y="121"/>
                  <a:pt x="180" y="128"/>
                </a:cubicBezTo>
                <a:cubicBezTo>
                  <a:pt x="180" y="129"/>
                  <a:pt x="180" y="130"/>
                  <a:pt x="180" y="132"/>
                </a:cubicBezTo>
                <a:cubicBezTo>
                  <a:pt x="180" y="136"/>
                  <a:pt x="180" y="140"/>
                  <a:pt x="181" y="141"/>
                </a:cubicBezTo>
                <a:cubicBezTo>
                  <a:pt x="183" y="143"/>
                  <a:pt x="189" y="143"/>
                  <a:pt x="201" y="140"/>
                </a:cubicBezTo>
                <a:cubicBezTo>
                  <a:pt x="201" y="140"/>
                  <a:pt x="202" y="140"/>
                  <a:pt x="202" y="140"/>
                </a:cubicBezTo>
                <a:cubicBezTo>
                  <a:pt x="212" y="142"/>
                  <a:pt x="219" y="151"/>
                  <a:pt x="222" y="167"/>
                </a:cubicBezTo>
                <a:cubicBezTo>
                  <a:pt x="223" y="176"/>
                  <a:pt x="219" y="178"/>
                  <a:pt x="216" y="180"/>
                </a:cubicBezTo>
                <a:cubicBezTo>
                  <a:pt x="214" y="181"/>
                  <a:pt x="212" y="183"/>
                  <a:pt x="211" y="186"/>
                </a:cubicBezTo>
                <a:cubicBezTo>
                  <a:pt x="211" y="191"/>
                  <a:pt x="218" y="196"/>
                  <a:pt x="223" y="199"/>
                </a:cubicBezTo>
                <a:cubicBezTo>
                  <a:pt x="227" y="201"/>
                  <a:pt x="228" y="202"/>
                  <a:pt x="228" y="204"/>
                </a:cubicBezTo>
                <a:cubicBezTo>
                  <a:pt x="228" y="204"/>
                  <a:pt x="227" y="205"/>
                  <a:pt x="227" y="205"/>
                </a:cubicBezTo>
                <a:cubicBezTo>
                  <a:pt x="222" y="205"/>
                  <a:pt x="216" y="204"/>
                  <a:pt x="212" y="201"/>
                </a:cubicBezTo>
                <a:cubicBezTo>
                  <a:pt x="208" y="198"/>
                  <a:pt x="206" y="194"/>
                  <a:pt x="206" y="191"/>
                </a:cubicBezTo>
                <a:cubicBezTo>
                  <a:pt x="206" y="184"/>
                  <a:pt x="208" y="178"/>
                  <a:pt x="213" y="168"/>
                </a:cubicBezTo>
                <a:cubicBezTo>
                  <a:pt x="210" y="166"/>
                  <a:pt x="209" y="163"/>
                  <a:pt x="207" y="160"/>
                </a:cubicBezTo>
                <a:cubicBezTo>
                  <a:pt x="205" y="154"/>
                  <a:pt x="203" y="150"/>
                  <a:pt x="195" y="150"/>
                </a:cubicBezTo>
                <a:cubicBezTo>
                  <a:pt x="194" y="150"/>
                  <a:pt x="193" y="150"/>
                  <a:pt x="191" y="150"/>
                </a:cubicBezTo>
                <a:cubicBezTo>
                  <a:pt x="187" y="150"/>
                  <a:pt x="184" y="152"/>
                  <a:pt x="182" y="154"/>
                </a:cubicBezTo>
                <a:cubicBezTo>
                  <a:pt x="178" y="159"/>
                  <a:pt x="178" y="170"/>
                  <a:pt x="181" y="188"/>
                </a:cubicBezTo>
                <a:cubicBezTo>
                  <a:pt x="181" y="188"/>
                  <a:pt x="180" y="189"/>
                  <a:pt x="180" y="189"/>
                </a:cubicBezTo>
                <a:cubicBezTo>
                  <a:pt x="168" y="195"/>
                  <a:pt x="168" y="196"/>
                  <a:pt x="167" y="199"/>
                </a:cubicBezTo>
                <a:cubicBezTo>
                  <a:pt x="166" y="201"/>
                  <a:pt x="166" y="202"/>
                  <a:pt x="165" y="204"/>
                </a:cubicBezTo>
                <a:cubicBezTo>
                  <a:pt x="159" y="215"/>
                  <a:pt x="152" y="216"/>
                  <a:pt x="146" y="217"/>
                </a:cubicBezTo>
                <a:cubicBezTo>
                  <a:pt x="142" y="218"/>
                  <a:pt x="138" y="218"/>
                  <a:pt x="136" y="226"/>
                </a:cubicBezTo>
                <a:cubicBezTo>
                  <a:pt x="136" y="227"/>
                  <a:pt x="135" y="227"/>
                  <a:pt x="135" y="227"/>
                </a:cubicBezTo>
                <a:cubicBezTo>
                  <a:pt x="135" y="227"/>
                  <a:pt x="134" y="227"/>
                  <a:pt x="134" y="227"/>
                </a:cubicBezTo>
                <a:cubicBezTo>
                  <a:pt x="128" y="221"/>
                  <a:pt x="122" y="219"/>
                  <a:pt x="116" y="218"/>
                </a:cubicBezTo>
                <a:cubicBezTo>
                  <a:pt x="110" y="217"/>
                  <a:pt x="105" y="215"/>
                  <a:pt x="105" y="209"/>
                </a:cubicBezTo>
                <a:cubicBezTo>
                  <a:pt x="105" y="207"/>
                  <a:pt x="103" y="205"/>
                  <a:pt x="102" y="204"/>
                </a:cubicBezTo>
                <a:cubicBezTo>
                  <a:pt x="100" y="202"/>
                  <a:pt x="99" y="200"/>
                  <a:pt x="100" y="199"/>
                </a:cubicBezTo>
                <a:cubicBezTo>
                  <a:pt x="100" y="197"/>
                  <a:pt x="103" y="196"/>
                  <a:pt x="109" y="197"/>
                </a:cubicBezTo>
                <a:cubicBezTo>
                  <a:pt x="114" y="197"/>
                  <a:pt x="115" y="201"/>
                  <a:pt x="117" y="205"/>
                </a:cubicBezTo>
                <a:cubicBezTo>
                  <a:pt x="118" y="210"/>
                  <a:pt x="120" y="215"/>
                  <a:pt x="127" y="215"/>
                </a:cubicBezTo>
                <a:cubicBezTo>
                  <a:pt x="132" y="214"/>
                  <a:pt x="136" y="208"/>
                  <a:pt x="141" y="200"/>
                </a:cubicBezTo>
                <a:cubicBezTo>
                  <a:pt x="145" y="192"/>
                  <a:pt x="151" y="184"/>
                  <a:pt x="160" y="178"/>
                </a:cubicBezTo>
                <a:cubicBezTo>
                  <a:pt x="161" y="167"/>
                  <a:pt x="166" y="166"/>
                  <a:pt x="169" y="165"/>
                </a:cubicBezTo>
                <a:cubicBezTo>
                  <a:pt x="170" y="164"/>
                  <a:pt x="171" y="164"/>
                  <a:pt x="171" y="164"/>
                </a:cubicBezTo>
                <a:cubicBezTo>
                  <a:pt x="172" y="162"/>
                  <a:pt x="168" y="153"/>
                  <a:pt x="163" y="144"/>
                </a:cubicBezTo>
                <a:cubicBezTo>
                  <a:pt x="156" y="130"/>
                  <a:pt x="170" y="101"/>
                  <a:pt x="178" y="85"/>
                </a:cubicBezTo>
                <a:lnTo>
                  <a:pt x="179" y="83"/>
                </a:lnTo>
                <a:cubicBezTo>
                  <a:pt x="183" y="76"/>
                  <a:pt x="181" y="74"/>
                  <a:pt x="179" y="71"/>
                </a:cubicBezTo>
                <a:cubicBezTo>
                  <a:pt x="176" y="67"/>
                  <a:pt x="174" y="63"/>
                  <a:pt x="176" y="54"/>
                </a:cubicBezTo>
                <a:cubicBezTo>
                  <a:pt x="178" y="46"/>
                  <a:pt x="181" y="45"/>
                  <a:pt x="184" y="43"/>
                </a:cubicBezTo>
                <a:cubicBezTo>
                  <a:pt x="187" y="41"/>
                  <a:pt x="190" y="39"/>
                  <a:pt x="193" y="27"/>
                </a:cubicBezTo>
                <a:cubicBezTo>
                  <a:pt x="195" y="17"/>
                  <a:pt x="193" y="14"/>
                  <a:pt x="179" y="8"/>
                </a:cubicBezTo>
                <a:cubicBezTo>
                  <a:pt x="175" y="6"/>
                  <a:pt x="172" y="4"/>
                  <a:pt x="170" y="3"/>
                </a:cubicBezTo>
                <a:cubicBezTo>
                  <a:pt x="168" y="1"/>
                  <a:pt x="166" y="0"/>
                  <a:pt x="165" y="0"/>
                </a:cubicBezTo>
                <a:cubicBezTo>
                  <a:pt x="164" y="0"/>
                  <a:pt x="162" y="2"/>
                  <a:pt x="158" y="8"/>
                </a:cubicBezTo>
                <a:cubicBezTo>
                  <a:pt x="158" y="9"/>
                  <a:pt x="157" y="10"/>
                  <a:pt x="156" y="13"/>
                </a:cubicBezTo>
                <a:cubicBezTo>
                  <a:pt x="152" y="24"/>
                  <a:pt x="143" y="46"/>
                  <a:pt x="121" y="47"/>
                </a:cubicBezTo>
                <a:cubicBezTo>
                  <a:pt x="114" y="54"/>
                  <a:pt x="116" y="58"/>
                  <a:pt x="119" y="62"/>
                </a:cubicBezTo>
                <a:cubicBezTo>
                  <a:pt x="120" y="64"/>
                  <a:pt x="122" y="66"/>
                  <a:pt x="121" y="69"/>
                </a:cubicBezTo>
                <a:cubicBezTo>
                  <a:pt x="121" y="71"/>
                  <a:pt x="119" y="72"/>
                  <a:pt x="117" y="74"/>
                </a:cubicBezTo>
                <a:cubicBezTo>
                  <a:pt x="116" y="82"/>
                  <a:pt x="111" y="87"/>
                  <a:pt x="108" y="91"/>
                </a:cubicBezTo>
                <a:cubicBezTo>
                  <a:pt x="105" y="94"/>
                  <a:pt x="103" y="96"/>
                  <a:pt x="103" y="98"/>
                </a:cubicBezTo>
                <a:cubicBezTo>
                  <a:pt x="103" y="100"/>
                  <a:pt x="105" y="102"/>
                  <a:pt x="108" y="104"/>
                </a:cubicBezTo>
                <a:cubicBezTo>
                  <a:pt x="115" y="107"/>
                  <a:pt x="116" y="113"/>
                  <a:pt x="116" y="117"/>
                </a:cubicBezTo>
                <a:cubicBezTo>
                  <a:pt x="117" y="121"/>
                  <a:pt x="117" y="124"/>
                  <a:pt x="119" y="126"/>
                </a:cubicBezTo>
                <a:cubicBezTo>
                  <a:pt x="119" y="126"/>
                  <a:pt x="119" y="126"/>
                  <a:pt x="119" y="127"/>
                </a:cubicBezTo>
                <a:cubicBezTo>
                  <a:pt x="119" y="127"/>
                  <a:pt x="121" y="136"/>
                  <a:pt x="117" y="141"/>
                </a:cubicBezTo>
                <a:cubicBezTo>
                  <a:pt x="116" y="143"/>
                  <a:pt x="114" y="144"/>
                  <a:pt x="112" y="144"/>
                </a:cubicBezTo>
                <a:cubicBezTo>
                  <a:pt x="112" y="144"/>
                  <a:pt x="111" y="144"/>
                  <a:pt x="111" y="144"/>
                </a:cubicBezTo>
                <a:cubicBezTo>
                  <a:pt x="103" y="144"/>
                  <a:pt x="97" y="132"/>
                  <a:pt x="90" y="118"/>
                </a:cubicBezTo>
                <a:cubicBezTo>
                  <a:pt x="88" y="113"/>
                  <a:pt x="85" y="107"/>
                  <a:pt x="82" y="102"/>
                </a:cubicBezTo>
                <a:cubicBezTo>
                  <a:pt x="81" y="103"/>
                  <a:pt x="80" y="104"/>
                  <a:pt x="79" y="105"/>
                </a:cubicBezTo>
                <a:cubicBezTo>
                  <a:pt x="76" y="107"/>
                  <a:pt x="74" y="109"/>
                  <a:pt x="74" y="112"/>
                </a:cubicBezTo>
                <a:cubicBezTo>
                  <a:pt x="74" y="114"/>
                  <a:pt x="76" y="116"/>
                  <a:pt x="77" y="118"/>
                </a:cubicBezTo>
                <a:cubicBezTo>
                  <a:pt x="79" y="121"/>
                  <a:pt x="81" y="123"/>
                  <a:pt x="81" y="128"/>
                </a:cubicBezTo>
                <a:cubicBezTo>
                  <a:pt x="81" y="133"/>
                  <a:pt x="78" y="136"/>
                  <a:pt x="76" y="138"/>
                </a:cubicBezTo>
                <a:cubicBezTo>
                  <a:pt x="74" y="140"/>
                  <a:pt x="72" y="141"/>
                  <a:pt x="72" y="145"/>
                </a:cubicBezTo>
                <a:cubicBezTo>
                  <a:pt x="72" y="146"/>
                  <a:pt x="73" y="147"/>
                  <a:pt x="74" y="148"/>
                </a:cubicBezTo>
                <a:cubicBezTo>
                  <a:pt x="76" y="150"/>
                  <a:pt x="78" y="152"/>
                  <a:pt x="78" y="155"/>
                </a:cubicBezTo>
                <a:cubicBezTo>
                  <a:pt x="78" y="170"/>
                  <a:pt x="53" y="178"/>
                  <a:pt x="44" y="181"/>
                </a:cubicBezTo>
                <a:cubicBezTo>
                  <a:pt x="35" y="184"/>
                  <a:pt x="29" y="188"/>
                  <a:pt x="23" y="192"/>
                </a:cubicBezTo>
                <a:cubicBezTo>
                  <a:pt x="18" y="195"/>
                  <a:pt x="13" y="198"/>
                  <a:pt x="7" y="200"/>
                </a:cubicBezTo>
                <a:cubicBezTo>
                  <a:pt x="7" y="200"/>
                  <a:pt x="7" y="201"/>
                  <a:pt x="7" y="201"/>
                </a:cubicBezTo>
                <a:cubicBezTo>
                  <a:pt x="8" y="202"/>
                  <a:pt x="8" y="202"/>
                  <a:pt x="8" y="204"/>
                </a:cubicBezTo>
                <a:lnTo>
                  <a:pt x="8" y="216"/>
                </a:lnTo>
                <a:cubicBezTo>
                  <a:pt x="8" y="221"/>
                  <a:pt x="6" y="224"/>
                  <a:pt x="4" y="227"/>
                </a:cubicBezTo>
                <a:cubicBezTo>
                  <a:pt x="2" y="230"/>
                  <a:pt x="0" y="232"/>
                  <a:pt x="0" y="235"/>
                </a:cubicBezTo>
                <a:cubicBezTo>
                  <a:pt x="0" y="240"/>
                  <a:pt x="4" y="242"/>
                  <a:pt x="7" y="243"/>
                </a:cubicBezTo>
                <a:cubicBezTo>
                  <a:pt x="8" y="243"/>
                  <a:pt x="8" y="243"/>
                  <a:pt x="8" y="244"/>
                </a:cubicBezTo>
                <a:cubicBezTo>
                  <a:pt x="8" y="250"/>
                  <a:pt x="12" y="251"/>
                  <a:pt x="20" y="251"/>
                </a:cubicBezTo>
                <a:lnTo>
                  <a:pt x="40" y="251"/>
                </a:lnTo>
                <a:cubicBezTo>
                  <a:pt x="47" y="251"/>
                  <a:pt x="48" y="258"/>
                  <a:pt x="50" y="265"/>
                </a:cubicBezTo>
                <a:cubicBezTo>
                  <a:pt x="51" y="273"/>
                  <a:pt x="53" y="278"/>
                  <a:pt x="58" y="278"/>
                </a:cubicBezTo>
                <a:cubicBezTo>
                  <a:pt x="60" y="278"/>
                  <a:pt x="62" y="277"/>
                  <a:pt x="64" y="276"/>
                </a:cubicBezTo>
                <a:cubicBezTo>
                  <a:pt x="65" y="275"/>
                  <a:pt x="67" y="275"/>
                  <a:pt x="69" y="274"/>
                </a:cubicBezTo>
                <a:cubicBezTo>
                  <a:pt x="70" y="274"/>
                  <a:pt x="70" y="274"/>
                  <a:pt x="70" y="275"/>
                </a:cubicBezTo>
                <a:cubicBezTo>
                  <a:pt x="71" y="276"/>
                  <a:pt x="71" y="277"/>
                  <a:pt x="73" y="277"/>
                </a:cubicBezTo>
                <a:cubicBezTo>
                  <a:pt x="74" y="277"/>
                  <a:pt x="75" y="276"/>
                  <a:pt x="76" y="275"/>
                </a:cubicBezTo>
                <a:cubicBezTo>
                  <a:pt x="78" y="274"/>
                  <a:pt x="79" y="273"/>
                  <a:pt x="80" y="273"/>
                </a:cubicBezTo>
                <a:cubicBezTo>
                  <a:pt x="83" y="273"/>
                  <a:pt x="100" y="282"/>
                  <a:pt x="100" y="286"/>
                </a:cubicBezTo>
                <a:lnTo>
                  <a:pt x="100" y="293"/>
                </a:lnTo>
                <a:cubicBezTo>
                  <a:pt x="100" y="295"/>
                  <a:pt x="101" y="299"/>
                  <a:pt x="103" y="302"/>
                </a:cubicBezTo>
                <a:cubicBezTo>
                  <a:pt x="105" y="305"/>
                  <a:pt x="105" y="309"/>
                  <a:pt x="106" y="312"/>
                </a:cubicBezTo>
                <a:cubicBezTo>
                  <a:pt x="106" y="315"/>
                  <a:pt x="107" y="317"/>
                  <a:pt x="109" y="319"/>
                </a:cubicBezTo>
                <a:lnTo>
                  <a:pt x="124" y="319"/>
                </a:lnTo>
                <a:cubicBezTo>
                  <a:pt x="124" y="319"/>
                  <a:pt x="124" y="320"/>
                  <a:pt x="125" y="320"/>
                </a:cubicBezTo>
                <a:lnTo>
                  <a:pt x="125" y="321"/>
                </a:lnTo>
                <a:cubicBezTo>
                  <a:pt x="130" y="326"/>
                  <a:pt x="133" y="329"/>
                  <a:pt x="138" y="332"/>
                </a:cubicBezTo>
                <a:cubicBezTo>
                  <a:pt x="142" y="335"/>
                  <a:pt x="149" y="336"/>
                  <a:pt x="156" y="337"/>
                </a:cubicBezTo>
                <a:cubicBezTo>
                  <a:pt x="161" y="338"/>
                  <a:pt x="166" y="339"/>
                  <a:pt x="169" y="340"/>
                </a:cubicBezTo>
                <a:cubicBezTo>
                  <a:pt x="175" y="343"/>
                  <a:pt x="178" y="347"/>
                  <a:pt x="181" y="352"/>
                </a:cubicBezTo>
                <a:cubicBezTo>
                  <a:pt x="185" y="357"/>
                  <a:pt x="188" y="363"/>
                  <a:pt x="198" y="363"/>
                </a:cubicBezTo>
                <a:cubicBezTo>
                  <a:pt x="201" y="363"/>
                  <a:pt x="204" y="363"/>
                  <a:pt x="207" y="363"/>
                </a:cubicBezTo>
                <a:cubicBezTo>
                  <a:pt x="209" y="364"/>
                  <a:pt x="212" y="364"/>
                  <a:pt x="214" y="364"/>
                </a:cubicBezTo>
                <a:cubicBezTo>
                  <a:pt x="218" y="364"/>
                  <a:pt x="221" y="361"/>
                  <a:pt x="223" y="358"/>
                </a:cubicBezTo>
                <a:cubicBezTo>
                  <a:pt x="226" y="354"/>
                  <a:pt x="228" y="351"/>
                  <a:pt x="233" y="351"/>
                </a:cubicBezTo>
                <a:cubicBezTo>
                  <a:pt x="237" y="351"/>
                  <a:pt x="240" y="355"/>
                  <a:pt x="242" y="359"/>
                </a:cubicBezTo>
                <a:cubicBezTo>
                  <a:pt x="243" y="360"/>
                  <a:pt x="244" y="362"/>
                  <a:pt x="245" y="363"/>
                </a:cubicBezTo>
                <a:cubicBezTo>
                  <a:pt x="245" y="363"/>
                  <a:pt x="245" y="363"/>
                  <a:pt x="245" y="363"/>
                </a:cubicBezTo>
                <a:cubicBezTo>
                  <a:pt x="246" y="365"/>
                  <a:pt x="247" y="365"/>
                  <a:pt x="248" y="365"/>
                </a:cubicBezTo>
                <a:cubicBezTo>
                  <a:pt x="249" y="365"/>
                  <a:pt x="250" y="364"/>
                  <a:pt x="251" y="364"/>
                </a:cubicBezTo>
                <a:cubicBezTo>
                  <a:pt x="253" y="363"/>
                  <a:pt x="255" y="363"/>
                  <a:pt x="257" y="363"/>
                </a:cubicBezTo>
                <a:cubicBezTo>
                  <a:pt x="260" y="365"/>
                  <a:pt x="261" y="367"/>
                  <a:pt x="262" y="369"/>
                </a:cubicBezTo>
                <a:cubicBezTo>
                  <a:pt x="263" y="371"/>
                  <a:pt x="263" y="372"/>
                  <a:pt x="265" y="373"/>
                </a:cubicBezTo>
                <a:cubicBezTo>
                  <a:pt x="266" y="374"/>
                  <a:pt x="267" y="374"/>
                  <a:pt x="269" y="374"/>
                </a:cubicBezTo>
                <a:lnTo>
                  <a:pt x="271" y="374"/>
                </a:lnTo>
                <a:cubicBezTo>
                  <a:pt x="272" y="374"/>
                  <a:pt x="274" y="375"/>
                  <a:pt x="275" y="375"/>
                </a:cubicBezTo>
                <a:cubicBezTo>
                  <a:pt x="277" y="376"/>
                  <a:pt x="279" y="377"/>
                  <a:pt x="280" y="379"/>
                </a:cubicBezTo>
                <a:cubicBezTo>
                  <a:pt x="282" y="380"/>
                  <a:pt x="283" y="381"/>
                  <a:pt x="285" y="382"/>
                </a:cubicBezTo>
                <a:cubicBezTo>
                  <a:pt x="285" y="382"/>
                  <a:pt x="285" y="382"/>
                  <a:pt x="285" y="383"/>
                </a:cubicBezTo>
                <a:cubicBezTo>
                  <a:pt x="286" y="383"/>
                  <a:pt x="286" y="382"/>
                  <a:pt x="286" y="382"/>
                </a:cubicBezTo>
                <a:cubicBezTo>
                  <a:pt x="287" y="382"/>
                  <a:pt x="288" y="382"/>
                  <a:pt x="289" y="381"/>
                </a:cubicBezTo>
                <a:cubicBezTo>
                  <a:pt x="290" y="381"/>
                  <a:pt x="290" y="379"/>
                  <a:pt x="291" y="377"/>
                </a:cubicBezTo>
                <a:cubicBezTo>
                  <a:pt x="291" y="376"/>
                  <a:pt x="291" y="374"/>
                  <a:pt x="291" y="373"/>
                </a:cubicBezTo>
                <a:cubicBezTo>
                  <a:pt x="292" y="370"/>
                  <a:pt x="294" y="368"/>
                  <a:pt x="296" y="366"/>
                </a:cubicBezTo>
                <a:cubicBezTo>
                  <a:pt x="299" y="363"/>
                  <a:pt x="301" y="361"/>
                  <a:pt x="301" y="358"/>
                </a:cubicBezTo>
                <a:cubicBezTo>
                  <a:pt x="301" y="355"/>
                  <a:pt x="300" y="352"/>
                  <a:pt x="298" y="350"/>
                </a:cubicBezTo>
                <a:cubicBezTo>
                  <a:pt x="297" y="348"/>
                  <a:pt x="296" y="346"/>
                  <a:pt x="296" y="343"/>
                </a:cubicBezTo>
                <a:cubicBezTo>
                  <a:pt x="296" y="336"/>
                  <a:pt x="300" y="333"/>
                  <a:pt x="303" y="331"/>
                </a:cubicBezTo>
                <a:cubicBezTo>
                  <a:pt x="307" y="328"/>
                  <a:pt x="310" y="326"/>
                  <a:pt x="310" y="3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7"/>
          <p:cNvSpPr/>
          <p:nvPr/>
        </p:nvSpPr>
        <p:spPr>
          <a:xfrm>
            <a:off x="4386600" y="4542480"/>
            <a:ext cx="815040" cy="614520"/>
          </a:xfrm>
          <a:custGeom>
            <a:avLst/>
            <a:gdLst/>
            <a:ahLst/>
            <a:cxnLst/>
            <a:rect l="l" t="t" r="r" b="b"/>
            <a:pathLst>
              <a:path w="180" h="153">
                <a:moveTo>
                  <a:pt x="144" y="74"/>
                </a:moveTo>
                <a:cubicBezTo>
                  <a:pt x="146" y="74"/>
                  <a:pt x="147" y="73"/>
                  <a:pt x="149" y="73"/>
                </a:cubicBezTo>
                <a:cubicBezTo>
                  <a:pt x="152" y="73"/>
                  <a:pt x="155" y="74"/>
                  <a:pt x="158" y="75"/>
                </a:cubicBezTo>
                <a:cubicBezTo>
                  <a:pt x="161" y="77"/>
                  <a:pt x="163" y="78"/>
                  <a:pt x="166" y="77"/>
                </a:cubicBezTo>
                <a:cubicBezTo>
                  <a:pt x="173" y="74"/>
                  <a:pt x="177" y="72"/>
                  <a:pt x="180" y="65"/>
                </a:cubicBezTo>
                <a:cubicBezTo>
                  <a:pt x="177" y="64"/>
                  <a:pt x="174" y="63"/>
                  <a:pt x="171" y="62"/>
                </a:cubicBezTo>
                <a:cubicBezTo>
                  <a:pt x="162" y="60"/>
                  <a:pt x="152" y="57"/>
                  <a:pt x="149" y="50"/>
                </a:cubicBezTo>
                <a:cubicBezTo>
                  <a:pt x="147" y="49"/>
                  <a:pt x="142" y="41"/>
                  <a:pt x="141" y="39"/>
                </a:cubicBezTo>
                <a:lnTo>
                  <a:pt x="141" y="38"/>
                </a:lnTo>
                <a:cubicBezTo>
                  <a:pt x="139" y="26"/>
                  <a:pt x="136" y="19"/>
                  <a:pt x="128" y="14"/>
                </a:cubicBezTo>
                <a:cubicBezTo>
                  <a:pt x="126" y="12"/>
                  <a:pt x="124" y="12"/>
                  <a:pt x="122" y="12"/>
                </a:cubicBezTo>
                <a:cubicBezTo>
                  <a:pt x="120" y="11"/>
                  <a:pt x="118" y="11"/>
                  <a:pt x="115" y="10"/>
                </a:cubicBezTo>
                <a:lnTo>
                  <a:pt x="114" y="9"/>
                </a:lnTo>
                <a:cubicBezTo>
                  <a:pt x="106" y="3"/>
                  <a:pt x="101" y="0"/>
                  <a:pt x="99" y="0"/>
                </a:cubicBezTo>
                <a:cubicBezTo>
                  <a:pt x="98" y="0"/>
                  <a:pt x="97" y="1"/>
                  <a:pt x="96" y="4"/>
                </a:cubicBezTo>
                <a:cubicBezTo>
                  <a:pt x="96" y="5"/>
                  <a:pt x="95" y="7"/>
                  <a:pt x="94" y="8"/>
                </a:cubicBezTo>
                <a:cubicBezTo>
                  <a:pt x="90" y="11"/>
                  <a:pt x="87" y="8"/>
                  <a:pt x="84" y="10"/>
                </a:cubicBezTo>
                <a:lnTo>
                  <a:pt x="84" y="11"/>
                </a:lnTo>
                <a:lnTo>
                  <a:pt x="84" y="11"/>
                </a:lnTo>
                <a:cubicBezTo>
                  <a:pt x="84" y="11"/>
                  <a:pt x="83" y="12"/>
                  <a:pt x="83" y="13"/>
                </a:cubicBezTo>
                <a:cubicBezTo>
                  <a:pt x="82" y="14"/>
                  <a:pt x="81" y="16"/>
                  <a:pt x="79" y="17"/>
                </a:cubicBezTo>
                <a:cubicBezTo>
                  <a:pt x="77" y="18"/>
                  <a:pt x="74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9"/>
                  <a:pt x="65" y="18"/>
                  <a:pt x="63" y="18"/>
                </a:cubicBezTo>
                <a:cubicBezTo>
                  <a:pt x="61" y="18"/>
                  <a:pt x="57" y="19"/>
                  <a:pt x="55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5"/>
                  <a:pt x="48" y="28"/>
                  <a:pt x="42" y="28"/>
                </a:cubicBezTo>
                <a:cubicBezTo>
                  <a:pt x="38" y="28"/>
                  <a:pt x="36" y="27"/>
                  <a:pt x="35" y="26"/>
                </a:cubicBezTo>
                <a:cubicBezTo>
                  <a:pt x="35" y="27"/>
                  <a:pt x="35" y="28"/>
                  <a:pt x="35" y="29"/>
                </a:cubicBezTo>
                <a:cubicBezTo>
                  <a:pt x="34" y="36"/>
                  <a:pt x="34" y="41"/>
                  <a:pt x="30" y="47"/>
                </a:cubicBezTo>
                <a:lnTo>
                  <a:pt x="30" y="48"/>
                </a:lnTo>
                <a:lnTo>
                  <a:pt x="11" y="48"/>
                </a:lnTo>
                <a:cubicBezTo>
                  <a:pt x="9" y="50"/>
                  <a:pt x="7" y="52"/>
                  <a:pt x="6" y="55"/>
                </a:cubicBezTo>
                <a:cubicBezTo>
                  <a:pt x="5" y="57"/>
                  <a:pt x="4" y="58"/>
                  <a:pt x="3" y="60"/>
                </a:cubicBezTo>
                <a:cubicBezTo>
                  <a:pt x="4" y="62"/>
                  <a:pt x="7" y="72"/>
                  <a:pt x="2" y="76"/>
                </a:cubicBezTo>
                <a:lnTo>
                  <a:pt x="2" y="76"/>
                </a:lnTo>
                <a:lnTo>
                  <a:pt x="2" y="76"/>
                </a:lnTo>
                <a:cubicBezTo>
                  <a:pt x="1" y="76"/>
                  <a:pt x="1" y="76"/>
                  <a:pt x="0" y="76"/>
                </a:cubicBezTo>
                <a:lnTo>
                  <a:pt x="0" y="84"/>
                </a:lnTo>
                <a:cubicBezTo>
                  <a:pt x="0" y="88"/>
                  <a:pt x="1" y="88"/>
                  <a:pt x="3" y="90"/>
                </a:cubicBezTo>
                <a:cubicBezTo>
                  <a:pt x="4" y="91"/>
                  <a:pt x="5" y="92"/>
                  <a:pt x="7" y="95"/>
                </a:cubicBezTo>
                <a:cubicBezTo>
                  <a:pt x="7" y="97"/>
                  <a:pt x="7" y="98"/>
                  <a:pt x="7" y="100"/>
                </a:cubicBezTo>
                <a:cubicBezTo>
                  <a:pt x="7" y="102"/>
                  <a:pt x="7" y="103"/>
                  <a:pt x="8" y="103"/>
                </a:cubicBezTo>
                <a:cubicBezTo>
                  <a:pt x="10" y="105"/>
                  <a:pt x="12" y="105"/>
                  <a:pt x="15" y="105"/>
                </a:cubicBezTo>
                <a:lnTo>
                  <a:pt x="17" y="105"/>
                </a:lnTo>
                <a:cubicBezTo>
                  <a:pt x="19" y="105"/>
                  <a:pt x="21" y="105"/>
                  <a:pt x="23" y="106"/>
                </a:cubicBezTo>
                <a:cubicBezTo>
                  <a:pt x="28" y="108"/>
                  <a:pt x="30" y="112"/>
                  <a:pt x="32" y="116"/>
                </a:cubicBezTo>
                <a:cubicBezTo>
                  <a:pt x="32" y="118"/>
                  <a:pt x="33" y="119"/>
                  <a:pt x="34" y="121"/>
                </a:cubicBezTo>
                <a:cubicBezTo>
                  <a:pt x="35" y="122"/>
                  <a:pt x="37" y="123"/>
                  <a:pt x="39" y="123"/>
                </a:cubicBezTo>
                <a:cubicBezTo>
                  <a:pt x="40" y="124"/>
                  <a:pt x="42" y="125"/>
                  <a:pt x="43" y="126"/>
                </a:cubicBezTo>
                <a:cubicBezTo>
                  <a:pt x="44" y="128"/>
                  <a:pt x="44" y="130"/>
                  <a:pt x="44" y="132"/>
                </a:cubicBezTo>
                <a:cubicBezTo>
                  <a:pt x="44" y="137"/>
                  <a:pt x="45" y="140"/>
                  <a:pt x="47" y="140"/>
                </a:cubicBezTo>
                <a:cubicBezTo>
                  <a:pt x="53" y="140"/>
                  <a:pt x="56" y="140"/>
                  <a:pt x="63" y="144"/>
                </a:cubicBezTo>
                <a:cubicBezTo>
                  <a:pt x="65" y="145"/>
                  <a:pt x="66" y="147"/>
                  <a:pt x="68" y="149"/>
                </a:cubicBezTo>
                <a:cubicBezTo>
                  <a:pt x="70" y="151"/>
                  <a:pt x="72" y="153"/>
                  <a:pt x="75" y="153"/>
                </a:cubicBezTo>
                <a:cubicBezTo>
                  <a:pt x="79" y="153"/>
                  <a:pt x="82" y="147"/>
                  <a:pt x="82" y="136"/>
                </a:cubicBezTo>
                <a:cubicBezTo>
                  <a:pt x="82" y="130"/>
                  <a:pt x="85" y="130"/>
                  <a:pt x="87" y="130"/>
                </a:cubicBezTo>
                <a:cubicBezTo>
                  <a:pt x="88" y="129"/>
                  <a:pt x="89" y="129"/>
                  <a:pt x="89" y="129"/>
                </a:cubicBezTo>
                <a:cubicBezTo>
                  <a:pt x="90" y="128"/>
                  <a:pt x="90" y="125"/>
                  <a:pt x="90" y="123"/>
                </a:cubicBezTo>
                <a:cubicBezTo>
                  <a:pt x="90" y="120"/>
                  <a:pt x="90" y="118"/>
                  <a:pt x="91" y="117"/>
                </a:cubicBezTo>
                <a:cubicBezTo>
                  <a:pt x="93" y="113"/>
                  <a:pt x="98" y="112"/>
                  <a:pt x="103" y="111"/>
                </a:cubicBezTo>
                <a:cubicBezTo>
                  <a:pt x="106" y="110"/>
                  <a:pt x="109" y="109"/>
                  <a:pt x="110" y="107"/>
                </a:cubicBezTo>
                <a:cubicBezTo>
                  <a:pt x="110" y="107"/>
                  <a:pt x="110" y="106"/>
                  <a:pt x="109" y="105"/>
                </a:cubicBezTo>
                <a:cubicBezTo>
                  <a:pt x="108" y="102"/>
                  <a:pt x="108" y="100"/>
                  <a:pt x="107" y="98"/>
                </a:cubicBezTo>
                <a:cubicBezTo>
                  <a:pt x="105" y="94"/>
                  <a:pt x="104" y="91"/>
                  <a:pt x="102" y="91"/>
                </a:cubicBezTo>
                <a:cubicBezTo>
                  <a:pt x="101" y="91"/>
                  <a:pt x="100" y="91"/>
                  <a:pt x="100" y="92"/>
                </a:cubicBezTo>
                <a:cubicBezTo>
                  <a:pt x="100" y="93"/>
                  <a:pt x="99" y="94"/>
                  <a:pt x="98" y="94"/>
                </a:cubicBezTo>
                <a:cubicBezTo>
                  <a:pt x="94" y="94"/>
                  <a:pt x="93" y="90"/>
                  <a:pt x="93" y="88"/>
                </a:cubicBezTo>
                <a:cubicBezTo>
                  <a:pt x="93" y="85"/>
                  <a:pt x="94" y="83"/>
                  <a:pt x="95" y="82"/>
                </a:cubicBezTo>
                <a:cubicBezTo>
                  <a:pt x="97" y="80"/>
                  <a:pt x="99" y="78"/>
                  <a:pt x="97" y="72"/>
                </a:cubicBezTo>
                <a:lnTo>
                  <a:pt x="96" y="72"/>
                </a:lnTo>
                <a:lnTo>
                  <a:pt x="97" y="71"/>
                </a:lnTo>
                <a:cubicBezTo>
                  <a:pt x="99" y="66"/>
                  <a:pt x="106" y="52"/>
                  <a:pt x="113" y="52"/>
                </a:cubicBezTo>
                <a:cubicBezTo>
                  <a:pt x="116" y="52"/>
                  <a:pt x="118" y="56"/>
                  <a:pt x="118" y="59"/>
                </a:cubicBezTo>
                <a:cubicBezTo>
                  <a:pt x="118" y="61"/>
                  <a:pt x="116" y="63"/>
                  <a:pt x="115" y="64"/>
                </a:cubicBezTo>
                <a:cubicBezTo>
                  <a:pt x="115" y="64"/>
                  <a:pt x="115" y="64"/>
                  <a:pt x="115" y="65"/>
                </a:cubicBezTo>
                <a:cubicBezTo>
                  <a:pt x="116" y="67"/>
                  <a:pt x="135" y="75"/>
                  <a:pt x="140" y="75"/>
                </a:cubicBezTo>
                <a:cubicBezTo>
                  <a:pt x="142" y="75"/>
                  <a:pt x="143" y="75"/>
                  <a:pt x="144" y="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78"/>
          <p:cNvSpPr/>
          <p:nvPr/>
        </p:nvSpPr>
        <p:spPr>
          <a:xfrm>
            <a:off x="6773788" y="4138200"/>
            <a:ext cx="1630440" cy="1704600"/>
          </a:xfrm>
          <a:custGeom>
            <a:avLst/>
            <a:gdLst/>
            <a:ahLst/>
            <a:cxnLst/>
            <a:rect l="l" t="t" r="r" b="b"/>
            <a:pathLst>
              <a:path w="362" h="424">
                <a:moveTo>
                  <a:pt x="356" y="117"/>
                </a:moveTo>
                <a:cubicBezTo>
                  <a:pt x="351" y="114"/>
                  <a:pt x="346" y="110"/>
                  <a:pt x="345" y="106"/>
                </a:cubicBezTo>
                <a:cubicBezTo>
                  <a:pt x="344" y="104"/>
                  <a:pt x="343" y="102"/>
                  <a:pt x="343" y="100"/>
                </a:cubicBezTo>
                <a:cubicBezTo>
                  <a:pt x="342" y="97"/>
                  <a:pt x="342" y="94"/>
                  <a:pt x="339" y="92"/>
                </a:cubicBezTo>
                <a:lnTo>
                  <a:pt x="333" y="92"/>
                </a:lnTo>
                <a:cubicBezTo>
                  <a:pt x="333" y="94"/>
                  <a:pt x="332" y="95"/>
                  <a:pt x="331" y="96"/>
                </a:cubicBezTo>
                <a:cubicBezTo>
                  <a:pt x="331" y="98"/>
                  <a:pt x="329" y="99"/>
                  <a:pt x="325" y="99"/>
                </a:cubicBezTo>
                <a:cubicBezTo>
                  <a:pt x="324" y="99"/>
                  <a:pt x="322" y="99"/>
                  <a:pt x="321" y="98"/>
                </a:cubicBezTo>
                <a:cubicBezTo>
                  <a:pt x="315" y="97"/>
                  <a:pt x="312" y="92"/>
                  <a:pt x="310" y="87"/>
                </a:cubicBezTo>
                <a:cubicBezTo>
                  <a:pt x="308" y="84"/>
                  <a:pt x="306" y="80"/>
                  <a:pt x="302" y="78"/>
                </a:cubicBezTo>
                <a:cubicBezTo>
                  <a:pt x="301" y="78"/>
                  <a:pt x="300" y="78"/>
                  <a:pt x="298" y="78"/>
                </a:cubicBezTo>
                <a:cubicBezTo>
                  <a:pt x="288" y="78"/>
                  <a:pt x="283" y="80"/>
                  <a:pt x="281" y="83"/>
                </a:cubicBezTo>
                <a:cubicBezTo>
                  <a:pt x="279" y="86"/>
                  <a:pt x="279" y="90"/>
                  <a:pt x="278" y="95"/>
                </a:cubicBezTo>
                <a:cubicBezTo>
                  <a:pt x="278" y="99"/>
                  <a:pt x="277" y="104"/>
                  <a:pt x="275" y="110"/>
                </a:cubicBezTo>
                <a:cubicBezTo>
                  <a:pt x="274" y="115"/>
                  <a:pt x="272" y="118"/>
                  <a:pt x="269" y="122"/>
                </a:cubicBezTo>
                <a:cubicBezTo>
                  <a:pt x="268" y="123"/>
                  <a:pt x="267" y="125"/>
                  <a:pt x="266" y="126"/>
                </a:cubicBezTo>
                <a:cubicBezTo>
                  <a:pt x="266" y="127"/>
                  <a:pt x="265" y="127"/>
                  <a:pt x="265" y="128"/>
                </a:cubicBezTo>
                <a:cubicBezTo>
                  <a:pt x="263" y="131"/>
                  <a:pt x="261" y="134"/>
                  <a:pt x="261" y="138"/>
                </a:cubicBezTo>
                <a:lnTo>
                  <a:pt x="260" y="140"/>
                </a:lnTo>
                <a:lnTo>
                  <a:pt x="259" y="140"/>
                </a:lnTo>
                <a:lnTo>
                  <a:pt x="259" y="140"/>
                </a:lnTo>
                <a:lnTo>
                  <a:pt x="258" y="140"/>
                </a:lnTo>
                <a:cubicBezTo>
                  <a:pt x="257" y="140"/>
                  <a:pt x="257" y="140"/>
                  <a:pt x="256" y="139"/>
                </a:cubicBezTo>
                <a:cubicBezTo>
                  <a:pt x="252" y="138"/>
                  <a:pt x="250" y="136"/>
                  <a:pt x="248" y="134"/>
                </a:cubicBezTo>
                <a:cubicBezTo>
                  <a:pt x="248" y="133"/>
                  <a:pt x="247" y="132"/>
                  <a:pt x="247" y="131"/>
                </a:cubicBezTo>
                <a:cubicBezTo>
                  <a:pt x="240" y="132"/>
                  <a:pt x="236" y="137"/>
                  <a:pt x="231" y="142"/>
                </a:cubicBezTo>
                <a:cubicBezTo>
                  <a:pt x="226" y="148"/>
                  <a:pt x="221" y="154"/>
                  <a:pt x="212" y="154"/>
                </a:cubicBezTo>
                <a:cubicBezTo>
                  <a:pt x="210" y="154"/>
                  <a:pt x="209" y="154"/>
                  <a:pt x="207" y="153"/>
                </a:cubicBezTo>
                <a:cubicBezTo>
                  <a:pt x="199" y="152"/>
                  <a:pt x="199" y="144"/>
                  <a:pt x="199" y="139"/>
                </a:cubicBezTo>
                <a:lnTo>
                  <a:pt x="199" y="102"/>
                </a:lnTo>
                <a:cubicBezTo>
                  <a:pt x="199" y="98"/>
                  <a:pt x="200" y="94"/>
                  <a:pt x="202" y="91"/>
                </a:cubicBezTo>
                <a:cubicBezTo>
                  <a:pt x="202" y="89"/>
                  <a:pt x="203" y="88"/>
                  <a:pt x="203" y="86"/>
                </a:cubicBezTo>
                <a:cubicBezTo>
                  <a:pt x="194" y="81"/>
                  <a:pt x="184" y="75"/>
                  <a:pt x="184" y="62"/>
                </a:cubicBezTo>
                <a:lnTo>
                  <a:pt x="184" y="53"/>
                </a:lnTo>
                <a:cubicBezTo>
                  <a:pt x="184" y="51"/>
                  <a:pt x="182" y="50"/>
                  <a:pt x="179" y="49"/>
                </a:cubicBezTo>
                <a:cubicBezTo>
                  <a:pt x="176" y="48"/>
                  <a:pt x="174" y="47"/>
                  <a:pt x="172" y="45"/>
                </a:cubicBezTo>
                <a:cubicBezTo>
                  <a:pt x="170" y="41"/>
                  <a:pt x="170" y="38"/>
                  <a:pt x="169" y="34"/>
                </a:cubicBezTo>
                <a:cubicBezTo>
                  <a:pt x="169" y="31"/>
                  <a:pt x="168" y="29"/>
                  <a:pt x="167" y="26"/>
                </a:cubicBezTo>
                <a:cubicBezTo>
                  <a:pt x="165" y="20"/>
                  <a:pt x="162" y="17"/>
                  <a:pt x="157" y="16"/>
                </a:cubicBezTo>
                <a:cubicBezTo>
                  <a:pt x="155" y="15"/>
                  <a:pt x="153" y="15"/>
                  <a:pt x="151" y="14"/>
                </a:cubicBezTo>
                <a:lnTo>
                  <a:pt x="150" y="14"/>
                </a:lnTo>
                <a:lnTo>
                  <a:pt x="150" y="14"/>
                </a:lnTo>
                <a:cubicBezTo>
                  <a:pt x="149" y="14"/>
                  <a:pt x="149" y="14"/>
                  <a:pt x="149" y="14"/>
                </a:cubicBezTo>
                <a:lnTo>
                  <a:pt x="146" y="13"/>
                </a:lnTo>
                <a:lnTo>
                  <a:pt x="147" y="11"/>
                </a:lnTo>
                <a:cubicBezTo>
                  <a:pt x="147" y="9"/>
                  <a:pt x="148" y="7"/>
                  <a:pt x="149" y="6"/>
                </a:cubicBezTo>
                <a:cubicBezTo>
                  <a:pt x="150" y="5"/>
                  <a:pt x="151" y="4"/>
                  <a:pt x="151" y="2"/>
                </a:cubicBezTo>
                <a:cubicBezTo>
                  <a:pt x="151" y="1"/>
                  <a:pt x="151" y="1"/>
                  <a:pt x="151" y="0"/>
                </a:cubicBezTo>
                <a:cubicBezTo>
                  <a:pt x="151" y="0"/>
                  <a:pt x="150" y="0"/>
                  <a:pt x="150" y="0"/>
                </a:cubicBezTo>
                <a:lnTo>
                  <a:pt x="149" y="0"/>
                </a:lnTo>
                <a:cubicBezTo>
                  <a:pt x="148" y="0"/>
                  <a:pt x="148" y="0"/>
                  <a:pt x="147" y="0"/>
                </a:cubicBezTo>
                <a:cubicBezTo>
                  <a:pt x="146" y="4"/>
                  <a:pt x="141" y="6"/>
                  <a:pt x="137" y="8"/>
                </a:cubicBezTo>
                <a:cubicBezTo>
                  <a:pt x="131" y="10"/>
                  <a:pt x="128" y="11"/>
                  <a:pt x="128" y="15"/>
                </a:cubicBezTo>
                <a:cubicBezTo>
                  <a:pt x="128" y="19"/>
                  <a:pt x="129" y="20"/>
                  <a:pt x="131" y="22"/>
                </a:cubicBezTo>
                <a:cubicBezTo>
                  <a:pt x="132" y="23"/>
                  <a:pt x="133" y="25"/>
                  <a:pt x="133" y="27"/>
                </a:cubicBezTo>
                <a:cubicBezTo>
                  <a:pt x="133" y="29"/>
                  <a:pt x="132" y="31"/>
                  <a:pt x="131" y="32"/>
                </a:cubicBezTo>
                <a:cubicBezTo>
                  <a:pt x="129" y="34"/>
                  <a:pt x="128" y="35"/>
                  <a:pt x="128" y="37"/>
                </a:cubicBezTo>
                <a:cubicBezTo>
                  <a:pt x="128" y="41"/>
                  <a:pt x="130" y="42"/>
                  <a:pt x="133" y="44"/>
                </a:cubicBezTo>
                <a:cubicBezTo>
                  <a:pt x="135" y="46"/>
                  <a:pt x="139" y="49"/>
                  <a:pt x="139" y="54"/>
                </a:cubicBezTo>
                <a:cubicBezTo>
                  <a:pt x="139" y="56"/>
                  <a:pt x="137" y="58"/>
                  <a:pt x="136" y="60"/>
                </a:cubicBezTo>
                <a:cubicBezTo>
                  <a:pt x="136" y="60"/>
                  <a:pt x="135" y="61"/>
                  <a:pt x="135" y="62"/>
                </a:cubicBezTo>
                <a:cubicBezTo>
                  <a:pt x="135" y="63"/>
                  <a:pt x="136" y="64"/>
                  <a:pt x="137" y="65"/>
                </a:cubicBezTo>
                <a:cubicBezTo>
                  <a:pt x="137" y="66"/>
                  <a:pt x="139" y="67"/>
                  <a:pt x="139" y="69"/>
                </a:cubicBezTo>
                <a:cubicBezTo>
                  <a:pt x="139" y="73"/>
                  <a:pt x="137" y="76"/>
                  <a:pt x="135" y="78"/>
                </a:cubicBezTo>
                <a:cubicBezTo>
                  <a:pt x="134" y="80"/>
                  <a:pt x="133" y="81"/>
                  <a:pt x="133" y="83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89"/>
                  <a:pt x="130" y="89"/>
                  <a:pt x="130" y="90"/>
                </a:cubicBezTo>
                <a:lnTo>
                  <a:pt x="129" y="90"/>
                </a:lnTo>
                <a:lnTo>
                  <a:pt x="129" y="90"/>
                </a:lnTo>
                <a:cubicBezTo>
                  <a:pt x="127" y="92"/>
                  <a:pt x="126" y="93"/>
                  <a:pt x="125" y="94"/>
                </a:cubicBezTo>
                <a:cubicBezTo>
                  <a:pt x="124" y="96"/>
                  <a:pt x="123" y="97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8"/>
                  <a:pt x="121" y="98"/>
                  <a:pt x="121" y="98"/>
                </a:cubicBezTo>
                <a:lnTo>
                  <a:pt x="124" y="98"/>
                </a:lnTo>
                <a:lnTo>
                  <a:pt x="124" y="101"/>
                </a:lnTo>
                <a:cubicBezTo>
                  <a:pt x="123" y="104"/>
                  <a:pt x="122" y="106"/>
                  <a:pt x="121" y="107"/>
                </a:cubicBezTo>
                <a:cubicBezTo>
                  <a:pt x="120" y="109"/>
                  <a:pt x="120" y="111"/>
                  <a:pt x="120" y="115"/>
                </a:cubicBezTo>
                <a:cubicBezTo>
                  <a:pt x="120" y="122"/>
                  <a:pt x="121" y="127"/>
                  <a:pt x="122" y="129"/>
                </a:cubicBezTo>
                <a:lnTo>
                  <a:pt x="136" y="129"/>
                </a:lnTo>
                <a:lnTo>
                  <a:pt x="137" y="130"/>
                </a:lnTo>
                <a:cubicBezTo>
                  <a:pt x="137" y="131"/>
                  <a:pt x="137" y="132"/>
                  <a:pt x="138" y="132"/>
                </a:cubicBezTo>
                <a:cubicBezTo>
                  <a:pt x="139" y="134"/>
                  <a:pt x="140" y="137"/>
                  <a:pt x="140" y="140"/>
                </a:cubicBezTo>
                <a:cubicBezTo>
                  <a:pt x="140" y="144"/>
                  <a:pt x="137" y="146"/>
                  <a:pt x="135" y="148"/>
                </a:cubicBezTo>
                <a:cubicBezTo>
                  <a:pt x="133" y="150"/>
                  <a:pt x="131" y="151"/>
                  <a:pt x="131" y="154"/>
                </a:cubicBezTo>
                <a:cubicBezTo>
                  <a:pt x="132" y="155"/>
                  <a:pt x="134" y="156"/>
                  <a:pt x="135" y="157"/>
                </a:cubicBezTo>
                <a:cubicBezTo>
                  <a:pt x="137" y="159"/>
                  <a:pt x="141" y="161"/>
                  <a:pt x="142" y="164"/>
                </a:cubicBezTo>
                <a:lnTo>
                  <a:pt x="142" y="165"/>
                </a:lnTo>
                <a:lnTo>
                  <a:pt x="142" y="169"/>
                </a:lnTo>
                <a:cubicBezTo>
                  <a:pt x="142" y="171"/>
                  <a:pt x="141" y="172"/>
                  <a:pt x="140" y="173"/>
                </a:cubicBezTo>
                <a:cubicBezTo>
                  <a:pt x="139" y="174"/>
                  <a:pt x="139" y="175"/>
                  <a:pt x="139" y="176"/>
                </a:cubicBezTo>
                <a:lnTo>
                  <a:pt x="139" y="182"/>
                </a:lnTo>
                <a:cubicBezTo>
                  <a:pt x="139" y="185"/>
                  <a:pt x="136" y="189"/>
                  <a:pt x="129" y="189"/>
                </a:cubicBezTo>
                <a:cubicBezTo>
                  <a:pt x="126" y="189"/>
                  <a:pt x="114" y="182"/>
                  <a:pt x="109" y="180"/>
                </a:cubicBezTo>
                <a:lnTo>
                  <a:pt x="109" y="179"/>
                </a:lnTo>
                <a:cubicBezTo>
                  <a:pt x="108" y="178"/>
                  <a:pt x="107" y="176"/>
                  <a:pt x="107" y="175"/>
                </a:cubicBezTo>
                <a:cubicBezTo>
                  <a:pt x="107" y="175"/>
                  <a:pt x="106" y="174"/>
                  <a:pt x="106" y="174"/>
                </a:cubicBezTo>
                <a:cubicBezTo>
                  <a:pt x="102" y="174"/>
                  <a:pt x="98" y="176"/>
                  <a:pt x="98" y="180"/>
                </a:cubicBezTo>
                <a:lnTo>
                  <a:pt x="98" y="182"/>
                </a:lnTo>
                <a:cubicBezTo>
                  <a:pt x="98" y="182"/>
                  <a:pt x="99" y="183"/>
                  <a:pt x="99" y="183"/>
                </a:cubicBezTo>
                <a:cubicBezTo>
                  <a:pt x="100" y="183"/>
                  <a:pt x="101" y="184"/>
                  <a:pt x="101" y="187"/>
                </a:cubicBezTo>
                <a:cubicBezTo>
                  <a:pt x="101" y="192"/>
                  <a:pt x="97" y="196"/>
                  <a:pt x="94" y="199"/>
                </a:cubicBezTo>
                <a:cubicBezTo>
                  <a:pt x="92" y="200"/>
                  <a:pt x="91" y="202"/>
                  <a:pt x="90" y="203"/>
                </a:cubicBezTo>
                <a:cubicBezTo>
                  <a:pt x="89" y="204"/>
                  <a:pt x="89" y="204"/>
                  <a:pt x="88" y="206"/>
                </a:cubicBezTo>
                <a:cubicBezTo>
                  <a:pt x="88" y="207"/>
                  <a:pt x="88" y="208"/>
                  <a:pt x="88" y="209"/>
                </a:cubicBezTo>
                <a:cubicBezTo>
                  <a:pt x="88" y="210"/>
                  <a:pt x="86" y="212"/>
                  <a:pt x="84" y="212"/>
                </a:cubicBezTo>
                <a:cubicBezTo>
                  <a:pt x="84" y="212"/>
                  <a:pt x="83" y="212"/>
                  <a:pt x="83" y="212"/>
                </a:cubicBezTo>
                <a:cubicBezTo>
                  <a:pt x="83" y="212"/>
                  <a:pt x="82" y="212"/>
                  <a:pt x="82" y="212"/>
                </a:cubicBezTo>
                <a:cubicBezTo>
                  <a:pt x="81" y="214"/>
                  <a:pt x="79" y="222"/>
                  <a:pt x="79" y="225"/>
                </a:cubicBezTo>
                <a:cubicBezTo>
                  <a:pt x="79" y="226"/>
                  <a:pt x="80" y="228"/>
                  <a:pt x="80" y="230"/>
                </a:cubicBezTo>
                <a:cubicBezTo>
                  <a:pt x="81" y="233"/>
                  <a:pt x="81" y="236"/>
                  <a:pt x="80" y="238"/>
                </a:cubicBezTo>
                <a:cubicBezTo>
                  <a:pt x="79" y="238"/>
                  <a:pt x="78" y="239"/>
                  <a:pt x="77" y="239"/>
                </a:cubicBezTo>
                <a:cubicBezTo>
                  <a:pt x="70" y="239"/>
                  <a:pt x="68" y="233"/>
                  <a:pt x="66" y="228"/>
                </a:cubicBezTo>
                <a:cubicBezTo>
                  <a:pt x="64" y="222"/>
                  <a:pt x="63" y="220"/>
                  <a:pt x="60" y="220"/>
                </a:cubicBezTo>
                <a:cubicBezTo>
                  <a:pt x="58" y="220"/>
                  <a:pt x="57" y="222"/>
                  <a:pt x="55" y="225"/>
                </a:cubicBezTo>
                <a:cubicBezTo>
                  <a:pt x="52" y="228"/>
                  <a:pt x="49" y="233"/>
                  <a:pt x="43" y="233"/>
                </a:cubicBezTo>
                <a:lnTo>
                  <a:pt x="32" y="233"/>
                </a:lnTo>
                <a:cubicBezTo>
                  <a:pt x="27" y="233"/>
                  <a:pt x="24" y="244"/>
                  <a:pt x="24" y="254"/>
                </a:cubicBezTo>
                <a:cubicBezTo>
                  <a:pt x="24" y="257"/>
                  <a:pt x="25" y="259"/>
                  <a:pt x="27" y="261"/>
                </a:cubicBezTo>
                <a:cubicBezTo>
                  <a:pt x="29" y="264"/>
                  <a:pt x="32" y="267"/>
                  <a:pt x="32" y="272"/>
                </a:cubicBezTo>
                <a:cubicBezTo>
                  <a:pt x="32" y="279"/>
                  <a:pt x="28" y="287"/>
                  <a:pt x="21" y="290"/>
                </a:cubicBezTo>
                <a:cubicBezTo>
                  <a:pt x="20" y="292"/>
                  <a:pt x="19" y="294"/>
                  <a:pt x="18" y="296"/>
                </a:cubicBezTo>
                <a:cubicBezTo>
                  <a:pt x="17" y="298"/>
                  <a:pt x="16" y="300"/>
                  <a:pt x="16" y="300"/>
                </a:cubicBezTo>
                <a:cubicBezTo>
                  <a:pt x="16" y="302"/>
                  <a:pt x="17" y="303"/>
                  <a:pt x="18" y="305"/>
                </a:cubicBezTo>
                <a:cubicBezTo>
                  <a:pt x="18" y="306"/>
                  <a:pt x="20" y="309"/>
                  <a:pt x="20" y="311"/>
                </a:cubicBezTo>
                <a:cubicBezTo>
                  <a:pt x="20" y="315"/>
                  <a:pt x="18" y="317"/>
                  <a:pt x="18" y="319"/>
                </a:cubicBezTo>
                <a:cubicBezTo>
                  <a:pt x="17" y="321"/>
                  <a:pt x="16" y="322"/>
                  <a:pt x="16" y="323"/>
                </a:cubicBezTo>
                <a:cubicBezTo>
                  <a:pt x="16" y="324"/>
                  <a:pt x="17" y="325"/>
                  <a:pt x="17" y="327"/>
                </a:cubicBezTo>
                <a:cubicBezTo>
                  <a:pt x="18" y="328"/>
                  <a:pt x="19" y="330"/>
                  <a:pt x="19" y="332"/>
                </a:cubicBezTo>
                <a:cubicBezTo>
                  <a:pt x="19" y="341"/>
                  <a:pt x="13" y="341"/>
                  <a:pt x="7" y="341"/>
                </a:cubicBezTo>
                <a:cubicBezTo>
                  <a:pt x="6" y="342"/>
                  <a:pt x="1" y="346"/>
                  <a:pt x="0" y="348"/>
                </a:cubicBezTo>
                <a:cubicBezTo>
                  <a:pt x="0" y="348"/>
                  <a:pt x="1" y="349"/>
                  <a:pt x="2" y="349"/>
                </a:cubicBezTo>
                <a:cubicBezTo>
                  <a:pt x="2" y="349"/>
                  <a:pt x="3" y="350"/>
                  <a:pt x="3" y="350"/>
                </a:cubicBezTo>
                <a:cubicBezTo>
                  <a:pt x="5" y="351"/>
                  <a:pt x="7" y="354"/>
                  <a:pt x="9" y="357"/>
                </a:cubicBezTo>
                <a:cubicBezTo>
                  <a:pt x="12" y="361"/>
                  <a:pt x="15" y="365"/>
                  <a:pt x="17" y="365"/>
                </a:cubicBezTo>
                <a:cubicBezTo>
                  <a:pt x="18" y="365"/>
                  <a:pt x="19" y="365"/>
                  <a:pt x="19" y="364"/>
                </a:cubicBezTo>
                <a:cubicBezTo>
                  <a:pt x="20" y="364"/>
                  <a:pt x="22" y="363"/>
                  <a:pt x="24" y="363"/>
                </a:cubicBezTo>
                <a:cubicBezTo>
                  <a:pt x="29" y="363"/>
                  <a:pt x="31" y="366"/>
                  <a:pt x="33" y="368"/>
                </a:cubicBezTo>
                <a:cubicBezTo>
                  <a:pt x="33" y="369"/>
                  <a:pt x="34" y="370"/>
                  <a:pt x="35" y="370"/>
                </a:cubicBezTo>
                <a:cubicBezTo>
                  <a:pt x="37" y="371"/>
                  <a:pt x="38" y="372"/>
                  <a:pt x="40" y="373"/>
                </a:cubicBezTo>
                <a:cubicBezTo>
                  <a:pt x="45" y="376"/>
                  <a:pt x="49" y="379"/>
                  <a:pt x="56" y="379"/>
                </a:cubicBezTo>
                <a:cubicBezTo>
                  <a:pt x="58" y="379"/>
                  <a:pt x="59" y="379"/>
                  <a:pt x="60" y="378"/>
                </a:cubicBezTo>
                <a:cubicBezTo>
                  <a:pt x="61" y="378"/>
                  <a:pt x="62" y="377"/>
                  <a:pt x="63" y="377"/>
                </a:cubicBezTo>
                <a:lnTo>
                  <a:pt x="65" y="377"/>
                </a:lnTo>
                <a:lnTo>
                  <a:pt x="66" y="378"/>
                </a:lnTo>
                <a:cubicBezTo>
                  <a:pt x="67" y="380"/>
                  <a:pt x="69" y="381"/>
                  <a:pt x="71" y="381"/>
                </a:cubicBezTo>
                <a:cubicBezTo>
                  <a:pt x="72" y="380"/>
                  <a:pt x="73" y="378"/>
                  <a:pt x="73" y="377"/>
                </a:cubicBezTo>
                <a:cubicBezTo>
                  <a:pt x="76" y="372"/>
                  <a:pt x="79" y="367"/>
                  <a:pt x="85" y="367"/>
                </a:cubicBezTo>
                <a:cubicBezTo>
                  <a:pt x="91" y="367"/>
                  <a:pt x="92" y="372"/>
                  <a:pt x="92" y="376"/>
                </a:cubicBezTo>
                <a:cubicBezTo>
                  <a:pt x="93" y="377"/>
                  <a:pt x="93" y="379"/>
                  <a:pt x="94" y="380"/>
                </a:cubicBezTo>
                <a:cubicBezTo>
                  <a:pt x="96" y="383"/>
                  <a:pt x="99" y="383"/>
                  <a:pt x="103" y="384"/>
                </a:cubicBezTo>
                <a:cubicBezTo>
                  <a:pt x="105" y="384"/>
                  <a:pt x="107" y="385"/>
                  <a:pt x="109" y="386"/>
                </a:cubicBezTo>
                <a:cubicBezTo>
                  <a:pt x="113" y="387"/>
                  <a:pt x="116" y="389"/>
                  <a:pt x="118" y="391"/>
                </a:cubicBezTo>
                <a:cubicBezTo>
                  <a:pt x="121" y="393"/>
                  <a:pt x="123" y="395"/>
                  <a:pt x="128" y="395"/>
                </a:cubicBezTo>
                <a:cubicBezTo>
                  <a:pt x="128" y="395"/>
                  <a:pt x="129" y="395"/>
                  <a:pt x="130" y="395"/>
                </a:cubicBezTo>
                <a:cubicBezTo>
                  <a:pt x="131" y="396"/>
                  <a:pt x="132" y="396"/>
                  <a:pt x="133" y="395"/>
                </a:cubicBezTo>
                <a:lnTo>
                  <a:pt x="135" y="394"/>
                </a:lnTo>
                <a:lnTo>
                  <a:pt x="136" y="396"/>
                </a:lnTo>
                <a:cubicBezTo>
                  <a:pt x="138" y="399"/>
                  <a:pt x="140" y="401"/>
                  <a:pt x="143" y="402"/>
                </a:cubicBezTo>
                <a:cubicBezTo>
                  <a:pt x="146" y="404"/>
                  <a:pt x="149" y="406"/>
                  <a:pt x="152" y="410"/>
                </a:cubicBezTo>
                <a:cubicBezTo>
                  <a:pt x="152" y="411"/>
                  <a:pt x="152" y="412"/>
                  <a:pt x="153" y="413"/>
                </a:cubicBezTo>
                <a:cubicBezTo>
                  <a:pt x="154" y="416"/>
                  <a:pt x="154" y="416"/>
                  <a:pt x="156" y="416"/>
                </a:cubicBezTo>
                <a:cubicBezTo>
                  <a:pt x="157" y="416"/>
                  <a:pt x="158" y="416"/>
                  <a:pt x="159" y="416"/>
                </a:cubicBezTo>
                <a:cubicBezTo>
                  <a:pt x="160" y="416"/>
                  <a:pt x="161" y="416"/>
                  <a:pt x="161" y="416"/>
                </a:cubicBezTo>
                <a:cubicBezTo>
                  <a:pt x="165" y="416"/>
                  <a:pt x="166" y="418"/>
                  <a:pt x="168" y="422"/>
                </a:cubicBezTo>
                <a:cubicBezTo>
                  <a:pt x="169" y="422"/>
                  <a:pt x="169" y="423"/>
                  <a:pt x="169" y="424"/>
                </a:cubicBezTo>
                <a:cubicBezTo>
                  <a:pt x="171" y="422"/>
                  <a:pt x="173" y="421"/>
                  <a:pt x="175" y="420"/>
                </a:cubicBezTo>
                <a:cubicBezTo>
                  <a:pt x="176" y="419"/>
                  <a:pt x="177" y="419"/>
                  <a:pt x="178" y="418"/>
                </a:cubicBezTo>
                <a:cubicBezTo>
                  <a:pt x="178" y="418"/>
                  <a:pt x="178" y="417"/>
                  <a:pt x="178" y="417"/>
                </a:cubicBezTo>
                <a:cubicBezTo>
                  <a:pt x="176" y="417"/>
                  <a:pt x="174" y="417"/>
                  <a:pt x="172" y="417"/>
                </a:cubicBezTo>
                <a:cubicBezTo>
                  <a:pt x="168" y="417"/>
                  <a:pt x="160" y="417"/>
                  <a:pt x="160" y="411"/>
                </a:cubicBezTo>
                <a:cubicBezTo>
                  <a:pt x="160" y="408"/>
                  <a:pt x="165" y="404"/>
                  <a:pt x="180" y="395"/>
                </a:cubicBezTo>
                <a:cubicBezTo>
                  <a:pt x="182" y="394"/>
                  <a:pt x="183" y="393"/>
                  <a:pt x="183" y="393"/>
                </a:cubicBezTo>
                <a:cubicBezTo>
                  <a:pt x="187" y="389"/>
                  <a:pt x="190" y="384"/>
                  <a:pt x="193" y="379"/>
                </a:cubicBezTo>
                <a:cubicBezTo>
                  <a:pt x="195" y="376"/>
                  <a:pt x="197" y="373"/>
                  <a:pt x="199" y="369"/>
                </a:cubicBezTo>
                <a:cubicBezTo>
                  <a:pt x="202" y="365"/>
                  <a:pt x="204" y="362"/>
                  <a:pt x="206" y="357"/>
                </a:cubicBezTo>
                <a:cubicBezTo>
                  <a:pt x="207" y="355"/>
                  <a:pt x="208" y="352"/>
                  <a:pt x="210" y="348"/>
                </a:cubicBezTo>
                <a:cubicBezTo>
                  <a:pt x="211" y="346"/>
                  <a:pt x="212" y="345"/>
                  <a:pt x="214" y="344"/>
                </a:cubicBezTo>
                <a:cubicBezTo>
                  <a:pt x="215" y="343"/>
                  <a:pt x="215" y="342"/>
                  <a:pt x="215" y="342"/>
                </a:cubicBezTo>
                <a:cubicBezTo>
                  <a:pt x="216" y="340"/>
                  <a:pt x="216" y="339"/>
                  <a:pt x="216" y="338"/>
                </a:cubicBezTo>
                <a:cubicBezTo>
                  <a:pt x="216" y="336"/>
                  <a:pt x="215" y="334"/>
                  <a:pt x="217" y="331"/>
                </a:cubicBezTo>
                <a:cubicBezTo>
                  <a:pt x="218" y="329"/>
                  <a:pt x="220" y="327"/>
                  <a:pt x="221" y="326"/>
                </a:cubicBezTo>
                <a:cubicBezTo>
                  <a:pt x="223" y="323"/>
                  <a:pt x="225" y="320"/>
                  <a:pt x="228" y="316"/>
                </a:cubicBezTo>
                <a:lnTo>
                  <a:pt x="228" y="296"/>
                </a:lnTo>
                <a:lnTo>
                  <a:pt x="228" y="295"/>
                </a:lnTo>
                <a:cubicBezTo>
                  <a:pt x="228" y="295"/>
                  <a:pt x="229" y="295"/>
                  <a:pt x="229" y="292"/>
                </a:cubicBezTo>
                <a:cubicBezTo>
                  <a:pt x="229" y="291"/>
                  <a:pt x="229" y="290"/>
                  <a:pt x="229" y="289"/>
                </a:cubicBezTo>
                <a:cubicBezTo>
                  <a:pt x="229" y="287"/>
                  <a:pt x="228" y="285"/>
                  <a:pt x="227" y="282"/>
                </a:cubicBezTo>
                <a:cubicBezTo>
                  <a:pt x="223" y="280"/>
                  <a:pt x="220" y="272"/>
                  <a:pt x="220" y="267"/>
                </a:cubicBezTo>
                <a:cubicBezTo>
                  <a:pt x="220" y="260"/>
                  <a:pt x="222" y="256"/>
                  <a:pt x="226" y="252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20" y="249"/>
                  <a:pt x="214" y="245"/>
                  <a:pt x="214" y="239"/>
                </a:cubicBezTo>
                <a:cubicBezTo>
                  <a:pt x="214" y="231"/>
                  <a:pt x="219" y="229"/>
                  <a:pt x="224" y="228"/>
                </a:cubicBezTo>
                <a:cubicBezTo>
                  <a:pt x="226" y="227"/>
                  <a:pt x="229" y="226"/>
                  <a:pt x="230" y="225"/>
                </a:cubicBezTo>
                <a:cubicBezTo>
                  <a:pt x="231" y="224"/>
                  <a:pt x="231" y="223"/>
                  <a:pt x="231" y="222"/>
                </a:cubicBezTo>
                <a:cubicBezTo>
                  <a:pt x="231" y="220"/>
                  <a:pt x="231" y="217"/>
                  <a:pt x="234" y="214"/>
                </a:cubicBezTo>
                <a:cubicBezTo>
                  <a:pt x="235" y="213"/>
                  <a:pt x="237" y="213"/>
                  <a:pt x="240" y="213"/>
                </a:cubicBezTo>
                <a:cubicBezTo>
                  <a:pt x="241" y="213"/>
                  <a:pt x="242" y="213"/>
                  <a:pt x="243" y="213"/>
                </a:cubicBezTo>
                <a:cubicBezTo>
                  <a:pt x="245" y="213"/>
                  <a:pt x="246" y="213"/>
                  <a:pt x="248" y="213"/>
                </a:cubicBezTo>
                <a:cubicBezTo>
                  <a:pt x="250" y="213"/>
                  <a:pt x="251" y="213"/>
                  <a:pt x="253" y="213"/>
                </a:cubicBezTo>
                <a:cubicBezTo>
                  <a:pt x="253" y="212"/>
                  <a:pt x="253" y="212"/>
                  <a:pt x="253" y="211"/>
                </a:cubicBezTo>
                <a:cubicBezTo>
                  <a:pt x="253" y="208"/>
                  <a:pt x="253" y="202"/>
                  <a:pt x="257" y="201"/>
                </a:cubicBezTo>
                <a:lnTo>
                  <a:pt x="257" y="201"/>
                </a:lnTo>
                <a:cubicBezTo>
                  <a:pt x="259" y="201"/>
                  <a:pt x="259" y="201"/>
                  <a:pt x="261" y="202"/>
                </a:cubicBezTo>
                <a:cubicBezTo>
                  <a:pt x="263" y="204"/>
                  <a:pt x="265" y="205"/>
                  <a:pt x="265" y="205"/>
                </a:cubicBezTo>
                <a:cubicBezTo>
                  <a:pt x="270" y="205"/>
                  <a:pt x="274" y="204"/>
                  <a:pt x="275" y="201"/>
                </a:cubicBezTo>
                <a:lnTo>
                  <a:pt x="277" y="200"/>
                </a:lnTo>
                <a:lnTo>
                  <a:pt x="278" y="201"/>
                </a:lnTo>
                <a:cubicBezTo>
                  <a:pt x="280" y="202"/>
                  <a:pt x="280" y="203"/>
                  <a:pt x="281" y="204"/>
                </a:cubicBezTo>
                <a:cubicBezTo>
                  <a:pt x="282" y="206"/>
                  <a:pt x="283" y="207"/>
                  <a:pt x="285" y="207"/>
                </a:cubicBezTo>
                <a:cubicBezTo>
                  <a:pt x="286" y="207"/>
                  <a:pt x="287" y="206"/>
                  <a:pt x="288" y="206"/>
                </a:cubicBezTo>
                <a:cubicBezTo>
                  <a:pt x="289" y="205"/>
                  <a:pt x="291" y="204"/>
                  <a:pt x="293" y="204"/>
                </a:cubicBezTo>
                <a:cubicBezTo>
                  <a:pt x="294" y="204"/>
                  <a:pt x="295" y="205"/>
                  <a:pt x="296" y="206"/>
                </a:cubicBezTo>
                <a:cubicBezTo>
                  <a:pt x="297" y="206"/>
                  <a:pt x="298" y="207"/>
                  <a:pt x="299" y="207"/>
                </a:cubicBezTo>
                <a:cubicBezTo>
                  <a:pt x="301" y="207"/>
                  <a:pt x="302" y="206"/>
                  <a:pt x="302" y="203"/>
                </a:cubicBezTo>
                <a:cubicBezTo>
                  <a:pt x="303" y="202"/>
                  <a:pt x="303" y="200"/>
                  <a:pt x="305" y="199"/>
                </a:cubicBezTo>
                <a:cubicBezTo>
                  <a:pt x="309" y="197"/>
                  <a:pt x="312" y="192"/>
                  <a:pt x="314" y="187"/>
                </a:cubicBezTo>
                <a:cubicBezTo>
                  <a:pt x="318" y="179"/>
                  <a:pt x="322" y="170"/>
                  <a:pt x="333" y="171"/>
                </a:cubicBezTo>
                <a:lnTo>
                  <a:pt x="335" y="172"/>
                </a:lnTo>
                <a:lnTo>
                  <a:pt x="334" y="178"/>
                </a:lnTo>
                <a:lnTo>
                  <a:pt x="333" y="181"/>
                </a:lnTo>
                <a:cubicBezTo>
                  <a:pt x="334" y="182"/>
                  <a:pt x="335" y="182"/>
                  <a:pt x="335" y="183"/>
                </a:cubicBezTo>
                <a:cubicBezTo>
                  <a:pt x="337" y="183"/>
                  <a:pt x="338" y="184"/>
                  <a:pt x="340" y="184"/>
                </a:cubicBezTo>
                <a:cubicBezTo>
                  <a:pt x="343" y="184"/>
                  <a:pt x="346" y="181"/>
                  <a:pt x="348" y="178"/>
                </a:cubicBezTo>
                <a:cubicBezTo>
                  <a:pt x="350" y="176"/>
                  <a:pt x="351" y="174"/>
                  <a:pt x="353" y="172"/>
                </a:cubicBezTo>
                <a:cubicBezTo>
                  <a:pt x="352" y="169"/>
                  <a:pt x="351" y="167"/>
                  <a:pt x="351" y="166"/>
                </a:cubicBezTo>
                <a:cubicBezTo>
                  <a:pt x="351" y="164"/>
                  <a:pt x="352" y="163"/>
                  <a:pt x="352" y="162"/>
                </a:cubicBezTo>
                <a:cubicBezTo>
                  <a:pt x="346" y="161"/>
                  <a:pt x="338" y="159"/>
                  <a:pt x="338" y="152"/>
                </a:cubicBezTo>
                <a:lnTo>
                  <a:pt x="338" y="130"/>
                </a:lnTo>
                <a:cubicBezTo>
                  <a:pt x="338" y="127"/>
                  <a:pt x="341" y="125"/>
                  <a:pt x="346" y="125"/>
                </a:cubicBezTo>
                <a:lnTo>
                  <a:pt x="355" y="125"/>
                </a:lnTo>
                <a:cubicBezTo>
                  <a:pt x="359" y="125"/>
                  <a:pt x="360" y="124"/>
                  <a:pt x="362" y="122"/>
                </a:cubicBezTo>
                <a:cubicBezTo>
                  <a:pt x="362" y="121"/>
                  <a:pt x="362" y="121"/>
                  <a:pt x="362" y="121"/>
                </a:cubicBezTo>
                <a:lnTo>
                  <a:pt x="362" y="121"/>
                </a:lnTo>
                <a:cubicBezTo>
                  <a:pt x="360" y="120"/>
                  <a:pt x="358" y="118"/>
                  <a:pt x="356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9"/>
          <p:cNvSpPr/>
          <p:nvPr/>
        </p:nvSpPr>
        <p:spPr>
          <a:xfrm>
            <a:off x="8226000" y="21690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4"/>
                  <a:pt x="3" y="9"/>
                  <a:pt x="5" y="9"/>
                </a:cubicBezTo>
                <a:cubicBezTo>
                  <a:pt x="5" y="9"/>
                  <a:pt x="6" y="7"/>
                  <a:pt x="6" y="6"/>
                </a:cubicBezTo>
                <a:cubicBezTo>
                  <a:pt x="6" y="5"/>
                  <a:pt x="5" y="4"/>
                  <a:pt x="5" y="3"/>
                </a:cubicBezTo>
                <a:cubicBezTo>
                  <a:pt x="5" y="3"/>
                  <a:pt x="5" y="2"/>
                  <a:pt x="4" y="2"/>
                </a:cubicBezTo>
                <a:cubicBezTo>
                  <a:pt x="4" y="2"/>
                  <a:pt x="4" y="2"/>
                  <a:pt x="4" y="1"/>
                </a:cubicBez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0"/>
          <p:cNvSpPr/>
          <p:nvPr/>
        </p:nvSpPr>
        <p:spPr>
          <a:xfrm>
            <a:off x="7927560" y="2116080"/>
            <a:ext cx="19080" cy="52200"/>
          </a:xfrm>
          <a:custGeom>
            <a:avLst/>
            <a:gdLst/>
            <a:ahLst/>
            <a:cxnLst/>
            <a:rect l="l" t="t" r="r" b="b"/>
            <a:pathLst>
              <a:path w="7" h="11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3" y="1"/>
                  <a:pt x="0" y="0"/>
                </a:cubicBezTo>
                <a:lnTo>
                  <a:pt x="0" y="0"/>
                </a:lnTo>
                <a:cubicBezTo>
                  <a:pt x="0" y="2"/>
                  <a:pt x="4" y="10"/>
                  <a:pt x="6" y="11"/>
                </a:cubicBezTo>
                <a:cubicBezTo>
                  <a:pt x="7" y="11"/>
                  <a:pt x="7" y="11"/>
                  <a:pt x="7" y="9"/>
                </a:cubicBezTo>
                <a:cubicBezTo>
                  <a:pt x="7" y="8"/>
                  <a:pt x="7" y="6"/>
                  <a:pt x="6" y="5"/>
                </a:cubicBezTo>
                <a:cubicBezTo>
                  <a:pt x="6" y="5"/>
                  <a:pt x="5" y="5"/>
                  <a:pt x="5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1"/>
          <p:cNvSpPr/>
          <p:nvPr/>
        </p:nvSpPr>
        <p:spPr>
          <a:xfrm>
            <a:off x="7967160" y="1922760"/>
            <a:ext cx="257760" cy="245520"/>
          </a:xfrm>
          <a:custGeom>
            <a:avLst/>
            <a:gdLst/>
            <a:ahLst/>
            <a:cxnLst/>
            <a:rect l="l" t="t" r="r" b="b"/>
            <a:pathLst>
              <a:path w="61" h="62">
                <a:moveTo>
                  <a:pt x="60" y="11"/>
                </a:moveTo>
                <a:cubicBezTo>
                  <a:pt x="60" y="10"/>
                  <a:pt x="60" y="9"/>
                  <a:pt x="60" y="9"/>
                </a:cubicBezTo>
                <a:cubicBezTo>
                  <a:pt x="58" y="8"/>
                  <a:pt x="57" y="5"/>
                  <a:pt x="56" y="4"/>
                </a:cubicBezTo>
                <a:cubicBezTo>
                  <a:pt x="55" y="1"/>
                  <a:pt x="55" y="0"/>
                  <a:pt x="54" y="0"/>
                </a:cubicBezTo>
                <a:cubicBezTo>
                  <a:pt x="49" y="0"/>
                  <a:pt x="45" y="0"/>
                  <a:pt x="41" y="1"/>
                </a:cubicBezTo>
                <a:cubicBezTo>
                  <a:pt x="40" y="1"/>
                  <a:pt x="39" y="2"/>
                  <a:pt x="38" y="3"/>
                </a:cubicBezTo>
                <a:cubicBezTo>
                  <a:pt x="36" y="5"/>
                  <a:pt x="34" y="8"/>
                  <a:pt x="29" y="8"/>
                </a:cubicBezTo>
                <a:cubicBezTo>
                  <a:pt x="27" y="8"/>
                  <a:pt x="26" y="7"/>
                  <a:pt x="25" y="7"/>
                </a:cubicBezTo>
                <a:cubicBezTo>
                  <a:pt x="25" y="6"/>
                  <a:pt x="24" y="6"/>
                  <a:pt x="24" y="6"/>
                </a:cubicBezTo>
                <a:cubicBezTo>
                  <a:pt x="22" y="6"/>
                  <a:pt x="22" y="9"/>
                  <a:pt x="22" y="9"/>
                </a:cubicBezTo>
                <a:cubicBezTo>
                  <a:pt x="22" y="16"/>
                  <a:pt x="25" y="18"/>
                  <a:pt x="28" y="20"/>
                </a:cubicBezTo>
                <a:cubicBezTo>
                  <a:pt x="28" y="20"/>
                  <a:pt x="28" y="21"/>
                  <a:pt x="28" y="21"/>
                </a:cubicBezTo>
                <a:lnTo>
                  <a:pt x="28" y="23"/>
                </a:lnTo>
                <a:cubicBezTo>
                  <a:pt x="28" y="24"/>
                  <a:pt x="28" y="24"/>
                  <a:pt x="27" y="24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3"/>
                  <a:pt x="21" y="23"/>
                  <a:pt x="20" y="23"/>
                </a:cubicBezTo>
                <a:lnTo>
                  <a:pt x="18" y="23"/>
                </a:lnTo>
                <a:cubicBezTo>
                  <a:pt x="15" y="23"/>
                  <a:pt x="12" y="22"/>
                  <a:pt x="10" y="21"/>
                </a:cubicBezTo>
                <a:cubicBezTo>
                  <a:pt x="8" y="20"/>
                  <a:pt x="6" y="20"/>
                  <a:pt x="3" y="20"/>
                </a:cubicBezTo>
                <a:cubicBezTo>
                  <a:pt x="2" y="20"/>
                  <a:pt x="0" y="28"/>
                  <a:pt x="0" y="30"/>
                </a:cubicBezTo>
                <a:cubicBezTo>
                  <a:pt x="0" y="31"/>
                  <a:pt x="0" y="32"/>
                  <a:pt x="1" y="33"/>
                </a:cubicBezTo>
                <a:cubicBezTo>
                  <a:pt x="2" y="34"/>
                  <a:pt x="3" y="35"/>
                  <a:pt x="3" y="37"/>
                </a:cubicBezTo>
                <a:cubicBezTo>
                  <a:pt x="3" y="39"/>
                  <a:pt x="2" y="39"/>
                  <a:pt x="2" y="40"/>
                </a:cubicBezTo>
                <a:cubicBezTo>
                  <a:pt x="2" y="41"/>
                  <a:pt x="1" y="41"/>
                  <a:pt x="1" y="41"/>
                </a:cubicBezTo>
                <a:cubicBezTo>
                  <a:pt x="1" y="44"/>
                  <a:pt x="3" y="44"/>
                  <a:pt x="5" y="45"/>
                </a:cubicBezTo>
                <a:cubicBezTo>
                  <a:pt x="6" y="45"/>
                  <a:pt x="8" y="46"/>
                  <a:pt x="9" y="47"/>
                </a:cubicBezTo>
                <a:cubicBezTo>
                  <a:pt x="10" y="48"/>
                  <a:pt x="10" y="50"/>
                  <a:pt x="10" y="51"/>
                </a:cubicBezTo>
                <a:cubicBezTo>
                  <a:pt x="10" y="52"/>
                  <a:pt x="11" y="53"/>
                  <a:pt x="11" y="53"/>
                </a:cubicBezTo>
                <a:cubicBezTo>
                  <a:pt x="14" y="59"/>
                  <a:pt x="20" y="60"/>
                  <a:pt x="28" y="60"/>
                </a:cubicBezTo>
                <a:cubicBezTo>
                  <a:pt x="28" y="60"/>
                  <a:pt x="29" y="60"/>
                  <a:pt x="29" y="61"/>
                </a:cubicBezTo>
                <a:cubicBezTo>
                  <a:pt x="29" y="62"/>
                  <a:pt x="32" y="62"/>
                  <a:pt x="34" y="62"/>
                </a:cubicBezTo>
                <a:cubicBezTo>
                  <a:pt x="37" y="62"/>
                  <a:pt x="37" y="61"/>
                  <a:pt x="37" y="58"/>
                </a:cubicBezTo>
                <a:cubicBezTo>
                  <a:pt x="37" y="56"/>
                  <a:pt x="37" y="55"/>
                  <a:pt x="36" y="54"/>
                </a:cubicBezTo>
                <a:cubicBezTo>
                  <a:pt x="36" y="53"/>
                  <a:pt x="36" y="52"/>
                  <a:pt x="36" y="52"/>
                </a:cubicBezTo>
                <a:lnTo>
                  <a:pt x="36" y="49"/>
                </a:lnTo>
                <a:cubicBezTo>
                  <a:pt x="36" y="49"/>
                  <a:pt x="37" y="48"/>
                  <a:pt x="37" y="48"/>
                </a:cubicBezTo>
                <a:cubicBezTo>
                  <a:pt x="42" y="48"/>
                  <a:pt x="44" y="43"/>
                  <a:pt x="45" y="40"/>
                </a:cubicBezTo>
                <a:cubicBezTo>
                  <a:pt x="45" y="39"/>
                  <a:pt x="45" y="38"/>
                  <a:pt x="46" y="38"/>
                </a:cubicBezTo>
                <a:cubicBezTo>
                  <a:pt x="47" y="34"/>
                  <a:pt x="51" y="33"/>
                  <a:pt x="54" y="33"/>
                </a:cubicBezTo>
                <a:cubicBezTo>
                  <a:pt x="58" y="32"/>
                  <a:pt x="59" y="32"/>
                  <a:pt x="59" y="30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27"/>
                  <a:pt x="59" y="27"/>
                  <a:pt x="59" y="26"/>
                </a:cubicBezTo>
                <a:lnTo>
                  <a:pt x="56" y="26"/>
                </a:lnTo>
                <a:cubicBezTo>
                  <a:pt x="56" y="26"/>
                  <a:pt x="55" y="26"/>
                  <a:pt x="55" y="27"/>
                </a:cubicBezTo>
                <a:cubicBezTo>
                  <a:pt x="54" y="27"/>
                  <a:pt x="53" y="28"/>
                  <a:pt x="51" y="28"/>
                </a:cubicBezTo>
                <a:cubicBezTo>
                  <a:pt x="45" y="28"/>
                  <a:pt x="36" y="20"/>
                  <a:pt x="36" y="15"/>
                </a:cubicBezTo>
                <a:lnTo>
                  <a:pt x="36" y="9"/>
                </a:lnTo>
                <a:cubicBezTo>
                  <a:pt x="36" y="8"/>
                  <a:pt x="37" y="8"/>
                  <a:pt x="37" y="8"/>
                </a:cubicBezTo>
                <a:lnTo>
                  <a:pt x="41" y="8"/>
                </a:lnTo>
                <a:cubicBezTo>
                  <a:pt x="42" y="8"/>
                  <a:pt x="42" y="8"/>
                  <a:pt x="42" y="9"/>
                </a:cubicBezTo>
                <a:cubicBezTo>
                  <a:pt x="43" y="15"/>
                  <a:pt x="46" y="21"/>
                  <a:pt x="51" y="21"/>
                </a:cubicBezTo>
                <a:cubicBezTo>
                  <a:pt x="57" y="21"/>
                  <a:pt x="59" y="19"/>
                  <a:pt x="61" y="16"/>
                </a:cubicBezTo>
                <a:cubicBezTo>
                  <a:pt x="61" y="16"/>
                  <a:pt x="61" y="13"/>
                  <a:pt x="60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2"/>
          <p:cNvSpPr/>
          <p:nvPr/>
        </p:nvSpPr>
        <p:spPr>
          <a:xfrm>
            <a:off x="8265600" y="1834920"/>
            <a:ext cx="158400" cy="10476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23" y="4"/>
                </a:moveTo>
                <a:cubicBezTo>
                  <a:pt x="23" y="5"/>
                  <a:pt x="22" y="6"/>
                  <a:pt x="22" y="7"/>
                </a:cubicBezTo>
                <a:cubicBezTo>
                  <a:pt x="21" y="8"/>
                  <a:pt x="20" y="10"/>
                  <a:pt x="19" y="11"/>
                </a:cubicBezTo>
                <a:cubicBezTo>
                  <a:pt x="19" y="11"/>
                  <a:pt x="19" y="11"/>
                  <a:pt x="18" y="11"/>
                </a:cubicBezTo>
                <a:lnTo>
                  <a:pt x="16" y="11"/>
                </a:lnTo>
                <a:cubicBezTo>
                  <a:pt x="15" y="11"/>
                  <a:pt x="15" y="10"/>
                  <a:pt x="15" y="10"/>
                </a:cubicBezTo>
                <a:cubicBezTo>
                  <a:pt x="15" y="8"/>
                  <a:pt x="12" y="8"/>
                  <a:pt x="12" y="8"/>
                </a:cubicBezTo>
                <a:cubicBezTo>
                  <a:pt x="10" y="8"/>
                  <a:pt x="9" y="12"/>
                  <a:pt x="8" y="15"/>
                </a:cubicBezTo>
                <a:cubicBezTo>
                  <a:pt x="8" y="16"/>
                  <a:pt x="8" y="18"/>
                  <a:pt x="7" y="19"/>
                </a:cubicBezTo>
                <a:cubicBezTo>
                  <a:pt x="7" y="19"/>
                  <a:pt x="6" y="20"/>
                  <a:pt x="6" y="19"/>
                </a:cubicBezTo>
                <a:cubicBezTo>
                  <a:pt x="2" y="19"/>
                  <a:pt x="1" y="17"/>
                  <a:pt x="0" y="15"/>
                </a:cubicBezTo>
                <a:lnTo>
                  <a:pt x="0" y="18"/>
                </a:lnTo>
                <a:cubicBezTo>
                  <a:pt x="0" y="22"/>
                  <a:pt x="2" y="27"/>
                  <a:pt x="7" y="27"/>
                </a:cubicBezTo>
                <a:cubicBezTo>
                  <a:pt x="11" y="27"/>
                  <a:pt x="12" y="26"/>
                  <a:pt x="14" y="25"/>
                </a:cubicBezTo>
                <a:cubicBezTo>
                  <a:pt x="15" y="25"/>
                  <a:pt x="17" y="24"/>
                  <a:pt x="20" y="24"/>
                </a:cubicBezTo>
                <a:lnTo>
                  <a:pt x="22" y="24"/>
                </a:lnTo>
                <a:cubicBezTo>
                  <a:pt x="23" y="22"/>
                  <a:pt x="27" y="19"/>
                  <a:pt x="30" y="19"/>
                </a:cubicBezTo>
                <a:cubicBezTo>
                  <a:pt x="34" y="19"/>
                  <a:pt x="39" y="8"/>
                  <a:pt x="39" y="3"/>
                </a:cubicBezTo>
                <a:lnTo>
                  <a:pt x="39" y="1"/>
                </a:ln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4" y="0"/>
                  <a:pt x="25" y="2"/>
                  <a:pt x="23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3"/>
          <p:cNvSpPr/>
          <p:nvPr/>
        </p:nvSpPr>
        <p:spPr>
          <a:xfrm>
            <a:off x="8285760" y="216900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7" h="20">
                <a:moveTo>
                  <a:pt x="11" y="17"/>
                </a:move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5" y="16"/>
                  <a:pt x="16" y="16"/>
                </a:cubicBezTo>
                <a:cubicBezTo>
                  <a:pt x="22" y="14"/>
                  <a:pt x="27" y="12"/>
                  <a:pt x="27" y="7"/>
                </a:cubicBezTo>
                <a:cubicBezTo>
                  <a:pt x="27" y="2"/>
                  <a:pt x="22" y="0"/>
                  <a:pt x="12" y="0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5" y="0"/>
                </a:cubicBezTo>
                <a:cubicBezTo>
                  <a:pt x="4" y="1"/>
                  <a:pt x="0" y="8"/>
                  <a:pt x="0" y="10"/>
                </a:cubicBezTo>
                <a:cubicBezTo>
                  <a:pt x="0" y="12"/>
                  <a:pt x="1" y="13"/>
                  <a:pt x="1" y="14"/>
                </a:cubicBezTo>
                <a:cubicBezTo>
                  <a:pt x="3" y="16"/>
                  <a:pt x="4" y="17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18"/>
                  <a:pt x="9" y="18"/>
                  <a:pt x="11" y="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4"/>
          <p:cNvSpPr/>
          <p:nvPr/>
        </p:nvSpPr>
        <p:spPr>
          <a:xfrm>
            <a:off x="8285760" y="2274480"/>
            <a:ext cx="360" cy="3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5"/>
          <p:cNvSpPr/>
          <p:nvPr/>
        </p:nvSpPr>
        <p:spPr>
          <a:xfrm>
            <a:off x="5739480" y="2292120"/>
            <a:ext cx="1690200" cy="3515400"/>
          </a:xfrm>
          <a:custGeom>
            <a:avLst/>
            <a:gdLst/>
            <a:ahLst/>
            <a:cxnLst/>
            <a:rect l="l" t="t" r="r" b="b"/>
            <a:pathLst>
              <a:path w="373" h="878">
                <a:moveTo>
                  <a:pt x="372" y="446"/>
                </a:moveTo>
                <a:cubicBezTo>
                  <a:pt x="370" y="446"/>
                  <a:pt x="369" y="446"/>
                  <a:pt x="368" y="446"/>
                </a:cubicBezTo>
                <a:cubicBezTo>
                  <a:pt x="368" y="446"/>
                  <a:pt x="367" y="446"/>
                  <a:pt x="367" y="446"/>
                </a:cubicBezTo>
                <a:cubicBezTo>
                  <a:pt x="365" y="446"/>
                  <a:pt x="363" y="446"/>
                  <a:pt x="361" y="445"/>
                </a:cubicBezTo>
                <a:cubicBezTo>
                  <a:pt x="359" y="445"/>
                  <a:pt x="358" y="444"/>
                  <a:pt x="357" y="443"/>
                </a:cubicBezTo>
                <a:cubicBezTo>
                  <a:pt x="355" y="443"/>
                  <a:pt x="354" y="442"/>
                  <a:pt x="352" y="442"/>
                </a:cubicBezTo>
                <a:cubicBezTo>
                  <a:pt x="350" y="442"/>
                  <a:pt x="349" y="442"/>
                  <a:pt x="347" y="442"/>
                </a:cubicBezTo>
                <a:cubicBezTo>
                  <a:pt x="344" y="443"/>
                  <a:pt x="340" y="443"/>
                  <a:pt x="337" y="442"/>
                </a:cubicBezTo>
                <a:lnTo>
                  <a:pt x="337" y="442"/>
                </a:lnTo>
                <a:lnTo>
                  <a:pt x="337" y="423"/>
                </a:lnTo>
                <a:cubicBezTo>
                  <a:pt x="337" y="418"/>
                  <a:pt x="339" y="415"/>
                  <a:pt x="341" y="413"/>
                </a:cubicBezTo>
                <a:cubicBezTo>
                  <a:pt x="342" y="411"/>
                  <a:pt x="344" y="410"/>
                  <a:pt x="344" y="409"/>
                </a:cubicBezTo>
                <a:cubicBezTo>
                  <a:pt x="344" y="404"/>
                  <a:pt x="340" y="400"/>
                  <a:pt x="337" y="396"/>
                </a:cubicBezTo>
                <a:cubicBezTo>
                  <a:pt x="333" y="392"/>
                  <a:pt x="329" y="388"/>
                  <a:pt x="329" y="383"/>
                </a:cubicBezTo>
                <a:cubicBezTo>
                  <a:pt x="328" y="380"/>
                  <a:pt x="328" y="377"/>
                  <a:pt x="329" y="375"/>
                </a:cubicBezTo>
                <a:cubicBezTo>
                  <a:pt x="330" y="373"/>
                  <a:pt x="330" y="371"/>
                  <a:pt x="329" y="369"/>
                </a:cubicBezTo>
                <a:cubicBezTo>
                  <a:pt x="329" y="366"/>
                  <a:pt x="323" y="365"/>
                  <a:pt x="319" y="365"/>
                </a:cubicBezTo>
                <a:lnTo>
                  <a:pt x="317" y="364"/>
                </a:lnTo>
                <a:lnTo>
                  <a:pt x="317" y="363"/>
                </a:lnTo>
                <a:cubicBezTo>
                  <a:pt x="318" y="359"/>
                  <a:pt x="321" y="357"/>
                  <a:pt x="324" y="355"/>
                </a:cubicBezTo>
                <a:cubicBezTo>
                  <a:pt x="326" y="353"/>
                  <a:pt x="329" y="352"/>
                  <a:pt x="329" y="348"/>
                </a:cubicBezTo>
                <a:cubicBezTo>
                  <a:pt x="329" y="326"/>
                  <a:pt x="321" y="302"/>
                  <a:pt x="306" y="278"/>
                </a:cubicBezTo>
                <a:lnTo>
                  <a:pt x="305" y="276"/>
                </a:lnTo>
                <a:lnTo>
                  <a:pt x="307" y="276"/>
                </a:lnTo>
                <a:cubicBezTo>
                  <a:pt x="310" y="274"/>
                  <a:pt x="314" y="270"/>
                  <a:pt x="317" y="267"/>
                </a:cubicBezTo>
                <a:cubicBezTo>
                  <a:pt x="320" y="263"/>
                  <a:pt x="322" y="260"/>
                  <a:pt x="325" y="259"/>
                </a:cubicBezTo>
                <a:cubicBezTo>
                  <a:pt x="326" y="259"/>
                  <a:pt x="328" y="258"/>
                  <a:pt x="330" y="258"/>
                </a:cubicBezTo>
                <a:cubicBezTo>
                  <a:pt x="330" y="258"/>
                  <a:pt x="331" y="258"/>
                  <a:pt x="331" y="259"/>
                </a:cubicBezTo>
                <a:cubicBezTo>
                  <a:pt x="332" y="259"/>
                  <a:pt x="332" y="259"/>
                  <a:pt x="333" y="259"/>
                </a:cubicBezTo>
                <a:cubicBezTo>
                  <a:pt x="335" y="259"/>
                  <a:pt x="337" y="258"/>
                  <a:pt x="337" y="255"/>
                </a:cubicBezTo>
                <a:cubicBezTo>
                  <a:pt x="337" y="253"/>
                  <a:pt x="336" y="252"/>
                  <a:pt x="335" y="250"/>
                </a:cubicBezTo>
                <a:cubicBezTo>
                  <a:pt x="334" y="249"/>
                  <a:pt x="333" y="247"/>
                  <a:pt x="333" y="245"/>
                </a:cubicBezTo>
                <a:lnTo>
                  <a:pt x="333" y="244"/>
                </a:lnTo>
                <a:lnTo>
                  <a:pt x="344" y="216"/>
                </a:lnTo>
                <a:cubicBezTo>
                  <a:pt x="345" y="215"/>
                  <a:pt x="347" y="214"/>
                  <a:pt x="349" y="213"/>
                </a:cubicBezTo>
                <a:cubicBezTo>
                  <a:pt x="353" y="211"/>
                  <a:pt x="357" y="209"/>
                  <a:pt x="357" y="204"/>
                </a:cubicBezTo>
                <a:cubicBezTo>
                  <a:pt x="357" y="200"/>
                  <a:pt x="354" y="199"/>
                  <a:pt x="352" y="197"/>
                </a:cubicBezTo>
                <a:cubicBezTo>
                  <a:pt x="350" y="197"/>
                  <a:pt x="349" y="196"/>
                  <a:pt x="348" y="194"/>
                </a:cubicBezTo>
                <a:cubicBezTo>
                  <a:pt x="346" y="191"/>
                  <a:pt x="345" y="188"/>
                  <a:pt x="345" y="184"/>
                </a:cubicBezTo>
                <a:cubicBezTo>
                  <a:pt x="345" y="181"/>
                  <a:pt x="345" y="177"/>
                  <a:pt x="342" y="175"/>
                </a:cubicBezTo>
                <a:cubicBezTo>
                  <a:pt x="340" y="172"/>
                  <a:pt x="337" y="169"/>
                  <a:pt x="334" y="167"/>
                </a:cubicBezTo>
                <a:cubicBezTo>
                  <a:pt x="330" y="165"/>
                  <a:pt x="326" y="161"/>
                  <a:pt x="323" y="156"/>
                </a:cubicBezTo>
                <a:cubicBezTo>
                  <a:pt x="321" y="153"/>
                  <a:pt x="321" y="150"/>
                  <a:pt x="320" y="148"/>
                </a:cubicBezTo>
                <a:cubicBezTo>
                  <a:pt x="320" y="145"/>
                  <a:pt x="319" y="142"/>
                  <a:pt x="314" y="141"/>
                </a:cubicBezTo>
                <a:lnTo>
                  <a:pt x="313" y="140"/>
                </a:lnTo>
                <a:lnTo>
                  <a:pt x="313" y="139"/>
                </a:lnTo>
                <a:cubicBezTo>
                  <a:pt x="314" y="137"/>
                  <a:pt x="315" y="135"/>
                  <a:pt x="315" y="133"/>
                </a:cubicBezTo>
                <a:cubicBezTo>
                  <a:pt x="316" y="131"/>
                  <a:pt x="317" y="130"/>
                  <a:pt x="317" y="129"/>
                </a:cubicBezTo>
                <a:cubicBezTo>
                  <a:pt x="317" y="128"/>
                  <a:pt x="317" y="127"/>
                  <a:pt x="317" y="126"/>
                </a:cubicBezTo>
                <a:cubicBezTo>
                  <a:pt x="318" y="125"/>
                  <a:pt x="318" y="123"/>
                  <a:pt x="318" y="120"/>
                </a:cubicBezTo>
                <a:lnTo>
                  <a:pt x="317" y="120"/>
                </a:lnTo>
                <a:cubicBezTo>
                  <a:pt x="315" y="119"/>
                  <a:pt x="314" y="119"/>
                  <a:pt x="311" y="117"/>
                </a:cubicBezTo>
                <a:cubicBezTo>
                  <a:pt x="305" y="119"/>
                  <a:pt x="304" y="121"/>
                  <a:pt x="304" y="122"/>
                </a:cubicBezTo>
                <a:cubicBezTo>
                  <a:pt x="303" y="124"/>
                  <a:pt x="306" y="126"/>
                  <a:pt x="308" y="127"/>
                </a:cubicBezTo>
                <a:cubicBezTo>
                  <a:pt x="311" y="129"/>
                  <a:pt x="313" y="131"/>
                  <a:pt x="313" y="133"/>
                </a:cubicBezTo>
                <a:cubicBezTo>
                  <a:pt x="313" y="134"/>
                  <a:pt x="312" y="135"/>
                  <a:pt x="311" y="136"/>
                </a:cubicBezTo>
                <a:cubicBezTo>
                  <a:pt x="306" y="146"/>
                  <a:pt x="297" y="151"/>
                  <a:pt x="289" y="156"/>
                </a:cubicBezTo>
                <a:cubicBezTo>
                  <a:pt x="284" y="158"/>
                  <a:pt x="279" y="161"/>
                  <a:pt x="276" y="165"/>
                </a:cubicBezTo>
                <a:lnTo>
                  <a:pt x="274" y="167"/>
                </a:lnTo>
                <a:lnTo>
                  <a:pt x="274" y="164"/>
                </a:lnTo>
                <a:cubicBezTo>
                  <a:pt x="274" y="156"/>
                  <a:pt x="282" y="143"/>
                  <a:pt x="292" y="128"/>
                </a:cubicBezTo>
                <a:cubicBezTo>
                  <a:pt x="305" y="109"/>
                  <a:pt x="322" y="85"/>
                  <a:pt x="322" y="63"/>
                </a:cubicBezTo>
                <a:cubicBezTo>
                  <a:pt x="322" y="50"/>
                  <a:pt x="298" y="25"/>
                  <a:pt x="286" y="25"/>
                </a:cubicBezTo>
                <a:cubicBezTo>
                  <a:pt x="281" y="25"/>
                  <a:pt x="272" y="25"/>
                  <a:pt x="268" y="27"/>
                </a:cubicBezTo>
                <a:cubicBezTo>
                  <a:pt x="267" y="38"/>
                  <a:pt x="262" y="40"/>
                  <a:pt x="257" y="40"/>
                </a:cubicBezTo>
                <a:cubicBezTo>
                  <a:pt x="257" y="40"/>
                  <a:pt x="256" y="40"/>
                  <a:pt x="255" y="40"/>
                </a:cubicBezTo>
                <a:cubicBezTo>
                  <a:pt x="255" y="40"/>
                  <a:pt x="254" y="40"/>
                  <a:pt x="253" y="40"/>
                </a:cubicBezTo>
                <a:cubicBezTo>
                  <a:pt x="253" y="40"/>
                  <a:pt x="252" y="39"/>
                  <a:pt x="252" y="39"/>
                </a:cubicBezTo>
                <a:cubicBezTo>
                  <a:pt x="251" y="38"/>
                  <a:pt x="252" y="36"/>
                  <a:pt x="254" y="34"/>
                </a:cubicBezTo>
                <a:cubicBezTo>
                  <a:pt x="255" y="30"/>
                  <a:pt x="258" y="25"/>
                  <a:pt x="257" y="23"/>
                </a:cubicBezTo>
                <a:cubicBezTo>
                  <a:pt x="255" y="19"/>
                  <a:pt x="247" y="19"/>
                  <a:pt x="234" y="21"/>
                </a:cubicBezTo>
                <a:lnTo>
                  <a:pt x="233" y="21"/>
                </a:lnTo>
                <a:lnTo>
                  <a:pt x="233" y="20"/>
                </a:lnTo>
                <a:cubicBezTo>
                  <a:pt x="232" y="20"/>
                  <a:pt x="232" y="19"/>
                  <a:pt x="232" y="18"/>
                </a:cubicBezTo>
                <a:cubicBezTo>
                  <a:pt x="232" y="17"/>
                  <a:pt x="234" y="16"/>
                  <a:pt x="236" y="15"/>
                </a:cubicBezTo>
                <a:cubicBezTo>
                  <a:pt x="238" y="14"/>
                  <a:pt x="242" y="12"/>
                  <a:pt x="242" y="10"/>
                </a:cubicBezTo>
                <a:cubicBezTo>
                  <a:pt x="242" y="8"/>
                  <a:pt x="241" y="6"/>
                  <a:pt x="239" y="4"/>
                </a:cubicBezTo>
                <a:cubicBezTo>
                  <a:pt x="231" y="0"/>
                  <a:pt x="224" y="1"/>
                  <a:pt x="223" y="4"/>
                </a:cubicBezTo>
                <a:lnTo>
                  <a:pt x="223" y="4"/>
                </a:lnTo>
                <a:lnTo>
                  <a:pt x="223" y="5"/>
                </a:lnTo>
                <a:cubicBezTo>
                  <a:pt x="221" y="7"/>
                  <a:pt x="218" y="11"/>
                  <a:pt x="216" y="16"/>
                </a:cubicBezTo>
                <a:cubicBezTo>
                  <a:pt x="214" y="20"/>
                  <a:pt x="211" y="25"/>
                  <a:pt x="209" y="28"/>
                </a:cubicBezTo>
                <a:cubicBezTo>
                  <a:pt x="207" y="30"/>
                  <a:pt x="208" y="33"/>
                  <a:pt x="209" y="36"/>
                </a:cubicBezTo>
                <a:cubicBezTo>
                  <a:pt x="211" y="41"/>
                  <a:pt x="214" y="47"/>
                  <a:pt x="203" y="52"/>
                </a:cubicBezTo>
                <a:lnTo>
                  <a:pt x="202" y="52"/>
                </a:lnTo>
                <a:lnTo>
                  <a:pt x="202" y="52"/>
                </a:lnTo>
                <a:cubicBezTo>
                  <a:pt x="202" y="52"/>
                  <a:pt x="198" y="51"/>
                  <a:pt x="195" y="51"/>
                </a:cubicBezTo>
                <a:cubicBezTo>
                  <a:pt x="194" y="51"/>
                  <a:pt x="193" y="51"/>
                  <a:pt x="193" y="51"/>
                </a:cubicBezTo>
                <a:cubicBezTo>
                  <a:pt x="193" y="52"/>
                  <a:pt x="192" y="54"/>
                  <a:pt x="201" y="63"/>
                </a:cubicBezTo>
                <a:lnTo>
                  <a:pt x="207" y="68"/>
                </a:lnTo>
                <a:lnTo>
                  <a:pt x="200" y="65"/>
                </a:lnTo>
                <a:cubicBezTo>
                  <a:pt x="195" y="62"/>
                  <a:pt x="193" y="62"/>
                  <a:pt x="192" y="62"/>
                </a:cubicBezTo>
                <a:cubicBezTo>
                  <a:pt x="191" y="62"/>
                  <a:pt x="191" y="62"/>
                  <a:pt x="190" y="62"/>
                </a:cubicBezTo>
                <a:cubicBezTo>
                  <a:pt x="190" y="62"/>
                  <a:pt x="190" y="62"/>
                  <a:pt x="189" y="62"/>
                </a:cubicBezTo>
                <a:cubicBezTo>
                  <a:pt x="189" y="63"/>
                  <a:pt x="188" y="63"/>
                  <a:pt x="188" y="64"/>
                </a:cubicBezTo>
                <a:cubicBezTo>
                  <a:pt x="183" y="69"/>
                  <a:pt x="178" y="75"/>
                  <a:pt x="174" y="74"/>
                </a:cubicBezTo>
                <a:cubicBezTo>
                  <a:pt x="173" y="74"/>
                  <a:pt x="173" y="73"/>
                  <a:pt x="173" y="73"/>
                </a:cubicBezTo>
                <a:cubicBezTo>
                  <a:pt x="172" y="71"/>
                  <a:pt x="173" y="69"/>
                  <a:pt x="174" y="67"/>
                </a:cubicBezTo>
                <a:cubicBezTo>
                  <a:pt x="175" y="65"/>
                  <a:pt x="176" y="62"/>
                  <a:pt x="176" y="61"/>
                </a:cubicBezTo>
                <a:cubicBezTo>
                  <a:pt x="176" y="61"/>
                  <a:pt x="175" y="61"/>
                  <a:pt x="174" y="61"/>
                </a:cubicBezTo>
                <a:cubicBezTo>
                  <a:pt x="166" y="67"/>
                  <a:pt x="161" y="68"/>
                  <a:pt x="156" y="69"/>
                </a:cubicBezTo>
                <a:cubicBezTo>
                  <a:pt x="154" y="69"/>
                  <a:pt x="153" y="69"/>
                  <a:pt x="151" y="69"/>
                </a:cubicBezTo>
                <a:lnTo>
                  <a:pt x="151" y="69"/>
                </a:lnTo>
                <a:cubicBezTo>
                  <a:pt x="146" y="69"/>
                  <a:pt x="145" y="70"/>
                  <a:pt x="145" y="70"/>
                </a:cubicBezTo>
                <a:cubicBezTo>
                  <a:pt x="145" y="71"/>
                  <a:pt x="146" y="72"/>
                  <a:pt x="147" y="72"/>
                </a:cubicBezTo>
                <a:cubicBezTo>
                  <a:pt x="148" y="74"/>
                  <a:pt x="150" y="76"/>
                  <a:pt x="149" y="78"/>
                </a:cubicBezTo>
                <a:cubicBezTo>
                  <a:pt x="149" y="79"/>
                  <a:pt x="149" y="79"/>
                  <a:pt x="148" y="80"/>
                </a:cubicBezTo>
                <a:cubicBezTo>
                  <a:pt x="146" y="82"/>
                  <a:pt x="142" y="82"/>
                  <a:pt x="138" y="84"/>
                </a:cubicBezTo>
                <a:cubicBezTo>
                  <a:pt x="132" y="85"/>
                  <a:pt x="125" y="87"/>
                  <a:pt x="121" y="90"/>
                </a:cubicBezTo>
                <a:cubicBezTo>
                  <a:pt x="107" y="100"/>
                  <a:pt x="99" y="110"/>
                  <a:pt x="92" y="120"/>
                </a:cubicBezTo>
                <a:cubicBezTo>
                  <a:pt x="89" y="124"/>
                  <a:pt x="93" y="134"/>
                  <a:pt x="96" y="141"/>
                </a:cubicBezTo>
                <a:cubicBezTo>
                  <a:pt x="99" y="148"/>
                  <a:pt x="100" y="151"/>
                  <a:pt x="99" y="153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4"/>
                  <a:pt x="94" y="153"/>
                  <a:pt x="88" y="149"/>
                </a:cubicBezTo>
                <a:cubicBezTo>
                  <a:pt x="78" y="151"/>
                  <a:pt x="71" y="152"/>
                  <a:pt x="63" y="152"/>
                </a:cubicBezTo>
                <a:cubicBezTo>
                  <a:pt x="59" y="152"/>
                  <a:pt x="56" y="151"/>
                  <a:pt x="53" y="151"/>
                </a:cubicBezTo>
                <a:cubicBezTo>
                  <a:pt x="50" y="151"/>
                  <a:pt x="47" y="151"/>
                  <a:pt x="44" y="151"/>
                </a:cubicBezTo>
                <a:cubicBezTo>
                  <a:pt x="35" y="151"/>
                  <a:pt x="30" y="153"/>
                  <a:pt x="28" y="156"/>
                </a:cubicBezTo>
                <a:cubicBezTo>
                  <a:pt x="26" y="159"/>
                  <a:pt x="27" y="165"/>
                  <a:pt x="32" y="174"/>
                </a:cubicBezTo>
                <a:cubicBezTo>
                  <a:pt x="34" y="177"/>
                  <a:pt x="33" y="180"/>
                  <a:pt x="32" y="183"/>
                </a:cubicBezTo>
                <a:cubicBezTo>
                  <a:pt x="30" y="189"/>
                  <a:pt x="29" y="195"/>
                  <a:pt x="37" y="199"/>
                </a:cubicBezTo>
                <a:cubicBezTo>
                  <a:pt x="38" y="198"/>
                  <a:pt x="38" y="198"/>
                  <a:pt x="39" y="198"/>
                </a:cubicBezTo>
                <a:cubicBezTo>
                  <a:pt x="42" y="198"/>
                  <a:pt x="42" y="202"/>
                  <a:pt x="43" y="205"/>
                </a:cubicBezTo>
                <a:cubicBezTo>
                  <a:pt x="44" y="208"/>
                  <a:pt x="45" y="211"/>
                  <a:pt x="46" y="211"/>
                </a:cubicBezTo>
                <a:cubicBezTo>
                  <a:pt x="46" y="211"/>
                  <a:pt x="47" y="211"/>
                  <a:pt x="47" y="211"/>
                </a:cubicBezTo>
                <a:lnTo>
                  <a:pt x="48" y="210"/>
                </a:lnTo>
                <a:lnTo>
                  <a:pt x="49" y="211"/>
                </a:lnTo>
                <a:cubicBezTo>
                  <a:pt x="56" y="220"/>
                  <a:pt x="59" y="225"/>
                  <a:pt x="48" y="237"/>
                </a:cubicBezTo>
                <a:cubicBezTo>
                  <a:pt x="50" y="241"/>
                  <a:pt x="57" y="257"/>
                  <a:pt x="54" y="262"/>
                </a:cubicBezTo>
                <a:cubicBezTo>
                  <a:pt x="48" y="273"/>
                  <a:pt x="46" y="275"/>
                  <a:pt x="44" y="275"/>
                </a:cubicBezTo>
                <a:cubicBezTo>
                  <a:pt x="42" y="275"/>
                  <a:pt x="41" y="273"/>
                  <a:pt x="40" y="271"/>
                </a:cubicBezTo>
                <a:cubicBezTo>
                  <a:pt x="40" y="271"/>
                  <a:pt x="40" y="270"/>
                  <a:pt x="40" y="270"/>
                </a:cubicBezTo>
                <a:lnTo>
                  <a:pt x="39" y="269"/>
                </a:lnTo>
                <a:lnTo>
                  <a:pt x="40" y="269"/>
                </a:lnTo>
                <a:cubicBezTo>
                  <a:pt x="46" y="256"/>
                  <a:pt x="46" y="248"/>
                  <a:pt x="45" y="246"/>
                </a:cubicBezTo>
                <a:cubicBezTo>
                  <a:pt x="45" y="246"/>
                  <a:pt x="44" y="246"/>
                  <a:pt x="44" y="246"/>
                </a:cubicBezTo>
                <a:cubicBezTo>
                  <a:pt x="43" y="246"/>
                  <a:pt x="39" y="250"/>
                  <a:pt x="36" y="264"/>
                </a:cubicBezTo>
                <a:lnTo>
                  <a:pt x="33" y="273"/>
                </a:lnTo>
                <a:lnTo>
                  <a:pt x="33" y="264"/>
                </a:lnTo>
                <a:cubicBezTo>
                  <a:pt x="33" y="258"/>
                  <a:pt x="38" y="236"/>
                  <a:pt x="41" y="232"/>
                </a:cubicBezTo>
                <a:cubicBezTo>
                  <a:pt x="47" y="222"/>
                  <a:pt x="47" y="219"/>
                  <a:pt x="47" y="218"/>
                </a:cubicBezTo>
                <a:cubicBezTo>
                  <a:pt x="47" y="218"/>
                  <a:pt x="46" y="218"/>
                  <a:pt x="46" y="218"/>
                </a:cubicBezTo>
                <a:cubicBezTo>
                  <a:pt x="45" y="218"/>
                  <a:pt x="44" y="218"/>
                  <a:pt x="42" y="218"/>
                </a:cubicBezTo>
                <a:cubicBezTo>
                  <a:pt x="41" y="218"/>
                  <a:pt x="39" y="218"/>
                  <a:pt x="38" y="218"/>
                </a:cubicBezTo>
                <a:cubicBezTo>
                  <a:pt x="34" y="218"/>
                  <a:pt x="31" y="217"/>
                  <a:pt x="30" y="214"/>
                </a:cubicBezTo>
                <a:cubicBezTo>
                  <a:pt x="27" y="206"/>
                  <a:pt x="24" y="203"/>
                  <a:pt x="19" y="199"/>
                </a:cubicBezTo>
                <a:cubicBezTo>
                  <a:pt x="17" y="197"/>
                  <a:pt x="14" y="195"/>
                  <a:pt x="11" y="192"/>
                </a:cubicBezTo>
                <a:cubicBezTo>
                  <a:pt x="10" y="192"/>
                  <a:pt x="9" y="192"/>
                  <a:pt x="8" y="193"/>
                </a:cubicBezTo>
                <a:cubicBezTo>
                  <a:pt x="7" y="194"/>
                  <a:pt x="7" y="194"/>
                  <a:pt x="7" y="195"/>
                </a:cubicBezTo>
                <a:cubicBezTo>
                  <a:pt x="7" y="196"/>
                  <a:pt x="7" y="196"/>
                  <a:pt x="7" y="197"/>
                </a:cubicBezTo>
                <a:cubicBezTo>
                  <a:pt x="7" y="200"/>
                  <a:pt x="10" y="201"/>
                  <a:pt x="13" y="202"/>
                </a:cubicBezTo>
                <a:cubicBezTo>
                  <a:pt x="17" y="204"/>
                  <a:pt x="22" y="205"/>
                  <a:pt x="22" y="211"/>
                </a:cubicBezTo>
                <a:cubicBezTo>
                  <a:pt x="23" y="220"/>
                  <a:pt x="19" y="222"/>
                  <a:pt x="15" y="223"/>
                </a:cubicBezTo>
                <a:cubicBezTo>
                  <a:pt x="12" y="224"/>
                  <a:pt x="11" y="224"/>
                  <a:pt x="11" y="227"/>
                </a:cubicBezTo>
                <a:cubicBezTo>
                  <a:pt x="11" y="229"/>
                  <a:pt x="13" y="232"/>
                  <a:pt x="15" y="234"/>
                </a:cubicBezTo>
                <a:cubicBezTo>
                  <a:pt x="18" y="238"/>
                  <a:pt x="22" y="243"/>
                  <a:pt x="22" y="250"/>
                </a:cubicBezTo>
                <a:cubicBezTo>
                  <a:pt x="22" y="261"/>
                  <a:pt x="16" y="264"/>
                  <a:pt x="10" y="267"/>
                </a:cubicBezTo>
                <a:cubicBezTo>
                  <a:pt x="5" y="270"/>
                  <a:pt x="0" y="273"/>
                  <a:pt x="0" y="282"/>
                </a:cubicBezTo>
                <a:cubicBezTo>
                  <a:pt x="0" y="289"/>
                  <a:pt x="14" y="302"/>
                  <a:pt x="21" y="302"/>
                </a:cubicBezTo>
                <a:cubicBezTo>
                  <a:pt x="23" y="302"/>
                  <a:pt x="24" y="301"/>
                  <a:pt x="25" y="301"/>
                </a:cubicBezTo>
                <a:cubicBezTo>
                  <a:pt x="25" y="301"/>
                  <a:pt x="26" y="300"/>
                  <a:pt x="28" y="301"/>
                </a:cubicBezTo>
                <a:lnTo>
                  <a:pt x="28" y="301"/>
                </a:lnTo>
                <a:lnTo>
                  <a:pt x="28" y="301"/>
                </a:lnTo>
                <a:cubicBezTo>
                  <a:pt x="29" y="303"/>
                  <a:pt x="31" y="304"/>
                  <a:pt x="32" y="305"/>
                </a:cubicBezTo>
                <a:cubicBezTo>
                  <a:pt x="35" y="308"/>
                  <a:pt x="39" y="311"/>
                  <a:pt x="39" y="318"/>
                </a:cubicBezTo>
                <a:cubicBezTo>
                  <a:pt x="39" y="322"/>
                  <a:pt x="39" y="325"/>
                  <a:pt x="35" y="328"/>
                </a:cubicBezTo>
                <a:lnTo>
                  <a:pt x="36" y="331"/>
                </a:lnTo>
                <a:lnTo>
                  <a:pt x="37" y="335"/>
                </a:lnTo>
                <a:lnTo>
                  <a:pt x="36" y="335"/>
                </a:lnTo>
                <a:cubicBezTo>
                  <a:pt x="35" y="338"/>
                  <a:pt x="33" y="343"/>
                  <a:pt x="30" y="345"/>
                </a:cubicBezTo>
                <a:lnTo>
                  <a:pt x="29" y="346"/>
                </a:lnTo>
                <a:cubicBezTo>
                  <a:pt x="29" y="346"/>
                  <a:pt x="28" y="346"/>
                  <a:pt x="27" y="346"/>
                </a:cubicBezTo>
                <a:cubicBezTo>
                  <a:pt x="24" y="346"/>
                  <a:pt x="23" y="347"/>
                  <a:pt x="23" y="348"/>
                </a:cubicBezTo>
                <a:cubicBezTo>
                  <a:pt x="25" y="357"/>
                  <a:pt x="27" y="372"/>
                  <a:pt x="28" y="374"/>
                </a:cubicBezTo>
                <a:cubicBezTo>
                  <a:pt x="29" y="376"/>
                  <a:pt x="31" y="376"/>
                  <a:pt x="32" y="377"/>
                </a:cubicBezTo>
                <a:cubicBezTo>
                  <a:pt x="34" y="379"/>
                  <a:pt x="36" y="380"/>
                  <a:pt x="36" y="386"/>
                </a:cubicBezTo>
                <a:lnTo>
                  <a:pt x="36" y="407"/>
                </a:lnTo>
                <a:cubicBezTo>
                  <a:pt x="36" y="415"/>
                  <a:pt x="41" y="418"/>
                  <a:pt x="47" y="421"/>
                </a:cubicBezTo>
                <a:cubicBezTo>
                  <a:pt x="48" y="422"/>
                  <a:pt x="48" y="422"/>
                  <a:pt x="49" y="423"/>
                </a:cubicBezTo>
                <a:lnTo>
                  <a:pt x="50" y="423"/>
                </a:lnTo>
                <a:lnTo>
                  <a:pt x="51" y="439"/>
                </a:lnTo>
                <a:lnTo>
                  <a:pt x="50" y="439"/>
                </a:lnTo>
                <a:cubicBezTo>
                  <a:pt x="49" y="440"/>
                  <a:pt x="47" y="443"/>
                  <a:pt x="47" y="445"/>
                </a:cubicBezTo>
                <a:cubicBezTo>
                  <a:pt x="47" y="449"/>
                  <a:pt x="60" y="453"/>
                  <a:pt x="66" y="453"/>
                </a:cubicBezTo>
                <a:lnTo>
                  <a:pt x="67" y="453"/>
                </a:lnTo>
                <a:lnTo>
                  <a:pt x="67" y="454"/>
                </a:lnTo>
                <a:cubicBezTo>
                  <a:pt x="67" y="456"/>
                  <a:pt x="67" y="459"/>
                  <a:pt x="68" y="461"/>
                </a:cubicBezTo>
                <a:cubicBezTo>
                  <a:pt x="68" y="463"/>
                  <a:pt x="69" y="466"/>
                  <a:pt x="69" y="470"/>
                </a:cubicBezTo>
                <a:cubicBezTo>
                  <a:pt x="69" y="478"/>
                  <a:pt x="65" y="481"/>
                  <a:pt x="61" y="483"/>
                </a:cubicBezTo>
                <a:cubicBezTo>
                  <a:pt x="58" y="486"/>
                  <a:pt x="55" y="488"/>
                  <a:pt x="55" y="494"/>
                </a:cubicBezTo>
                <a:cubicBezTo>
                  <a:pt x="55" y="496"/>
                  <a:pt x="56" y="498"/>
                  <a:pt x="57" y="500"/>
                </a:cubicBezTo>
                <a:cubicBezTo>
                  <a:pt x="58" y="502"/>
                  <a:pt x="60" y="505"/>
                  <a:pt x="60" y="509"/>
                </a:cubicBezTo>
                <a:cubicBezTo>
                  <a:pt x="60" y="514"/>
                  <a:pt x="57" y="516"/>
                  <a:pt x="54" y="518"/>
                </a:cubicBezTo>
                <a:cubicBezTo>
                  <a:pt x="52" y="520"/>
                  <a:pt x="50" y="522"/>
                  <a:pt x="50" y="524"/>
                </a:cubicBezTo>
                <a:cubicBezTo>
                  <a:pt x="50" y="526"/>
                  <a:pt x="49" y="527"/>
                  <a:pt x="49" y="528"/>
                </a:cubicBezTo>
                <a:cubicBezTo>
                  <a:pt x="49" y="531"/>
                  <a:pt x="49" y="533"/>
                  <a:pt x="47" y="535"/>
                </a:cubicBezTo>
                <a:cubicBezTo>
                  <a:pt x="46" y="535"/>
                  <a:pt x="44" y="535"/>
                  <a:pt x="43" y="535"/>
                </a:cubicBezTo>
                <a:cubicBezTo>
                  <a:pt x="43" y="535"/>
                  <a:pt x="42" y="535"/>
                  <a:pt x="42" y="535"/>
                </a:cubicBezTo>
                <a:cubicBezTo>
                  <a:pt x="42" y="546"/>
                  <a:pt x="48" y="557"/>
                  <a:pt x="60" y="557"/>
                </a:cubicBezTo>
                <a:lnTo>
                  <a:pt x="61" y="557"/>
                </a:lnTo>
                <a:lnTo>
                  <a:pt x="62" y="558"/>
                </a:lnTo>
                <a:cubicBezTo>
                  <a:pt x="63" y="569"/>
                  <a:pt x="55" y="572"/>
                  <a:pt x="47" y="574"/>
                </a:cubicBezTo>
                <a:cubicBezTo>
                  <a:pt x="41" y="576"/>
                  <a:pt x="36" y="578"/>
                  <a:pt x="36" y="583"/>
                </a:cubicBezTo>
                <a:cubicBezTo>
                  <a:pt x="36" y="586"/>
                  <a:pt x="38" y="587"/>
                  <a:pt x="39" y="589"/>
                </a:cubicBezTo>
                <a:cubicBezTo>
                  <a:pt x="40" y="591"/>
                  <a:pt x="42" y="593"/>
                  <a:pt x="42" y="596"/>
                </a:cubicBezTo>
                <a:lnTo>
                  <a:pt x="42" y="609"/>
                </a:lnTo>
                <a:cubicBezTo>
                  <a:pt x="42" y="609"/>
                  <a:pt x="42" y="614"/>
                  <a:pt x="45" y="614"/>
                </a:cubicBezTo>
                <a:cubicBezTo>
                  <a:pt x="49" y="614"/>
                  <a:pt x="51" y="613"/>
                  <a:pt x="54" y="613"/>
                </a:cubicBezTo>
                <a:cubicBezTo>
                  <a:pt x="57" y="612"/>
                  <a:pt x="60" y="612"/>
                  <a:pt x="64" y="612"/>
                </a:cubicBezTo>
                <a:cubicBezTo>
                  <a:pt x="71" y="612"/>
                  <a:pt x="74" y="615"/>
                  <a:pt x="76" y="618"/>
                </a:cubicBezTo>
                <a:cubicBezTo>
                  <a:pt x="78" y="620"/>
                  <a:pt x="80" y="622"/>
                  <a:pt x="84" y="623"/>
                </a:cubicBezTo>
                <a:lnTo>
                  <a:pt x="85" y="623"/>
                </a:lnTo>
                <a:lnTo>
                  <a:pt x="85" y="623"/>
                </a:lnTo>
                <a:cubicBezTo>
                  <a:pt x="86" y="626"/>
                  <a:pt x="89" y="633"/>
                  <a:pt x="91" y="635"/>
                </a:cubicBezTo>
                <a:cubicBezTo>
                  <a:pt x="92" y="636"/>
                  <a:pt x="94" y="636"/>
                  <a:pt x="96" y="636"/>
                </a:cubicBezTo>
                <a:cubicBezTo>
                  <a:pt x="99" y="637"/>
                  <a:pt x="103" y="639"/>
                  <a:pt x="103" y="644"/>
                </a:cubicBezTo>
                <a:cubicBezTo>
                  <a:pt x="103" y="648"/>
                  <a:pt x="101" y="651"/>
                  <a:pt x="99" y="654"/>
                </a:cubicBezTo>
                <a:cubicBezTo>
                  <a:pt x="96" y="657"/>
                  <a:pt x="93" y="661"/>
                  <a:pt x="93" y="667"/>
                </a:cubicBezTo>
                <a:cubicBezTo>
                  <a:pt x="93" y="673"/>
                  <a:pt x="98" y="674"/>
                  <a:pt x="103" y="676"/>
                </a:cubicBezTo>
                <a:cubicBezTo>
                  <a:pt x="108" y="677"/>
                  <a:pt x="114" y="679"/>
                  <a:pt x="114" y="686"/>
                </a:cubicBezTo>
                <a:cubicBezTo>
                  <a:pt x="114" y="692"/>
                  <a:pt x="111" y="694"/>
                  <a:pt x="108" y="697"/>
                </a:cubicBezTo>
                <a:cubicBezTo>
                  <a:pt x="105" y="699"/>
                  <a:pt x="103" y="701"/>
                  <a:pt x="103" y="705"/>
                </a:cubicBezTo>
                <a:lnTo>
                  <a:pt x="103" y="725"/>
                </a:lnTo>
                <a:cubicBezTo>
                  <a:pt x="103" y="728"/>
                  <a:pt x="104" y="730"/>
                  <a:pt x="107" y="733"/>
                </a:cubicBezTo>
                <a:cubicBezTo>
                  <a:pt x="110" y="736"/>
                  <a:pt x="114" y="741"/>
                  <a:pt x="114" y="749"/>
                </a:cubicBezTo>
                <a:cubicBezTo>
                  <a:pt x="114" y="754"/>
                  <a:pt x="110" y="755"/>
                  <a:pt x="108" y="757"/>
                </a:cubicBezTo>
                <a:cubicBezTo>
                  <a:pt x="105" y="758"/>
                  <a:pt x="104" y="759"/>
                  <a:pt x="104" y="761"/>
                </a:cubicBezTo>
                <a:cubicBezTo>
                  <a:pt x="104" y="764"/>
                  <a:pt x="113" y="773"/>
                  <a:pt x="116" y="773"/>
                </a:cubicBezTo>
                <a:cubicBezTo>
                  <a:pt x="119" y="773"/>
                  <a:pt x="120" y="773"/>
                  <a:pt x="122" y="772"/>
                </a:cubicBezTo>
                <a:cubicBezTo>
                  <a:pt x="124" y="772"/>
                  <a:pt x="125" y="772"/>
                  <a:pt x="127" y="772"/>
                </a:cubicBezTo>
                <a:cubicBezTo>
                  <a:pt x="131" y="772"/>
                  <a:pt x="133" y="774"/>
                  <a:pt x="135" y="775"/>
                </a:cubicBezTo>
                <a:cubicBezTo>
                  <a:pt x="136" y="776"/>
                  <a:pt x="137" y="777"/>
                  <a:pt x="138" y="777"/>
                </a:cubicBezTo>
                <a:cubicBezTo>
                  <a:pt x="146" y="782"/>
                  <a:pt x="148" y="792"/>
                  <a:pt x="151" y="801"/>
                </a:cubicBezTo>
                <a:cubicBezTo>
                  <a:pt x="153" y="808"/>
                  <a:pt x="154" y="815"/>
                  <a:pt x="159" y="820"/>
                </a:cubicBezTo>
                <a:lnTo>
                  <a:pt x="159" y="820"/>
                </a:lnTo>
                <a:lnTo>
                  <a:pt x="159" y="821"/>
                </a:lnTo>
                <a:cubicBezTo>
                  <a:pt x="159" y="822"/>
                  <a:pt x="160" y="823"/>
                  <a:pt x="161" y="824"/>
                </a:cubicBezTo>
                <a:cubicBezTo>
                  <a:pt x="161" y="825"/>
                  <a:pt x="162" y="827"/>
                  <a:pt x="162" y="829"/>
                </a:cubicBezTo>
                <a:cubicBezTo>
                  <a:pt x="162" y="832"/>
                  <a:pt x="160" y="833"/>
                  <a:pt x="158" y="835"/>
                </a:cubicBezTo>
                <a:cubicBezTo>
                  <a:pt x="157" y="835"/>
                  <a:pt x="156" y="836"/>
                  <a:pt x="156" y="837"/>
                </a:cubicBezTo>
                <a:cubicBezTo>
                  <a:pt x="155" y="839"/>
                  <a:pt x="156" y="840"/>
                  <a:pt x="156" y="841"/>
                </a:cubicBezTo>
                <a:cubicBezTo>
                  <a:pt x="156" y="843"/>
                  <a:pt x="156" y="845"/>
                  <a:pt x="153" y="847"/>
                </a:cubicBezTo>
                <a:cubicBezTo>
                  <a:pt x="152" y="850"/>
                  <a:pt x="149" y="852"/>
                  <a:pt x="147" y="854"/>
                </a:cubicBezTo>
                <a:cubicBezTo>
                  <a:pt x="142" y="857"/>
                  <a:pt x="137" y="860"/>
                  <a:pt x="137" y="868"/>
                </a:cubicBezTo>
                <a:cubicBezTo>
                  <a:pt x="139" y="870"/>
                  <a:pt x="142" y="873"/>
                  <a:pt x="143" y="874"/>
                </a:cubicBezTo>
                <a:lnTo>
                  <a:pt x="156" y="874"/>
                </a:lnTo>
                <a:lnTo>
                  <a:pt x="157" y="875"/>
                </a:lnTo>
                <a:cubicBezTo>
                  <a:pt x="158" y="877"/>
                  <a:pt x="161" y="878"/>
                  <a:pt x="166" y="878"/>
                </a:cubicBezTo>
                <a:cubicBezTo>
                  <a:pt x="185" y="878"/>
                  <a:pt x="195" y="861"/>
                  <a:pt x="202" y="842"/>
                </a:cubicBezTo>
                <a:cubicBezTo>
                  <a:pt x="203" y="840"/>
                  <a:pt x="205" y="839"/>
                  <a:pt x="207" y="838"/>
                </a:cubicBezTo>
                <a:cubicBezTo>
                  <a:pt x="208" y="838"/>
                  <a:pt x="209" y="838"/>
                  <a:pt x="209" y="837"/>
                </a:cubicBezTo>
                <a:cubicBezTo>
                  <a:pt x="210" y="836"/>
                  <a:pt x="210" y="834"/>
                  <a:pt x="210" y="832"/>
                </a:cubicBezTo>
                <a:cubicBezTo>
                  <a:pt x="210" y="829"/>
                  <a:pt x="210" y="826"/>
                  <a:pt x="213" y="824"/>
                </a:cubicBezTo>
                <a:cubicBezTo>
                  <a:pt x="221" y="819"/>
                  <a:pt x="237" y="817"/>
                  <a:pt x="245" y="817"/>
                </a:cubicBezTo>
                <a:cubicBezTo>
                  <a:pt x="245" y="816"/>
                  <a:pt x="245" y="815"/>
                  <a:pt x="245" y="814"/>
                </a:cubicBezTo>
                <a:cubicBezTo>
                  <a:pt x="241" y="814"/>
                  <a:pt x="238" y="809"/>
                  <a:pt x="235" y="805"/>
                </a:cubicBezTo>
                <a:cubicBezTo>
                  <a:pt x="234" y="803"/>
                  <a:pt x="232" y="800"/>
                  <a:pt x="230" y="799"/>
                </a:cubicBezTo>
                <a:cubicBezTo>
                  <a:pt x="230" y="799"/>
                  <a:pt x="229" y="798"/>
                  <a:pt x="229" y="798"/>
                </a:cubicBezTo>
                <a:cubicBezTo>
                  <a:pt x="228" y="798"/>
                  <a:pt x="225" y="796"/>
                  <a:pt x="225" y="794"/>
                </a:cubicBezTo>
                <a:cubicBezTo>
                  <a:pt x="225" y="792"/>
                  <a:pt x="234" y="784"/>
                  <a:pt x="236" y="784"/>
                </a:cubicBezTo>
                <a:cubicBezTo>
                  <a:pt x="242" y="784"/>
                  <a:pt x="244" y="784"/>
                  <a:pt x="244" y="778"/>
                </a:cubicBezTo>
                <a:cubicBezTo>
                  <a:pt x="244" y="777"/>
                  <a:pt x="244" y="776"/>
                  <a:pt x="243" y="774"/>
                </a:cubicBezTo>
                <a:cubicBezTo>
                  <a:pt x="243" y="773"/>
                  <a:pt x="242" y="772"/>
                  <a:pt x="242" y="770"/>
                </a:cubicBezTo>
                <a:cubicBezTo>
                  <a:pt x="242" y="768"/>
                  <a:pt x="243" y="766"/>
                  <a:pt x="243" y="764"/>
                </a:cubicBezTo>
                <a:cubicBezTo>
                  <a:pt x="244" y="763"/>
                  <a:pt x="245" y="761"/>
                  <a:pt x="245" y="758"/>
                </a:cubicBezTo>
                <a:cubicBezTo>
                  <a:pt x="245" y="756"/>
                  <a:pt x="244" y="754"/>
                  <a:pt x="244" y="752"/>
                </a:cubicBezTo>
                <a:cubicBezTo>
                  <a:pt x="243" y="751"/>
                  <a:pt x="242" y="749"/>
                  <a:pt x="242" y="747"/>
                </a:cubicBezTo>
                <a:cubicBezTo>
                  <a:pt x="242" y="746"/>
                  <a:pt x="243" y="744"/>
                  <a:pt x="244" y="741"/>
                </a:cubicBezTo>
                <a:cubicBezTo>
                  <a:pt x="245" y="739"/>
                  <a:pt x="246" y="737"/>
                  <a:pt x="247" y="734"/>
                </a:cubicBezTo>
                <a:lnTo>
                  <a:pt x="247" y="733"/>
                </a:lnTo>
                <a:lnTo>
                  <a:pt x="248" y="733"/>
                </a:lnTo>
                <a:cubicBezTo>
                  <a:pt x="253" y="732"/>
                  <a:pt x="258" y="724"/>
                  <a:pt x="258" y="719"/>
                </a:cubicBezTo>
                <a:cubicBezTo>
                  <a:pt x="258" y="715"/>
                  <a:pt x="256" y="713"/>
                  <a:pt x="253" y="710"/>
                </a:cubicBezTo>
                <a:cubicBezTo>
                  <a:pt x="251" y="707"/>
                  <a:pt x="249" y="705"/>
                  <a:pt x="249" y="701"/>
                </a:cubicBezTo>
                <a:cubicBezTo>
                  <a:pt x="249" y="689"/>
                  <a:pt x="253" y="677"/>
                  <a:pt x="261" y="677"/>
                </a:cubicBezTo>
                <a:lnTo>
                  <a:pt x="272" y="677"/>
                </a:lnTo>
                <a:cubicBezTo>
                  <a:pt x="276" y="677"/>
                  <a:pt x="279" y="673"/>
                  <a:pt x="281" y="670"/>
                </a:cubicBezTo>
                <a:cubicBezTo>
                  <a:pt x="283" y="666"/>
                  <a:pt x="285" y="663"/>
                  <a:pt x="289" y="663"/>
                </a:cubicBezTo>
                <a:cubicBezTo>
                  <a:pt x="295" y="663"/>
                  <a:pt x="297" y="669"/>
                  <a:pt x="298" y="673"/>
                </a:cubicBezTo>
                <a:cubicBezTo>
                  <a:pt x="300" y="678"/>
                  <a:pt x="301" y="682"/>
                  <a:pt x="306" y="682"/>
                </a:cubicBezTo>
                <a:cubicBezTo>
                  <a:pt x="307" y="682"/>
                  <a:pt x="306" y="679"/>
                  <a:pt x="306" y="677"/>
                </a:cubicBezTo>
                <a:cubicBezTo>
                  <a:pt x="305" y="675"/>
                  <a:pt x="305" y="673"/>
                  <a:pt x="305" y="672"/>
                </a:cubicBezTo>
                <a:cubicBezTo>
                  <a:pt x="305" y="670"/>
                  <a:pt x="307" y="657"/>
                  <a:pt x="310" y="656"/>
                </a:cubicBezTo>
                <a:cubicBezTo>
                  <a:pt x="311" y="655"/>
                  <a:pt x="311" y="655"/>
                  <a:pt x="312" y="655"/>
                </a:cubicBezTo>
                <a:cubicBezTo>
                  <a:pt x="312" y="655"/>
                  <a:pt x="313" y="655"/>
                  <a:pt x="313" y="655"/>
                </a:cubicBezTo>
                <a:cubicBezTo>
                  <a:pt x="313" y="655"/>
                  <a:pt x="314" y="655"/>
                  <a:pt x="314" y="655"/>
                </a:cubicBezTo>
                <a:cubicBezTo>
                  <a:pt x="314" y="654"/>
                  <a:pt x="314" y="653"/>
                  <a:pt x="314" y="652"/>
                </a:cubicBezTo>
                <a:cubicBezTo>
                  <a:pt x="314" y="651"/>
                  <a:pt x="314" y="649"/>
                  <a:pt x="316" y="647"/>
                </a:cubicBezTo>
                <a:cubicBezTo>
                  <a:pt x="317" y="646"/>
                  <a:pt x="319" y="645"/>
                  <a:pt x="320" y="643"/>
                </a:cubicBezTo>
                <a:cubicBezTo>
                  <a:pt x="323" y="641"/>
                  <a:pt x="327" y="637"/>
                  <a:pt x="327" y="634"/>
                </a:cubicBezTo>
                <a:cubicBezTo>
                  <a:pt x="327" y="633"/>
                  <a:pt x="327" y="633"/>
                  <a:pt x="326" y="632"/>
                </a:cubicBezTo>
                <a:cubicBezTo>
                  <a:pt x="325" y="632"/>
                  <a:pt x="324" y="631"/>
                  <a:pt x="324" y="631"/>
                </a:cubicBezTo>
                <a:lnTo>
                  <a:pt x="324" y="630"/>
                </a:lnTo>
                <a:lnTo>
                  <a:pt x="324" y="627"/>
                </a:lnTo>
                <a:cubicBezTo>
                  <a:pt x="324" y="625"/>
                  <a:pt x="324" y="623"/>
                  <a:pt x="326" y="622"/>
                </a:cubicBezTo>
                <a:cubicBezTo>
                  <a:pt x="328" y="619"/>
                  <a:pt x="332" y="617"/>
                  <a:pt x="335" y="617"/>
                </a:cubicBezTo>
                <a:cubicBezTo>
                  <a:pt x="338" y="617"/>
                  <a:pt x="338" y="619"/>
                  <a:pt x="339" y="621"/>
                </a:cubicBezTo>
                <a:cubicBezTo>
                  <a:pt x="339" y="622"/>
                  <a:pt x="340" y="623"/>
                  <a:pt x="340" y="624"/>
                </a:cubicBezTo>
                <a:cubicBezTo>
                  <a:pt x="347" y="628"/>
                  <a:pt x="356" y="633"/>
                  <a:pt x="358" y="633"/>
                </a:cubicBezTo>
                <a:cubicBezTo>
                  <a:pt x="364" y="633"/>
                  <a:pt x="364" y="629"/>
                  <a:pt x="364" y="628"/>
                </a:cubicBezTo>
                <a:lnTo>
                  <a:pt x="364" y="623"/>
                </a:lnTo>
                <a:cubicBezTo>
                  <a:pt x="364" y="621"/>
                  <a:pt x="365" y="619"/>
                  <a:pt x="366" y="618"/>
                </a:cubicBezTo>
                <a:cubicBezTo>
                  <a:pt x="367" y="617"/>
                  <a:pt x="367" y="617"/>
                  <a:pt x="367" y="616"/>
                </a:cubicBezTo>
                <a:lnTo>
                  <a:pt x="367" y="612"/>
                </a:lnTo>
                <a:cubicBezTo>
                  <a:pt x="366" y="610"/>
                  <a:pt x="364" y="608"/>
                  <a:pt x="362" y="607"/>
                </a:cubicBezTo>
                <a:cubicBezTo>
                  <a:pt x="359" y="605"/>
                  <a:pt x="357" y="603"/>
                  <a:pt x="357" y="601"/>
                </a:cubicBezTo>
                <a:cubicBezTo>
                  <a:pt x="357" y="597"/>
                  <a:pt x="360" y="595"/>
                  <a:pt x="362" y="593"/>
                </a:cubicBezTo>
                <a:cubicBezTo>
                  <a:pt x="364" y="591"/>
                  <a:pt x="366" y="589"/>
                  <a:pt x="366" y="587"/>
                </a:cubicBezTo>
                <a:cubicBezTo>
                  <a:pt x="366" y="585"/>
                  <a:pt x="365" y="583"/>
                  <a:pt x="364" y="581"/>
                </a:cubicBezTo>
                <a:cubicBezTo>
                  <a:pt x="363" y="581"/>
                  <a:pt x="363" y="580"/>
                  <a:pt x="363" y="579"/>
                </a:cubicBezTo>
                <a:lnTo>
                  <a:pt x="349" y="579"/>
                </a:lnTo>
                <a:lnTo>
                  <a:pt x="349" y="579"/>
                </a:lnTo>
                <a:cubicBezTo>
                  <a:pt x="346" y="576"/>
                  <a:pt x="345" y="566"/>
                  <a:pt x="345" y="562"/>
                </a:cubicBezTo>
                <a:cubicBezTo>
                  <a:pt x="345" y="557"/>
                  <a:pt x="346" y="555"/>
                  <a:pt x="347" y="553"/>
                </a:cubicBezTo>
                <a:cubicBezTo>
                  <a:pt x="348" y="552"/>
                  <a:pt x="349" y="550"/>
                  <a:pt x="349" y="549"/>
                </a:cubicBezTo>
                <a:cubicBezTo>
                  <a:pt x="347" y="548"/>
                  <a:pt x="347" y="547"/>
                  <a:pt x="346" y="545"/>
                </a:cubicBezTo>
                <a:lnTo>
                  <a:pt x="346" y="544"/>
                </a:lnTo>
                <a:lnTo>
                  <a:pt x="347" y="543"/>
                </a:lnTo>
                <a:cubicBezTo>
                  <a:pt x="349" y="542"/>
                  <a:pt x="350" y="541"/>
                  <a:pt x="351" y="539"/>
                </a:cubicBezTo>
                <a:cubicBezTo>
                  <a:pt x="352" y="538"/>
                  <a:pt x="353" y="537"/>
                  <a:pt x="356" y="535"/>
                </a:cubicBezTo>
                <a:cubicBezTo>
                  <a:pt x="356" y="535"/>
                  <a:pt x="356" y="534"/>
                  <a:pt x="357" y="534"/>
                </a:cubicBezTo>
                <a:cubicBezTo>
                  <a:pt x="358" y="533"/>
                  <a:pt x="359" y="532"/>
                  <a:pt x="359" y="530"/>
                </a:cubicBezTo>
                <a:cubicBezTo>
                  <a:pt x="359" y="527"/>
                  <a:pt x="360" y="525"/>
                  <a:pt x="361" y="523"/>
                </a:cubicBezTo>
                <a:cubicBezTo>
                  <a:pt x="363" y="521"/>
                  <a:pt x="364" y="519"/>
                  <a:pt x="364" y="516"/>
                </a:cubicBezTo>
                <a:cubicBezTo>
                  <a:pt x="364" y="516"/>
                  <a:pt x="364" y="515"/>
                  <a:pt x="363" y="514"/>
                </a:cubicBezTo>
                <a:cubicBezTo>
                  <a:pt x="362" y="513"/>
                  <a:pt x="361" y="512"/>
                  <a:pt x="361" y="509"/>
                </a:cubicBezTo>
                <a:cubicBezTo>
                  <a:pt x="361" y="508"/>
                  <a:pt x="362" y="506"/>
                  <a:pt x="363" y="505"/>
                </a:cubicBezTo>
                <a:cubicBezTo>
                  <a:pt x="363" y="504"/>
                  <a:pt x="364" y="503"/>
                  <a:pt x="364" y="501"/>
                </a:cubicBezTo>
                <a:cubicBezTo>
                  <a:pt x="364" y="498"/>
                  <a:pt x="362" y="496"/>
                  <a:pt x="360" y="494"/>
                </a:cubicBezTo>
                <a:cubicBezTo>
                  <a:pt x="357" y="492"/>
                  <a:pt x="354" y="490"/>
                  <a:pt x="354" y="485"/>
                </a:cubicBezTo>
                <a:cubicBezTo>
                  <a:pt x="354" y="481"/>
                  <a:pt x="356" y="479"/>
                  <a:pt x="357" y="478"/>
                </a:cubicBezTo>
                <a:cubicBezTo>
                  <a:pt x="358" y="476"/>
                  <a:pt x="359" y="476"/>
                  <a:pt x="359" y="475"/>
                </a:cubicBezTo>
                <a:cubicBezTo>
                  <a:pt x="359" y="473"/>
                  <a:pt x="358" y="473"/>
                  <a:pt x="357" y="471"/>
                </a:cubicBezTo>
                <a:cubicBezTo>
                  <a:pt x="356" y="470"/>
                  <a:pt x="354" y="467"/>
                  <a:pt x="354" y="463"/>
                </a:cubicBezTo>
                <a:cubicBezTo>
                  <a:pt x="354" y="455"/>
                  <a:pt x="359" y="454"/>
                  <a:pt x="364" y="452"/>
                </a:cubicBezTo>
                <a:cubicBezTo>
                  <a:pt x="368" y="451"/>
                  <a:pt x="371" y="450"/>
                  <a:pt x="373" y="447"/>
                </a:cubicBezTo>
                <a:lnTo>
                  <a:pt x="373" y="446"/>
                </a:lnTo>
                <a:cubicBezTo>
                  <a:pt x="372" y="446"/>
                  <a:pt x="372" y="446"/>
                  <a:pt x="372" y="4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6"/>
          <p:cNvSpPr/>
          <p:nvPr/>
        </p:nvSpPr>
        <p:spPr>
          <a:xfrm>
            <a:off x="9410580" y="751022"/>
            <a:ext cx="1351800" cy="1564200"/>
          </a:xfrm>
          <a:custGeom>
            <a:avLst/>
            <a:gdLst/>
            <a:ahLst/>
            <a:cxnLst/>
            <a:rect l="l" t="t" r="r" b="b"/>
            <a:pathLst>
              <a:path w="300" h="392">
                <a:moveTo>
                  <a:pt x="284" y="168"/>
                </a:moveTo>
                <a:cubicBezTo>
                  <a:pt x="282" y="168"/>
                  <a:pt x="281" y="168"/>
                  <a:pt x="279" y="169"/>
                </a:cubicBezTo>
                <a:cubicBezTo>
                  <a:pt x="273" y="170"/>
                  <a:pt x="268" y="170"/>
                  <a:pt x="264" y="170"/>
                </a:cubicBezTo>
                <a:cubicBezTo>
                  <a:pt x="262" y="170"/>
                  <a:pt x="260" y="170"/>
                  <a:pt x="258" y="170"/>
                </a:cubicBezTo>
                <a:cubicBezTo>
                  <a:pt x="245" y="170"/>
                  <a:pt x="234" y="169"/>
                  <a:pt x="226" y="189"/>
                </a:cubicBezTo>
                <a:cubicBezTo>
                  <a:pt x="226" y="189"/>
                  <a:pt x="226" y="189"/>
                  <a:pt x="226" y="189"/>
                </a:cubicBezTo>
                <a:cubicBezTo>
                  <a:pt x="223" y="192"/>
                  <a:pt x="219" y="194"/>
                  <a:pt x="216" y="194"/>
                </a:cubicBezTo>
                <a:cubicBezTo>
                  <a:pt x="212" y="194"/>
                  <a:pt x="208" y="192"/>
                  <a:pt x="207" y="188"/>
                </a:cubicBezTo>
                <a:cubicBezTo>
                  <a:pt x="206" y="186"/>
                  <a:pt x="207" y="183"/>
                  <a:pt x="210" y="181"/>
                </a:cubicBezTo>
                <a:cubicBezTo>
                  <a:pt x="212" y="179"/>
                  <a:pt x="215" y="177"/>
                  <a:pt x="217" y="175"/>
                </a:cubicBezTo>
                <a:cubicBezTo>
                  <a:pt x="224" y="171"/>
                  <a:pt x="229" y="168"/>
                  <a:pt x="227" y="157"/>
                </a:cubicBezTo>
                <a:cubicBezTo>
                  <a:pt x="225" y="132"/>
                  <a:pt x="213" y="131"/>
                  <a:pt x="202" y="130"/>
                </a:cubicBezTo>
                <a:cubicBezTo>
                  <a:pt x="196" y="129"/>
                  <a:pt x="189" y="128"/>
                  <a:pt x="186" y="122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5" y="118"/>
                  <a:pt x="186" y="116"/>
                  <a:pt x="188" y="115"/>
                </a:cubicBezTo>
                <a:cubicBezTo>
                  <a:pt x="190" y="112"/>
                  <a:pt x="194" y="112"/>
                  <a:pt x="198" y="112"/>
                </a:cubicBezTo>
                <a:cubicBezTo>
                  <a:pt x="199" y="112"/>
                  <a:pt x="200" y="112"/>
                  <a:pt x="201" y="112"/>
                </a:cubicBezTo>
                <a:cubicBezTo>
                  <a:pt x="206" y="112"/>
                  <a:pt x="212" y="112"/>
                  <a:pt x="215" y="109"/>
                </a:cubicBezTo>
                <a:cubicBezTo>
                  <a:pt x="216" y="107"/>
                  <a:pt x="216" y="103"/>
                  <a:pt x="215" y="98"/>
                </a:cubicBezTo>
                <a:cubicBezTo>
                  <a:pt x="214" y="91"/>
                  <a:pt x="215" y="87"/>
                  <a:pt x="217" y="84"/>
                </a:cubicBezTo>
                <a:cubicBezTo>
                  <a:pt x="218" y="83"/>
                  <a:pt x="220" y="82"/>
                  <a:pt x="222" y="82"/>
                </a:cubicBezTo>
                <a:cubicBezTo>
                  <a:pt x="224" y="82"/>
                  <a:pt x="225" y="82"/>
                  <a:pt x="227" y="83"/>
                </a:cubicBezTo>
                <a:cubicBezTo>
                  <a:pt x="227" y="83"/>
                  <a:pt x="228" y="83"/>
                  <a:pt x="228" y="83"/>
                </a:cubicBezTo>
                <a:cubicBezTo>
                  <a:pt x="230" y="83"/>
                  <a:pt x="232" y="83"/>
                  <a:pt x="234" y="83"/>
                </a:cubicBezTo>
                <a:cubicBezTo>
                  <a:pt x="243" y="83"/>
                  <a:pt x="244" y="79"/>
                  <a:pt x="246" y="74"/>
                </a:cubicBezTo>
                <a:cubicBezTo>
                  <a:pt x="246" y="71"/>
                  <a:pt x="247" y="67"/>
                  <a:pt x="252" y="66"/>
                </a:cubicBezTo>
                <a:cubicBezTo>
                  <a:pt x="261" y="65"/>
                  <a:pt x="267" y="57"/>
                  <a:pt x="268" y="50"/>
                </a:cubicBezTo>
                <a:cubicBezTo>
                  <a:pt x="269" y="47"/>
                  <a:pt x="269" y="44"/>
                  <a:pt x="268" y="42"/>
                </a:cubicBezTo>
                <a:cubicBezTo>
                  <a:pt x="264" y="44"/>
                  <a:pt x="261" y="45"/>
                  <a:pt x="258" y="45"/>
                </a:cubicBezTo>
                <a:cubicBezTo>
                  <a:pt x="253" y="45"/>
                  <a:pt x="249" y="42"/>
                  <a:pt x="247" y="39"/>
                </a:cubicBezTo>
                <a:cubicBezTo>
                  <a:pt x="244" y="36"/>
                  <a:pt x="242" y="34"/>
                  <a:pt x="238" y="34"/>
                </a:cubicBezTo>
                <a:cubicBezTo>
                  <a:pt x="236" y="34"/>
                  <a:pt x="233" y="35"/>
                  <a:pt x="229" y="37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38"/>
                  <a:pt x="225" y="37"/>
                </a:cubicBezTo>
                <a:cubicBezTo>
                  <a:pt x="224" y="36"/>
                  <a:pt x="225" y="35"/>
                  <a:pt x="226" y="33"/>
                </a:cubicBezTo>
                <a:cubicBezTo>
                  <a:pt x="230" y="25"/>
                  <a:pt x="237" y="10"/>
                  <a:pt x="218" y="0"/>
                </a:cubicBezTo>
                <a:cubicBezTo>
                  <a:pt x="214" y="1"/>
                  <a:pt x="211" y="3"/>
                  <a:pt x="208" y="5"/>
                </a:cubicBezTo>
                <a:cubicBezTo>
                  <a:pt x="193" y="13"/>
                  <a:pt x="181" y="20"/>
                  <a:pt x="179" y="43"/>
                </a:cubicBezTo>
                <a:cubicBezTo>
                  <a:pt x="181" y="43"/>
                  <a:pt x="184" y="42"/>
                  <a:pt x="188" y="42"/>
                </a:cubicBezTo>
                <a:cubicBezTo>
                  <a:pt x="193" y="42"/>
                  <a:pt x="198" y="44"/>
                  <a:pt x="202" y="46"/>
                </a:cubicBezTo>
                <a:cubicBezTo>
                  <a:pt x="202" y="46"/>
                  <a:pt x="202" y="47"/>
                  <a:pt x="202" y="47"/>
                </a:cubicBezTo>
                <a:lnTo>
                  <a:pt x="202" y="49"/>
                </a:lnTo>
                <a:cubicBezTo>
                  <a:pt x="202" y="59"/>
                  <a:pt x="201" y="62"/>
                  <a:pt x="189" y="62"/>
                </a:cubicBezTo>
                <a:cubicBezTo>
                  <a:pt x="187" y="62"/>
                  <a:pt x="185" y="60"/>
                  <a:pt x="182" y="59"/>
                </a:cubicBezTo>
                <a:cubicBezTo>
                  <a:pt x="178" y="57"/>
                  <a:pt x="174" y="55"/>
                  <a:pt x="168" y="55"/>
                </a:cubicBezTo>
                <a:cubicBezTo>
                  <a:pt x="164" y="55"/>
                  <a:pt x="160" y="56"/>
                  <a:pt x="155" y="58"/>
                </a:cubicBezTo>
                <a:cubicBezTo>
                  <a:pt x="142" y="71"/>
                  <a:pt x="128" y="81"/>
                  <a:pt x="114" y="90"/>
                </a:cubicBezTo>
                <a:cubicBezTo>
                  <a:pt x="96" y="101"/>
                  <a:pt x="80" y="112"/>
                  <a:pt x="67" y="130"/>
                </a:cubicBezTo>
                <a:cubicBezTo>
                  <a:pt x="64" y="134"/>
                  <a:pt x="61" y="140"/>
                  <a:pt x="58" y="147"/>
                </a:cubicBezTo>
                <a:cubicBezTo>
                  <a:pt x="55" y="153"/>
                  <a:pt x="52" y="160"/>
                  <a:pt x="49" y="166"/>
                </a:cubicBezTo>
                <a:cubicBezTo>
                  <a:pt x="46" y="170"/>
                  <a:pt x="43" y="175"/>
                  <a:pt x="40" y="178"/>
                </a:cubicBezTo>
                <a:cubicBezTo>
                  <a:pt x="34" y="187"/>
                  <a:pt x="29" y="195"/>
                  <a:pt x="31" y="197"/>
                </a:cubicBezTo>
                <a:cubicBezTo>
                  <a:pt x="39" y="203"/>
                  <a:pt x="42" y="203"/>
                  <a:pt x="46" y="202"/>
                </a:cubicBezTo>
                <a:cubicBezTo>
                  <a:pt x="48" y="202"/>
                  <a:pt x="51" y="202"/>
                  <a:pt x="54" y="203"/>
                </a:cubicBezTo>
                <a:cubicBezTo>
                  <a:pt x="56" y="202"/>
                  <a:pt x="57" y="202"/>
                  <a:pt x="58" y="202"/>
                </a:cubicBezTo>
                <a:cubicBezTo>
                  <a:pt x="66" y="202"/>
                  <a:pt x="68" y="215"/>
                  <a:pt x="68" y="215"/>
                </a:cubicBezTo>
                <a:cubicBezTo>
                  <a:pt x="68" y="216"/>
                  <a:pt x="67" y="216"/>
                  <a:pt x="67" y="217"/>
                </a:cubicBezTo>
                <a:cubicBezTo>
                  <a:pt x="66" y="217"/>
                  <a:pt x="66" y="219"/>
                  <a:pt x="65" y="221"/>
                </a:cubicBezTo>
                <a:cubicBezTo>
                  <a:pt x="65" y="223"/>
                  <a:pt x="64" y="226"/>
                  <a:pt x="60" y="226"/>
                </a:cubicBezTo>
                <a:cubicBezTo>
                  <a:pt x="57" y="226"/>
                  <a:pt x="55" y="225"/>
                  <a:pt x="51" y="224"/>
                </a:cubicBezTo>
                <a:cubicBezTo>
                  <a:pt x="48" y="229"/>
                  <a:pt x="44" y="231"/>
                  <a:pt x="40" y="231"/>
                </a:cubicBezTo>
                <a:cubicBezTo>
                  <a:pt x="36" y="231"/>
                  <a:pt x="32" y="229"/>
                  <a:pt x="26" y="226"/>
                </a:cubicBezTo>
                <a:cubicBezTo>
                  <a:pt x="26" y="226"/>
                  <a:pt x="25" y="226"/>
                  <a:pt x="25" y="226"/>
                </a:cubicBezTo>
                <a:cubicBezTo>
                  <a:pt x="25" y="226"/>
                  <a:pt x="25" y="230"/>
                  <a:pt x="26" y="232"/>
                </a:cubicBezTo>
                <a:cubicBezTo>
                  <a:pt x="26" y="237"/>
                  <a:pt x="27" y="244"/>
                  <a:pt x="25" y="251"/>
                </a:cubicBezTo>
                <a:cubicBezTo>
                  <a:pt x="23" y="257"/>
                  <a:pt x="18" y="261"/>
                  <a:pt x="13" y="265"/>
                </a:cubicBezTo>
                <a:cubicBezTo>
                  <a:pt x="7" y="270"/>
                  <a:pt x="0" y="275"/>
                  <a:pt x="0" y="286"/>
                </a:cubicBezTo>
                <a:cubicBezTo>
                  <a:pt x="0" y="286"/>
                  <a:pt x="0" y="287"/>
                  <a:pt x="0" y="288"/>
                </a:cubicBezTo>
                <a:cubicBezTo>
                  <a:pt x="2" y="288"/>
                  <a:pt x="4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cubicBezTo>
                  <a:pt x="15" y="289"/>
                  <a:pt x="34" y="300"/>
                  <a:pt x="34" y="310"/>
                </a:cubicBezTo>
                <a:cubicBezTo>
                  <a:pt x="34" y="315"/>
                  <a:pt x="32" y="318"/>
                  <a:pt x="31" y="319"/>
                </a:cubicBezTo>
                <a:cubicBezTo>
                  <a:pt x="30" y="320"/>
                  <a:pt x="29" y="321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8" y="324"/>
                  <a:pt x="28" y="325"/>
                  <a:pt x="29" y="326"/>
                </a:cubicBezTo>
                <a:cubicBezTo>
                  <a:pt x="29" y="328"/>
                  <a:pt x="29" y="329"/>
                  <a:pt x="29" y="331"/>
                </a:cubicBezTo>
                <a:cubicBezTo>
                  <a:pt x="28" y="335"/>
                  <a:pt x="25" y="338"/>
                  <a:pt x="23" y="341"/>
                </a:cubicBezTo>
                <a:cubicBezTo>
                  <a:pt x="19" y="346"/>
                  <a:pt x="16" y="350"/>
                  <a:pt x="16" y="356"/>
                </a:cubicBezTo>
                <a:cubicBezTo>
                  <a:pt x="16" y="360"/>
                  <a:pt x="18" y="361"/>
                  <a:pt x="21" y="361"/>
                </a:cubicBezTo>
                <a:cubicBezTo>
                  <a:pt x="22" y="361"/>
                  <a:pt x="23" y="361"/>
                  <a:pt x="24" y="361"/>
                </a:cubicBezTo>
                <a:cubicBezTo>
                  <a:pt x="24" y="361"/>
                  <a:pt x="25" y="361"/>
                  <a:pt x="25" y="362"/>
                </a:cubicBezTo>
                <a:cubicBezTo>
                  <a:pt x="26" y="364"/>
                  <a:pt x="26" y="366"/>
                  <a:pt x="26" y="368"/>
                </a:cubicBezTo>
                <a:cubicBezTo>
                  <a:pt x="26" y="369"/>
                  <a:pt x="26" y="369"/>
                  <a:pt x="26" y="370"/>
                </a:cubicBezTo>
                <a:cubicBezTo>
                  <a:pt x="26" y="371"/>
                  <a:pt x="31" y="375"/>
                  <a:pt x="36" y="375"/>
                </a:cubicBezTo>
                <a:cubicBezTo>
                  <a:pt x="38" y="375"/>
                  <a:pt x="40" y="375"/>
                  <a:pt x="42" y="374"/>
                </a:cubicBezTo>
                <a:cubicBezTo>
                  <a:pt x="43" y="373"/>
                  <a:pt x="45" y="373"/>
                  <a:pt x="48" y="373"/>
                </a:cubicBezTo>
                <a:cubicBezTo>
                  <a:pt x="55" y="373"/>
                  <a:pt x="57" y="378"/>
                  <a:pt x="58" y="381"/>
                </a:cubicBezTo>
                <a:cubicBezTo>
                  <a:pt x="60" y="385"/>
                  <a:pt x="60" y="387"/>
                  <a:pt x="63" y="387"/>
                </a:cubicBezTo>
                <a:cubicBezTo>
                  <a:pt x="65" y="386"/>
                  <a:pt x="66" y="386"/>
                  <a:pt x="67" y="385"/>
                </a:cubicBezTo>
                <a:cubicBezTo>
                  <a:pt x="68" y="384"/>
                  <a:pt x="68" y="384"/>
                  <a:pt x="70" y="383"/>
                </a:cubicBezTo>
                <a:cubicBezTo>
                  <a:pt x="70" y="383"/>
                  <a:pt x="70" y="383"/>
                  <a:pt x="70" y="383"/>
                </a:cubicBezTo>
                <a:cubicBezTo>
                  <a:pt x="71" y="383"/>
                  <a:pt x="71" y="383"/>
                  <a:pt x="71" y="383"/>
                </a:cubicBezTo>
                <a:cubicBezTo>
                  <a:pt x="72" y="384"/>
                  <a:pt x="73" y="386"/>
                  <a:pt x="74" y="387"/>
                </a:cubicBezTo>
                <a:cubicBezTo>
                  <a:pt x="77" y="390"/>
                  <a:pt x="79" y="392"/>
                  <a:pt x="84" y="392"/>
                </a:cubicBezTo>
                <a:cubicBezTo>
                  <a:pt x="89" y="392"/>
                  <a:pt x="91" y="391"/>
                  <a:pt x="93" y="389"/>
                </a:cubicBezTo>
                <a:cubicBezTo>
                  <a:pt x="95" y="388"/>
                  <a:pt x="96" y="386"/>
                  <a:pt x="98" y="385"/>
                </a:cubicBezTo>
                <a:cubicBezTo>
                  <a:pt x="100" y="385"/>
                  <a:pt x="102" y="385"/>
                  <a:pt x="103" y="385"/>
                </a:cubicBezTo>
                <a:cubicBezTo>
                  <a:pt x="105" y="386"/>
                  <a:pt x="106" y="386"/>
                  <a:pt x="108" y="385"/>
                </a:cubicBezTo>
                <a:cubicBezTo>
                  <a:pt x="110" y="385"/>
                  <a:pt x="113" y="382"/>
                  <a:pt x="115" y="381"/>
                </a:cubicBezTo>
                <a:cubicBezTo>
                  <a:pt x="116" y="379"/>
                  <a:pt x="117" y="379"/>
                  <a:pt x="118" y="378"/>
                </a:cubicBezTo>
                <a:cubicBezTo>
                  <a:pt x="122" y="376"/>
                  <a:pt x="125" y="375"/>
                  <a:pt x="128" y="375"/>
                </a:cubicBezTo>
                <a:cubicBezTo>
                  <a:pt x="132" y="374"/>
                  <a:pt x="135" y="374"/>
                  <a:pt x="138" y="371"/>
                </a:cubicBezTo>
                <a:cubicBezTo>
                  <a:pt x="139" y="370"/>
                  <a:pt x="139" y="369"/>
                  <a:pt x="139" y="367"/>
                </a:cubicBezTo>
                <a:cubicBezTo>
                  <a:pt x="139" y="366"/>
                  <a:pt x="139" y="365"/>
                  <a:pt x="139" y="364"/>
                </a:cubicBezTo>
                <a:cubicBezTo>
                  <a:pt x="139" y="364"/>
                  <a:pt x="139" y="364"/>
                  <a:pt x="140" y="364"/>
                </a:cubicBezTo>
                <a:cubicBezTo>
                  <a:pt x="139" y="361"/>
                  <a:pt x="139" y="359"/>
                  <a:pt x="139" y="357"/>
                </a:cubicBezTo>
                <a:cubicBezTo>
                  <a:pt x="139" y="349"/>
                  <a:pt x="141" y="348"/>
                  <a:pt x="145" y="346"/>
                </a:cubicBezTo>
                <a:cubicBezTo>
                  <a:pt x="147" y="346"/>
                  <a:pt x="148" y="345"/>
                  <a:pt x="150" y="344"/>
                </a:cubicBezTo>
                <a:cubicBezTo>
                  <a:pt x="151" y="343"/>
                  <a:pt x="151" y="343"/>
                  <a:pt x="151" y="341"/>
                </a:cubicBezTo>
                <a:cubicBezTo>
                  <a:pt x="150" y="339"/>
                  <a:pt x="150" y="338"/>
                  <a:pt x="151" y="336"/>
                </a:cubicBezTo>
                <a:cubicBezTo>
                  <a:pt x="151" y="336"/>
                  <a:pt x="151" y="336"/>
                  <a:pt x="151" y="336"/>
                </a:cubicBezTo>
                <a:cubicBezTo>
                  <a:pt x="154" y="334"/>
                  <a:pt x="156" y="333"/>
                  <a:pt x="158" y="331"/>
                </a:cubicBezTo>
                <a:cubicBezTo>
                  <a:pt x="161" y="328"/>
                  <a:pt x="165" y="326"/>
                  <a:pt x="167" y="322"/>
                </a:cubicBezTo>
                <a:cubicBezTo>
                  <a:pt x="175" y="310"/>
                  <a:pt x="185" y="305"/>
                  <a:pt x="198" y="301"/>
                </a:cubicBezTo>
                <a:cubicBezTo>
                  <a:pt x="200" y="301"/>
                  <a:pt x="201" y="300"/>
                  <a:pt x="202" y="298"/>
                </a:cubicBezTo>
                <a:cubicBezTo>
                  <a:pt x="204" y="296"/>
                  <a:pt x="206" y="294"/>
                  <a:pt x="210" y="294"/>
                </a:cubicBezTo>
                <a:cubicBezTo>
                  <a:pt x="214" y="294"/>
                  <a:pt x="215" y="300"/>
                  <a:pt x="217" y="305"/>
                </a:cubicBezTo>
                <a:cubicBezTo>
                  <a:pt x="218" y="312"/>
                  <a:pt x="219" y="317"/>
                  <a:pt x="224" y="317"/>
                </a:cubicBezTo>
                <a:cubicBezTo>
                  <a:pt x="226" y="317"/>
                  <a:pt x="230" y="314"/>
                  <a:pt x="233" y="312"/>
                </a:cubicBezTo>
                <a:cubicBezTo>
                  <a:pt x="234" y="311"/>
                  <a:pt x="234" y="310"/>
                  <a:pt x="235" y="310"/>
                </a:cubicBezTo>
                <a:cubicBezTo>
                  <a:pt x="238" y="308"/>
                  <a:pt x="243" y="308"/>
                  <a:pt x="247" y="307"/>
                </a:cubicBezTo>
                <a:cubicBezTo>
                  <a:pt x="256" y="306"/>
                  <a:pt x="262" y="305"/>
                  <a:pt x="262" y="298"/>
                </a:cubicBezTo>
                <a:lnTo>
                  <a:pt x="262" y="290"/>
                </a:lnTo>
                <a:cubicBezTo>
                  <a:pt x="262" y="283"/>
                  <a:pt x="264" y="279"/>
                  <a:pt x="266" y="274"/>
                </a:cubicBezTo>
                <a:cubicBezTo>
                  <a:pt x="267" y="272"/>
                  <a:pt x="268" y="270"/>
                  <a:pt x="269" y="268"/>
                </a:cubicBezTo>
                <a:cubicBezTo>
                  <a:pt x="269" y="266"/>
                  <a:pt x="269" y="264"/>
                  <a:pt x="269" y="262"/>
                </a:cubicBezTo>
                <a:cubicBezTo>
                  <a:pt x="270" y="258"/>
                  <a:pt x="270" y="254"/>
                  <a:pt x="273" y="251"/>
                </a:cubicBezTo>
                <a:cubicBezTo>
                  <a:pt x="273" y="251"/>
                  <a:pt x="274" y="251"/>
                  <a:pt x="274" y="251"/>
                </a:cubicBezTo>
                <a:cubicBezTo>
                  <a:pt x="275" y="251"/>
                  <a:pt x="275" y="252"/>
                  <a:pt x="276" y="252"/>
                </a:cubicBezTo>
                <a:cubicBezTo>
                  <a:pt x="277" y="253"/>
                  <a:pt x="278" y="254"/>
                  <a:pt x="280" y="254"/>
                </a:cubicBezTo>
                <a:cubicBezTo>
                  <a:pt x="282" y="254"/>
                  <a:pt x="283" y="253"/>
                  <a:pt x="285" y="252"/>
                </a:cubicBezTo>
                <a:cubicBezTo>
                  <a:pt x="286" y="251"/>
                  <a:pt x="288" y="250"/>
                  <a:pt x="290" y="250"/>
                </a:cubicBezTo>
                <a:cubicBezTo>
                  <a:pt x="288" y="243"/>
                  <a:pt x="287" y="235"/>
                  <a:pt x="285" y="226"/>
                </a:cubicBezTo>
                <a:cubicBezTo>
                  <a:pt x="284" y="220"/>
                  <a:pt x="283" y="215"/>
                  <a:pt x="282" y="209"/>
                </a:cubicBezTo>
                <a:cubicBezTo>
                  <a:pt x="281" y="205"/>
                  <a:pt x="285" y="201"/>
                  <a:pt x="289" y="197"/>
                </a:cubicBezTo>
                <a:cubicBezTo>
                  <a:pt x="294" y="192"/>
                  <a:pt x="300" y="188"/>
                  <a:pt x="300" y="182"/>
                </a:cubicBezTo>
                <a:cubicBezTo>
                  <a:pt x="300" y="176"/>
                  <a:pt x="296" y="168"/>
                  <a:pt x="284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7"/>
          <p:cNvSpPr/>
          <p:nvPr/>
        </p:nvSpPr>
        <p:spPr>
          <a:xfrm>
            <a:off x="11003518" y="3166503"/>
            <a:ext cx="615960" cy="843120"/>
          </a:xfrm>
          <a:custGeom>
            <a:avLst/>
            <a:gdLst/>
            <a:ahLst/>
            <a:cxnLst/>
            <a:rect l="l" t="t" r="r" b="b"/>
            <a:pathLst>
              <a:path w="136" h="211">
                <a:moveTo>
                  <a:pt x="125" y="163"/>
                </a:moveTo>
                <a:cubicBezTo>
                  <a:pt x="122" y="156"/>
                  <a:pt x="120" y="155"/>
                  <a:pt x="116" y="154"/>
                </a:cubicBezTo>
                <a:cubicBezTo>
                  <a:pt x="113" y="153"/>
                  <a:pt x="109" y="151"/>
                  <a:pt x="104" y="146"/>
                </a:cubicBezTo>
                <a:cubicBezTo>
                  <a:pt x="102" y="143"/>
                  <a:pt x="102" y="135"/>
                  <a:pt x="104" y="129"/>
                </a:cubicBezTo>
                <a:cubicBezTo>
                  <a:pt x="104" y="126"/>
                  <a:pt x="106" y="122"/>
                  <a:pt x="109" y="121"/>
                </a:cubicBezTo>
                <a:cubicBezTo>
                  <a:pt x="114" y="119"/>
                  <a:pt x="115" y="118"/>
                  <a:pt x="116" y="118"/>
                </a:cubicBezTo>
                <a:cubicBezTo>
                  <a:pt x="115" y="117"/>
                  <a:pt x="113" y="116"/>
                  <a:pt x="111" y="116"/>
                </a:cubicBezTo>
                <a:cubicBezTo>
                  <a:pt x="103" y="113"/>
                  <a:pt x="89" y="107"/>
                  <a:pt x="85" y="91"/>
                </a:cubicBezTo>
                <a:cubicBezTo>
                  <a:pt x="85" y="88"/>
                  <a:pt x="84" y="86"/>
                  <a:pt x="84" y="84"/>
                </a:cubicBezTo>
                <a:cubicBezTo>
                  <a:pt x="82" y="78"/>
                  <a:pt x="82" y="77"/>
                  <a:pt x="86" y="72"/>
                </a:cubicBezTo>
                <a:cubicBezTo>
                  <a:pt x="92" y="68"/>
                  <a:pt x="94" y="63"/>
                  <a:pt x="94" y="60"/>
                </a:cubicBezTo>
                <a:cubicBezTo>
                  <a:pt x="93" y="54"/>
                  <a:pt x="84" y="51"/>
                  <a:pt x="76" y="48"/>
                </a:cubicBezTo>
                <a:cubicBezTo>
                  <a:pt x="69" y="45"/>
                  <a:pt x="63" y="42"/>
                  <a:pt x="61" y="38"/>
                </a:cubicBezTo>
                <a:cubicBezTo>
                  <a:pt x="50" y="20"/>
                  <a:pt x="50" y="18"/>
                  <a:pt x="51" y="16"/>
                </a:cubicBezTo>
                <a:cubicBezTo>
                  <a:pt x="51" y="16"/>
                  <a:pt x="52" y="15"/>
                  <a:pt x="52" y="15"/>
                </a:cubicBezTo>
                <a:cubicBezTo>
                  <a:pt x="53" y="15"/>
                  <a:pt x="55" y="16"/>
                  <a:pt x="57" y="18"/>
                </a:cubicBezTo>
                <a:cubicBezTo>
                  <a:pt x="59" y="19"/>
                  <a:pt x="62" y="21"/>
                  <a:pt x="64" y="21"/>
                </a:cubicBezTo>
                <a:cubicBezTo>
                  <a:pt x="64" y="21"/>
                  <a:pt x="65" y="21"/>
                  <a:pt x="65" y="20"/>
                </a:cubicBezTo>
                <a:cubicBezTo>
                  <a:pt x="65" y="20"/>
                  <a:pt x="66" y="17"/>
                  <a:pt x="65" y="10"/>
                </a:cubicBezTo>
                <a:cubicBezTo>
                  <a:pt x="60" y="7"/>
                  <a:pt x="54" y="5"/>
                  <a:pt x="46" y="7"/>
                </a:cubicBezTo>
                <a:lnTo>
                  <a:pt x="46" y="7"/>
                </a:lnTo>
                <a:lnTo>
                  <a:pt x="45" y="7"/>
                </a:lnTo>
                <a:cubicBezTo>
                  <a:pt x="37" y="5"/>
                  <a:pt x="32" y="4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7"/>
                  <a:pt x="24" y="13"/>
                  <a:pt x="20" y="16"/>
                </a:cubicBezTo>
                <a:cubicBezTo>
                  <a:pt x="19" y="17"/>
                  <a:pt x="17" y="18"/>
                  <a:pt x="15" y="19"/>
                </a:cubicBezTo>
                <a:cubicBezTo>
                  <a:pt x="10" y="21"/>
                  <a:pt x="5" y="24"/>
                  <a:pt x="5" y="30"/>
                </a:cubicBezTo>
                <a:cubicBezTo>
                  <a:pt x="5" y="37"/>
                  <a:pt x="9" y="42"/>
                  <a:pt x="12" y="47"/>
                </a:cubicBezTo>
                <a:cubicBezTo>
                  <a:pt x="15" y="52"/>
                  <a:pt x="17" y="56"/>
                  <a:pt x="17" y="60"/>
                </a:cubicBezTo>
                <a:cubicBezTo>
                  <a:pt x="17" y="63"/>
                  <a:pt x="16" y="66"/>
                  <a:pt x="15" y="68"/>
                </a:cubicBezTo>
                <a:cubicBezTo>
                  <a:pt x="14" y="70"/>
                  <a:pt x="13" y="73"/>
                  <a:pt x="13" y="76"/>
                </a:cubicBezTo>
                <a:cubicBezTo>
                  <a:pt x="13" y="82"/>
                  <a:pt x="15" y="86"/>
                  <a:pt x="17" y="90"/>
                </a:cubicBezTo>
                <a:cubicBezTo>
                  <a:pt x="19" y="95"/>
                  <a:pt x="21" y="100"/>
                  <a:pt x="21" y="107"/>
                </a:cubicBezTo>
                <a:cubicBezTo>
                  <a:pt x="21" y="114"/>
                  <a:pt x="12" y="124"/>
                  <a:pt x="5" y="131"/>
                </a:cubicBezTo>
                <a:lnTo>
                  <a:pt x="3" y="132"/>
                </a:lnTo>
                <a:lnTo>
                  <a:pt x="0" y="134"/>
                </a:lnTo>
                <a:cubicBezTo>
                  <a:pt x="4" y="138"/>
                  <a:pt x="26" y="160"/>
                  <a:pt x="51" y="170"/>
                </a:cubicBezTo>
                <a:cubicBezTo>
                  <a:pt x="64" y="176"/>
                  <a:pt x="84" y="185"/>
                  <a:pt x="103" y="195"/>
                </a:cubicBezTo>
                <a:cubicBezTo>
                  <a:pt x="115" y="201"/>
                  <a:pt x="126" y="207"/>
                  <a:pt x="136" y="211"/>
                </a:cubicBezTo>
                <a:cubicBezTo>
                  <a:pt x="135" y="191"/>
                  <a:pt x="131" y="176"/>
                  <a:pt x="125" y="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88"/>
          <p:cNvSpPr/>
          <p:nvPr/>
        </p:nvSpPr>
        <p:spPr>
          <a:xfrm>
            <a:off x="11694122" y="4753260"/>
            <a:ext cx="39240" cy="122400"/>
          </a:xfrm>
          <a:custGeom>
            <a:avLst/>
            <a:gdLst/>
            <a:ahLst/>
            <a:cxnLst/>
            <a:rect l="l" t="t" r="r" b="b"/>
            <a:pathLst>
              <a:path w="11" h="35">
                <a:moveTo>
                  <a:pt x="0" y="12"/>
                </a:moveTo>
                <a:cubicBezTo>
                  <a:pt x="0" y="15"/>
                  <a:pt x="1" y="15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9"/>
                  <a:pt x="3" y="21"/>
                  <a:pt x="3" y="23"/>
                </a:cubicBezTo>
                <a:cubicBezTo>
                  <a:pt x="4" y="30"/>
                  <a:pt x="6" y="34"/>
                  <a:pt x="11" y="35"/>
                </a:cubicBezTo>
                <a:lnTo>
                  <a:pt x="11" y="34"/>
                </a:lnTo>
                <a:cubicBezTo>
                  <a:pt x="10" y="32"/>
                  <a:pt x="7" y="28"/>
                  <a:pt x="7" y="24"/>
                </a:cubicBezTo>
                <a:lnTo>
                  <a:pt x="7" y="13"/>
                </a:lnTo>
                <a:cubicBezTo>
                  <a:pt x="7" y="10"/>
                  <a:pt x="9" y="5"/>
                  <a:pt x="10" y="3"/>
                </a:cubicBezTo>
                <a:lnTo>
                  <a:pt x="10" y="0"/>
                </a:lnTo>
                <a:cubicBezTo>
                  <a:pt x="4" y="2"/>
                  <a:pt x="0" y="6"/>
                  <a:pt x="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9"/>
          <p:cNvSpPr/>
          <p:nvPr/>
        </p:nvSpPr>
        <p:spPr>
          <a:xfrm>
            <a:off x="11733722" y="4507020"/>
            <a:ext cx="39240" cy="210240"/>
          </a:xfrm>
          <a:custGeom>
            <a:avLst/>
            <a:gdLst/>
            <a:ahLst/>
            <a:cxnLst/>
            <a:rect l="l" t="t" r="r" b="b"/>
            <a:pathLst>
              <a:path w="12" h="54">
                <a:moveTo>
                  <a:pt x="7" y="54"/>
                </a:moveTo>
                <a:cubicBezTo>
                  <a:pt x="7" y="53"/>
                  <a:pt x="7" y="52"/>
                  <a:pt x="8" y="51"/>
                </a:cubicBezTo>
                <a:cubicBezTo>
                  <a:pt x="8" y="49"/>
                  <a:pt x="9" y="48"/>
                  <a:pt x="9" y="46"/>
                </a:cubicBezTo>
                <a:cubicBezTo>
                  <a:pt x="9" y="44"/>
                  <a:pt x="8" y="42"/>
                  <a:pt x="7" y="41"/>
                </a:cubicBezTo>
                <a:cubicBezTo>
                  <a:pt x="6" y="39"/>
                  <a:pt x="6" y="37"/>
                  <a:pt x="6" y="35"/>
                </a:cubicBezTo>
                <a:cubicBezTo>
                  <a:pt x="6" y="33"/>
                  <a:pt x="7" y="31"/>
                  <a:pt x="8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0" y="25"/>
                  <a:pt x="10" y="23"/>
                  <a:pt x="10" y="22"/>
                </a:cubicBezTo>
                <a:cubicBezTo>
                  <a:pt x="9" y="20"/>
                  <a:pt x="9" y="18"/>
                  <a:pt x="9" y="15"/>
                </a:cubicBezTo>
                <a:cubicBezTo>
                  <a:pt x="9" y="12"/>
                  <a:pt x="10" y="11"/>
                  <a:pt x="10" y="9"/>
                </a:cubicBezTo>
                <a:cubicBezTo>
                  <a:pt x="11" y="8"/>
                  <a:pt x="12" y="7"/>
                  <a:pt x="12" y="4"/>
                </a:cubicBezTo>
                <a:cubicBezTo>
                  <a:pt x="12" y="3"/>
                  <a:pt x="10" y="0"/>
                  <a:pt x="10" y="0"/>
                </a:cubicBezTo>
                <a:cubicBezTo>
                  <a:pt x="8" y="0"/>
                  <a:pt x="8" y="2"/>
                  <a:pt x="7" y="6"/>
                </a:cubicBezTo>
                <a:cubicBezTo>
                  <a:pt x="6" y="9"/>
                  <a:pt x="5" y="14"/>
                  <a:pt x="0" y="15"/>
                </a:cubicBezTo>
                <a:lnTo>
                  <a:pt x="0" y="16"/>
                </a:lnTo>
                <a:cubicBezTo>
                  <a:pt x="0" y="17"/>
                  <a:pt x="0" y="18"/>
                  <a:pt x="1" y="20"/>
                </a:cubicBezTo>
                <a:cubicBezTo>
                  <a:pt x="1" y="21"/>
                  <a:pt x="2" y="22"/>
                  <a:pt x="2" y="23"/>
                </a:cubicBezTo>
                <a:lnTo>
                  <a:pt x="2" y="35"/>
                </a:lnTo>
                <a:cubicBezTo>
                  <a:pt x="2" y="36"/>
                  <a:pt x="2" y="37"/>
                  <a:pt x="2" y="39"/>
                </a:cubicBezTo>
                <a:cubicBezTo>
                  <a:pt x="2" y="41"/>
                  <a:pt x="2" y="43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6" y="45"/>
                  <a:pt x="6" y="47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51"/>
                  <a:pt x="6" y="53"/>
                  <a:pt x="7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0"/>
          <p:cNvSpPr/>
          <p:nvPr/>
        </p:nvSpPr>
        <p:spPr>
          <a:xfrm>
            <a:off x="11793482" y="4770900"/>
            <a:ext cx="19080" cy="3456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1" y="5"/>
                  <a:pt x="2" y="3"/>
                  <a:pt x="3" y="2"/>
                </a:cubicBezTo>
                <a:cubicBezTo>
                  <a:pt x="2" y="2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3"/>
                  <a:pt x="0" y="6"/>
                </a:cubicBezTo>
                <a:cubicBezTo>
                  <a:pt x="0" y="6"/>
                  <a:pt x="0" y="6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1"/>
          <p:cNvSpPr/>
          <p:nvPr/>
        </p:nvSpPr>
        <p:spPr>
          <a:xfrm>
            <a:off x="11793482" y="4313700"/>
            <a:ext cx="19080" cy="12240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5" y="28"/>
                </a:moveTo>
                <a:cubicBezTo>
                  <a:pt x="6" y="25"/>
                  <a:pt x="7" y="21"/>
                  <a:pt x="7" y="20"/>
                </a:cubicBezTo>
                <a:lnTo>
                  <a:pt x="7" y="6"/>
                </a:lnTo>
                <a:cubicBezTo>
                  <a:pt x="7" y="3"/>
                  <a:pt x="4" y="0"/>
                  <a:pt x="2" y="0"/>
                </a:cubicBezTo>
                <a:cubicBezTo>
                  <a:pt x="2" y="0"/>
                  <a:pt x="1" y="0"/>
                  <a:pt x="1" y="2"/>
                </a:cubicBezTo>
                <a:cubicBezTo>
                  <a:pt x="1" y="4"/>
                  <a:pt x="1" y="6"/>
                  <a:pt x="1" y="8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20"/>
                  <a:pt x="2" y="23"/>
                  <a:pt x="4" y="27"/>
                </a:cubicBezTo>
                <a:cubicBezTo>
                  <a:pt x="4" y="27"/>
                  <a:pt x="5" y="27"/>
                  <a:pt x="5" y="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2"/>
          <p:cNvSpPr/>
          <p:nvPr/>
        </p:nvSpPr>
        <p:spPr>
          <a:xfrm>
            <a:off x="11793482" y="41203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5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2"/>
                  <a:pt x="5" y="11"/>
                </a:cubicBezTo>
                <a:cubicBezTo>
                  <a:pt x="5" y="6"/>
                  <a:pt x="3" y="4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3"/>
                  <a:pt x="1" y="4"/>
                  <a:pt x="2" y="5"/>
                </a:cubicBezTo>
                <a:cubicBezTo>
                  <a:pt x="3" y="6"/>
                  <a:pt x="4" y="8"/>
                  <a:pt x="4" y="9"/>
                </a:cubicBezTo>
                <a:lnTo>
                  <a:pt x="4" y="13"/>
                </a:lnTo>
                <a:cubicBezTo>
                  <a:pt x="4" y="14"/>
                  <a:pt x="5" y="14"/>
                  <a:pt x="5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3"/>
          <p:cNvSpPr/>
          <p:nvPr/>
        </p:nvSpPr>
        <p:spPr>
          <a:xfrm>
            <a:off x="11793482" y="4085100"/>
            <a:ext cx="360" cy="16920"/>
          </a:xfrm>
          <a:custGeom>
            <a:avLst/>
            <a:gdLst/>
            <a:ahLst/>
            <a:cxnLst/>
            <a:rect l="l" t="t" r="r" b="b"/>
            <a:pathLst>
              <a:path w="1" h="3">
                <a:moveTo>
                  <a:pt x="1" y="3"/>
                </a:moveTo>
                <a:lnTo>
                  <a:pt x="1" y="3"/>
                </a:lnTo>
                <a:lnTo>
                  <a:pt x="1" y="0"/>
                </a:lnTo>
                <a:lnTo>
                  <a:pt x="0" y="0"/>
                </a:ln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4"/>
          <p:cNvSpPr/>
          <p:nvPr/>
        </p:nvSpPr>
        <p:spPr>
          <a:xfrm>
            <a:off x="11793482" y="4014900"/>
            <a:ext cx="360" cy="36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5"/>
          <p:cNvSpPr/>
          <p:nvPr/>
        </p:nvSpPr>
        <p:spPr>
          <a:xfrm>
            <a:off x="11773682" y="3961980"/>
            <a:ext cx="360" cy="16920"/>
          </a:xfrm>
          <a:custGeom>
            <a:avLst/>
            <a:gdLst/>
            <a:ahLst/>
            <a:cxnLst/>
            <a:rect l="l" t="t" r="r" b="b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1"/>
                </a:lnTo>
                <a:cubicBezTo>
                  <a:pt x="0" y="1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6"/>
          <p:cNvSpPr/>
          <p:nvPr/>
        </p:nvSpPr>
        <p:spPr>
          <a:xfrm>
            <a:off x="11733722" y="3856500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6"/>
                  <a:pt x="1" y="6"/>
                  <a:pt x="2" y="6"/>
                </a:cubicBezTo>
                <a:cubicBezTo>
                  <a:pt x="2" y="6"/>
                  <a:pt x="3" y="4"/>
                  <a:pt x="3" y="3"/>
                </a:cubicBezTo>
                <a:lnTo>
                  <a:pt x="3" y="0"/>
                </a:ln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7"/>
          <p:cNvSpPr/>
          <p:nvPr/>
        </p:nvSpPr>
        <p:spPr>
          <a:xfrm>
            <a:off x="11713922" y="3803940"/>
            <a:ext cx="19080" cy="360"/>
          </a:xfrm>
          <a:custGeom>
            <a:avLst/>
            <a:gdLst/>
            <a:ahLst/>
            <a:cxnLst/>
            <a:rect l="l" t="t" r="r" b="b"/>
            <a:pathLst>
              <a:path w="2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2" y="1"/>
                </a:cubicBez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8"/>
          <p:cNvSpPr/>
          <p:nvPr/>
        </p:nvSpPr>
        <p:spPr>
          <a:xfrm>
            <a:off x="11694122" y="37510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8" h="9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2"/>
                </a:cubicBezTo>
                <a:cubicBezTo>
                  <a:pt x="1" y="4"/>
                  <a:pt x="1" y="5"/>
                  <a:pt x="2" y="5"/>
                </a:cubicBezTo>
                <a:lnTo>
                  <a:pt x="3" y="5"/>
                </a:lnTo>
                <a:lnTo>
                  <a:pt x="3" y="6"/>
                </a:lnTo>
                <a:cubicBezTo>
                  <a:pt x="3" y="9"/>
                  <a:pt x="3" y="9"/>
                  <a:pt x="6" y="9"/>
                </a:cubicBezTo>
                <a:cubicBezTo>
                  <a:pt x="7" y="9"/>
                  <a:pt x="7" y="8"/>
                  <a:pt x="8" y="6"/>
                </a:cubicBezTo>
                <a:cubicBezTo>
                  <a:pt x="6" y="4"/>
                  <a:pt x="2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9"/>
          <p:cNvSpPr/>
          <p:nvPr/>
        </p:nvSpPr>
        <p:spPr>
          <a:xfrm>
            <a:off x="11634362" y="3575340"/>
            <a:ext cx="19080" cy="104760"/>
          </a:xfrm>
          <a:custGeom>
            <a:avLst/>
            <a:gdLst/>
            <a:ahLst/>
            <a:cxnLst/>
            <a:rect l="l" t="t" r="r" b="b"/>
            <a:pathLst>
              <a:path w="7" h="26">
                <a:moveTo>
                  <a:pt x="3" y="2"/>
                </a:moveTo>
                <a:lnTo>
                  <a:pt x="3" y="2"/>
                </a:lnTo>
                <a:cubicBezTo>
                  <a:pt x="2" y="1"/>
                  <a:pt x="1" y="1"/>
                  <a:pt x="0" y="0"/>
                </a:cubicBezTo>
                <a:lnTo>
                  <a:pt x="0" y="4"/>
                </a:lnTo>
                <a:cubicBezTo>
                  <a:pt x="0" y="6"/>
                  <a:pt x="0" y="7"/>
                  <a:pt x="1" y="7"/>
                </a:cubicBezTo>
                <a:cubicBezTo>
                  <a:pt x="1" y="8"/>
                  <a:pt x="2" y="9"/>
                  <a:pt x="2" y="12"/>
                </a:cubicBezTo>
                <a:cubicBezTo>
                  <a:pt x="2" y="14"/>
                  <a:pt x="2" y="15"/>
                  <a:pt x="1" y="16"/>
                </a:cubicBezTo>
                <a:cubicBezTo>
                  <a:pt x="0" y="17"/>
                  <a:pt x="0" y="18"/>
                  <a:pt x="0" y="20"/>
                </a:cubicBezTo>
                <a:cubicBezTo>
                  <a:pt x="0" y="22"/>
                  <a:pt x="4" y="26"/>
                  <a:pt x="5" y="26"/>
                </a:cubicBezTo>
                <a:cubicBezTo>
                  <a:pt x="7" y="26"/>
                  <a:pt x="7" y="24"/>
                  <a:pt x="7" y="24"/>
                </a:cubicBezTo>
                <a:lnTo>
                  <a:pt x="7" y="12"/>
                </a:lnTo>
                <a:cubicBezTo>
                  <a:pt x="6" y="10"/>
                  <a:pt x="5" y="7"/>
                  <a:pt x="5" y="5"/>
                </a:cubicBezTo>
                <a:cubicBezTo>
                  <a:pt x="5" y="2"/>
                  <a:pt x="5" y="2"/>
                  <a:pt x="3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0"/>
          <p:cNvSpPr/>
          <p:nvPr/>
        </p:nvSpPr>
        <p:spPr>
          <a:xfrm>
            <a:off x="11634362" y="35400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0" y="0"/>
                </a:moveTo>
                <a:lnTo>
                  <a:pt x="0" y="2"/>
                </a:lnTo>
                <a:cubicBezTo>
                  <a:pt x="0" y="3"/>
                  <a:pt x="1" y="4"/>
                  <a:pt x="3" y="4"/>
                </a:cubicBezTo>
                <a:cubicBezTo>
                  <a:pt x="5" y="4"/>
                  <a:pt x="6" y="4"/>
                  <a:pt x="6" y="3"/>
                </a:cubicBezTo>
                <a:lnTo>
                  <a:pt x="2" y="0"/>
                </a:ln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1"/>
          <p:cNvSpPr/>
          <p:nvPr/>
        </p:nvSpPr>
        <p:spPr>
          <a:xfrm>
            <a:off x="11574602" y="35929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2"/>
                  <a:pt x="0" y="3"/>
                </a:cubicBezTo>
                <a:cubicBezTo>
                  <a:pt x="1" y="3"/>
                  <a:pt x="3" y="4"/>
                  <a:pt x="4" y="4"/>
                </a:cubicBezTo>
                <a:lnTo>
                  <a:pt x="5" y="4"/>
                </a:lnTo>
                <a:lnTo>
                  <a:pt x="5" y="1"/>
                </a:lnTo>
                <a:cubicBezTo>
                  <a:pt x="4" y="1"/>
                  <a:pt x="4" y="1"/>
                  <a:pt x="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2"/>
          <p:cNvSpPr/>
          <p:nvPr/>
        </p:nvSpPr>
        <p:spPr>
          <a:xfrm>
            <a:off x="9479160" y="938160"/>
            <a:ext cx="78840" cy="157680"/>
          </a:xfrm>
          <a:custGeom>
            <a:avLst/>
            <a:gdLst/>
            <a:ahLst/>
            <a:cxnLst/>
            <a:rect l="l" t="t" r="r" b="b"/>
            <a:pathLst>
              <a:path w="16" h="43">
                <a:moveTo>
                  <a:pt x="16" y="43"/>
                </a:moveTo>
                <a:lnTo>
                  <a:pt x="16" y="43"/>
                </a:lnTo>
                <a:lnTo>
                  <a:pt x="16" y="0"/>
                </a:lnTo>
                <a:cubicBezTo>
                  <a:pt x="5" y="6"/>
                  <a:pt x="0" y="16"/>
                  <a:pt x="0" y="29"/>
                </a:cubicBezTo>
                <a:cubicBezTo>
                  <a:pt x="0" y="42"/>
                  <a:pt x="7" y="42"/>
                  <a:pt x="16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3"/>
          <p:cNvSpPr/>
          <p:nvPr/>
        </p:nvSpPr>
        <p:spPr>
          <a:xfrm>
            <a:off x="10036080" y="1729440"/>
            <a:ext cx="894600" cy="1476000"/>
          </a:xfrm>
          <a:custGeom>
            <a:avLst/>
            <a:gdLst/>
            <a:ahLst/>
            <a:cxnLst/>
            <a:rect l="l" t="t" r="r" b="b"/>
            <a:pathLst>
              <a:path w="199" h="373">
                <a:moveTo>
                  <a:pt x="199" y="238"/>
                </a:moveTo>
                <a:cubicBezTo>
                  <a:pt x="197" y="235"/>
                  <a:pt x="196" y="231"/>
                  <a:pt x="195" y="226"/>
                </a:cubicBezTo>
                <a:cubicBezTo>
                  <a:pt x="195" y="225"/>
                  <a:pt x="193" y="224"/>
                  <a:pt x="192" y="224"/>
                </a:cubicBezTo>
                <a:cubicBezTo>
                  <a:pt x="190" y="224"/>
                  <a:pt x="188" y="226"/>
                  <a:pt x="186" y="230"/>
                </a:cubicBezTo>
                <a:cubicBezTo>
                  <a:pt x="185" y="231"/>
                  <a:pt x="186" y="233"/>
                  <a:pt x="186" y="236"/>
                </a:cubicBezTo>
                <a:cubicBezTo>
                  <a:pt x="187" y="239"/>
                  <a:pt x="188" y="241"/>
                  <a:pt x="187" y="243"/>
                </a:cubicBezTo>
                <a:cubicBezTo>
                  <a:pt x="186" y="244"/>
                  <a:pt x="184" y="245"/>
                  <a:pt x="181" y="244"/>
                </a:cubicBezTo>
                <a:cubicBezTo>
                  <a:pt x="175" y="242"/>
                  <a:pt x="167" y="229"/>
                  <a:pt x="158" y="214"/>
                </a:cubicBezTo>
                <a:cubicBezTo>
                  <a:pt x="151" y="204"/>
                  <a:pt x="144" y="192"/>
                  <a:pt x="138" y="186"/>
                </a:cubicBezTo>
                <a:cubicBezTo>
                  <a:pt x="134" y="182"/>
                  <a:pt x="133" y="178"/>
                  <a:pt x="134" y="175"/>
                </a:cubicBezTo>
                <a:cubicBezTo>
                  <a:pt x="136" y="171"/>
                  <a:pt x="140" y="169"/>
                  <a:pt x="147" y="167"/>
                </a:cubicBezTo>
                <a:cubicBezTo>
                  <a:pt x="148" y="164"/>
                  <a:pt x="147" y="162"/>
                  <a:pt x="141" y="158"/>
                </a:cubicBezTo>
                <a:cubicBezTo>
                  <a:pt x="141" y="157"/>
                  <a:pt x="141" y="157"/>
                  <a:pt x="141" y="157"/>
                </a:cubicBezTo>
                <a:lnTo>
                  <a:pt x="141" y="138"/>
                </a:lnTo>
                <a:cubicBezTo>
                  <a:pt x="141" y="138"/>
                  <a:pt x="141" y="138"/>
                  <a:pt x="141" y="138"/>
                </a:cubicBezTo>
                <a:cubicBezTo>
                  <a:pt x="142" y="136"/>
                  <a:pt x="143" y="136"/>
                  <a:pt x="144" y="136"/>
                </a:cubicBezTo>
                <a:cubicBezTo>
                  <a:pt x="146" y="136"/>
                  <a:pt x="149" y="139"/>
                  <a:pt x="152" y="142"/>
                </a:cubicBezTo>
                <a:cubicBezTo>
                  <a:pt x="154" y="145"/>
                  <a:pt x="157" y="148"/>
                  <a:pt x="158" y="148"/>
                </a:cubicBezTo>
                <a:cubicBezTo>
                  <a:pt x="160" y="148"/>
                  <a:pt x="160" y="147"/>
                  <a:pt x="160" y="147"/>
                </a:cubicBezTo>
                <a:cubicBezTo>
                  <a:pt x="161" y="145"/>
                  <a:pt x="157" y="141"/>
                  <a:pt x="154" y="137"/>
                </a:cubicBezTo>
                <a:cubicBezTo>
                  <a:pt x="151" y="132"/>
                  <a:pt x="147" y="127"/>
                  <a:pt x="147" y="123"/>
                </a:cubicBezTo>
                <a:cubicBezTo>
                  <a:pt x="148" y="88"/>
                  <a:pt x="171" y="88"/>
                  <a:pt x="179" y="88"/>
                </a:cubicBezTo>
                <a:lnTo>
                  <a:pt x="180" y="88"/>
                </a:lnTo>
                <a:cubicBezTo>
                  <a:pt x="181" y="88"/>
                  <a:pt x="182" y="88"/>
                  <a:pt x="182" y="88"/>
                </a:cubicBezTo>
                <a:cubicBezTo>
                  <a:pt x="173" y="76"/>
                  <a:pt x="161" y="44"/>
                  <a:pt x="151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3" y="3"/>
                  <a:pt x="141" y="4"/>
                  <a:pt x="139" y="4"/>
                </a:cubicBezTo>
                <a:cubicBezTo>
                  <a:pt x="136" y="4"/>
                  <a:pt x="135" y="3"/>
                  <a:pt x="133" y="2"/>
                </a:cubicBezTo>
                <a:cubicBezTo>
                  <a:pt x="133" y="2"/>
                  <a:pt x="133" y="2"/>
                  <a:pt x="133" y="2"/>
                </a:cubicBezTo>
                <a:cubicBezTo>
                  <a:pt x="131" y="4"/>
                  <a:pt x="131" y="7"/>
                  <a:pt x="131" y="10"/>
                </a:cubicBezTo>
                <a:cubicBezTo>
                  <a:pt x="131" y="12"/>
                  <a:pt x="130" y="14"/>
                  <a:pt x="130" y="17"/>
                </a:cubicBezTo>
                <a:cubicBezTo>
                  <a:pt x="129" y="19"/>
                  <a:pt x="128" y="21"/>
                  <a:pt x="127" y="23"/>
                </a:cubicBezTo>
                <a:cubicBezTo>
                  <a:pt x="125" y="27"/>
                  <a:pt x="123" y="32"/>
                  <a:pt x="123" y="38"/>
                </a:cubicBezTo>
                <a:lnTo>
                  <a:pt x="123" y="46"/>
                </a:lnTo>
                <a:cubicBezTo>
                  <a:pt x="123" y="56"/>
                  <a:pt x="114" y="57"/>
                  <a:pt x="106" y="58"/>
                </a:cubicBezTo>
                <a:cubicBezTo>
                  <a:pt x="102" y="58"/>
                  <a:pt x="98" y="58"/>
                  <a:pt x="95" y="60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4"/>
                  <a:pt x="86" y="67"/>
                  <a:pt x="83" y="67"/>
                </a:cubicBezTo>
                <a:cubicBezTo>
                  <a:pt x="76" y="67"/>
                  <a:pt x="74" y="60"/>
                  <a:pt x="73" y="53"/>
                </a:cubicBezTo>
                <a:cubicBezTo>
                  <a:pt x="72" y="48"/>
                  <a:pt x="71" y="44"/>
                  <a:pt x="69" y="44"/>
                </a:cubicBezTo>
                <a:cubicBezTo>
                  <a:pt x="66" y="44"/>
                  <a:pt x="65" y="46"/>
                  <a:pt x="63" y="48"/>
                </a:cubicBezTo>
                <a:cubicBezTo>
                  <a:pt x="62" y="49"/>
                  <a:pt x="61" y="51"/>
                  <a:pt x="59" y="51"/>
                </a:cubicBezTo>
                <a:cubicBezTo>
                  <a:pt x="45" y="55"/>
                  <a:pt x="36" y="60"/>
                  <a:pt x="28" y="71"/>
                </a:cubicBezTo>
                <a:cubicBezTo>
                  <a:pt x="25" y="76"/>
                  <a:pt x="22" y="78"/>
                  <a:pt x="18" y="81"/>
                </a:cubicBezTo>
                <a:cubicBezTo>
                  <a:pt x="16" y="82"/>
                  <a:pt x="14" y="84"/>
                  <a:pt x="12" y="86"/>
                </a:cubicBezTo>
                <a:cubicBezTo>
                  <a:pt x="12" y="86"/>
                  <a:pt x="12" y="88"/>
                  <a:pt x="12" y="89"/>
                </a:cubicBezTo>
                <a:cubicBezTo>
                  <a:pt x="12" y="90"/>
                  <a:pt x="12" y="93"/>
                  <a:pt x="10" y="94"/>
                </a:cubicBezTo>
                <a:cubicBezTo>
                  <a:pt x="8" y="95"/>
                  <a:pt x="6" y="96"/>
                  <a:pt x="5" y="97"/>
                </a:cubicBezTo>
                <a:cubicBezTo>
                  <a:pt x="2" y="98"/>
                  <a:pt x="1" y="98"/>
                  <a:pt x="1" y="105"/>
                </a:cubicBezTo>
                <a:cubicBezTo>
                  <a:pt x="1" y="106"/>
                  <a:pt x="1" y="107"/>
                  <a:pt x="0" y="108"/>
                </a:cubicBezTo>
                <a:cubicBezTo>
                  <a:pt x="0" y="109"/>
                  <a:pt x="0" y="111"/>
                  <a:pt x="0" y="111"/>
                </a:cubicBezTo>
                <a:cubicBezTo>
                  <a:pt x="1" y="112"/>
                  <a:pt x="3" y="112"/>
                  <a:pt x="5" y="112"/>
                </a:cubicBezTo>
                <a:cubicBezTo>
                  <a:pt x="7" y="112"/>
                  <a:pt x="10" y="112"/>
                  <a:pt x="12" y="112"/>
                </a:cubicBezTo>
                <a:cubicBezTo>
                  <a:pt x="15" y="114"/>
                  <a:pt x="15" y="118"/>
                  <a:pt x="14" y="121"/>
                </a:cubicBezTo>
                <a:cubicBezTo>
                  <a:pt x="14" y="122"/>
                  <a:pt x="14" y="123"/>
                  <a:pt x="14" y="124"/>
                </a:cubicBezTo>
                <a:cubicBezTo>
                  <a:pt x="15" y="128"/>
                  <a:pt x="19" y="128"/>
                  <a:pt x="25" y="128"/>
                </a:cubicBezTo>
                <a:cubicBezTo>
                  <a:pt x="25" y="128"/>
                  <a:pt x="25" y="128"/>
                  <a:pt x="25" y="128"/>
                </a:cubicBezTo>
                <a:lnTo>
                  <a:pt x="40" y="140"/>
                </a:lnTo>
                <a:cubicBezTo>
                  <a:pt x="40" y="140"/>
                  <a:pt x="40" y="140"/>
                  <a:pt x="40" y="141"/>
                </a:cubicBezTo>
                <a:cubicBezTo>
                  <a:pt x="40" y="150"/>
                  <a:pt x="43" y="150"/>
                  <a:pt x="50" y="150"/>
                </a:cubicBezTo>
                <a:cubicBezTo>
                  <a:pt x="51" y="150"/>
                  <a:pt x="53" y="150"/>
                  <a:pt x="56" y="151"/>
                </a:cubicBezTo>
                <a:cubicBezTo>
                  <a:pt x="61" y="151"/>
                  <a:pt x="62" y="157"/>
                  <a:pt x="64" y="162"/>
                </a:cubicBezTo>
                <a:cubicBezTo>
                  <a:pt x="64" y="164"/>
                  <a:pt x="65" y="166"/>
                  <a:pt x="66" y="166"/>
                </a:cubicBezTo>
                <a:cubicBezTo>
                  <a:pt x="67" y="166"/>
                  <a:pt x="67" y="166"/>
                  <a:pt x="68" y="165"/>
                </a:cubicBezTo>
                <a:cubicBezTo>
                  <a:pt x="69" y="165"/>
                  <a:pt x="70" y="164"/>
                  <a:pt x="71" y="164"/>
                </a:cubicBezTo>
                <a:cubicBezTo>
                  <a:pt x="72" y="164"/>
                  <a:pt x="72" y="165"/>
                  <a:pt x="72" y="165"/>
                </a:cubicBezTo>
                <a:cubicBezTo>
                  <a:pt x="72" y="167"/>
                  <a:pt x="75" y="169"/>
                  <a:pt x="77" y="169"/>
                </a:cubicBezTo>
                <a:cubicBezTo>
                  <a:pt x="79" y="169"/>
                  <a:pt x="81" y="167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78" y="155"/>
                  <a:pt x="67" y="149"/>
                  <a:pt x="62" y="146"/>
                </a:cubicBezTo>
                <a:cubicBezTo>
                  <a:pt x="59" y="145"/>
                  <a:pt x="59" y="145"/>
                  <a:pt x="59" y="144"/>
                </a:cubicBezTo>
                <a:cubicBezTo>
                  <a:pt x="59" y="138"/>
                  <a:pt x="67" y="116"/>
                  <a:pt x="78" y="116"/>
                </a:cubicBezTo>
                <a:cubicBezTo>
                  <a:pt x="78" y="116"/>
                  <a:pt x="79" y="116"/>
                  <a:pt x="79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8"/>
                </a:cubicBezTo>
                <a:cubicBezTo>
                  <a:pt x="69" y="140"/>
                  <a:pt x="84" y="149"/>
                  <a:pt x="95" y="156"/>
                </a:cubicBezTo>
                <a:cubicBezTo>
                  <a:pt x="101" y="159"/>
                  <a:pt x="105" y="162"/>
                  <a:pt x="107" y="166"/>
                </a:cubicBezTo>
                <a:cubicBezTo>
                  <a:pt x="111" y="177"/>
                  <a:pt x="112" y="184"/>
                  <a:pt x="112" y="193"/>
                </a:cubicBezTo>
                <a:cubicBezTo>
                  <a:pt x="112" y="203"/>
                  <a:pt x="113" y="214"/>
                  <a:pt x="122" y="235"/>
                </a:cubicBezTo>
                <a:cubicBezTo>
                  <a:pt x="126" y="244"/>
                  <a:pt x="133" y="262"/>
                  <a:pt x="137" y="278"/>
                </a:cubicBezTo>
                <a:cubicBezTo>
                  <a:pt x="142" y="295"/>
                  <a:pt x="139" y="304"/>
                  <a:pt x="137" y="309"/>
                </a:cubicBezTo>
                <a:cubicBezTo>
                  <a:pt x="135" y="315"/>
                  <a:pt x="134" y="318"/>
                  <a:pt x="145" y="325"/>
                </a:cubicBezTo>
                <a:cubicBezTo>
                  <a:pt x="151" y="329"/>
                  <a:pt x="151" y="333"/>
                  <a:pt x="152" y="339"/>
                </a:cubicBezTo>
                <a:cubicBezTo>
                  <a:pt x="153" y="347"/>
                  <a:pt x="155" y="357"/>
                  <a:pt x="171" y="373"/>
                </a:cubicBezTo>
                <a:lnTo>
                  <a:pt x="175" y="371"/>
                </a:lnTo>
                <a:cubicBezTo>
                  <a:pt x="183" y="364"/>
                  <a:pt x="191" y="354"/>
                  <a:pt x="191" y="347"/>
                </a:cubicBezTo>
                <a:cubicBezTo>
                  <a:pt x="191" y="340"/>
                  <a:pt x="189" y="335"/>
                  <a:pt x="187" y="330"/>
                </a:cubicBezTo>
                <a:cubicBezTo>
                  <a:pt x="185" y="326"/>
                  <a:pt x="183" y="322"/>
                  <a:pt x="183" y="316"/>
                </a:cubicBezTo>
                <a:cubicBezTo>
                  <a:pt x="183" y="313"/>
                  <a:pt x="184" y="310"/>
                  <a:pt x="185" y="308"/>
                </a:cubicBezTo>
                <a:cubicBezTo>
                  <a:pt x="186" y="306"/>
                  <a:pt x="187" y="303"/>
                  <a:pt x="187" y="300"/>
                </a:cubicBezTo>
                <a:cubicBezTo>
                  <a:pt x="187" y="296"/>
                  <a:pt x="185" y="292"/>
                  <a:pt x="182" y="287"/>
                </a:cubicBezTo>
                <a:cubicBezTo>
                  <a:pt x="179" y="282"/>
                  <a:pt x="176" y="277"/>
                  <a:pt x="176" y="270"/>
                </a:cubicBezTo>
                <a:cubicBezTo>
                  <a:pt x="176" y="264"/>
                  <a:pt x="181" y="261"/>
                  <a:pt x="185" y="259"/>
                </a:cubicBezTo>
                <a:cubicBezTo>
                  <a:pt x="187" y="258"/>
                  <a:pt x="189" y="257"/>
                  <a:pt x="190" y="256"/>
                </a:cubicBezTo>
                <a:cubicBezTo>
                  <a:pt x="194" y="253"/>
                  <a:pt x="196" y="247"/>
                  <a:pt x="198" y="241"/>
                </a:cubicBezTo>
                <a:cubicBezTo>
                  <a:pt x="198" y="240"/>
                  <a:pt x="199" y="239"/>
                  <a:pt x="199" y="23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4"/>
          <p:cNvSpPr/>
          <p:nvPr/>
        </p:nvSpPr>
        <p:spPr>
          <a:xfrm>
            <a:off x="10692360" y="4572843"/>
            <a:ext cx="834840" cy="790560"/>
          </a:xfrm>
          <a:custGeom>
            <a:avLst/>
            <a:gdLst/>
            <a:ahLst/>
            <a:cxnLst/>
            <a:rect l="l" t="t" r="r" b="b"/>
            <a:pathLst>
              <a:path w="184" h="199">
                <a:moveTo>
                  <a:pt x="170" y="166"/>
                </a:moveTo>
                <a:cubicBezTo>
                  <a:pt x="173" y="166"/>
                  <a:pt x="175" y="167"/>
                  <a:pt x="178" y="169"/>
                </a:cubicBezTo>
                <a:cubicBezTo>
                  <a:pt x="180" y="170"/>
                  <a:pt x="182" y="171"/>
                  <a:pt x="184" y="172"/>
                </a:cubicBezTo>
                <a:cubicBezTo>
                  <a:pt x="180" y="162"/>
                  <a:pt x="169" y="160"/>
                  <a:pt x="157" y="157"/>
                </a:cubicBezTo>
                <a:cubicBezTo>
                  <a:pt x="145" y="155"/>
                  <a:pt x="131" y="153"/>
                  <a:pt x="125" y="139"/>
                </a:cubicBezTo>
                <a:cubicBezTo>
                  <a:pt x="121" y="136"/>
                  <a:pt x="120" y="131"/>
                  <a:pt x="118" y="127"/>
                </a:cubicBezTo>
                <a:cubicBezTo>
                  <a:pt x="117" y="123"/>
                  <a:pt x="115" y="118"/>
                  <a:pt x="112" y="115"/>
                </a:cubicBezTo>
                <a:lnTo>
                  <a:pt x="111" y="114"/>
                </a:lnTo>
                <a:lnTo>
                  <a:pt x="112" y="96"/>
                </a:lnTo>
                <a:cubicBezTo>
                  <a:pt x="113" y="92"/>
                  <a:pt x="116" y="90"/>
                  <a:pt x="119" y="90"/>
                </a:cubicBezTo>
                <a:cubicBezTo>
                  <a:pt x="122" y="90"/>
                  <a:pt x="126" y="92"/>
                  <a:pt x="130" y="93"/>
                </a:cubicBezTo>
                <a:cubicBezTo>
                  <a:pt x="135" y="95"/>
                  <a:pt x="141" y="97"/>
                  <a:pt x="146" y="97"/>
                </a:cubicBezTo>
                <a:cubicBezTo>
                  <a:pt x="137" y="93"/>
                  <a:pt x="133" y="90"/>
                  <a:pt x="129" y="87"/>
                </a:cubicBezTo>
                <a:cubicBezTo>
                  <a:pt x="125" y="84"/>
                  <a:pt x="122" y="81"/>
                  <a:pt x="116" y="79"/>
                </a:cubicBezTo>
                <a:cubicBezTo>
                  <a:pt x="88" y="67"/>
                  <a:pt x="68" y="56"/>
                  <a:pt x="56" y="43"/>
                </a:cubicBezTo>
                <a:cubicBezTo>
                  <a:pt x="51" y="37"/>
                  <a:pt x="47" y="32"/>
                  <a:pt x="43" y="27"/>
                </a:cubicBezTo>
                <a:cubicBezTo>
                  <a:pt x="34" y="15"/>
                  <a:pt x="28" y="8"/>
                  <a:pt x="9" y="0"/>
                </a:cubicBezTo>
                <a:cubicBezTo>
                  <a:pt x="9" y="2"/>
                  <a:pt x="10" y="5"/>
                  <a:pt x="11" y="7"/>
                </a:cubicBezTo>
                <a:cubicBezTo>
                  <a:pt x="12" y="10"/>
                  <a:pt x="13" y="13"/>
                  <a:pt x="12" y="15"/>
                </a:cubicBezTo>
                <a:cubicBezTo>
                  <a:pt x="10" y="17"/>
                  <a:pt x="7" y="18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1" y="18"/>
                  <a:pt x="4" y="21"/>
                  <a:pt x="6" y="24"/>
                </a:cubicBezTo>
                <a:cubicBezTo>
                  <a:pt x="13" y="29"/>
                  <a:pt x="21" y="37"/>
                  <a:pt x="23" y="46"/>
                </a:cubicBezTo>
                <a:cubicBezTo>
                  <a:pt x="25" y="49"/>
                  <a:pt x="26" y="51"/>
                  <a:pt x="28" y="53"/>
                </a:cubicBezTo>
                <a:cubicBezTo>
                  <a:pt x="29" y="56"/>
                  <a:pt x="30" y="58"/>
                  <a:pt x="32" y="61"/>
                </a:cubicBezTo>
                <a:lnTo>
                  <a:pt x="35" y="61"/>
                </a:lnTo>
                <a:cubicBezTo>
                  <a:pt x="59" y="63"/>
                  <a:pt x="91" y="106"/>
                  <a:pt x="102" y="134"/>
                </a:cubicBezTo>
                <a:cubicBezTo>
                  <a:pt x="119" y="141"/>
                  <a:pt x="128" y="154"/>
                  <a:pt x="136" y="168"/>
                </a:cubicBezTo>
                <a:cubicBezTo>
                  <a:pt x="144" y="179"/>
                  <a:pt x="152" y="191"/>
                  <a:pt x="165" y="199"/>
                </a:cubicBezTo>
                <a:cubicBezTo>
                  <a:pt x="164" y="196"/>
                  <a:pt x="162" y="192"/>
                  <a:pt x="160" y="188"/>
                </a:cubicBezTo>
                <a:cubicBezTo>
                  <a:pt x="157" y="182"/>
                  <a:pt x="154" y="177"/>
                  <a:pt x="156" y="174"/>
                </a:cubicBezTo>
                <a:cubicBezTo>
                  <a:pt x="160" y="170"/>
                  <a:pt x="164" y="166"/>
                  <a:pt x="170" y="1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5"/>
          <p:cNvSpPr/>
          <p:nvPr/>
        </p:nvSpPr>
        <p:spPr>
          <a:xfrm>
            <a:off x="11428560" y="2520720"/>
            <a:ext cx="39240" cy="16920"/>
          </a:xfrm>
          <a:custGeom>
            <a:avLst/>
            <a:gdLst/>
            <a:ahLst/>
            <a:cxnLst/>
            <a:rect l="l" t="t" r="r" b="b"/>
            <a:pathLst>
              <a:path w="11" h="5">
                <a:moveTo>
                  <a:pt x="10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0"/>
                  <a:pt x="0" y="2"/>
                  <a:pt x="0" y="4"/>
                </a:cubicBezTo>
                <a:cubicBezTo>
                  <a:pt x="0" y="4"/>
                  <a:pt x="1" y="5"/>
                  <a:pt x="1" y="5"/>
                </a:cubicBezTo>
                <a:lnTo>
                  <a:pt x="4" y="5"/>
                </a:lnTo>
                <a:lnTo>
                  <a:pt x="8" y="3"/>
                </a:lnTo>
                <a:cubicBezTo>
                  <a:pt x="8" y="2"/>
                  <a:pt x="9" y="1"/>
                  <a:pt x="1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6"/>
          <p:cNvSpPr/>
          <p:nvPr/>
        </p:nvSpPr>
        <p:spPr>
          <a:xfrm>
            <a:off x="11309400" y="2590920"/>
            <a:ext cx="78840" cy="16920"/>
          </a:xfrm>
          <a:custGeom>
            <a:avLst/>
            <a:gdLst/>
            <a:ahLst/>
            <a:cxnLst/>
            <a:rect l="l" t="t" r="r" b="b"/>
            <a:pathLst>
              <a:path w="16" h="6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3"/>
                </a:cubicBezTo>
                <a:lnTo>
                  <a:pt x="0" y="6"/>
                </a:lnTo>
                <a:cubicBezTo>
                  <a:pt x="2" y="6"/>
                  <a:pt x="3" y="6"/>
                  <a:pt x="6" y="6"/>
                </a:cubicBezTo>
                <a:cubicBezTo>
                  <a:pt x="7" y="6"/>
                  <a:pt x="9" y="6"/>
                  <a:pt x="12" y="6"/>
                </a:cubicBezTo>
                <a:cubicBezTo>
                  <a:pt x="15" y="6"/>
                  <a:pt x="16" y="5"/>
                  <a:pt x="16" y="3"/>
                </a:cubicBezTo>
                <a:lnTo>
                  <a:pt x="13" y="3"/>
                </a:lnTo>
                <a:cubicBezTo>
                  <a:pt x="9" y="3"/>
                  <a:pt x="5" y="3"/>
                  <a:pt x="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7"/>
          <p:cNvSpPr/>
          <p:nvPr/>
        </p:nvSpPr>
        <p:spPr>
          <a:xfrm>
            <a:off x="10772280" y="2450160"/>
            <a:ext cx="39240" cy="87120"/>
          </a:xfrm>
          <a:custGeom>
            <a:avLst/>
            <a:gdLst/>
            <a:ahLst/>
            <a:cxnLst/>
            <a:rect l="l" t="t" r="r" b="b"/>
            <a:pathLst>
              <a:path w="9" h="23">
                <a:moveTo>
                  <a:pt x="1" y="4"/>
                </a:moveTo>
                <a:lnTo>
                  <a:pt x="3" y="15"/>
                </a:lnTo>
                <a:cubicBezTo>
                  <a:pt x="3" y="16"/>
                  <a:pt x="4" y="17"/>
                  <a:pt x="5" y="18"/>
                </a:cubicBezTo>
                <a:cubicBezTo>
                  <a:pt x="7" y="19"/>
                  <a:pt x="8" y="21"/>
                  <a:pt x="9" y="23"/>
                </a:cubicBezTo>
                <a:cubicBezTo>
                  <a:pt x="9" y="21"/>
                  <a:pt x="8" y="20"/>
                  <a:pt x="8" y="18"/>
                </a:cubicBezTo>
                <a:cubicBezTo>
                  <a:pt x="7" y="15"/>
                  <a:pt x="7" y="12"/>
                  <a:pt x="7" y="10"/>
                </a:cubicBezTo>
                <a:lnTo>
                  <a:pt x="7" y="3"/>
                </a:lnTo>
                <a:lnTo>
                  <a:pt x="2" y="0"/>
                </a:ln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8"/>
          <p:cNvSpPr/>
          <p:nvPr/>
        </p:nvSpPr>
        <p:spPr>
          <a:xfrm>
            <a:off x="10632600" y="4519923"/>
            <a:ext cx="78840" cy="34560"/>
          </a:xfrm>
          <a:custGeom>
            <a:avLst/>
            <a:gdLst/>
            <a:ahLst/>
            <a:cxnLst/>
            <a:rect l="l" t="t" r="r" b="b"/>
            <a:pathLst>
              <a:path w="14" h="9">
                <a:moveTo>
                  <a:pt x="6" y="0"/>
                </a:moveTo>
                <a:cubicBezTo>
                  <a:pt x="1" y="2"/>
                  <a:pt x="0" y="2"/>
                  <a:pt x="0" y="7"/>
                </a:cubicBezTo>
                <a:cubicBezTo>
                  <a:pt x="2" y="8"/>
                  <a:pt x="4" y="8"/>
                  <a:pt x="5" y="8"/>
                </a:cubicBezTo>
                <a:cubicBezTo>
                  <a:pt x="7" y="9"/>
                  <a:pt x="8" y="9"/>
                  <a:pt x="9" y="9"/>
                </a:cubicBezTo>
                <a:cubicBezTo>
                  <a:pt x="11" y="9"/>
                  <a:pt x="12" y="9"/>
                  <a:pt x="14" y="7"/>
                </a:cubicBezTo>
                <a:cubicBezTo>
                  <a:pt x="13" y="6"/>
                  <a:pt x="12" y="5"/>
                  <a:pt x="11" y="5"/>
                </a:cubicBezTo>
                <a:cubicBezTo>
                  <a:pt x="9" y="4"/>
                  <a:pt x="7" y="2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09"/>
          <p:cNvSpPr/>
          <p:nvPr/>
        </p:nvSpPr>
        <p:spPr>
          <a:xfrm>
            <a:off x="10234800" y="4731243"/>
            <a:ext cx="360" cy="16920"/>
          </a:xfrm>
          <a:custGeom>
            <a:avLst/>
            <a:gdLst/>
            <a:ahLst/>
            <a:cxnLst/>
            <a:rect l="l" t="t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4"/>
                  <a:pt x="3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0"/>
          <p:cNvSpPr/>
          <p:nvPr/>
        </p:nvSpPr>
        <p:spPr>
          <a:xfrm>
            <a:off x="10274400" y="4678323"/>
            <a:ext cx="59040" cy="52200"/>
          </a:xfrm>
          <a:custGeom>
            <a:avLst/>
            <a:gdLst/>
            <a:ahLst/>
            <a:cxnLst/>
            <a:rect l="l" t="t" r="r" b="b"/>
            <a:pathLst>
              <a:path w="11" h="13">
                <a:moveTo>
                  <a:pt x="11" y="13"/>
                </a:moveTo>
                <a:lnTo>
                  <a:pt x="7" y="0"/>
                </a:lnTo>
                <a:lnTo>
                  <a:pt x="0" y="9"/>
                </a:lnTo>
                <a:cubicBezTo>
                  <a:pt x="1" y="10"/>
                  <a:pt x="1" y="12"/>
                  <a:pt x="1" y="13"/>
                </a:cubicBezTo>
                <a:lnTo>
                  <a:pt x="11" y="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1"/>
          <p:cNvSpPr/>
          <p:nvPr/>
        </p:nvSpPr>
        <p:spPr>
          <a:xfrm>
            <a:off x="9479160" y="2186640"/>
            <a:ext cx="974160" cy="1194840"/>
          </a:xfrm>
          <a:custGeom>
            <a:avLst/>
            <a:gdLst/>
            <a:ahLst/>
            <a:cxnLst/>
            <a:rect l="l" t="t" r="r" b="b"/>
            <a:pathLst>
              <a:path w="216" h="301">
                <a:moveTo>
                  <a:pt x="205" y="64"/>
                </a:moveTo>
                <a:cubicBezTo>
                  <a:pt x="206" y="61"/>
                  <a:pt x="206" y="57"/>
                  <a:pt x="206" y="54"/>
                </a:cubicBezTo>
                <a:cubicBezTo>
                  <a:pt x="204" y="55"/>
                  <a:pt x="202" y="57"/>
                  <a:pt x="199" y="57"/>
                </a:cubicBezTo>
                <a:cubicBezTo>
                  <a:pt x="197" y="57"/>
                  <a:pt x="194" y="55"/>
                  <a:pt x="193" y="53"/>
                </a:cubicBezTo>
                <a:cubicBezTo>
                  <a:pt x="193" y="53"/>
                  <a:pt x="193" y="53"/>
                  <a:pt x="192" y="53"/>
                </a:cubicBezTo>
                <a:cubicBezTo>
                  <a:pt x="192" y="54"/>
                  <a:pt x="190" y="55"/>
                  <a:pt x="188" y="55"/>
                </a:cubicBezTo>
                <a:cubicBezTo>
                  <a:pt x="186" y="55"/>
                  <a:pt x="185" y="52"/>
                  <a:pt x="184" y="48"/>
                </a:cubicBezTo>
                <a:cubicBezTo>
                  <a:pt x="183" y="44"/>
                  <a:pt x="182" y="39"/>
                  <a:pt x="178" y="39"/>
                </a:cubicBezTo>
                <a:cubicBezTo>
                  <a:pt x="176" y="39"/>
                  <a:pt x="174" y="39"/>
                  <a:pt x="172" y="38"/>
                </a:cubicBezTo>
                <a:cubicBezTo>
                  <a:pt x="166" y="38"/>
                  <a:pt x="161" y="38"/>
                  <a:pt x="160" y="27"/>
                </a:cubicBezTo>
                <a:lnTo>
                  <a:pt x="147" y="16"/>
                </a:lnTo>
                <a:cubicBezTo>
                  <a:pt x="142" y="16"/>
                  <a:pt x="135" y="16"/>
                  <a:pt x="134" y="11"/>
                </a:cubicBezTo>
                <a:cubicBezTo>
                  <a:pt x="134" y="9"/>
                  <a:pt x="135" y="8"/>
                  <a:pt x="135" y="7"/>
                </a:cubicBezTo>
                <a:cubicBezTo>
                  <a:pt x="135" y="3"/>
                  <a:pt x="136" y="1"/>
                  <a:pt x="134" y="0"/>
                </a:cubicBezTo>
                <a:cubicBezTo>
                  <a:pt x="133" y="0"/>
                  <a:pt x="130" y="0"/>
                  <a:pt x="128" y="0"/>
                </a:cubicBezTo>
                <a:cubicBezTo>
                  <a:pt x="125" y="0"/>
                  <a:pt x="127" y="0"/>
                  <a:pt x="125" y="0"/>
                </a:cubicBezTo>
                <a:lnTo>
                  <a:pt x="123" y="0"/>
                </a:lnTo>
                <a:cubicBezTo>
                  <a:pt x="123" y="0"/>
                  <a:pt x="123" y="3"/>
                  <a:pt x="123" y="4"/>
                </a:cubicBezTo>
                <a:cubicBezTo>
                  <a:pt x="123" y="6"/>
                  <a:pt x="121" y="5"/>
                  <a:pt x="120" y="6"/>
                </a:cubicBezTo>
                <a:cubicBezTo>
                  <a:pt x="117" y="9"/>
                  <a:pt x="114" y="10"/>
                  <a:pt x="110" y="10"/>
                </a:cubicBezTo>
                <a:cubicBezTo>
                  <a:pt x="107" y="11"/>
                  <a:pt x="104" y="11"/>
                  <a:pt x="100" y="14"/>
                </a:cubicBezTo>
                <a:cubicBezTo>
                  <a:pt x="99" y="14"/>
                  <a:pt x="98" y="15"/>
                  <a:pt x="97" y="16"/>
                </a:cubicBezTo>
                <a:cubicBezTo>
                  <a:pt x="95" y="18"/>
                  <a:pt x="92" y="21"/>
                  <a:pt x="90" y="21"/>
                </a:cubicBezTo>
                <a:cubicBezTo>
                  <a:pt x="88" y="21"/>
                  <a:pt x="87" y="21"/>
                  <a:pt x="85" y="21"/>
                </a:cubicBezTo>
                <a:cubicBezTo>
                  <a:pt x="83" y="21"/>
                  <a:pt x="82" y="20"/>
                  <a:pt x="80" y="21"/>
                </a:cubicBezTo>
                <a:cubicBezTo>
                  <a:pt x="78" y="22"/>
                  <a:pt x="77" y="23"/>
                  <a:pt x="75" y="24"/>
                </a:cubicBezTo>
                <a:cubicBezTo>
                  <a:pt x="73" y="26"/>
                  <a:pt x="71" y="28"/>
                  <a:pt x="66" y="28"/>
                </a:cubicBezTo>
                <a:cubicBezTo>
                  <a:pt x="61" y="28"/>
                  <a:pt x="59" y="25"/>
                  <a:pt x="56" y="22"/>
                </a:cubicBezTo>
                <a:cubicBezTo>
                  <a:pt x="55" y="21"/>
                  <a:pt x="54" y="20"/>
                  <a:pt x="53" y="19"/>
                </a:cubicBezTo>
                <a:cubicBezTo>
                  <a:pt x="53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7" y="22"/>
                  <a:pt x="46" y="22"/>
                </a:cubicBezTo>
                <a:cubicBezTo>
                  <a:pt x="47" y="22"/>
                  <a:pt x="47" y="23"/>
                  <a:pt x="48" y="24"/>
                </a:cubicBezTo>
                <a:cubicBezTo>
                  <a:pt x="50" y="25"/>
                  <a:pt x="52" y="27"/>
                  <a:pt x="52" y="29"/>
                </a:cubicBezTo>
                <a:cubicBezTo>
                  <a:pt x="52" y="32"/>
                  <a:pt x="50" y="33"/>
                  <a:pt x="49" y="35"/>
                </a:cubicBezTo>
                <a:cubicBezTo>
                  <a:pt x="48" y="36"/>
                  <a:pt x="47" y="37"/>
                  <a:pt x="47" y="39"/>
                </a:cubicBezTo>
                <a:lnTo>
                  <a:pt x="47" y="48"/>
                </a:lnTo>
                <a:lnTo>
                  <a:pt x="46" y="48"/>
                </a:lnTo>
                <a:cubicBezTo>
                  <a:pt x="45" y="49"/>
                  <a:pt x="44" y="49"/>
                  <a:pt x="42" y="49"/>
                </a:cubicBezTo>
                <a:cubicBezTo>
                  <a:pt x="41" y="49"/>
                  <a:pt x="40" y="48"/>
                  <a:pt x="39" y="48"/>
                </a:cubicBezTo>
                <a:cubicBezTo>
                  <a:pt x="38" y="48"/>
                  <a:pt x="37" y="49"/>
                  <a:pt x="37" y="51"/>
                </a:cubicBezTo>
                <a:cubicBezTo>
                  <a:pt x="37" y="52"/>
                  <a:pt x="37" y="54"/>
                  <a:pt x="36" y="55"/>
                </a:cubicBezTo>
                <a:cubicBezTo>
                  <a:pt x="34" y="58"/>
                  <a:pt x="31" y="60"/>
                  <a:pt x="27" y="62"/>
                </a:cubicBezTo>
                <a:cubicBezTo>
                  <a:pt x="24" y="64"/>
                  <a:pt x="20" y="66"/>
                  <a:pt x="20" y="70"/>
                </a:cubicBezTo>
                <a:cubicBezTo>
                  <a:pt x="20" y="72"/>
                  <a:pt x="21" y="73"/>
                  <a:pt x="23" y="74"/>
                </a:cubicBezTo>
                <a:cubicBezTo>
                  <a:pt x="25" y="75"/>
                  <a:pt x="27" y="76"/>
                  <a:pt x="27" y="79"/>
                </a:cubicBezTo>
                <a:lnTo>
                  <a:pt x="27" y="79"/>
                </a:lnTo>
                <a:lnTo>
                  <a:pt x="27" y="80"/>
                </a:lnTo>
                <a:cubicBezTo>
                  <a:pt x="25" y="81"/>
                  <a:pt x="22" y="84"/>
                  <a:pt x="22" y="86"/>
                </a:cubicBezTo>
                <a:cubicBezTo>
                  <a:pt x="22" y="89"/>
                  <a:pt x="24" y="90"/>
                  <a:pt x="26" y="91"/>
                </a:cubicBezTo>
                <a:cubicBezTo>
                  <a:pt x="28" y="91"/>
                  <a:pt x="30" y="92"/>
                  <a:pt x="31" y="94"/>
                </a:cubicBezTo>
                <a:cubicBezTo>
                  <a:pt x="33" y="98"/>
                  <a:pt x="33" y="104"/>
                  <a:pt x="33" y="109"/>
                </a:cubicBezTo>
                <a:cubicBezTo>
                  <a:pt x="33" y="110"/>
                  <a:pt x="33" y="110"/>
                  <a:pt x="33" y="111"/>
                </a:cubicBezTo>
                <a:cubicBezTo>
                  <a:pt x="33" y="112"/>
                  <a:pt x="35" y="113"/>
                  <a:pt x="37" y="115"/>
                </a:cubicBezTo>
                <a:cubicBezTo>
                  <a:pt x="40" y="117"/>
                  <a:pt x="45" y="119"/>
                  <a:pt x="45" y="124"/>
                </a:cubicBezTo>
                <a:cubicBezTo>
                  <a:pt x="45" y="125"/>
                  <a:pt x="45" y="125"/>
                  <a:pt x="45" y="126"/>
                </a:cubicBezTo>
                <a:cubicBezTo>
                  <a:pt x="46" y="127"/>
                  <a:pt x="47" y="128"/>
                  <a:pt x="47" y="130"/>
                </a:cubicBezTo>
                <a:lnTo>
                  <a:pt x="47" y="131"/>
                </a:lnTo>
                <a:lnTo>
                  <a:pt x="46" y="131"/>
                </a:lnTo>
                <a:cubicBezTo>
                  <a:pt x="42" y="133"/>
                  <a:pt x="41" y="138"/>
                  <a:pt x="40" y="144"/>
                </a:cubicBezTo>
                <a:cubicBezTo>
                  <a:pt x="39" y="150"/>
                  <a:pt x="38" y="156"/>
                  <a:pt x="31" y="156"/>
                </a:cubicBezTo>
                <a:cubicBezTo>
                  <a:pt x="28" y="156"/>
                  <a:pt x="27" y="156"/>
                  <a:pt x="25" y="155"/>
                </a:cubicBezTo>
                <a:cubicBezTo>
                  <a:pt x="24" y="154"/>
                  <a:pt x="24" y="154"/>
                  <a:pt x="22" y="154"/>
                </a:cubicBezTo>
                <a:cubicBezTo>
                  <a:pt x="21" y="154"/>
                  <a:pt x="21" y="157"/>
                  <a:pt x="21" y="158"/>
                </a:cubicBezTo>
                <a:cubicBezTo>
                  <a:pt x="21" y="159"/>
                  <a:pt x="20" y="160"/>
                  <a:pt x="20" y="160"/>
                </a:cubicBezTo>
                <a:cubicBezTo>
                  <a:pt x="19" y="164"/>
                  <a:pt x="16" y="166"/>
                  <a:pt x="13" y="167"/>
                </a:cubicBezTo>
                <a:cubicBezTo>
                  <a:pt x="11" y="169"/>
                  <a:pt x="8" y="171"/>
                  <a:pt x="8" y="173"/>
                </a:cubicBezTo>
                <a:cubicBezTo>
                  <a:pt x="8" y="174"/>
                  <a:pt x="9" y="175"/>
                  <a:pt x="11" y="176"/>
                </a:cubicBezTo>
                <a:cubicBezTo>
                  <a:pt x="13" y="178"/>
                  <a:pt x="16" y="179"/>
                  <a:pt x="16" y="184"/>
                </a:cubicBezTo>
                <a:cubicBezTo>
                  <a:pt x="16" y="188"/>
                  <a:pt x="15" y="189"/>
                  <a:pt x="12" y="189"/>
                </a:cubicBezTo>
                <a:cubicBezTo>
                  <a:pt x="12" y="189"/>
                  <a:pt x="10" y="189"/>
                  <a:pt x="9" y="189"/>
                </a:cubicBezTo>
                <a:cubicBezTo>
                  <a:pt x="4" y="192"/>
                  <a:pt x="0" y="200"/>
                  <a:pt x="0" y="206"/>
                </a:cubicBezTo>
                <a:cubicBezTo>
                  <a:pt x="0" y="218"/>
                  <a:pt x="4" y="223"/>
                  <a:pt x="8" y="228"/>
                </a:cubicBezTo>
                <a:cubicBezTo>
                  <a:pt x="10" y="231"/>
                  <a:pt x="12" y="233"/>
                  <a:pt x="14" y="237"/>
                </a:cubicBezTo>
                <a:cubicBezTo>
                  <a:pt x="15" y="238"/>
                  <a:pt x="17" y="239"/>
                  <a:pt x="19" y="240"/>
                </a:cubicBezTo>
                <a:cubicBezTo>
                  <a:pt x="22" y="241"/>
                  <a:pt x="26" y="243"/>
                  <a:pt x="26" y="247"/>
                </a:cubicBezTo>
                <a:lnTo>
                  <a:pt x="26" y="253"/>
                </a:lnTo>
                <a:cubicBezTo>
                  <a:pt x="26" y="254"/>
                  <a:pt x="26" y="255"/>
                  <a:pt x="27" y="257"/>
                </a:cubicBezTo>
                <a:cubicBezTo>
                  <a:pt x="29" y="258"/>
                  <a:pt x="30" y="260"/>
                  <a:pt x="30" y="264"/>
                </a:cubicBezTo>
                <a:lnTo>
                  <a:pt x="33" y="264"/>
                </a:lnTo>
                <a:cubicBezTo>
                  <a:pt x="34" y="263"/>
                  <a:pt x="36" y="260"/>
                  <a:pt x="38" y="258"/>
                </a:cubicBezTo>
                <a:cubicBezTo>
                  <a:pt x="43" y="254"/>
                  <a:pt x="45" y="252"/>
                  <a:pt x="47" y="252"/>
                </a:cubicBezTo>
                <a:cubicBezTo>
                  <a:pt x="59" y="252"/>
                  <a:pt x="78" y="264"/>
                  <a:pt x="78" y="277"/>
                </a:cubicBezTo>
                <a:cubicBezTo>
                  <a:pt x="78" y="279"/>
                  <a:pt x="77" y="280"/>
                  <a:pt x="76" y="282"/>
                </a:cubicBezTo>
                <a:cubicBezTo>
                  <a:pt x="75" y="283"/>
                  <a:pt x="75" y="284"/>
                  <a:pt x="75" y="286"/>
                </a:cubicBezTo>
                <a:cubicBezTo>
                  <a:pt x="75" y="292"/>
                  <a:pt x="77" y="294"/>
                  <a:pt x="81" y="294"/>
                </a:cubicBezTo>
                <a:cubicBezTo>
                  <a:pt x="84" y="294"/>
                  <a:pt x="85" y="293"/>
                  <a:pt x="86" y="292"/>
                </a:cubicBezTo>
                <a:cubicBezTo>
                  <a:pt x="87" y="290"/>
                  <a:pt x="88" y="289"/>
                  <a:pt x="91" y="289"/>
                </a:cubicBezTo>
                <a:cubicBezTo>
                  <a:pt x="93" y="289"/>
                  <a:pt x="94" y="289"/>
                  <a:pt x="95" y="290"/>
                </a:cubicBezTo>
                <a:cubicBezTo>
                  <a:pt x="96" y="290"/>
                  <a:pt x="97" y="290"/>
                  <a:pt x="99" y="290"/>
                </a:cubicBezTo>
                <a:lnTo>
                  <a:pt x="106" y="290"/>
                </a:lnTo>
                <a:cubicBezTo>
                  <a:pt x="109" y="290"/>
                  <a:pt x="110" y="293"/>
                  <a:pt x="111" y="295"/>
                </a:cubicBezTo>
                <a:cubicBezTo>
                  <a:pt x="112" y="298"/>
                  <a:pt x="113" y="300"/>
                  <a:pt x="115" y="301"/>
                </a:cubicBezTo>
                <a:lnTo>
                  <a:pt x="115" y="301"/>
                </a:lnTo>
                <a:cubicBezTo>
                  <a:pt x="117" y="299"/>
                  <a:pt x="119" y="298"/>
                  <a:pt x="122" y="296"/>
                </a:cubicBezTo>
                <a:cubicBezTo>
                  <a:pt x="127" y="292"/>
                  <a:pt x="133" y="288"/>
                  <a:pt x="139" y="281"/>
                </a:cubicBezTo>
                <a:cubicBezTo>
                  <a:pt x="136" y="279"/>
                  <a:pt x="128" y="269"/>
                  <a:pt x="131" y="263"/>
                </a:cubicBezTo>
                <a:cubicBezTo>
                  <a:pt x="134" y="258"/>
                  <a:pt x="141" y="254"/>
                  <a:pt x="149" y="250"/>
                </a:cubicBezTo>
                <a:cubicBezTo>
                  <a:pt x="157" y="246"/>
                  <a:pt x="164" y="242"/>
                  <a:pt x="169" y="237"/>
                </a:cubicBezTo>
                <a:lnTo>
                  <a:pt x="170" y="237"/>
                </a:lnTo>
                <a:lnTo>
                  <a:pt x="170" y="237"/>
                </a:lnTo>
                <a:cubicBezTo>
                  <a:pt x="171" y="237"/>
                  <a:pt x="172" y="237"/>
                  <a:pt x="173" y="238"/>
                </a:cubicBezTo>
                <a:cubicBezTo>
                  <a:pt x="174" y="240"/>
                  <a:pt x="173" y="244"/>
                  <a:pt x="172" y="249"/>
                </a:cubicBezTo>
                <a:cubicBezTo>
                  <a:pt x="171" y="252"/>
                  <a:pt x="170" y="256"/>
                  <a:pt x="171" y="257"/>
                </a:cubicBezTo>
                <a:cubicBezTo>
                  <a:pt x="171" y="257"/>
                  <a:pt x="171" y="258"/>
                  <a:pt x="173" y="257"/>
                </a:cubicBezTo>
                <a:cubicBezTo>
                  <a:pt x="175" y="251"/>
                  <a:pt x="178" y="247"/>
                  <a:pt x="181" y="243"/>
                </a:cubicBezTo>
                <a:cubicBezTo>
                  <a:pt x="186" y="237"/>
                  <a:pt x="190" y="232"/>
                  <a:pt x="187" y="221"/>
                </a:cubicBezTo>
                <a:lnTo>
                  <a:pt x="187" y="220"/>
                </a:lnTo>
                <a:lnTo>
                  <a:pt x="187" y="220"/>
                </a:lnTo>
                <a:cubicBezTo>
                  <a:pt x="189" y="217"/>
                  <a:pt x="191" y="215"/>
                  <a:pt x="193" y="213"/>
                </a:cubicBezTo>
                <a:cubicBezTo>
                  <a:pt x="197" y="207"/>
                  <a:pt x="201" y="203"/>
                  <a:pt x="201" y="195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0" y="195"/>
                  <a:pt x="197" y="198"/>
                  <a:pt x="195" y="200"/>
                </a:cubicBezTo>
                <a:cubicBezTo>
                  <a:pt x="191" y="204"/>
                  <a:pt x="186" y="209"/>
                  <a:pt x="183" y="209"/>
                </a:cubicBezTo>
                <a:cubicBezTo>
                  <a:pt x="182" y="209"/>
                  <a:pt x="181" y="208"/>
                  <a:pt x="180" y="207"/>
                </a:cubicBezTo>
                <a:cubicBezTo>
                  <a:pt x="177" y="201"/>
                  <a:pt x="174" y="187"/>
                  <a:pt x="172" y="174"/>
                </a:cubicBezTo>
                <a:cubicBezTo>
                  <a:pt x="169" y="160"/>
                  <a:pt x="167" y="146"/>
                  <a:pt x="163" y="142"/>
                </a:cubicBezTo>
                <a:cubicBezTo>
                  <a:pt x="153" y="133"/>
                  <a:pt x="158" y="120"/>
                  <a:pt x="164" y="109"/>
                </a:cubicBezTo>
                <a:cubicBezTo>
                  <a:pt x="165" y="105"/>
                  <a:pt x="167" y="101"/>
                  <a:pt x="168" y="97"/>
                </a:cubicBezTo>
                <a:lnTo>
                  <a:pt x="169" y="95"/>
                </a:lnTo>
                <a:lnTo>
                  <a:pt x="170" y="96"/>
                </a:lnTo>
                <a:cubicBezTo>
                  <a:pt x="173" y="97"/>
                  <a:pt x="175" y="97"/>
                  <a:pt x="176" y="95"/>
                </a:cubicBezTo>
                <a:cubicBezTo>
                  <a:pt x="178" y="94"/>
                  <a:pt x="178" y="89"/>
                  <a:pt x="177" y="86"/>
                </a:cubicBezTo>
                <a:cubicBezTo>
                  <a:pt x="177" y="84"/>
                  <a:pt x="177" y="82"/>
                  <a:pt x="178" y="81"/>
                </a:cubicBezTo>
                <a:cubicBezTo>
                  <a:pt x="178" y="81"/>
                  <a:pt x="179" y="80"/>
                  <a:pt x="180" y="81"/>
                </a:cubicBezTo>
                <a:cubicBezTo>
                  <a:pt x="183" y="83"/>
                  <a:pt x="186" y="88"/>
                  <a:pt x="188" y="93"/>
                </a:cubicBezTo>
                <a:cubicBezTo>
                  <a:pt x="191" y="98"/>
                  <a:pt x="195" y="105"/>
                  <a:pt x="197" y="105"/>
                </a:cubicBezTo>
                <a:cubicBezTo>
                  <a:pt x="197" y="105"/>
                  <a:pt x="197" y="104"/>
                  <a:pt x="198" y="104"/>
                </a:cubicBezTo>
                <a:cubicBezTo>
                  <a:pt x="200" y="100"/>
                  <a:pt x="201" y="98"/>
                  <a:pt x="203" y="98"/>
                </a:cubicBezTo>
                <a:cubicBezTo>
                  <a:pt x="206" y="98"/>
                  <a:pt x="207" y="100"/>
                  <a:pt x="209" y="103"/>
                </a:cubicBezTo>
                <a:cubicBezTo>
                  <a:pt x="210" y="104"/>
                  <a:pt x="211" y="106"/>
                  <a:pt x="212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6"/>
                  <a:pt x="215" y="105"/>
                  <a:pt x="215" y="104"/>
                </a:cubicBezTo>
                <a:cubicBezTo>
                  <a:pt x="216" y="101"/>
                  <a:pt x="213" y="96"/>
                  <a:pt x="210" y="91"/>
                </a:cubicBezTo>
                <a:cubicBezTo>
                  <a:pt x="206" y="82"/>
                  <a:pt x="201" y="73"/>
                  <a:pt x="205" y="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2"/>
          <p:cNvSpPr/>
          <p:nvPr/>
        </p:nvSpPr>
        <p:spPr>
          <a:xfrm>
            <a:off x="10274760" y="4876560"/>
            <a:ext cx="437040" cy="1036440"/>
          </a:xfrm>
          <a:custGeom>
            <a:avLst/>
            <a:gdLst/>
            <a:ahLst/>
            <a:cxnLst/>
            <a:rect l="l" t="t" r="r" b="b"/>
            <a:pathLst>
              <a:path w="100" h="258">
                <a:moveTo>
                  <a:pt x="46" y="218"/>
                </a:moveTo>
                <a:cubicBezTo>
                  <a:pt x="48" y="216"/>
                  <a:pt x="50" y="216"/>
                  <a:pt x="52" y="216"/>
                </a:cubicBezTo>
                <a:cubicBezTo>
                  <a:pt x="54" y="216"/>
                  <a:pt x="55" y="218"/>
                  <a:pt x="56" y="220"/>
                </a:cubicBezTo>
                <a:cubicBezTo>
                  <a:pt x="58" y="222"/>
                  <a:pt x="59" y="224"/>
                  <a:pt x="62" y="224"/>
                </a:cubicBezTo>
                <a:cubicBezTo>
                  <a:pt x="77" y="224"/>
                  <a:pt x="89" y="208"/>
                  <a:pt x="97" y="176"/>
                </a:cubicBezTo>
                <a:cubicBezTo>
                  <a:pt x="100" y="162"/>
                  <a:pt x="99" y="133"/>
                  <a:pt x="98" y="101"/>
                </a:cubicBezTo>
                <a:cubicBezTo>
                  <a:pt x="98" y="84"/>
                  <a:pt x="97" y="67"/>
                  <a:pt x="97" y="50"/>
                </a:cubicBezTo>
                <a:cubicBezTo>
                  <a:pt x="90" y="35"/>
                  <a:pt x="88" y="24"/>
                  <a:pt x="87" y="17"/>
                </a:cubicBezTo>
                <a:cubicBezTo>
                  <a:pt x="87" y="17"/>
                  <a:pt x="86" y="18"/>
                  <a:pt x="85" y="18"/>
                </a:cubicBezTo>
                <a:cubicBezTo>
                  <a:pt x="84" y="19"/>
                  <a:pt x="83" y="20"/>
                  <a:pt x="81" y="20"/>
                </a:cubicBezTo>
                <a:cubicBezTo>
                  <a:pt x="78" y="20"/>
                  <a:pt x="78" y="15"/>
                  <a:pt x="78" y="12"/>
                </a:cubicBezTo>
                <a:cubicBezTo>
                  <a:pt x="78" y="10"/>
                  <a:pt x="77" y="9"/>
                  <a:pt x="77" y="8"/>
                </a:cubicBezTo>
                <a:lnTo>
                  <a:pt x="77" y="8"/>
                </a:lnTo>
                <a:cubicBezTo>
                  <a:pt x="75" y="6"/>
                  <a:pt x="65" y="1"/>
                  <a:pt x="62" y="0"/>
                </a:cubicBezTo>
                <a:lnTo>
                  <a:pt x="50" y="17"/>
                </a:lnTo>
                <a:cubicBezTo>
                  <a:pt x="55" y="20"/>
                  <a:pt x="61" y="23"/>
                  <a:pt x="62" y="23"/>
                </a:cubicBezTo>
                <a:cubicBezTo>
                  <a:pt x="64" y="23"/>
                  <a:pt x="65" y="22"/>
                  <a:pt x="66" y="22"/>
                </a:cubicBezTo>
                <a:cubicBezTo>
                  <a:pt x="68" y="22"/>
                  <a:pt x="69" y="21"/>
                  <a:pt x="72" y="23"/>
                </a:cubicBezTo>
                <a:lnTo>
                  <a:pt x="73" y="23"/>
                </a:lnTo>
                <a:lnTo>
                  <a:pt x="73" y="37"/>
                </a:lnTo>
                <a:cubicBezTo>
                  <a:pt x="71" y="40"/>
                  <a:pt x="68" y="41"/>
                  <a:pt x="66" y="43"/>
                </a:cubicBezTo>
                <a:cubicBezTo>
                  <a:pt x="64" y="44"/>
                  <a:pt x="62" y="45"/>
                  <a:pt x="62" y="46"/>
                </a:cubicBezTo>
                <a:cubicBezTo>
                  <a:pt x="62" y="47"/>
                  <a:pt x="63" y="49"/>
                  <a:pt x="64" y="51"/>
                </a:cubicBezTo>
                <a:cubicBezTo>
                  <a:pt x="66" y="53"/>
                  <a:pt x="67" y="55"/>
                  <a:pt x="67" y="57"/>
                </a:cubicBezTo>
                <a:cubicBezTo>
                  <a:pt x="67" y="74"/>
                  <a:pt x="43" y="74"/>
                  <a:pt x="32" y="74"/>
                </a:cubicBezTo>
                <a:cubicBezTo>
                  <a:pt x="29" y="74"/>
                  <a:pt x="24" y="82"/>
                  <a:pt x="24" y="85"/>
                </a:cubicBezTo>
                <a:cubicBezTo>
                  <a:pt x="24" y="88"/>
                  <a:pt x="25" y="90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7" y="101"/>
                  <a:pt x="23" y="102"/>
                  <a:pt x="19" y="102"/>
                </a:cubicBezTo>
                <a:cubicBezTo>
                  <a:pt x="20" y="104"/>
                  <a:pt x="21" y="106"/>
                  <a:pt x="22" y="108"/>
                </a:cubicBezTo>
                <a:cubicBezTo>
                  <a:pt x="27" y="122"/>
                  <a:pt x="32" y="137"/>
                  <a:pt x="34" y="158"/>
                </a:cubicBezTo>
                <a:lnTo>
                  <a:pt x="34" y="159"/>
                </a:lnTo>
                <a:lnTo>
                  <a:pt x="33" y="160"/>
                </a:lnTo>
                <a:cubicBezTo>
                  <a:pt x="29" y="161"/>
                  <a:pt x="24" y="161"/>
                  <a:pt x="18" y="162"/>
                </a:cubicBezTo>
                <a:cubicBezTo>
                  <a:pt x="14" y="163"/>
                  <a:pt x="9" y="163"/>
                  <a:pt x="5" y="164"/>
                </a:cubicBezTo>
                <a:cubicBezTo>
                  <a:pt x="5" y="171"/>
                  <a:pt x="3" y="179"/>
                  <a:pt x="2" y="184"/>
                </a:cubicBezTo>
                <a:cubicBezTo>
                  <a:pt x="1" y="186"/>
                  <a:pt x="0" y="188"/>
                  <a:pt x="0" y="189"/>
                </a:cubicBezTo>
                <a:cubicBezTo>
                  <a:pt x="3" y="191"/>
                  <a:pt x="5" y="193"/>
                  <a:pt x="7" y="195"/>
                </a:cubicBezTo>
                <a:cubicBezTo>
                  <a:pt x="13" y="200"/>
                  <a:pt x="19" y="205"/>
                  <a:pt x="29" y="223"/>
                </a:cubicBezTo>
                <a:cubicBezTo>
                  <a:pt x="30" y="225"/>
                  <a:pt x="35" y="237"/>
                  <a:pt x="35" y="242"/>
                </a:cubicBezTo>
                <a:lnTo>
                  <a:pt x="35" y="243"/>
                </a:lnTo>
                <a:lnTo>
                  <a:pt x="35" y="243"/>
                </a:lnTo>
                <a:cubicBezTo>
                  <a:pt x="30" y="246"/>
                  <a:pt x="27" y="248"/>
                  <a:pt x="27" y="251"/>
                </a:cubicBezTo>
                <a:cubicBezTo>
                  <a:pt x="27" y="254"/>
                  <a:pt x="29" y="256"/>
                  <a:pt x="31" y="258"/>
                </a:cubicBezTo>
                <a:cubicBezTo>
                  <a:pt x="30" y="257"/>
                  <a:pt x="30" y="256"/>
                  <a:pt x="30" y="254"/>
                </a:cubicBezTo>
                <a:cubicBezTo>
                  <a:pt x="31" y="252"/>
                  <a:pt x="34" y="250"/>
                  <a:pt x="41" y="248"/>
                </a:cubicBezTo>
                <a:cubicBezTo>
                  <a:pt x="41" y="243"/>
                  <a:pt x="41" y="239"/>
                  <a:pt x="41" y="236"/>
                </a:cubicBezTo>
                <a:cubicBezTo>
                  <a:pt x="41" y="226"/>
                  <a:pt x="41" y="222"/>
                  <a:pt x="46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3"/>
          <p:cNvSpPr/>
          <p:nvPr/>
        </p:nvSpPr>
        <p:spPr>
          <a:xfrm>
            <a:off x="10314360" y="5522163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5" h="69">
                <a:moveTo>
                  <a:pt x="75" y="0"/>
                </a:moveTo>
                <a:cubicBezTo>
                  <a:pt x="74" y="1"/>
                  <a:pt x="73" y="1"/>
                  <a:pt x="71" y="1"/>
                </a:cubicBezTo>
                <a:cubicBezTo>
                  <a:pt x="69" y="1"/>
                  <a:pt x="66" y="1"/>
                  <a:pt x="65" y="2"/>
                </a:cubicBezTo>
                <a:cubicBezTo>
                  <a:pt x="65" y="3"/>
                  <a:pt x="65" y="4"/>
                  <a:pt x="65" y="5"/>
                </a:cubicBezTo>
                <a:cubicBezTo>
                  <a:pt x="64" y="9"/>
                  <a:pt x="63" y="12"/>
                  <a:pt x="57" y="12"/>
                </a:cubicBezTo>
                <a:cubicBezTo>
                  <a:pt x="52" y="12"/>
                  <a:pt x="48" y="11"/>
                  <a:pt x="44" y="10"/>
                </a:cubicBezTo>
                <a:cubicBezTo>
                  <a:pt x="39" y="9"/>
                  <a:pt x="35" y="7"/>
                  <a:pt x="31" y="7"/>
                </a:cubicBezTo>
                <a:cubicBezTo>
                  <a:pt x="31" y="7"/>
                  <a:pt x="30" y="8"/>
                  <a:pt x="30" y="9"/>
                </a:cubicBezTo>
                <a:cubicBezTo>
                  <a:pt x="29" y="9"/>
                  <a:pt x="28" y="11"/>
                  <a:pt x="27" y="11"/>
                </a:cubicBezTo>
                <a:cubicBezTo>
                  <a:pt x="26" y="11"/>
                  <a:pt x="25" y="11"/>
                  <a:pt x="24" y="11"/>
                </a:cubicBezTo>
                <a:cubicBezTo>
                  <a:pt x="22" y="11"/>
                  <a:pt x="21" y="11"/>
                  <a:pt x="19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10"/>
                  <a:pt x="15" y="13"/>
                </a:cubicBezTo>
                <a:lnTo>
                  <a:pt x="15" y="19"/>
                </a:lnTo>
                <a:cubicBezTo>
                  <a:pt x="15" y="19"/>
                  <a:pt x="15" y="20"/>
                  <a:pt x="15" y="20"/>
                </a:cubicBezTo>
                <a:cubicBezTo>
                  <a:pt x="14" y="20"/>
                  <a:pt x="14" y="20"/>
                  <a:pt x="14" y="21"/>
                </a:cubicBezTo>
                <a:cubicBezTo>
                  <a:pt x="12" y="21"/>
                  <a:pt x="11" y="22"/>
                  <a:pt x="9" y="22"/>
                </a:cubicBezTo>
                <a:cubicBezTo>
                  <a:pt x="9" y="22"/>
                  <a:pt x="8" y="22"/>
                  <a:pt x="8" y="22"/>
                </a:cubicBezTo>
                <a:lnTo>
                  <a:pt x="7" y="22"/>
                </a:lnTo>
                <a:cubicBezTo>
                  <a:pt x="7" y="24"/>
                  <a:pt x="5" y="25"/>
                  <a:pt x="4" y="26"/>
                </a:cubicBezTo>
                <a:cubicBezTo>
                  <a:pt x="3" y="27"/>
                  <a:pt x="3" y="28"/>
                  <a:pt x="3" y="30"/>
                </a:cubicBezTo>
                <a:lnTo>
                  <a:pt x="3" y="34"/>
                </a:lnTo>
                <a:cubicBezTo>
                  <a:pt x="3" y="38"/>
                  <a:pt x="2" y="41"/>
                  <a:pt x="0" y="44"/>
                </a:cubicBezTo>
                <a:cubicBezTo>
                  <a:pt x="6" y="45"/>
                  <a:pt x="7" y="48"/>
                  <a:pt x="9" y="53"/>
                </a:cubicBezTo>
                <a:cubicBezTo>
                  <a:pt x="10" y="56"/>
                  <a:pt x="12" y="60"/>
                  <a:pt x="14" y="65"/>
                </a:cubicBezTo>
                <a:cubicBezTo>
                  <a:pt x="16" y="68"/>
                  <a:pt x="18" y="69"/>
                  <a:pt x="22" y="69"/>
                </a:cubicBezTo>
                <a:cubicBezTo>
                  <a:pt x="31" y="69"/>
                  <a:pt x="45" y="57"/>
                  <a:pt x="53" y="42"/>
                </a:cubicBezTo>
                <a:cubicBezTo>
                  <a:pt x="55" y="37"/>
                  <a:pt x="57" y="33"/>
                  <a:pt x="59" y="28"/>
                </a:cubicBezTo>
                <a:cubicBezTo>
                  <a:pt x="63" y="19"/>
                  <a:pt x="67" y="10"/>
                  <a:pt x="73" y="5"/>
                </a:cubicBezTo>
                <a:cubicBezTo>
                  <a:pt x="73" y="5"/>
                  <a:pt x="73" y="5"/>
                  <a:pt x="74" y="5"/>
                </a:cubicBezTo>
                <a:cubicBezTo>
                  <a:pt x="74" y="5"/>
                  <a:pt x="74" y="5"/>
                  <a:pt x="75" y="5"/>
                </a:cubicBezTo>
                <a:cubicBezTo>
                  <a:pt x="75" y="4"/>
                  <a:pt x="75" y="2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4"/>
          <p:cNvSpPr/>
          <p:nvPr/>
        </p:nvSpPr>
        <p:spPr>
          <a:xfrm>
            <a:off x="9641297" y="3577414"/>
            <a:ext cx="1411560" cy="2091600"/>
          </a:xfrm>
          <a:custGeom>
            <a:avLst/>
            <a:gdLst/>
            <a:ahLst/>
            <a:cxnLst/>
            <a:rect l="l" t="t" r="r" b="b"/>
            <a:pathLst>
              <a:path w="313" h="521">
                <a:moveTo>
                  <a:pt x="312" y="410"/>
                </a:moveTo>
                <a:cubicBezTo>
                  <a:pt x="313" y="403"/>
                  <a:pt x="313" y="397"/>
                  <a:pt x="310" y="390"/>
                </a:cubicBezTo>
                <a:cubicBezTo>
                  <a:pt x="304" y="376"/>
                  <a:pt x="295" y="366"/>
                  <a:pt x="287" y="356"/>
                </a:cubicBezTo>
                <a:cubicBezTo>
                  <a:pt x="279" y="346"/>
                  <a:pt x="271" y="336"/>
                  <a:pt x="265" y="325"/>
                </a:cubicBezTo>
                <a:cubicBezTo>
                  <a:pt x="263" y="321"/>
                  <a:pt x="261" y="316"/>
                  <a:pt x="260" y="311"/>
                </a:cubicBezTo>
                <a:cubicBezTo>
                  <a:pt x="254" y="295"/>
                  <a:pt x="248" y="279"/>
                  <a:pt x="230" y="276"/>
                </a:cubicBezTo>
                <a:cubicBezTo>
                  <a:pt x="230" y="276"/>
                  <a:pt x="226" y="276"/>
                  <a:pt x="225" y="273"/>
                </a:cubicBezTo>
                <a:cubicBezTo>
                  <a:pt x="224" y="271"/>
                  <a:pt x="226" y="268"/>
                  <a:pt x="228" y="265"/>
                </a:cubicBezTo>
                <a:cubicBezTo>
                  <a:pt x="229" y="265"/>
                  <a:pt x="231" y="262"/>
                  <a:pt x="231" y="261"/>
                </a:cubicBezTo>
                <a:cubicBezTo>
                  <a:pt x="231" y="261"/>
                  <a:pt x="230" y="261"/>
                  <a:pt x="226" y="261"/>
                </a:cubicBezTo>
                <a:cubicBezTo>
                  <a:pt x="223" y="261"/>
                  <a:pt x="219" y="261"/>
                  <a:pt x="214" y="262"/>
                </a:cubicBezTo>
                <a:cubicBezTo>
                  <a:pt x="214" y="262"/>
                  <a:pt x="214" y="262"/>
                  <a:pt x="214" y="262"/>
                </a:cubicBezTo>
                <a:cubicBezTo>
                  <a:pt x="211" y="262"/>
                  <a:pt x="208" y="260"/>
                  <a:pt x="205" y="259"/>
                </a:cubicBezTo>
                <a:cubicBezTo>
                  <a:pt x="202" y="257"/>
                  <a:pt x="198" y="255"/>
                  <a:pt x="194" y="255"/>
                </a:cubicBezTo>
                <a:cubicBezTo>
                  <a:pt x="188" y="255"/>
                  <a:pt x="181" y="259"/>
                  <a:pt x="175" y="266"/>
                </a:cubicBezTo>
                <a:cubicBezTo>
                  <a:pt x="175" y="273"/>
                  <a:pt x="177" y="278"/>
                  <a:pt x="178" y="282"/>
                </a:cubicBezTo>
                <a:cubicBezTo>
                  <a:pt x="180" y="287"/>
                  <a:pt x="182" y="292"/>
                  <a:pt x="176" y="296"/>
                </a:cubicBezTo>
                <a:cubicBezTo>
                  <a:pt x="173" y="300"/>
                  <a:pt x="170" y="303"/>
                  <a:pt x="167" y="303"/>
                </a:cubicBezTo>
                <a:cubicBezTo>
                  <a:pt x="161" y="303"/>
                  <a:pt x="157" y="295"/>
                  <a:pt x="155" y="290"/>
                </a:cubicBezTo>
                <a:cubicBezTo>
                  <a:pt x="155" y="291"/>
                  <a:pt x="155" y="293"/>
                  <a:pt x="155" y="295"/>
                </a:cubicBezTo>
                <a:cubicBezTo>
                  <a:pt x="156" y="299"/>
                  <a:pt x="157" y="304"/>
                  <a:pt x="153" y="307"/>
                </a:cubicBezTo>
                <a:lnTo>
                  <a:pt x="152" y="308"/>
                </a:lnTo>
                <a:lnTo>
                  <a:pt x="151" y="307"/>
                </a:lnTo>
                <a:cubicBezTo>
                  <a:pt x="147" y="304"/>
                  <a:pt x="146" y="299"/>
                  <a:pt x="145" y="294"/>
                </a:cubicBezTo>
                <a:cubicBezTo>
                  <a:pt x="143" y="287"/>
                  <a:pt x="142" y="284"/>
                  <a:pt x="138" y="284"/>
                </a:cubicBezTo>
                <a:cubicBezTo>
                  <a:pt x="134" y="284"/>
                  <a:pt x="128" y="288"/>
                  <a:pt x="118" y="297"/>
                </a:cubicBezTo>
                <a:lnTo>
                  <a:pt x="118" y="298"/>
                </a:lnTo>
                <a:lnTo>
                  <a:pt x="117" y="298"/>
                </a:lnTo>
                <a:cubicBezTo>
                  <a:pt x="113" y="298"/>
                  <a:pt x="110" y="297"/>
                  <a:pt x="108" y="295"/>
                </a:cubicBezTo>
                <a:cubicBezTo>
                  <a:pt x="104" y="289"/>
                  <a:pt x="107" y="278"/>
                  <a:pt x="111" y="264"/>
                </a:cubicBezTo>
                <a:cubicBezTo>
                  <a:pt x="113" y="254"/>
                  <a:pt x="116" y="244"/>
                  <a:pt x="117" y="235"/>
                </a:cubicBezTo>
                <a:cubicBezTo>
                  <a:pt x="118" y="215"/>
                  <a:pt x="116" y="200"/>
                  <a:pt x="115" y="191"/>
                </a:cubicBezTo>
                <a:cubicBezTo>
                  <a:pt x="114" y="184"/>
                  <a:pt x="114" y="182"/>
                  <a:pt x="115" y="181"/>
                </a:cubicBezTo>
                <a:cubicBezTo>
                  <a:pt x="120" y="169"/>
                  <a:pt x="118" y="154"/>
                  <a:pt x="116" y="137"/>
                </a:cubicBezTo>
                <a:cubicBezTo>
                  <a:pt x="115" y="128"/>
                  <a:pt x="114" y="118"/>
                  <a:pt x="114" y="107"/>
                </a:cubicBezTo>
                <a:cubicBezTo>
                  <a:pt x="114" y="94"/>
                  <a:pt x="120" y="91"/>
                  <a:pt x="125" y="88"/>
                </a:cubicBezTo>
                <a:cubicBezTo>
                  <a:pt x="129" y="85"/>
                  <a:pt x="132" y="83"/>
                  <a:pt x="135" y="76"/>
                </a:cubicBezTo>
                <a:lnTo>
                  <a:pt x="135" y="76"/>
                </a:lnTo>
                <a:cubicBezTo>
                  <a:pt x="136" y="75"/>
                  <a:pt x="145" y="61"/>
                  <a:pt x="159" y="60"/>
                </a:cubicBezTo>
                <a:cubicBezTo>
                  <a:pt x="156" y="54"/>
                  <a:pt x="159" y="50"/>
                  <a:pt x="162" y="47"/>
                </a:cubicBezTo>
                <a:cubicBezTo>
                  <a:pt x="160" y="46"/>
                  <a:pt x="159" y="44"/>
                  <a:pt x="158" y="42"/>
                </a:cubicBezTo>
                <a:cubicBezTo>
                  <a:pt x="157" y="40"/>
                  <a:pt x="157" y="39"/>
                  <a:pt x="156" y="39"/>
                </a:cubicBezTo>
                <a:lnTo>
                  <a:pt x="149" y="39"/>
                </a:lnTo>
                <a:cubicBezTo>
                  <a:pt x="147" y="39"/>
                  <a:pt x="146" y="38"/>
                  <a:pt x="145" y="38"/>
                </a:cubicBezTo>
                <a:cubicBezTo>
                  <a:pt x="144" y="38"/>
                  <a:pt x="143" y="37"/>
                  <a:pt x="141" y="37"/>
                </a:cubicBezTo>
                <a:cubicBezTo>
                  <a:pt x="140" y="37"/>
                  <a:pt x="140" y="38"/>
                  <a:pt x="139" y="39"/>
                </a:cubicBezTo>
                <a:cubicBezTo>
                  <a:pt x="138" y="40"/>
                  <a:pt x="136" y="43"/>
                  <a:pt x="132" y="43"/>
                </a:cubicBezTo>
                <a:cubicBezTo>
                  <a:pt x="125" y="43"/>
                  <a:pt x="121" y="39"/>
                  <a:pt x="121" y="31"/>
                </a:cubicBezTo>
                <a:cubicBezTo>
                  <a:pt x="121" y="28"/>
                  <a:pt x="123" y="27"/>
                  <a:pt x="123" y="25"/>
                </a:cubicBezTo>
                <a:cubicBezTo>
                  <a:pt x="124" y="24"/>
                  <a:pt x="125" y="23"/>
                  <a:pt x="125" y="23"/>
                </a:cubicBezTo>
                <a:cubicBezTo>
                  <a:pt x="125" y="11"/>
                  <a:pt x="108" y="0"/>
                  <a:pt x="98" y="0"/>
                </a:cubicBezTo>
                <a:cubicBezTo>
                  <a:pt x="97" y="1"/>
                  <a:pt x="93" y="5"/>
                  <a:pt x="91" y="6"/>
                </a:cubicBezTo>
                <a:cubicBezTo>
                  <a:pt x="90" y="8"/>
                  <a:pt x="88" y="10"/>
                  <a:pt x="87" y="10"/>
                </a:cubicBezTo>
                <a:cubicBezTo>
                  <a:pt x="87" y="12"/>
                  <a:pt x="87" y="14"/>
                  <a:pt x="87" y="16"/>
                </a:cubicBezTo>
                <a:cubicBezTo>
                  <a:pt x="88" y="20"/>
                  <a:pt x="88" y="25"/>
                  <a:pt x="84" y="26"/>
                </a:cubicBezTo>
                <a:cubicBezTo>
                  <a:pt x="83" y="27"/>
                  <a:pt x="82" y="27"/>
                  <a:pt x="81" y="27"/>
                </a:cubicBezTo>
                <a:cubicBezTo>
                  <a:pt x="80" y="27"/>
                  <a:pt x="79" y="27"/>
                  <a:pt x="79" y="27"/>
                </a:cubicBezTo>
                <a:cubicBezTo>
                  <a:pt x="79" y="27"/>
                  <a:pt x="78" y="26"/>
                  <a:pt x="76" y="26"/>
                </a:cubicBezTo>
                <a:cubicBezTo>
                  <a:pt x="69" y="26"/>
                  <a:pt x="67" y="30"/>
                  <a:pt x="65" y="35"/>
                </a:cubicBezTo>
                <a:cubicBezTo>
                  <a:pt x="63" y="38"/>
                  <a:pt x="62" y="41"/>
                  <a:pt x="58" y="43"/>
                </a:cubicBezTo>
                <a:cubicBezTo>
                  <a:pt x="57" y="43"/>
                  <a:pt x="55" y="44"/>
                  <a:pt x="54" y="44"/>
                </a:cubicBezTo>
                <a:cubicBezTo>
                  <a:pt x="51" y="44"/>
                  <a:pt x="48" y="43"/>
                  <a:pt x="47" y="42"/>
                </a:cubicBezTo>
                <a:cubicBezTo>
                  <a:pt x="46" y="42"/>
                  <a:pt x="46" y="42"/>
                  <a:pt x="46" y="42"/>
                </a:cubicBezTo>
                <a:lnTo>
                  <a:pt x="35" y="42"/>
                </a:lnTo>
                <a:cubicBezTo>
                  <a:pt x="34" y="42"/>
                  <a:pt x="27" y="42"/>
                  <a:pt x="27" y="47"/>
                </a:cubicBezTo>
                <a:cubicBezTo>
                  <a:pt x="27" y="49"/>
                  <a:pt x="29" y="54"/>
                  <a:pt x="30" y="58"/>
                </a:cubicBezTo>
                <a:cubicBezTo>
                  <a:pt x="33" y="65"/>
                  <a:pt x="36" y="72"/>
                  <a:pt x="36" y="77"/>
                </a:cubicBezTo>
                <a:cubicBezTo>
                  <a:pt x="36" y="83"/>
                  <a:pt x="34" y="87"/>
                  <a:pt x="33" y="91"/>
                </a:cubicBezTo>
                <a:cubicBezTo>
                  <a:pt x="32" y="92"/>
                  <a:pt x="31" y="93"/>
                  <a:pt x="31" y="95"/>
                </a:cubicBezTo>
                <a:cubicBezTo>
                  <a:pt x="31" y="96"/>
                  <a:pt x="31" y="97"/>
                  <a:pt x="31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8"/>
                  <a:pt x="36" y="113"/>
                  <a:pt x="42" y="118"/>
                </a:cubicBezTo>
                <a:cubicBezTo>
                  <a:pt x="49" y="123"/>
                  <a:pt x="56" y="129"/>
                  <a:pt x="56" y="139"/>
                </a:cubicBezTo>
                <a:cubicBezTo>
                  <a:pt x="56" y="142"/>
                  <a:pt x="54" y="143"/>
                  <a:pt x="52" y="144"/>
                </a:cubicBezTo>
                <a:cubicBezTo>
                  <a:pt x="51" y="145"/>
                  <a:pt x="50" y="146"/>
                  <a:pt x="50" y="146"/>
                </a:cubicBezTo>
                <a:cubicBezTo>
                  <a:pt x="50" y="148"/>
                  <a:pt x="50" y="149"/>
                  <a:pt x="50" y="150"/>
                </a:cubicBezTo>
                <a:cubicBezTo>
                  <a:pt x="51" y="156"/>
                  <a:pt x="51" y="165"/>
                  <a:pt x="42" y="168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0" y="169"/>
                  <a:pt x="29" y="170"/>
                  <a:pt x="29" y="173"/>
                </a:cubicBezTo>
                <a:cubicBezTo>
                  <a:pt x="29" y="186"/>
                  <a:pt x="22" y="190"/>
                  <a:pt x="16" y="193"/>
                </a:cubicBezTo>
                <a:cubicBezTo>
                  <a:pt x="9" y="197"/>
                  <a:pt x="3" y="200"/>
                  <a:pt x="3" y="213"/>
                </a:cubicBezTo>
                <a:cubicBezTo>
                  <a:pt x="3" y="217"/>
                  <a:pt x="4" y="221"/>
                  <a:pt x="5" y="224"/>
                </a:cubicBezTo>
                <a:cubicBezTo>
                  <a:pt x="6" y="228"/>
                  <a:pt x="7" y="232"/>
                  <a:pt x="7" y="236"/>
                </a:cubicBezTo>
                <a:cubicBezTo>
                  <a:pt x="7" y="240"/>
                  <a:pt x="3" y="243"/>
                  <a:pt x="1" y="245"/>
                </a:cubicBezTo>
                <a:cubicBezTo>
                  <a:pt x="0" y="245"/>
                  <a:pt x="0" y="245"/>
                  <a:pt x="0" y="246"/>
                </a:cubicBezTo>
                <a:cubicBezTo>
                  <a:pt x="3" y="249"/>
                  <a:pt x="4" y="249"/>
                  <a:pt x="10" y="250"/>
                </a:cubicBezTo>
                <a:cubicBezTo>
                  <a:pt x="11" y="250"/>
                  <a:pt x="12" y="250"/>
                  <a:pt x="14" y="250"/>
                </a:cubicBezTo>
                <a:lnTo>
                  <a:pt x="16" y="250"/>
                </a:lnTo>
                <a:lnTo>
                  <a:pt x="16" y="265"/>
                </a:lnTo>
                <a:lnTo>
                  <a:pt x="15" y="265"/>
                </a:lnTo>
                <a:cubicBezTo>
                  <a:pt x="15" y="266"/>
                  <a:pt x="14" y="267"/>
                  <a:pt x="14" y="267"/>
                </a:cubicBezTo>
                <a:cubicBezTo>
                  <a:pt x="13" y="269"/>
                  <a:pt x="12" y="270"/>
                  <a:pt x="12" y="271"/>
                </a:cubicBezTo>
                <a:cubicBezTo>
                  <a:pt x="12" y="272"/>
                  <a:pt x="14" y="273"/>
                  <a:pt x="18" y="274"/>
                </a:cubicBezTo>
                <a:cubicBezTo>
                  <a:pt x="23" y="276"/>
                  <a:pt x="31" y="278"/>
                  <a:pt x="31" y="285"/>
                </a:cubicBezTo>
                <a:cubicBezTo>
                  <a:pt x="31" y="294"/>
                  <a:pt x="31" y="304"/>
                  <a:pt x="33" y="314"/>
                </a:cubicBezTo>
                <a:lnTo>
                  <a:pt x="35" y="314"/>
                </a:lnTo>
                <a:cubicBezTo>
                  <a:pt x="36" y="314"/>
                  <a:pt x="36" y="314"/>
                  <a:pt x="36" y="313"/>
                </a:cubicBezTo>
                <a:cubicBezTo>
                  <a:pt x="41" y="307"/>
                  <a:pt x="47" y="301"/>
                  <a:pt x="57" y="301"/>
                </a:cubicBezTo>
                <a:cubicBezTo>
                  <a:pt x="66" y="301"/>
                  <a:pt x="68" y="305"/>
                  <a:pt x="68" y="312"/>
                </a:cubicBezTo>
                <a:cubicBezTo>
                  <a:pt x="68" y="320"/>
                  <a:pt x="65" y="327"/>
                  <a:pt x="63" y="334"/>
                </a:cubicBezTo>
                <a:lnTo>
                  <a:pt x="62" y="338"/>
                </a:lnTo>
                <a:cubicBezTo>
                  <a:pt x="61" y="339"/>
                  <a:pt x="60" y="341"/>
                  <a:pt x="59" y="341"/>
                </a:cubicBezTo>
                <a:cubicBezTo>
                  <a:pt x="59" y="342"/>
                  <a:pt x="58" y="342"/>
                  <a:pt x="58" y="343"/>
                </a:cubicBezTo>
                <a:cubicBezTo>
                  <a:pt x="58" y="344"/>
                  <a:pt x="59" y="345"/>
                  <a:pt x="59" y="346"/>
                </a:cubicBezTo>
                <a:cubicBezTo>
                  <a:pt x="60" y="347"/>
                  <a:pt x="61" y="348"/>
                  <a:pt x="61" y="350"/>
                </a:cubicBezTo>
                <a:cubicBezTo>
                  <a:pt x="61" y="354"/>
                  <a:pt x="60" y="356"/>
                  <a:pt x="58" y="358"/>
                </a:cubicBezTo>
                <a:cubicBezTo>
                  <a:pt x="57" y="360"/>
                  <a:pt x="56" y="362"/>
                  <a:pt x="56" y="364"/>
                </a:cubicBezTo>
                <a:cubicBezTo>
                  <a:pt x="56" y="366"/>
                  <a:pt x="59" y="368"/>
                  <a:pt x="61" y="368"/>
                </a:cubicBezTo>
                <a:cubicBezTo>
                  <a:pt x="63" y="368"/>
                  <a:pt x="64" y="367"/>
                  <a:pt x="65" y="366"/>
                </a:cubicBezTo>
                <a:cubicBezTo>
                  <a:pt x="67" y="365"/>
                  <a:pt x="68" y="364"/>
                  <a:pt x="71" y="364"/>
                </a:cubicBezTo>
                <a:cubicBezTo>
                  <a:pt x="77" y="364"/>
                  <a:pt x="79" y="367"/>
                  <a:pt x="81" y="369"/>
                </a:cubicBezTo>
                <a:cubicBezTo>
                  <a:pt x="83" y="372"/>
                  <a:pt x="85" y="373"/>
                  <a:pt x="88" y="373"/>
                </a:cubicBezTo>
                <a:cubicBezTo>
                  <a:pt x="89" y="373"/>
                  <a:pt x="90" y="373"/>
                  <a:pt x="91" y="371"/>
                </a:cubicBezTo>
                <a:cubicBezTo>
                  <a:pt x="91" y="370"/>
                  <a:pt x="92" y="369"/>
                  <a:pt x="93" y="368"/>
                </a:cubicBezTo>
                <a:cubicBezTo>
                  <a:pt x="95" y="366"/>
                  <a:pt x="97" y="365"/>
                  <a:pt x="99" y="365"/>
                </a:cubicBezTo>
                <a:cubicBezTo>
                  <a:pt x="100" y="364"/>
                  <a:pt x="101" y="364"/>
                  <a:pt x="101" y="363"/>
                </a:cubicBezTo>
                <a:cubicBezTo>
                  <a:pt x="103" y="362"/>
                  <a:pt x="104" y="359"/>
                  <a:pt x="105" y="356"/>
                </a:cubicBezTo>
                <a:cubicBezTo>
                  <a:pt x="105" y="353"/>
                  <a:pt x="106" y="350"/>
                  <a:pt x="108" y="348"/>
                </a:cubicBezTo>
                <a:cubicBezTo>
                  <a:pt x="109" y="346"/>
                  <a:pt x="112" y="345"/>
                  <a:pt x="114" y="344"/>
                </a:cubicBezTo>
                <a:cubicBezTo>
                  <a:pt x="115" y="343"/>
                  <a:pt x="116" y="343"/>
                  <a:pt x="117" y="342"/>
                </a:cubicBezTo>
                <a:cubicBezTo>
                  <a:pt x="118" y="341"/>
                  <a:pt x="119" y="340"/>
                  <a:pt x="120" y="339"/>
                </a:cubicBezTo>
                <a:cubicBezTo>
                  <a:pt x="122" y="336"/>
                  <a:pt x="124" y="333"/>
                  <a:pt x="129" y="333"/>
                </a:cubicBezTo>
                <a:cubicBezTo>
                  <a:pt x="136" y="333"/>
                  <a:pt x="148" y="357"/>
                  <a:pt x="148" y="363"/>
                </a:cubicBezTo>
                <a:cubicBezTo>
                  <a:pt x="148" y="368"/>
                  <a:pt x="143" y="370"/>
                  <a:pt x="140" y="371"/>
                </a:cubicBezTo>
                <a:cubicBezTo>
                  <a:pt x="139" y="371"/>
                  <a:pt x="138" y="372"/>
                  <a:pt x="137" y="372"/>
                </a:cubicBezTo>
                <a:lnTo>
                  <a:pt x="137" y="372"/>
                </a:lnTo>
                <a:lnTo>
                  <a:pt x="124" y="372"/>
                </a:lnTo>
                <a:cubicBezTo>
                  <a:pt x="123" y="373"/>
                  <a:pt x="123" y="374"/>
                  <a:pt x="123" y="375"/>
                </a:cubicBezTo>
                <a:cubicBezTo>
                  <a:pt x="123" y="377"/>
                  <a:pt x="124" y="378"/>
                  <a:pt x="126" y="378"/>
                </a:cubicBezTo>
                <a:cubicBezTo>
                  <a:pt x="129" y="379"/>
                  <a:pt x="132" y="380"/>
                  <a:pt x="132" y="385"/>
                </a:cubicBezTo>
                <a:cubicBezTo>
                  <a:pt x="132" y="388"/>
                  <a:pt x="130" y="391"/>
                  <a:pt x="128" y="393"/>
                </a:cubicBezTo>
                <a:cubicBezTo>
                  <a:pt x="126" y="395"/>
                  <a:pt x="124" y="396"/>
                  <a:pt x="124" y="399"/>
                </a:cubicBezTo>
                <a:lnTo>
                  <a:pt x="124" y="404"/>
                </a:lnTo>
                <a:cubicBezTo>
                  <a:pt x="124" y="409"/>
                  <a:pt x="120" y="413"/>
                  <a:pt x="117" y="416"/>
                </a:cubicBezTo>
                <a:cubicBezTo>
                  <a:pt x="115" y="418"/>
                  <a:pt x="113" y="421"/>
                  <a:pt x="113" y="422"/>
                </a:cubicBezTo>
                <a:cubicBezTo>
                  <a:pt x="113" y="423"/>
                  <a:pt x="114" y="425"/>
                  <a:pt x="117" y="426"/>
                </a:cubicBezTo>
                <a:lnTo>
                  <a:pt x="120" y="427"/>
                </a:lnTo>
                <a:lnTo>
                  <a:pt x="119" y="429"/>
                </a:lnTo>
                <a:cubicBezTo>
                  <a:pt x="118" y="430"/>
                  <a:pt x="117" y="431"/>
                  <a:pt x="117" y="432"/>
                </a:cubicBezTo>
                <a:cubicBezTo>
                  <a:pt x="115" y="435"/>
                  <a:pt x="114" y="438"/>
                  <a:pt x="114" y="441"/>
                </a:cubicBezTo>
                <a:cubicBezTo>
                  <a:pt x="114" y="446"/>
                  <a:pt x="114" y="449"/>
                  <a:pt x="115" y="451"/>
                </a:cubicBezTo>
                <a:cubicBezTo>
                  <a:pt x="116" y="454"/>
                  <a:pt x="118" y="454"/>
                  <a:pt x="122" y="453"/>
                </a:cubicBezTo>
                <a:lnTo>
                  <a:pt x="124" y="453"/>
                </a:lnTo>
                <a:lnTo>
                  <a:pt x="124" y="455"/>
                </a:lnTo>
                <a:cubicBezTo>
                  <a:pt x="125" y="458"/>
                  <a:pt x="126" y="459"/>
                  <a:pt x="127" y="459"/>
                </a:cubicBezTo>
                <a:lnTo>
                  <a:pt x="132" y="459"/>
                </a:lnTo>
                <a:cubicBezTo>
                  <a:pt x="139" y="459"/>
                  <a:pt x="142" y="465"/>
                  <a:pt x="145" y="471"/>
                </a:cubicBezTo>
                <a:cubicBezTo>
                  <a:pt x="147" y="475"/>
                  <a:pt x="149" y="479"/>
                  <a:pt x="153" y="480"/>
                </a:cubicBezTo>
                <a:lnTo>
                  <a:pt x="157" y="451"/>
                </a:lnTo>
                <a:lnTo>
                  <a:pt x="157" y="484"/>
                </a:lnTo>
                <a:cubicBezTo>
                  <a:pt x="156" y="484"/>
                  <a:pt x="156" y="484"/>
                  <a:pt x="156" y="484"/>
                </a:cubicBezTo>
                <a:lnTo>
                  <a:pt x="157" y="484"/>
                </a:lnTo>
                <a:lnTo>
                  <a:pt x="157" y="484"/>
                </a:lnTo>
                <a:cubicBezTo>
                  <a:pt x="159" y="484"/>
                  <a:pt x="160" y="483"/>
                  <a:pt x="161" y="483"/>
                </a:cubicBezTo>
                <a:cubicBezTo>
                  <a:pt x="162" y="482"/>
                  <a:pt x="162" y="482"/>
                  <a:pt x="162" y="482"/>
                </a:cubicBezTo>
                <a:lnTo>
                  <a:pt x="163" y="476"/>
                </a:lnTo>
                <a:cubicBezTo>
                  <a:pt x="163" y="473"/>
                  <a:pt x="163" y="472"/>
                  <a:pt x="165" y="472"/>
                </a:cubicBezTo>
                <a:cubicBezTo>
                  <a:pt x="166" y="472"/>
                  <a:pt x="167" y="472"/>
                  <a:pt x="168" y="472"/>
                </a:cubicBezTo>
                <a:cubicBezTo>
                  <a:pt x="169" y="473"/>
                  <a:pt x="170" y="473"/>
                  <a:pt x="172" y="473"/>
                </a:cubicBezTo>
                <a:cubicBezTo>
                  <a:pt x="173" y="473"/>
                  <a:pt x="174" y="473"/>
                  <a:pt x="175" y="473"/>
                </a:cubicBezTo>
                <a:lnTo>
                  <a:pt x="175" y="473"/>
                </a:lnTo>
                <a:cubicBezTo>
                  <a:pt x="176" y="473"/>
                  <a:pt x="176" y="472"/>
                  <a:pt x="177" y="471"/>
                </a:cubicBezTo>
                <a:cubicBezTo>
                  <a:pt x="178" y="470"/>
                  <a:pt x="178" y="470"/>
                  <a:pt x="179" y="469"/>
                </a:cubicBezTo>
                <a:cubicBezTo>
                  <a:pt x="179" y="469"/>
                  <a:pt x="179" y="469"/>
                  <a:pt x="179" y="469"/>
                </a:cubicBezTo>
                <a:cubicBezTo>
                  <a:pt x="184" y="469"/>
                  <a:pt x="188" y="471"/>
                  <a:pt x="192" y="472"/>
                </a:cubicBezTo>
                <a:cubicBezTo>
                  <a:pt x="196" y="473"/>
                  <a:pt x="200" y="474"/>
                  <a:pt x="205" y="474"/>
                </a:cubicBezTo>
                <a:cubicBezTo>
                  <a:pt x="210" y="474"/>
                  <a:pt x="211" y="472"/>
                  <a:pt x="211" y="468"/>
                </a:cubicBezTo>
                <a:cubicBezTo>
                  <a:pt x="212" y="467"/>
                  <a:pt x="212" y="466"/>
                  <a:pt x="212" y="465"/>
                </a:cubicBezTo>
                <a:cubicBezTo>
                  <a:pt x="213" y="463"/>
                  <a:pt x="216" y="463"/>
                  <a:pt x="219" y="463"/>
                </a:cubicBezTo>
                <a:cubicBezTo>
                  <a:pt x="221" y="463"/>
                  <a:pt x="223" y="463"/>
                  <a:pt x="224" y="462"/>
                </a:cubicBezTo>
                <a:lnTo>
                  <a:pt x="227" y="462"/>
                </a:lnTo>
                <a:lnTo>
                  <a:pt x="227" y="463"/>
                </a:lnTo>
                <a:cubicBezTo>
                  <a:pt x="227" y="465"/>
                  <a:pt x="227" y="466"/>
                  <a:pt x="227" y="467"/>
                </a:cubicBezTo>
                <a:cubicBezTo>
                  <a:pt x="227" y="468"/>
                  <a:pt x="227" y="468"/>
                  <a:pt x="227" y="469"/>
                </a:cubicBezTo>
                <a:cubicBezTo>
                  <a:pt x="227" y="469"/>
                  <a:pt x="228" y="470"/>
                  <a:pt x="228" y="471"/>
                </a:cubicBezTo>
                <a:cubicBezTo>
                  <a:pt x="229" y="472"/>
                  <a:pt x="230" y="473"/>
                  <a:pt x="231" y="475"/>
                </a:cubicBezTo>
                <a:cubicBezTo>
                  <a:pt x="233" y="478"/>
                  <a:pt x="235" y="481"/>
                  <a:pt x="240" y="482"/>
                </a:cubicBezTo>
                <a:lnTo>
                  <a:pt x="243" y="482"/>
                </a:lnTo>
                <a:lnTo>
                  <a:pt x="242" y="484"/>
                </a:lnTo>
                <a:cubicBezTo>
                  <a:pt x="239" y="499"/>
                  <a:pt x="242" y="511"/>
                  <a:pt x="245" y="521"/>
                </a:cubicBezTo>
                <a:cubicBezTo>
                  <a:pt x="249" y="521"/>
                  <a:pt x="250" y="520"/>
                  <a:pt x="250" y="518"/>
                </a:cubicBezTo>
                <a:cubicBezTo>
                  <a:pt x="250" y="517"/>
                  <a:pt x="249" y="516"/>
                  <a:pt x="249" y="515"/>
                </a:cubicBezTo>
                <a:cubicBezTo>
                  <a:pt x="248" y="513"/>
                  <a:pt x="247" y="511"/>
                  <a:pt x="247" y="507"/>
                </a:cubicBezTo>
                <a:cubicBezTo>
                  <a:pt x="247" y="502"/>
                  <a:pt x="253" y="493"/>
                  <a:pt x="258" y="493"/>
                </a:cubicBezTo>
                <a:cubicBezTo>
                  <a:pt x="273" y="493"/>
                  <a:pt x="290" y="491"/>
                  <a:pt x="290" y="479"/>
                </a:cubicBezTo>
                <a:cubicBezTo>
                  <a:pt x="290" y="478"/>
                  <a:pt x="289" y="476"/>
                  <a:pt x="288" y="475"/>
                </a:cubicBezTo>
                <a:cubicBezTo>
                  <a:pt x="286" y="473"/>
                  <a:pt x="284" y="471"/>
                  <a:pt x="284" y="468"/>
                </a:cubicBezTo>
                <a:cubicBezTo>
                  <a:pt x="284" y="465"/>
                  <a:pt x="287" y="464"/>
                  <a:pt x="290" y="462"/>
                </a:cubicBezTo>
                <a:cubicBezTo>
                  <a:pt x="292" y="461"/>
                  <a:pt x="294" y="460"/>
                  <a:pt x="296" y="458"/>
                </a:cubicBezTo>
                <a:lnTo>
                  <a:pt x="296" y="448"/>
                </a:lnTo>
                <a:cubicBezTo>
                  <a:pt x="295" y="447"/>
                  <a:pt x="294" y="447"/>
                  <a:pt x="293" y="448"/>
                </a:cubicBezTo>
                <a:cubicBezTo>
                  <a:pt x="292" y="448"/>
                  <a:pt x="291" y="448"/>
                  <a:pt x="288" y="448"/>
                </a:cubicBezTo>
                <a:cubicBezTo>
                  <a:pt x="287" y="448"/>
                  <a:pt x="282" y="446"/>
                  <a:pt x="273" y="442"/>
                </a:cubicBezTo>
                <a:lnTo>
                  <a:pt x="271" y="441"/>
                </a:lnTo>
                <a:lnTo>
                  <a:pt x="286" y="419"/>
                </a:lnTo>
                <a:lnTo>
                  <a:pt x="287" y="419"/>
                </a:lnTo>
                <a:cubicBezTo>
                  <a:pt x="289" y="419"/>
                  <a:pt x="301" y="424"/>
                  <a:pt x="305" y="428"/>
                </a:cubicBezTo>
                <a:lnTo>
                  <a:pt x="305" y="428"/>
                </a:lnTo>
                <a:lnTo>
                  <a:pt x="306" y="428"/>
                </a:lnTo>
                <a:cubicBezTo>
                  <a:pt x="307" y="430"/>
                  <a:pt x="307" y="432"/>
                  <a:pt x="307" y="434"/>
                </a:cubicBezTo>
                <a:cubicBezTo>
                  <a:pt x="307" y="435"/>
                  <a:pt x="307" y="438"/>
                  <a:pt x="307" y="438"/>
                </a:cubicBezTo>
                <a:cubicBezTo>
                  <a:pt x="308" y="438"/>
                  <a:pt x="309" y="438"/>
                  <a:pt x="310" y="438"/>
                </a:cubicBezTo>
                <a:cubicBezTo>
                  <a:pt x="310" y="437"/>
                  <a:pt x="311" y="437"/>
                  <a:pt x="312" y="437"/>
                </a:cubicBezTo>
                <a:cubicBezTo>
                  <a:pt x="310" y="425"/>
                  <a:pt x="311" y="417"/>
                  <a:pt x="312" y="4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5"/>
          <p:cNvSpPr/>
          <p:nvPr/>
        </p:nvSpPr>
        <p:spPr>
          <a:xfrm>
            <a:off x="8961480" y="4871643"/>
            <a:ext cx="1371960" cy="860760"/>
          </a:xfrm>
          <a:custGeom>
            <a:avLst/>
            <a:gdLst/>
            <a:ahLst/>
            <a:cxnLst/>
            <a:rect l="l" t="t" r="r" b="b"/>
            <a:pathLst>
              <a:path w="307" h="213">
                <a:moveTo>
                  <a:pt x="297" y="168"/>
                </a:moveTo>
                <a:cubicBezTo>
                  <a:pt x="294" y="163"/>
                  <a:pt x="291" y="158"/>
                  <a:pt x="286" y="158"/>
                </a:cubicBezTo>
                <a:lnTo>
                  <a:pt x="281" y="158"/>
                </a:lnTo>
                <a:cubicBezTo>
                  <a:pt x="277" y="158"/>
                  <a:pt x="276" y="155"/>
                  <a:pt x="275" y="153"/>
                </a:cubicBezTo>
                <a:cubicBezTo>
                  <a:pt x="271" y="154"/>
                  <a:pt x="268" y="152"/>
                  <a:pt x="266" y="148"/>
                </a:cubicBezTo>
                <a:cubicBezTo>
                  <a:pt x="265" y="145"/>
                  <a:pt x="265" y="142"/>
                  <a:pt x="265" y="137"/>
                </a:cubicBezTo>
                <a:cubicBezTo>
                  <a:pt x="265" y="132"/>
                  <a:pt x="266" y="129"/>
                  <a:pt x="268" y="126"/>
                </a:cubicBezTo>
                <a:cubicBezTo>
                  <a:pt x="268" y="126"/>
                  <a:pt x="269" y="125"/>
                  <a:pt x="269" y="124"/>
                </a:cubicBezTo>
                <a:cubicBezTo>
                  <a:pt x="266" y="123"/>
                  <a:pt x="264" y="121"/>
                  <a:pt x="264" y="117"/>
                </a:cubicBezTo>
                <a:cubicBezTo>
                  <a:pt x="264" y="115"/>
                  <a:pt x="266" y="112"/>
                  <a:pt x="269" y="110"/>
                </a:cubicBezTo>
                <a:cubicBezTo>
                  <a:pt x="271" y="107"/>
                  <a:pt x="275" y="103"/>
                  <a:pt x="275" y="99"/>
                </a:cubicBezTo>
                <a:lnTo>
                  <a:pt x="275" y="95"/>
                </a:lnTo>
                <a:cubicBezTo>
                  <a:pt x="275" y="90"/>
                  <a:pt x="277" y="88"/>
                  <a:pt x="280" y="86"/>
                </a:cubicBezTo>
                <a:cubicBezTo>
                  <a:pt x="281" y="84"/>
                  <a:pt x="283" y="83"/>
                  <a:pt x="283" y="80"/>
                </a:cubicBezTo>
                <a:cubicBezTo>
                  <a:pt x="283" y="78"/>
                  <a:pt x="282" y="78"/>
                  <a:pt x="279" y="77"/>
                </a:cubicBezTo>
                <a:cubicBezTo>
                  <a:pt x="277" y="76"/>
                  <a:pt x="273" y="75"/>
                  <a:pt x="273" y="70"/>
                </a:cubicBezTo>
                <a:cubicBezTo>
                  <a:pt x="273" y="68"/>
                  <a:pt x="275" y="65"/>
                  <a:pt x="277" y="64"/>
                </a:cubicBezTo>
                <a:lnTo>
                  <a:pt x="278" y="64"/>
                </a:lnTo>
                <a:lnTo>
                  <a:pt x="290" y="64"/>
                </a:lnTo>
                <a:cubicBezTo>
                  <a:pt x="291" y="64"/>
                  <a:pt x="292" y="64"/>
                  <a:pt x="293" y="63"/>
                </a:cubicBezTo>
                <a:cubicBezTo>
                  <a:pt x="296" y="62"/>
                  <a:pt x="299" y="61"/>
                  <a:pt x="299" y="58"/>
                </a:cubicBezTo>
                <a:cubicBezTo>
                  <a:pt x="299" y="52"/>
                  <a:pt x="287" y="31"/>
                  <a:pt x="283" y="31"/>
                </a:cubicBezTo>
                <a:cubicBezTo>
                  <a:pt x="280" y="31"/>
                  <a:pt x="279" y="33"/>
                  <a:pt x="277" y="36"/>
                </a:cubicBezTo>
                <a:cubicBezTo>
                  <a:pt x="276" y="37"/>
                  <a:pt x="275" y="39"/>
                  <a:pt x="274" y="40"/>
                </a:cubicBezTo>
                <a:cubicBezTo>
                  <a:pt x="272" y="41"/>
                  <a:pt x="270" y="42"/>
                  <a:pt x="269" y="42"/>
                </a:cubicBezTo>
                <a:cubicBezTo>
                  <a:pt x="267" y="43"/>
                  <a:pt x="266" y="44"/>
                  <a:pt x="265" y="46"/>
                </a:cubicBezTo>
                <a:cubicBezTo>
                  <a:pt x="263" y="47"/>
                  <a:pt x="263" y="49"/>
                  <a:pt x="262" y="52"/>
                </a:cubicBezTo>
                <a:cubicBezTo>
                  <a:pt x="261" y="55"/>
                  <a:pt x="260" y="59"/>
                  <a:pt x="257" y="62"/>
                </a:cubicBezTo>
                <a:cubicBezTo>
                  <a:pt x="256" y="62"/>
                  <a:pt x="255" y="63"/>
                  <a:pt x="254" y="63"/>
                </a:cubicBezTo>
                <a:cubicBezTo>
                  <a:pt x="252" y="64"/>
                  <a:pt x="251" y="64"/>
                  <a:pt x="249" y="66"/>
                </a:cubicBezTo>
                <a:lnTo>
                  <a:pt x="249" y="66"/>
                </a:lnTo>
                <a:cubicBezTo>
                  <a:pt x="248" y="67"/>
                  <a:pt x="248" y="68"/>
                  <a:pt x="248" y="68"/>
                </a:cubicBezTo>
                <a:cubicBezTo>
                  <a:pt x="247" y="70"/>
                  <a:pt x="245" y="72"/>
                  <a:pt x="242" y="72"/>
                </a:cubicBezTo>
                <a:cubicBezTo>
                  <a:pt x="237" y="72"/>
                  <a:pt x="235" y="69"/>
                  <a:pt x="233" y="67"/>
                </a:cubicBezTo>
                <a:cubicBezTo>
                  <a:pt x="231" y="65"/>
                  <a:pt x="229" y="63"/>
                  <a:pt x="225" y="63"/>
                </a:cubicBezTo>
                <a:cubicBezTo>
                  <a:pt x="223" y="63"/>
                  <a:pt x="223" y="63"/>
                  <a:pt x="221" y="64"/>
                </a:cubicBezTo>
                <a:cubicBezTo>
                  <a:pt x="220" y="65"/>
                  <a:pt x="218" y="67"/>
                  <a:pt x="215" y="67"/>
                </a:cubicBezTo>
                <a:cubicBezTo>
                  <a:pt x="211" y="67"/>
                  <a:pt x="206" y="64"/>
                  <a:pt x="206" y="59"/>
                </a:cubicBezTo>
                <a:cubicBezTo>
                  <a:pt x="206" y="56"/>
                  <a:pt x="208" y="54"/>
                  <a:pt x="209" y="52"/>
                </a:cubicBezTo>
                <a:cubicBezTo>
                  <a:pt x="211" y="50"/>
                  <a:pt x="212" y="48"/>
                  <a:pt x="212" y="46"/>
                </a:cubicBezTo>
                <a:cubicBezTo>
                  <a:pt x="212" y="45"/>
                  <a:pt x="211" y="44"/>
                  <a:pt x="211" y="43"/>
                </a:cubicBezTo>
                <a:cubicBezTo>
                  <a:pt x="210" y="42"/>
                  <a:pt x="209" y="40"/>
                  <a:pt x="209" y="38"/>
                </a:cubicBezTo>
                <a:cubicBezTo>
                  <a:pt x="209" y="36"/>
                  <a:pt x="210" y="35"/>
                  <a:pt x="211" y="34"/>
                </a:cubicBezTo>
                <a:cubicBezTo>
                  <a:pt x="212" y="33"/>
                  <a:pt x="212" y="33"/>
                  <a:pt x="213" y="32"/>
                </a:cubicBezTo>
                <a:cubicBezTo>
                  <a:pt x="213" y="31"/>
                  <a:pt x="213" y="30"/>
                  <a:pt x="214" y="29"/>
                </a:cubicBezTo>
                <a:cubicBezTo>
                  <a:pt x="216" y="22"/>
                  <a:pt x="218" y="14"/>
                  <a:pt x="218" y="7"/>
                </a:cubicBezTo>
                <a:cubicBezTo>
                  <a:pt x="218" y="2"/>
                  <a:pt x="217" y="0"/>
                  <a:pt x="211" y="0"/>
                </a:cubicBezTo>
                <a:cubicBezTo>
                  <a:pt x="202" y="0"/>
                  <a:pt x="198" y="5"/>
                  <a:pt x="193" y="11"/>
                </a:cubicBezTo>
                <a:cubicBezTo>
                  <a:pt x="192" y="11"/>
                  <a:pt x="192" y="12"/>
                  <a:pt x="191" y="13"/>
                </a:cubicBezTo>
                <a:lnTo>
                  <a:pt x="191" y="13"/>
                </a:lnTo>
                <a:lnTo>
                  <a:pt x="185" y="13"/>
                </a:lnTo>
                <a:cubicBezTo>
                  <a:pt x="181" y="15"/>
                  <a:pt x="178" y="17"/>
                  <a:pt x="176" y="19"/>
                </a:cubicBezTo>
                <a:cubicBezTo>
                  <a:pt x="173" y="21"/>
                  <a:pt x="171" y="24"/>
                  <a:pt x="169" y="27"/>
                </a:cubicBezTo>
                <a:cubicBezTo>
                  <a:pt x="167" y="29"/>
                  <a:pt x="164" y="32"/>
                  <a:pt x="161" y="35"/>
                </a:cubicBezTo>
                <a:cubicBezTo>
                  <a:pt x="160" y="37"/>
                  <a:pt x="158" y="38"/>
                  <a:pt x="155" y="40"/>
                </a:cubicBezTo>
                <a:cubicBezTo>
                  <a:pt x="153" y="42"/>
                  <a:pt x="149" y="42"/>
                  <a:pt x="146" y="43"/>
                </a:cubicBezTo>
                <a:cubicBezTo>
                  <a:pt x="143" y="44"/>
                  <a:pt x="139" y="44"/>
                  <a:pt x="138" y="46"/>
                </a:cubicBezTo>
                <a:cubicBezTo>
                  <a:pt x="137" y="47"/>
                  <a:pt x="136" y="48"/>
                  <a:pt x="135" y="49"/>
                </a:cubicBezTo>
                <a:cubicBezTo>
                  <a:pt x="133" y="51"/>
                  <a:pt x="131" y="53"/>
                  <a:pt x="129" y="54"/>
                </a:cubicBezTo>
                <a:cubicBezTo>
                  <a:pt x="126" y="58"/>
                  <a:pt x="121" y="60"/>
                  <a:pt x="115" y="60"/>
                </a:cubicBezTo>
                <a:cubicBezTo>
                  <a:pt x="109" y="60"/>
                  <a:pt x="104" y="62"/>
                  <a:pt x="100" y="64"/>
                </a:cubicBezTo>
                <a:cubicBezTo>
                  <a:pt x="96" y="66"/>
                  <a:pt x="92" y="67"/>
                  <a:pt x="87" y="67"/>
                </a:cubicBezTo>
                <a:cubicBezTo>
                  <a:pt x="82" y="67"/>
                  <a:pt x="78" y="65"/>
                  <a:pt x="75" y="63"/>
                </a:cubicBezTo>
                <a:cubicBezTo>
                  <a:pt x="73" y="61"/>
                  <a:pt x="71" y="59"/>
                  <a:pt x="67" y="59"/>
                </a:cubicBezTo>
                <a:cubicBezTo>
                  <a:pt x="64" y="59"/>
                  <a:pt x="61" y="60"/>
                  <a:pt x="58" y="61"/>
                </a:cubicBezTo>
                <a:cubicBezTo>
                  <a:pt x="55" y="62"/>
                  <a:pt x="53" y="63"/>
                  <a:pt x="50" y="63"/>
                </a:cubicBezTo>
                <a:lnTo>
                  <a:pt x="19" y="63"/>
                </a:lnTo>
                <a:cubicBezTo>
                  <a:pt x="15" y="63"/>
                  <a:pt x="12" y="64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7"/>
                </a:cubicBezTo>
                <a:cubicBezTo>
                  <a:pt x="7" y="68"/>
                  <a:pt x="5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2"/>
                  <a:pt x="4" y="72"/>
                  <a:pt x="4" y="72"/>
                </a:cubicBezTo>
                <a:lnTo>
                  <a:pt x="3" y="73"/>
                </a:lnTo>
                <a:lnTo>
                  <a:pt x="3" y="73"/>
                </a:ln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6"/>
                  <a:pt x="0" y="79"/>
                </a:cubicBezTo>
                <a:cubicBezTo>
                  <a:pt x="1" y="80"/>
                  <a:pt x="1" y="81"/>
                  <a:pt x="3" y="82"/>
                </a:cubicBezTo>
                <a:cubicBezTo>
                  <a:pt x="6" y="83"/>
                  <a:pt x="7" y="83"/>
                  <a:pt x="7" y="83"/>
                </a:cubicBezTo>
                <a:cubicBezTo>
                  <a:pt x="8" y="83"/>
                  <a:pt x="9" y="83"/>
                  <a:pt x="11" y="85"/>
                </a:cubicBezTo>
                <a:cubicBezTo>
                  <a:pt x="13" y="86"/>
                  <a:pt x="14" y="86"/>
                  <a:pt x="15" y="87"/>
                </a:cubicBezTo>
                <a:cubicBezTo>
                  <a:pt x="16" y="87"/>
                  <a:pt x="18" y="87"/>
                  <a:pt x="18" y="88"/>
                </a:cubicBezTo>
                <a:cubicBezTo>
                  <a:pt x="18" y="90"/>
                  <a:pt x="17" y="91"/>
                  <a:pt x="15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5" y="99"/>
                  <a:pt x="16" y="99"/>
                  <a:pt x="17" y="99"/>
                </a:cubicBezTo>
                <a:cubicBezTo>
                  <a:pt x="19" y="99"/>
                  <a:pt x="21" y="98"/>
                  <a:pt x="23" y="96"/>
                </a:cubicBezTo>
                <a:cubicBezTo>
                  <a:pt x="26" y="92"/>
                  <a:pt x="29" y="91"/>
                  <a:pt x="31" y="91"/>
                </a:cubicBezTo>
                <a:cubicBezTo>
                  <a:pt x="34" y="91"/>
                  <a:pt x="36" y="94"/>
                  <a:pt x="37" y="96"/>
                </a:cubicBezTo>
                <a:cubicBezTo>
                  <a:pt x="38" y="97"/>
                  <a:pt x="40" y="101"/>
                  <a:pt x="41" y="101"/>
                </a:cubicBezTo>
                <a:cubicBezTo>
                  <a:pt x="42" y="101"/>
                  <a:pt x="43" y="100"/>
                  <a:pt x="44" y="99"/>
                </a:cubicBezTo>
                <a:cubicBezTo>
                  <a:pt x="45" y="98"/>
                  <a:pt x="46" y="97"/>
                  <a:pt x="47" y="97"/>
                </a:cubicBezTo>
                <a:cubicBezTo>
                  <a:pt x="50" y="97"/>
                  <a:pt x="52" y="100"/>
                  <a:pt x="54" y="105"/>
                </a:cubicBezTo>
                <a:cubicBezTo>
                  <a:pt x="58" y="111"/>
                  <a:pt x="60" y="116"/>
                  <a:pt x="58" y="120"/>
                </a:cubicBezTo>
                <a:cubicBezTo>
                  <a:pt x="58" y="120"/>
                  <a:pt x="58" y="120"/>
                  <a:pt x="60" y="122"/>
                </a:cubicBezTo>
                <a:cubicBezTo>
                  <a:pt x="61" y="123"/>
                  <a:pt x="62" y="123"/>
                  <a:pt x="63" y="124"/>
                </a:cubicBezTo>
                <a:cubicBezTo>
                  <a:pt x="66" y="127"/>
                  <a:pt x="68" y="129"/>
                  <a:pt x="68" y="131"/>
                </a:cubicBezTo>
                <a:cubicBezTo>
                  <a:pt x="68" y="132"/>
                  <a:pt x="65" y="133"/>
                  <a:pt x="65" y="134"/>
                </a:cubicBezTo>
                <a:cubicBezTo>
                  <a:pt x="62" y="134"/>
                  <a:pt x="62" y="135"/>
                  <a:pt x="62" y="135"/>
                </a:cubicBezTo>
                <a:cubicBezTo>
                  <a:pt x="62" y="136"/>
                  <a:pt x="62" y="137"/>
                  <a:pt x="65" y="139"/>
                </a:cubicBezTo>
                <a:cubicBezTo>
                  <a:pt x="67" y="141"/>
                  <a:pt x="68" y="143"/>
                  <a:pt x="69" y="144"/>
                </a:cubicBezTo>
                <a:cubicBezTo>
                  <a:pt x="70" y="146"/>
                  <a:pt x="71" y="147"/>
                  <a:pt x="73" y="148"/>
                </a:cubicBezTo>
                <a:cubicBezTo>
                  <a:pt x="76" y="150"/>
                  <a:pt x="78" y="153"/>
                  <a:pt x="79" y="155"/>
                </a:cubicBezTo>
                <a:cubicBezTo>
                  <a:pt x="88" y="148"/>
                  <a:pt x="98" y="144"/>
                  <a:pt x="103" y="143"/>
                </a:cubicBezTo>
                <a:cubicBezTo>
                  <a:pt x="125" y="142"/>
                  <a:pt x="132" y="139"/>
                  <a:pt x="136" y="137"/>
                </a:cubicBezTo>
                <a:cubicBezTo>
                  <a:pt x="137" y="136"/>
                  <a:pt x="138" y="136"/>
                  <a:pt x="140" y="136"/>
                </a:cubicBezTo>
                <a:cubicBezTo>
                  <a:pt x="140" y="136"/>
                  <a:pt x="140" y="136"/>
                  <a:pt x="141" y="136"/>
                </a:cubicBezTo>
                <a:cubicBezTo>
                  <a:pt x="162" y="138"/>
                  <a:pt x="186" y="163"/>
                  <a:pt x="206" y="185"/>
                </a:cubicBezTo>
                <a:cubicBezTo>
                  <a:pt x="219" y="198"/>
                  <a:pt x="229" y="209"/>
                  <a:pt x="237" y="212"/>
                </a:cubicBezTo>
                <a:cubicBezTo>
                  <a:pt x="239" y="213"/>
                  <a:pt x="240" y="213"/>
                  <a:pt x="242" y="213"/>
                </a:cubicBezTo>
                <a:cubicBezTo>
                  <a:pt x="246" y="213"/>
                  <a:pt x="250" y="211"/>
                  <a:pt x="254" y="208"/>
                </a:cubicBezTo>
                <a:cubicBezTo>
                  <a:pt x="259" y="205"/>
                  <a:pt x="265" y="201"/>
                  <a:pt x="271" y="201"/>
                </a:cubicBezTo>
                <a:cubicBezTo>
                  <a:pt x="280" y="201"/>
                  <a:pt x="286" y="202"/>
                  <a:pt x="291" y="202"/>
                </a:cubicBezTo>
                <a:cubicBezTo>
                  <a:pt x="294" y="202"/>
                  <a:pt x="297" y="202"/>
                  <a:pt x="299" y="202"/>
                </a:cubicBezTo>
                <a:lnTo>
                  <a:pt x="302" y="196"/>
                </a:lnTo>
                <a:lnTo>
                  <a:pt x="303" y="185"/>
                </a:lnTo>
                <a:lnTo>
                  <a:pt x="306" y="181"/>
                </a:lnTo>
                <a:cubicBezTo>
                  <a:pt x="306" y="181"/>
                  <a:pt x="307" y="180"/>
                  <a:pt x="307" y="180"/>
                </a:cubicBezTo>
                <a:cubicBezTo>
                  <a:pt x="302" y="178"/>
                  <a:pt x="299" y="173"/>
                  <a:pt x="297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6"/>
          <p:cNvSpPr/>
          <p:nvPr/>
        </p:nvSpPr>
        <p:spPr>
          <a:xfrm>
            <a:off x="7151760" y="1887840"/>
            <a:ext cx="2545560" cy="2812320"/>
          </a:xfrm>
          <a:custGeom>
            <a:avLst/>
            <a:gdLst/>
            <a:ahLst/>
            <a:cxnLst/>
            <a:rect l="l" t="t" r="r" b="b"/>
            <a:pathLst>
              <a:path w="567" h="704">
                <a:moveTo>
                  <a:pt x="313" y="703"/>
                </a:moveTo>
                <a:cubicBezTo>
                  <a:pt x="314" y="703"/>
                  <a:pt x="314" y="703"/>
                  <a:pt x="315" y="703"/>
                </a:cubicBezTo>
                <a:lnTo>
                  <a:pt x="315" y="703"/>
                </a:lnTo>
                <a:lnTo>
                  <a:pt x="316" y="703"/>
                </a:lnTo>
                <a:cubicBezTo>
                  <a:pt x="316" y="702"/>
                  <a:pt x="316" y="702"/>
                  <a:pt x="316" y="702"/>
                </a:cubicBezTo>
                <a:cubicBezTo>
                  <a:pt x="316" y="702"/>
                  <a:pt x="316" y="702"/>
                  <a:pt x="316" y="702"/>
                </a:cubicBezTo>
                <a:cubicBezTo>
                  <a:pt x="317" y="700"/>
                  <a:pt x="319" y="699"/>
                  <a:pt x="320" y="697"/>
                </a:cubicBezTo>
                <a:cubicBezTo>
                  <a:pt x="321" y="697"/>
                  <a:pt x="321" y="696"/>
                  <a:pt x="321" y="696"/>
                </a:cubicBezTo>
                <a:cubicBezTo>
                  <a:pt x="322" y="696"/>
                  <a:pt x="322" y="696"/>
                  <a:pt x="322" y="696"/>
                </a:cubicBezTo>
                <a:cubicBezTo>
                  <a:pt x="324" y="694"/>
                  <a:pt x="327" y="693"/>
                  <a:pt x="331" y="693"/>
                </a:cubicBezTo>
                <a:lnTo>
                  <a:pt x="362" y="693"/>
                </a:lnTo>
                <a:cubicBezTo>
                  <a:pt x="365" y="693"/>
                  <a:pt x="368" y="692"/>
                  <a:pt x="370" y="691"/>
                </a:cubicBezTo>
                <a:cubicBezTo>
                  <a:pt x="373" y="690"/>
                  <a:pt x="376" y="689"/>
                  <a:pt x="380" y="689"/>
                </a:cubicBezTo>
                <a:cubicBezTo>
                  <a:pt x="383" y="689"/>
                  <a:pt x="385" y="690"/>
                  <a:pt x="387" y="691"/>
                </a:cubicBezTo>
                <a:cubicBezTo>
                  <a:pt x="389" y="692"/>
                  <a:pt x="390" y="694"/>
                  <a:pt x="392" y="695"/>
                </a:cubicBezTo>
                <a:cubicBezTo>
                  <a:pt x="392" y="695"/>
                  <a:pt x="392" y="695"/>
                  <a:pt x="393" y="696"/>
                </a:cubicBezTo>
                <a:cubicBezTo>
                  <a:pt x="395" y="697"/>
                  <a:pt x="397" y="697"/>
                  <a:pt x="400" y="697"/>
                </a:cubicBezTo>
                <a:cubicBezTo>
                  <a:pt x="405" y="697"/>
                  <a:pt x="409" y="695"/>
                  <a:pt x="413" y="694"/>
                </a:cubicBezTo>
                <a:cubicBezTo>
                  <a:pt x="417" y="692"/>
                  <a:pt x="422" y="690"/>
                  <a:pt x="428" y="690"/>
                </a:cubicBezTo>
                <a:cubicBezTo>
                  <a:pt x="434" y="690"/>
                  <a:pt x="439" y="687"/>
                  <a:pt x="442" y="684"/>
                </a:cubicBezTo>
                <a:cubicBezTo>
                  <a:pt x="444" y="682"/>
                  <a:pt x="446" y="680"/>
                  <a:pt x="448" y="678"/>
                </a:cubicBezTo>
                <a:cubicBezTo>
                  <a:pt x="449" y="677"/>
                  <a:pt x="450" y="676"/>
                  <a:pt x="451" y="675"/>
                </a:cubicBezTo>
                <a:cubicBezTo>
                  <a:pt x="453" y="674"/>
                  <a:pt x="456" y="673"/>
                  <a:pt x="459" y="673"/>
                </a:cubicBezTo>
                <a:cubicBezTo>
                  <a:pt x="463" y="672"/>
                  <a:pt x="466" y="671"/>
                  <a:pt x="469" y="669"/>
                </a:cubicBezTo>
                <a:cubicBezTo>
                  <a:pt x="471" y="668"/>
                  <a:pt x="473" y="666"/>
                  <a:pt x="475" y="664"/>
                </a:cubicBezTo>
                <a:cubicBezTo>
                  <a:pt x="478" y="662"/>
                  <a:pt x="480" y="659"/>
                  <a:pt x="482" y="656"/>
                </a:cubicBezTo>
                <a:cubicBezTo>
                  <a:pt x="484" y="653"/>
                  <a:pt x="486" y="651"/>
                  <a:pt x="489" y="648"/>
                </a:cubicBezTo>
                <a:cubicBezTo>
                  <a:pt x="491" y="646"/>
                  <a:pt x="493" y="645"/>
                  <a:pt x="496" y="644"/>
                </a:cubicBezTo>
                <a:cubicBezTo>
                  <a:pt x="495" y="633"/>
                  <a:pt x="494" y="623"/>
                  <a:pt x="494" y="615"/>
                </a:cubicBezTo>
                <a:cubicBezTo>
                  <a:pt x="494" y="611"/>
                  <a:pt x="491" y="610"/>
                  <a:pt x="485" y="608"/>
                </a:cubicBezTo>
                <a:cubicBezTo>
                  <a:pt x="480" y="607"/>
                  <a:pt x="475" y="606"/>
                  <a:pt x="475" y="601"/>
                </a:cubicBezTo>
                <a:cubicBezTo>
                  <a:pt x="475" y="598"/>
                  <a:pt x="477" y="596"/>
                  <a:pt x="478" y="594"/>
                </a:cubicBezTo>
                <a:cubicBezTo>
                  <a:pt x="479" y="594"/>
                  <a:pt x="479" y="594"/>
                  <a:pt x="479" y="593"/>
                </a:cubicBezTo>
                <a:lnTo>
                  <a:pt x="479" y="584"/>
                </a:lnTo>
                <a:cubicBezTo>
                  <a:pt x="478" y="584"/>
                  <a:pt x="478" y="584"/>
                  <a:pt x="477" y="584"/>
                </a:cubicBezTo>
                <a:cubicBezTo>
                  <a:pt x="471" y="583"/>
                  <a:pt x="468" y="582"/>
                  <a:pt x="463" y="576"/>
                </a:cubicBezTo>
                <a:cubicBezTo>
                  <a:pt x="462" y="575"/>
                  <a:pt x="462" y="574"/>
                  <a:pt x="463" y="573"/>
                </a:cubicBezTo>
                <a:cubicBezTo>
                  <a:pt x="464" y="573"/>
                  <a:pt x="465" y="572"/>
                  <a:pt x="466" y="571"/>
                </a:cubicBezTo>
                <a:cubicBezTo>
                  <a:pt x="468" y="570"/>
                  <a:pt x="470" y="568"/>
                  <a:pt x="470" y="566"/>
                </a:cubicBezTo>
                <a:cubicBezTo>
                  <a:pt x="470" y="562"/>
                  <a:pt x="470" y="559"/>
                  <a:pt x="469" y="555"/>
                </a:cubicBezTo>
                <a:cubicBezTo>
                  <a:pt x="468" y="551"/>
                  <a:pt x="467" y="547"/>
                  <a:pt x="467" y="543"/>
                </a:cubicBezTo>
                <a:cubicBezTo>
                  <a:pt x="467" y="527"/>
                  <a:pt x="475" y="522"/>
                  <a:pt x="482" y="518"/>
                </a:cubicBezTo>
                <a:cubicBezTo>
                  <a:pt x="488" y="515"/>
                  <a:pt x="492" y="513"/>
                  <a:pt x="492" y="503"/>
                </a:cubicBezTo>
                <a:cubicBezTo>
                  <a:pt x="492" y="495"/>
                  <a:pt x="499" y="494"/>
                  <a:pt x="503" y="494"/>
                </a:cubicBezTo>
                <a:cubicBezTo>
                  <a:pt x="505" y="494"/>
                  <a:pt x="507" y="494"/>
                  <a:pt x="508" y="493"/>
                </a:cubicBezTo>
                <a:cubicBezTo>
                  <a:pt x="514" y="491"/>
                  <a:pt x="514" y="486"/>
                  <a:pt x="514" y="479"/>
                </a:cubicBezTo>
                <a:lnTo>
                  <a:pt x="514" y="479"/>
                </a:lnTo>
                <a:cubicBezTo>
                  <a:pt x="514" y="478"/>
                  <a:pt x="514" y="477"/>
                  <a:pt x="514" y="476"/>
                </a:cubicBezTo>
                <a:cubicBezTo>
                  <a:pt x="514" y="472"/>
                  <a:pt x="516" y="471"/>
                  <a:pt x="518" y="470"/>
                </a:cubicBezTo>
                <a:cubicBezTo>
                  <a:pt x="519" y="469"/>
                  <a:pt x="519" y="469"/>
                  <a:pt x="519" y="469"/>
                </a:cubicBezTo>
                <a:cubicBezTo>
                  <a:pt x="519" y="460"/>
                  <a:pt x="513" y="455"/>
                  <a:pt x="507" y="450"/>
                </a:cubicBezTo>
                <a:cubicBezTo>
                  <a:pt x="501" y="445"/>
                  <a:pt x="494" y="439"/>
                  <a:pt x="494" y="429"/>
                </a:cubicBezTo>
                <a:cubicBezTo>
                  <a:pt x="494" y="428"/>
                  <a:pt x="494" y="427"/>
                  <a:pt x="494" y="427"/>
                </a:cubicBezTo>
                <a:cubicBezTo>
                  <a:pt x="494" y="425"/>
                  <a:pt x="494" y="425"/>
                  <a:pt x="494" y="425"/>
                </a:cubicBezTo>
                <a:cubicBezTo>
                  <a:pt x="494" y="424"/>
                  <a:pt x="494" y="424"/>
                  <a:pt x="494" y="423"/>
                </a:cubicBezTo>
                <a:cubicBezTo>
                  <a:pt x="495" y="421"/>
                  <a:pt x="496" y="419"/>
                  <a:pt x="496" y="418"/>
                </a:cubicBezTo>
                <a:cubicBezTo>
                  <a:pt x="498" y="414"/>
                  <a:pt x="500" y="411"/>
                  <a:pt x="500" y="406"/>
                </a:cubicBezTo>
                <a:cubicBezTo>
                  <a:pt x="500" y="402"/>
                  <a:pt x="497" y="395"/>
                  <a:pt x="494" y="389"/>
                </a:cubicBezTo>
                <a:cubicBezTo>
                  <a:pt x="492" y="384"/>
                  <a:pt x="490" y="379"/>
                  <a:pt x="490" y="376"/>
                </a:cubicBezTo>
                <a:cubicBezTo>
                  <a:pt x="490" y="369"/>
                  <a:pt x="497" y="366"/>
                  <a:pt x="503" y="366"/>
                </a:cubicBezTo>
                <a:lnTo>
                  <a:pt x="514" y="366"/>
                </a:lnTo>
                <a:cubicBezTo>
                  <a:pt x="515" y="366"/>
                  <a:pt x="515" y="367"/>
                  <a:pt x="516" y="367"/>
                </a:cubicBezTo>
                <a:cubicBezTo>
                  <a:pt x="517" y="367"/>
                  <a:pt x="519" y="368"/>
                  <a:pt x="521" y="368"/>
                </a:cubicBezTo>
                <a:cubicBezTo>
                  <a:pt x="523" y="368"/>
                  <a:pt x="524" y="368"/>
                  <a:pt x="524" y="367"/>
                </a:cubicBezTo>
                <a:cubicBezTo>
                  <a:pt x="526" y="367"/>
                  <a:pt x="527" y="364"/>
                  <a:pt x="529" y="362"/>
                </a:cubicBezTo>
                <a:cubicBezTo>
                  <a:pt x="531" y="357"/>
                  <a:pt x="534" y="351"/>
                  <a:pt x="544" y="351"/>
                </a:cubicBezTo>
                <a:cubicBezTo>
                  <a:pt x="547" y="351"/>
                  <a:pt x="548" y="351"/>
                  <a:pt x="549" y="352"/>
                </a:cubicBezTo>
                <a:cubicBezTo>
                  <a:pt x="549" y="352"/>
                  <a:pt x="550" y="351"/>
                  <a:pt x="550" y="351"/>
                </a:cubicBezTo>
                <a:cubicBezTo>
                  <a:pt x="551" y="351"/>
                  <a:pt x="552" y="350"/>
                  <a:pt x="551" y="342"/>
                </a:cubicBezTo>
                <a:cubicBezTo>
                  <a:pt x="551" y="342"/>
                  <a:pt x="551" y="341"/>
                  <a:pt x="551" y="341"/>
                </a:cubicBezTo>
                <a:lnTo>
                  <a:pt x="548" y="341"/>
                </a:lnTo>
                <a:cubicBezTo>
                  <a:pt x="546" y="341"/>
                  <a:pt x="545" y="340"/>
                  <a:pt x="545" y="339"/>
                </a:cubicBezTo>
                <a:cubicBezTo>
                  <a:pt x="545" y="336"/>
                  <a:pt x="544" y="334"/>
                  <a:pt x="543" y="333"/>
                </a:cubicBezTo>
                <a:cubicBezTo>
                  <a:pt x="542" y="331"/>
                  <a:pt x="541" y="329"/>
                  <a:pt x="541" y="327"/>
                </a:cubicBezTo>
                <a:lnTo>
                  <a:pt x="541" y="321"/>
                </a:lnTo>
                <a:cubicBezTo>
                  <a:pt x="541" y="319"/>
                  <a:pt x="539" y="319"/>
                  <a:pt x="536" y="317"/>
                </a:cubicBezTo>
                <a:cubicBezTo>
                  <a:pt x="533" y="316"/>
                  <a:pt x="530" y="315"/>
                  <a:pt x="529" y="312"/>
                </a:cubicBezTo>
                <a:cubicBezTo>
                  <a:pt x="527" y="309"/>
                  <a:pt x="525" y="307"/>
                  <a:pt x="524" y="304"/>
                </a:cubicBezTo>
                <a:cubicBezTo>
                  <a:pt x="519" y="299"/>
                  <a:pt x="515" y="293"/>
                  <a:pt x="515" y="280"/>
                </a:cubicBezTo>
                <a:cubicBezTo>
                  <a:pt x="515" y="272"/>
                  <a:pt x="520" y="263"/>
                  <a:pt x="526" y="260"/>
                </a:cubicBezTo>
                <a:cubicBezTo>
                  <a:pt x="528" y="260"/>
                  <a:pt x="529" y="259"/>
                  <a:pt x="530" y="259"/>
                </a:cubicBezTo>
                <a:cubicBezTo>
                  <a:pt x="531" y="259"/>
                  <a:pt x="531" y="259"/>
                  <a:pt x="531" y="259"/>
                </a:cubicBezTo>
                <a:cubicBezTo>
                  <a:pt x="531" y="259"/>
                  <a:pt x="531" y="258"/>
                  <a:pt x="531" y="258"/>
                </a:cubicBezTo>
                <a:cubicBezTo>
                  <a:pt x="531" y="255"/>
                  <a:pt x="530" y="254"/>
                  <a:pt x="527" y="253"/>
                </a:cubicBezTo>
                <a:cubicBezTo>
                  <a:pt x="526" y="252"/>
                  <a:pt x="523" y="250"/>
                  <a:pt x="523" y="247"/>
                </a:cubicBezTo>
                <a:cubicBezTo>
                  <a:pt x="523" y="243"/>
                  <a:pt x="527" y="240"/>
                  <a:pt x="530" y="238"/>
                </a:cubicBezTo>
                <a:cubicBezTo>
                  <a:pt x="532" y="237"/>
                  <a:pt x="534" y="235"/>
                  <a:pt x="535" y="233"/>
                </a:cubicBezTo>
                <a:cubicBezTo>
                  <a:pt x="535" y="233"/>
                  <a:pt x="536" y="232"/>
                  <a:pt x="536" y="231"/>
                </a:cubicBezTo>
                <a:cubicBezTo>
                  <a:pt x="536" y="229"/>
                  <a:pt x="537" y="225"/>
                  <a:pt x="540" y="225"/>
                </a:cubicBezTo>
                <a:cubicBezTo>
                  <a:pt x="543" y="225"/>
                  <a:pt x="544" y="225"/>
                  <a:pt x="545" y="226"/>
                </a:cubicBezTo>
                <a:cubicBezTo>
                  <a:pt x="546" y="227"/>
                  <a:pt x="547" y="227"/>
                  <a:pt x="549" y="227"/>
                </a:cubicBezTo>
                <a:cubicBezTo>
                  <a:pt x="553" y="227"/>
                  <a:pt x="554" y="224"/>
                  <a:pt x="555" y="217"/>
                </a:cubicBezTo>
                <a:cubicBezTo>
                  <a:pt x="556" y="212"/>
                  <a:pt x="557" y="206"/>
                  <a:pt x="561" y="203"/>
                </a:cubicBezTo>
                <a:cubicBezTo>
                  <a:pt x="561" y="203"/>
                  <a:pt x="561" y="202"/>
                  <a:pt x="561" y="202"/>
                </a:cubicBezTo>
                <a:cubicBezTo>
                  <a:pt x="560" y="201"/>
                  <a:pt x="559" y="200"/>
                  <a:pt x="559" y="198"/>
                </a:cubicBezTo>
                <a:cubicBezTo>
                  <a:pt x="559" y="195"/>
                  <a:pt x="557" y="194"/>
                  <a:pt x="554" y="192"/>
                </a:cubicBezTo>
                <a:cubicBezTo>
                  <a:pt x="551" y="190"/>
                  <a:pt x="549" y="189"/>
                  <a:pt x="548" y="186"/>
                </a:cubicBezTo>
                <a:cubicBezTo>
                  <a:pt x="548" y="186"/>
                  <a:pt x="548" y="185"/>
                  <a:pt x="548" y="185"/>
                </a:cubicBezTo>
                <a:cubicBezTo>
                  <a:pt x="548" y="184"/>
                  <a:pt x="548" y="184"/>
                  <a:pt x="548" y="183"/>
                </a:cubicBezTo>
                <a:cubicBezTo>
                  <a:pt x="548" y="179"/>
                  <a:pt x="548" y="172"/>
                  <a:pt x="546" y="170"/>
                </a:cubicBezTo>
                <a:cubicBezTo>
                  <a:pt x="546" y="169"/>
                  <a:pt x="545" y="168"/>
                  <a:pt x="543" y="168"/>
                </a:cubicBezTo>
                <a:cubicBezTo>
                  <a:pt x="541" y="167"/>
                  <a:pt x="537" y="166"/>
                  <a:pt x="537" y="160"/>
                </a:cubicBezTo>
                <a:cubicBezTo>
                  <a:pt x="537" y="157"/>
                  <a:pt x="540" y="154"/>
                  <a:pt x="542" y="152"/>
                </a:cubicBezTo>
                <a:cubicBezTo>
                  <a:pt x="541" y="152"/>
                  <a:pt x="541" y="151"/>
                  <a:pt x="540" y="151"/>
                </a:cubicBezTo>
                <a:cubicBezTo>
                  <a:pt x="538" y="150"/>
                  <a:pt x="535" y="148"/>
                  <a:pt x="535" y="144"/>
                </a:cubicBezTo>
                <a:cubicBezTo>
                  <a:pt x="535" y="138"/>
                  <a:pt x="540" y="135"/>
                  <a:pt x="544" y="133"/>
                </a:cubicBezTo>
                <a:cubicBezTo>
                  <a:pt x="547" y="131"/>
                  <a:pt x="550" y="130"/>
                  <a:pt x="551" y="127"/>
                </a:cubicBezTo>
                <a:cubicBezTo>
                  <a:pt x="552" y="126"/>
                  <a:pt x="552" y="125"/>
                  <a:pt x="552" y="124"/>
                </a:cubicBezTo>
                <a:cubicBezTo>
                  <a:pt x="552" y="122"/>
                  <a:pt x="553" y="119"/>
                  <a:pt x="557" y="119"/>
                </a:cubicBezTo>
                <a:cubicBezTo>
                  <a:pt x="558" y="119"/>
                  <a:pt x="559" y="119"/>
                  <a:pt x="560" y="119"/>
                </a:cubicBezTo>
                <a:cubicBezTo>
                  <a:pt x="561" y="119"/>
                  <a:pt x="561" y="119"/>
                  <a:pt x="562" y="119"/>
                </a:cubicBezTo>
                <a:lnTo>
                  <a:pt x="562" y="113"/>
                </a:lnTo>
                <a:cubicBezTo>
                  <a:pt x="562" y="110"/>
                  <a:pt x="563" y="108"/>
                  <a:pt x="565" y="106"/>
                </a:cubicBezTo>
                <a:cubicBezTo>
                  <a:pt x="566" y="105"/>
                  <a:pt x="567" y="104"/>
                  <a:pt x="567" y="103"/>
                </a:cubicBezTo>
                <a:cubicBezTo>
                  <a:pt x="566" y="103"/>
                  <a:pt x="564" y="101"/>
                  <a:pt x="564" y="100"/>
                </a:cubicBezTo>
                <a:cubicBezTo>
                  <a:pt x="563" y="99"/>
                  <a:pt x="562" y="99"/>
                  <a:pt x="562" y="98"/>
                </a:cubicBezTo>
                <a:cubicBezTo>
                  <a:pt x="558" y="97"/>
                  <a:pt x="556" y="94"/>
                  <a:pt x="555" y="91"/>
                </a:cubicBezTo>
                <a:cubicBezTo>
                  <a:pt x="554" y="87"/>
                  <a:pt x="553" y="84"/>
                  <a:pt x="548" y="84"/>
                </a:cubicBezTo>
                <a:cubicBezTo>
                  <a:pt x="546" y="84"/>
                  <a:pt x="544" y="85"/>
                  <a:pt x="543" y="85"/>
                </a:cubicBezTo>
                <a:cubicBezTo>
                  <a:pt x="541" y="86"/>
                  <a:pt x="539" y="86"/>
                  <a:pt x="536" y="86"/>
                </a:cubicBezTo>
                <a:cubicBezTo>
                  <a:pt x="530" y="86"/>
                  <a:pt x="522" y="82"/>
                  <a:pt x="522" y="78"/>
                </a:cubicBezTo>
                <a:cubicBezTo>
                  <a:pt x="522" y="77"/>
                  <a:pt x="522" y="77"/>
                  <a:pt x="523" y="76"/>
                </a:cubicBezTo>
                <a:cubicBezTo>
                  <a:pt x="523" y="75"/>
                  <a:pt x="523" y="74"/>
                  <a:pt x="522" y="73"/>
                </a:cubicBezTo>
                <a:cubicBezTo>
                  <a:pt x="519" y="73"/>
                  <a:pt x="517" y="72"/>
                  <a:pt x="515" y="71"/>
                </a:cubicBezTo>
                <a:cubicBezTo>
                  <a:pt x="514" y="69"/>
                  <a:pt x="513" y="67"/>
                  <a:pt x="513" y="64"/>
                </a:cubicBezTo>
                <a:cubicBezTo>
                  <a:pt x="513" y="57"/>
                  <a:pt x="517" y="52"/>
                  <a:pt x="520" y="47"/>
                </a:cubicBezTo>
                <a:cubicBezTo>
                  <a:pt x="522" y="44"/>
                  <a:pt x="524" y="41"/>
                  <a:pt x="526" y="38"/>
                </a:cubicBezTo>
                <a:cubicBezTo>
                  <a:pt x="526" y="37"/>
                  <a:pt x="526" y="36"/>
                  <a:pt x="525" y="35"/>
                </a:cubicBezTo>
                <a:cubicBezTo>
                  <a:pt x="525" y="34"/>
                  <a:pt x="525" y="32"/>
                  <a:pt x="526" y="29"/>
                </a:cubicBezTo>
                <a:cubicBezTo>
                  <a:pt x="526" y="27"/>
                  <a:pt x="527" y="26"/>
                  <a:pt x="528" y="25"/>
                </a:cubicBezTo>
                <a:cubicBezTo>
                  <a:pt x="530" y="23"/>
                  <a:pt x="531" y="22"/>
                  <a:pt x="531" y="18"/>
                </a:cubicBezTo>
                <a:cubicBezTo>
                  <a:pt x="531" y="10"/>
                  <a:pt x="514" y="1"/>
                  <a:pt x="506" y="1"/>
                </a:cubicBezTo>
                <a:cubicBezTo>
                  <a:pt x="505" y="1"/>
                  <a:pt x="504" y="0"/>
                  <a:pt x="503" y="0"/>
                </a:cubicBezTo>
                <a:cubicBezTo>
                  <a:pt x="503" y="0"/>
                  <a:pt x="503" y="0"/>
                  <a:pt x="502" y="0"/>
                </a:cubicBezTo>
                <a:cubicBezTo>
                  <a:pt x="505" y="8"/>
                  <a:pt x="512" y="16"/>
                  <a:pt x="517" y="20"/>
                </a:cubicBezTo>
                <a:cubicBezTo>
                  <a:pt x="517" y="20"/>
                  <a:pt x="517" y="20"/>
                  <a:pt x="517" y="20"/>
                </a:cubicBezTo>
                <a:cubicBezTo>
                  <a:pt x="520" y="25"/>
                  <a:pt x="520" y="27"/>
                  <a:pt x="519" y="28"/>
                </a:cubicBezTo>
                <a:cubicBezTo>
                  <a:pt x="519" y="29"/>
                  <a:pt x="518" y="30"/>
                  <a:pt x="517" y="30"/>
                </a:cubicBezTo>
                <a:cubicBezTo>
                  <a:pt x="515" y="30"/>
                  <a:pt x="513" y="28"/>
                  <a:pt x="508" y="25"/>
                </a:cubicBezTo>
                <a:cubicBezTo>
                  <a:pt x="502" y="21"/>
                  <a:pt x="493" y="15"/>
                  <a:pt x="487" y="15"/>
                </a:cubicBezTo>
                <a:cubicBezTo>
                  <a:pt x="485" y="15"/>
                  <a:pt x="483" y="16"/>
                  <a:pt x="482" y="17"/>
                </a:cubicBezTo>
                <a:cubicBezTo>
                  <a:pt x="480" y="19"/>
                  <a:pt x="479" y="21"/>
                  <a:pt x="477" y="21"/>
                </a:cubicBezTo>
                <a:cubicBezTo>
                  <a:pt x="474" y="21"/>
                  <a:pt x="473" y="19"/>
                  <a:pt x="472" y="17"/>
                </a:cubicBezTo>
                <a:cubicBezTo>
                  <a:pt x="470" y="14"/>
                  <a:pt x="466" y="9"/>
                  <a:pt x="453" y="6"/>
                </a:cubicBezTo>
                <a:cubicBezTo>
                  <a:pt x="452" y="6"/>
                  <a:pt x="451" y="6"/>
                  <a:pt x="449" y="6"/>
                </a:cubicBezTo>
                <a:cubicBezTo>
                  <a:pt x="430" y="6"/>
                  <a:pt x="417" y="29"/>
                  <a:pt x="417" y="39"/>
                </a:cubicBezTo>
                <a:cubicBezTo>
                  <a:pt x="417" y="47"/>
                  <a:pt x="413" y="69"/>
                  <a:pt x="397" y="69"/>
                </a:cubicBezTo>
                <a:cubicBezTo>
                  <a:pt x="393" y="69"/>
                  <a:pt x="390" y="68"/>
                  <a:pt x="386" y="66"/>
                </a:cubicBezTo>
                <a:cubicBezTo>
                  <a:pt x="376" y="68"/>
                  <a:pt x="369" y="72"/>
                  <a:pt x="366" y="75"/>
                </a:cubicBezTo>
                <a:cubicBezTo>
                  <a:pt x="363" y="76"/>
                  <a:pt x="362" y="77"/>
                  <a:pt x="360" y="77"/>
                </a:cubicBezTo>
                <a:cubicBezTo>
                  <a:pt x="359" y="77"/>
                  <a:pt x="358" y="77"/>
                  <a:pt x="357" y="76"/>
                </a:cubicBezTo>
                <a:cubicBezTo>
                  <a:pt x="357" y="75"/>
                  <a:pt x="357" y="74"/>
                  <a:pt x="357" y="73"/>
                </a:cubicBezTo>
                <a:cubicBezTo>
                  <a:pt x="357" y="72"/>
                  <a:pt x="357" y="71"/>
                  <a:pt x="358" y="69"/>
                </a:cubicBezTo>
                <a:cubicBezTo>
                  <a:pt x="358" y="67"/>
                  <a:pt x="359" y="63"/>
                  <a:pt x="358" y="62"/>
                </a:cubicBezTo>
                <a:cubicBezTo>
                  <a:pt x="357" y="62"/>
                  <a:pt x="356" y="62"/>
                  <a:pt x="355" y="62"/>
                </a:cubicBezTo>
                <a:cubicBezTo>
                  <a:pt x="353" y="62"/>
                  <a:pt x="349" y="62"/>
                  <a:pt x="341" y="66"/>
                </a:cubicBezTo>
                <a:cubicBezTo>
                  <a:pt x="330" y="69"/>
                  <a:pt x="332" y="80"/>
                  <a:pt x="335" y="89"/>
                </a:cubicBezTo>
                <a:cubicBezTo>
                  <a:pt x="336" y="97"/>
                  <a:pt x="338" y="104"/>
                  <a:pt x="332" y="107"/>
                </a:cubicBezTo>
                <a:cubicBezTo>
                  <a:pt x="332" y="107"/>
                  <a:pt x="331" y="107"/>
                  <a:pt x="331" y="107"/>
                </a:cubicBezTo>
                <a:cubicBezTo>
                  <a:pt x="328" y="107"/>
                  <a:pt x="328" y="105"/>
                  <a:pt x="327" y="99"/>
                </a:cubicBezTo>
                <a:cubicBezTo>
                  <a:pt x="327" y="97"/>
                  <a:pt x="326" y="92"/>
                  <a:pt x="325" y="89"/>
                </a:cubicBezTo>
                <a:cubicBezTo>
                  <a:pt x="323" y="91"/>
                  <a:pt x="321" y="92"/>
                  <a:pt x="319" y="94"/>
                </a:cubicBezTo>
                <a:cubicBezTo>
                  <a:pt x="318" y="95"/>
                  <a:pt x="316" y="96"/>
                  <a:pt x="315" y="97"/>
                </a:cubicBezTo>
                <a:cubicBezTo>
                  <a:pt x="314" y="98"/>
                  <a:pt x="313" y="98"/>
                  <a:pt x="312" y="97"/>
                </a:cubicBezTo>
                <a:cubicBezTo>
                  <a:pt x="311" y="96"/>
                  <a:pt x="310" y="95"/>
                  <a:pt x="310" y="94"/>
                </a:cubicBezTo>
                <a:cubicBezTo>
                  <a:pt x="310" y="91"/>
                  <a:pt x="312" y="89"/>
                  <a:pt x="314" y="87"/>
                </a:cubicBezTo>
                <a:cubicBezTo>
                  <a:pt x="316" y="85"/>
                  <a:pt x="318" y="84"/>
                  <a:pt x="318" y="82"/>
                </a:cubicBezTo>
                <a:cubicBezTo>
                  <a:pt x="313" y="84"/>
                  <a:pt x="308" y="88"/>
                  <a:pt x="302" y="92"/>
                </a:cubicBezTo>
                <a:cubicBezTo>
                  <a:pt x="294" y="98"/>
                  <a:pt x="285" y="105"/>
                  <a:pt x="276" y="106"/>
                </a:cubicBezTo>
                <a:cubicBezTo>
                  <a:pt x="279" y="108"/>
                  <a:pt x="280" y="110"/>
                  <a:pt x="280" y="113"/>
                </a:cubicBezTo>
                <a:cubicBezTo>
                  <a:pt x="281" y="116"/>
                  <a:pt x="279" y="118"/>
                  <a:pt x="277" y="120"/>
                </a:cubicBezTo>
                <a:cubicBezTo>
                  <a:pt x="274" y="123"/>
                  <a:pt x="271" y="127"/>
                  <a:pt x="270" y="133"/>
                </a:cubicBezTo>
                <a:cubicBezTo>
                  <a:pt x="274" y="133"/>
                  <a:pt x="275" y="130"/>
                  <a:pt x="277" y="129"/>
                </a:cubicBezTo>
                <a:cubicBezTo>
                  <a:pt x="277" y="128"/>
                  <a:pt x="278" y="127"/>
                  <a:pt x="280" y="127"/>
                </a:cubicBezTo>
                <a:cubicBezTo>
                  <a:pt x="283" y="127"/>
                  <a:pt x="283" y="128"/>
                  <a:pt x="287" y="142"/>
                </a:cubicBezTo>
                <a:cubicBezTo>
                  <a:pt x="297" y="146"/>
                  <a:pt x="298" y="150"/>
                  <a:pt x="298" y="152"/>
                </a:cubicBezTo>
                <a:cubicBezTo>
                  <a:pt x="297" y="155"/>
                  <a:pt x="294" y="157"/>
                  <a:pt x="288" y="157"/>
                </a:cubicBezTo>
                <a:cubicBezTo>
                  <a:pt x="286" y="157"/>
                  <a:pt x="283" y="157"/>
                  <a:pt x="280" y="156"/>
                </a:cubicBezTo>
                <a:cubicBezTo>
                  <a:pt x="278" y="159"/>
                  <a:pt x="280" y="162"/>
                  <a:pt x="284" y="167"/>
                </a:cubicBezTo>
                <a:cubicBezTo>
                  <a:pt x="286" y="170"/>
                  <a:pt x="287" y="172"/>
                  <a:pt x="286" y="173"/>
                </a:cubicBezTo>
                <a:cubicBezTo>
                  <a:pt x="286" y="174"/>
                  <a:pt x="285" y="175"/>
                  <a:pt x="283" y="175"/>
                </a:cubicBezTo>
                <a:cubicBezTo>
                  <a:pt x="281" y="175"/>
                  <a:pt x="279" y="174"/>
                  <a:pt x="274" y="173"/>
                </a:cubicBezTo>
                <a:cubicBezTo>
                  <a:pt x="270" y="173"/>
                  <a:pt x="267" y="173"/>
                  <a:pt x="265" y="173"/>
                </a:cubicBezTo>
                <a:cubicBezTo>
                  <a:pt x="264" y="173"/>
                  <a:pt x="263" y="173"/>
                  <a:pt x="262" y="173"/>
                </a:cubicBezTo>
                <a:cubicBezTo>
                  <a:pt x="258" y="173"/>
                  <a:pt x="258" y="173"/>
                  <a:pt x="256" y="178"/>
                </a:cubicBezTo>
                <a:cubicBezTo>
                  <a:pt x="255" y="180"/>
                  <a:pt x="253" y="184"/>
                  <a:pt x="249" y="189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6" y="193"/>
                  <a:pt x="243" y="194"/>
                  <a:pt x="240" y="194"/>
                </a:cubicBezTo>
                <a:cubicBezTo>
                  <a:pt x="235" y="194"/>
                  <a:pt x="232" y="192"/>
                  <a:pt x="230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29" y="192"/>
                  <a:pt x="231" y="197"/>
                  <a:pt x="232" y="201"/>
                </a:cubicBezTo>
                <a:cubicBezTo>
                  <a:pt x="235" y="210"/>
                  <a:pt x="239" y="220"/>
                  <a:pt x="235" y="225"/>
                </a:cubicBezTo>
                <a:cubicBezTo>
                  <a:pt x="233" y="228"/>
                  <a:pt x="229" y="229"/>
                  <a:pt x="222" y="227"/>
                </a:cubicBezTo>
                <a:cubicBezTo>
                  <a:pt x="203" y="223"/>
                  <a:pt x="194" y="213"/>
                  <a:pt x="194" y="195"/>
                </a:cubicBezTo>
                <a:cubicBezTo>
                  <a:pt x="194" y="194"/>
                  <a:pt x="192" y="194"/>
                  <a:pt x="189" y="193"/>
                </a:cubicBezTo>
                <a:cubicBezTo>
                  <a:pt x="185" y="192"/>
                  <a:pt x="179" y="191"/>
                  <a:pt x="180" y="184"/>
                </a:cubicBezTo>
                <a:cubicBezTo>
                  <a:pt x="178" y="181"/>
                  <a:pt x="177" y="179"/>
                  <a:pt x="176" y="177"/>
                </a:cubicBezTo>
                <a:cubicBezTo>
                  <a:pt x="175" y="173"/>
                  <a:pt x="174" y="170"/>
                  <a:pt x="162" y="170"/>
                </a:cubicBezTo>
                <a:cubicBezTo>
                  <a:pt x="160" y="170"/>
                  <a:pt x="157" y="170"/>
                  <a:pt x="154" y="171"/>
                </a:cubicBezTo>
                <a:cubicBezTo>
                  <a:pt x="152" y="179"/>
                  <a:pt x="144" y="179"/>
                  <a:pt x="141" y="179"/>
                </a:cubicBezTo>
                <a:cubicBezTo>
                  <a:pt x="139" y="179"/>
                  <a:pt x="137" y="179"/>
                  <a:pt x="134" y="179"/>
                </a:cubicBezTo>
                <a:cubicBezTo>
                  <a:pt x="132" y="179"/>
                  <a:pt x="130" y="178"/>
                  <a:pt x="128" y="178"/>
                </a:cubicBezTo>
                <a:cubicBezTo>
                  <a:pt x="123" y="178"/>
                  <a:pt x="121" y="179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8" y="182"/>
                  <a:pt x="118" y="183"/>
                  <a:pt x="118" y="183"/>
                </a:cubicBezTo>
                <a:cubicBezTo>
                  <a:pt x="118" y="185"/>
                  <a:pt x="122" y="190"/>
                  <a:pt x="124" y="193"/>
                </a:cubicBezTo>
                <a:cubicBezTo>
                  <a:pt x="125" y="195"/>
                  <a:pt x="127" y="197"/>
                  <a:pt x="127" y="198"/>
                </a:cubicBezTo>
                <a:cubicBezTo>
                  <a:pt x="129" y="202"/>
                  <a:pt x="129" y="206"/>
                  <a:pt x="128" y="209"/>
                </a:cubicBezTo>
                <a:cubicBezTo>
                  <a:pt x="125" y="214"/>
                  <a:pt x="118" y="215"/>
                  <a:pt x="110" y="217"/>
                </a:cubicBezTo>
                <a:cubicBezTo>
                  <a:pt x="105" y="218"/>
                  <a:pt x="101" y="219"/>
                  <a:pt x="97" y="220"/>
                </a:cubicBezTo>
                <a:cubicBezTo>
                  <a:pt x="93" y="222"/>
                  <a:pt x="90" y="223"/>
                  <a:pt x="87" y="223"/>
                </a:cubicBezTo>
                <a:cubicBezTo>
                  <a:pt x="78" y="223"/>
                  <a:pt x="77" y="215"/>
                  <a:pt x="76" y="211"/>
                </a:cubicBezTo>
                <a:cubicBezTo>
                  <a:pt x="76" y="210"/>
                  <a:pt x="76" y="209"/>
                  <a:pt x="76" y="208"/>
                </a:cubicBezTo>
                <a:cubicBezTo>
                  <a:pt x="76" y="209"/>
                  <a:pt x="75" y="209"/>
                  <a:pt x="75" y="209"/>
                </a:cubicBezTo>
                <a:lnTo>
                  <a:pt x="51" y="214"/>
                </a:lnTo>
                <a:cubicBezTo>
                  <a:pt x="43" y="221"/>
                  <a:pt x="37" y="224"/>
                  <a:pt x="33" y="224"/>
                </a:cubicBezTo>
                <a:cubicBezTo>
                  <a:pt x="31" y="224"/>
                  <a:pt x="29" y="223"/>
                  <a:pt x="28" y="221"/>
                </a:cubicBezTo>
                <a:cubicBezTo>
                  <a:pt x="27" y="220"/>
                  <a:pt x="27" y="219"/>
                  <a:pt x="27" y="219"/>
                </a:cubicBezTo>
                <a:cubicBezTo>
                  <a:pt x="26" y="219"/>
                  <a:pt x="26" y="220"/>
                  <a:pt x="26" y="220"/>
                </a:cubicBezTo>
                <a:cubicBezTo>
                  <a:pt x="24" y="222"/>
                  <a:pt x="21" y="225"/>
                  <a:pt x="14" y="225"/>
                </a:cubicBezTo>
                <a:cubicBezTo>
                  <a:pt x="13" y="225"/>
                  <a:pt x="13" y="225"/>
                  <a:pt x="12" y="225"/>
                </a:cubicBezTo>
                <a:cubicBezTo>
                  <a:pt x="11" y="227"/>
                  <a:pt x="11" y="229"/>
                  <a:pt x="11" y="230"/>
                </a:cubicBezTo>
                <a:cubicBezTo>
                  <a:pt x="10" y="231"/>
                  <a:pt x="10" y="231"/>
                  <a:pt x="10" y="232"/>
                </a:cubicBezTo>
                <a:cubicBezTo>
                  <a:pt x="10" y="234"/>
                  <a:pt x="9" y="236"/>
                  <a:pt x="8" y="238"/>
                </a:cubicBezTo>
                <a:cubicBezTo>
                  <a:pt x="8" y="239"/>
                  <a:pt x="7" y="240"/>
                  <a:pt x="7" y="241"/>
                </a:cubicBezTo>
                <a:cubicBezTo>
                  <a:pt x="12" y="244"/>
                  <a:pt x="13" y="247"/>
                  <a:pt x="14" y="250"/>
                </a:cubicBezTo>
                <a:cubicBezTo>
                  <a:pt x="14" y="252"/>
                  <a:pt x="15" y="255"/>
                  <a:pt x="16" y="257"/>
                </a:cubicBezTo>
                <a:cubicBezTo>
                  <a:pt x="19" y="262"/>
                  <a:pt x="22" y="265"/>
                  <a:pt x="26" y="268"/>
                </a:cubicBezTo>
                <a:cubicBezTo>
                  <a:pt x="29" y="270"/>
                  <a:pt x="32" y="272"/>
                  <a:pt x="35" y="276"/>
                </a:cubicBezTo>
                <a:cubicBezTo>
                  <a:pt x="38" y="279"/>
                  <a:pt x="38" y="283"/>
                  <a:pt x="38" y="287"/>
                </a:cubicBezTo>
                <a:cubicBezTo>
                  <a:pt x="39" y="290"/>
                  <a:pt x="39" y="293"/>
                  <a:pt x="41" y="296"/>
                </a:cubicBezTo>
                <a:cubicBezTo>
                  <a:pt x="41" y="296"/>
                  <a:pt x="42" y="297"/>
                  <a:pt x="43" y="298"/>
                </a:cubicBezTo>
                <a:cubicBezTo>
                  <a:pt x="46" y="299"/>
                  <a:pt x="50" y="302"/>
                  <a:pt x="50" y="307"/>
                </a:cubicBezTo>
                <a:cubicBezTo>
                  <a:pt x="50" y="314"/>
                  <a:pt x="44" y="317"/>
                  <a:pt x="40" y="319"/>
                </a:cubicBezTo>
                <a:cubicBezTo>
                  <a:pt x="39" y="320"/>
                  <a:pt x="37" y="320"/>
                  <a:pt x="37" y="321"/>
                </a:cubicBezTo>
                <a:lnTo>
                  <a:pt x="26" y="349"/>
                </a:lnTo>
                <a:cubicBezTo>
                  <a:pt x="26" y="350"/>
                  <a:pt x="27" y="351"/>
                  <a:pt x="28" y="352"/>
                </a:cubicBezTo>
                <a:cubicBezTo>
                  <a:pt x="29" y="354"/>
                  <a:pt x="30" y="356"/>
                  <a:pt x="30" y="358"/>
                </a:cubicBezTo>
                <a:cubicBezTo>
                  <a:pt x="30" y="365"/>
                  <a:pt x="26" y="365"/>
                  <a:pt x="23" y="365"/>
                </a:cubicBezTo>
                <a:cubicBezTo>
                  <a:pt x="22" y="365"/>
                  <a:pt x="22" y="365"/>
                  <a:pt x="21" y="365"/>
                </a:cubicBezTo>
                <a:cubicBezTo>
                  <a:pt x="21" y="365"/>
                  <a:pt x="20" y="365"/>
                  <a:pt x="20" y="365"/>
                </a:cubicBezTo>
                <a:cubicBezTo>
                  <a:pt x="18" y="365"/>
                  <a:pt x="17" y="365"/>
                  <a:pt x="16" y="366"/>
                </a:cubicBezTo>
                <a:cubicBezTo>
                  <a:pt x="14" y="367"/>
                  <a:pt x="12" y="370"/>
                  <a:pt x="9" y="373"/>
                </a:cubicBezTo>
                <a:cubicBezTo>
                  <a:pt x="6" y="376"/>
                  <a:pt x="3" y="380"/>
                  <a:pt x="0" y="382"/>
                </a:cubicBezTo>
                <a:cubicBezTo>
                  <a:pt x="15" y="407"/>
                  <a:pt x="22" y="430"/>
                  <a:pt x="22" y="452"/>
                </a:cubicBezTo>
                <a:cubicBezTo>
                  <a:pt x="22" y="457"/>
                  <a:pt x="18" y="460"/>
                  <a:pt x="15" y="462"/>
                </a:cubicBezTo>
                <a:cubicBezTo>
                  <a:pt x="14" y="463"/>
                  <a:pt x="12" y="464"/>
                  <a:pt x="11" y="465"/>
                </a:cubicBezTo>
                <a:cubicBezTo>
                  <a:pt x="16" y="466"/>
                  <a:pt x="22" y="467"/>
                  <a:pt x="23" y="472"/>
                </a:cubicBezTo>
                <a:cubicBezTo>
                  <a:pt x="24" y="475"/>
                  <a:pt x="23" y="478"/>
                  <a:pt x="22" y="480"/>
                </a:cubicBezTo>
                <a:cubicBezTo>
                  <a:pt x="22" y="482"/>
                  <a:pt x="21" y="484"/>
                  <a:pt x="22" y="486"/>
                </a:cubicBezTo>
                <a:cubicBezTo>
                  <a:pt x="23" y="491"/>
                  <a:pt x="26" y="494"/>
                  <a:pt x="29" y="498"/>
                </a:cubicBezTo>
                <a:cubicBezTo>
                  <a:pt x="33" y="502"/>
                  <a:pt x="37" y="507"/>
                  <a:pt x="37" y="513"/>
                </a:cubicBezTo>
                <a:cubicBezTo>
                  <a:pt x="37" y="515"/>
                  <a:pt x="35" y="517"/>
                  <a:pt x="34" y="519"/>
                </a:cubicBezTo>
                <a:cubicBezTo>
                  <a:pt x="32" y="521"/>
                  <a:pt x="30" y="524"/>
                  <a:pt x="30" y="527"/>
                </a:cubicBezTo>
                <a:lnTo>
                  <a:pt x="30" y="543"/>
                </a:lnTo>
                <a:cubicBezTo>
                  <a:pt x="32" y="544"/>
                  <a:pt x="35" y="543"/>
                  <a:pt x="37" y="543"/>
                </a:cubicBezTo>
                <a:cubicBezTo>
                  <a:pt x="38" y="543"/>
                  <a:pt x="40" y="543"/>
                  <a:pt x="42" y="543"/>
                </a:cubicBezTo>
                <a:cubicBezTo>
                  <a:pt x="44" y="543"/>
                  <a:pt x="46" y="544"/>
                  <a:pt x="48" y="544"/>
                </a:cubicBezTo>
                <a:cubicBezTo>
                  <a:pt x="49" y="545"/>
                  <a:pt x="50" y="546"/>
                  <a:pt x="52" y="546"/>
                </a:cubicBezTo>
                <a:cubicBezTo>
                  <a:pt x="53" y="546"/>
                  <a:pt x="55" y="547"/>
                  <a:pt x="57" y="547"/>
                </a:cubicBezTo>
                <a:cubicBezTo>
                  <a:pt x="58" y="547"/>
                  <a:pt x="59" y="547"/>
                  <a:pt x="61" y="547"/>
                </a:cubicBezTo>
                <a:cubicBezTo>
                  <a:pt x="62" y="546"/>
                  <a:pt x="63" y="546"/>
                  <a:pt x="64" y="546"/>
                </a:cubicBezTo>
                <a:cubicBezTo>
                  <a:pt x="67" y="546"/>
                  <a:pt x="74" y="546"/>
                  <a:pt x="74" y="554"/>
                </a:cubicBezTo>
                <a:cubicBezTo>
                  <a:pt x="74" y="557"/>
                  <a:pt x="73" y="559"/>
                  <a:pt x="72" y="561"/>
                </a:cubicBezTo>
                <a:cubicBezTo>
                  <a:pt x="71" y="561"/>
                  <a:pt x="71" y="561"/>
                  <a:pt x="71" y="561"/>
                </a:cubicBezTo>
                <a:cubicBezTo>
                  <a:pt x="81" y="563"/>
                  <a:pt x="87" y="567"/>
                  <a:pt x="90" y="576"/>
                </a:cubicBezTo>
                <a:cubicBezTo>
                  <a:pt x="92" y="579"/>
                  <a:pt x="92" y="582"/>
                  <a:pt x="92" y="586"/>
                </a:cubicBezTo>
                <a:cubicBezTo>
                  <a:pt x="93" y="588"/>
                  <a:pt x="93" y="591"/>
                  <a:pt x="95" y="594"/>
                </a:cubicBezTo>
                <a:cubicBezTo>
                  <a:pt x="95" y="595"/>
                  <a:pt x="97" y="596"/>
                  <a:pt x="99" y="596"/>
                </a:cubicBezTo>
                <a:cubicBezTo>
                  <a:pt x="102" y="598"/>
                  <a:pt x="107" y="599"/>
                  <a:pt x="107" y="605"/>
                </a:cubicBezTo>
                <a:lnTo>
                  <a:pt x="107" y="614"/>
                </a:lnTo>
                <a:cubicBezTo>
                  <a:pt x="107" y="622"/>
                  <a:pt x="112" y="628"/>
                  <a:pt x="125" y="634"/>
                </a:cubicBezTo>
                <a:cubicBezTo>
                  <a:pt x="126" y="635"/>
                  <a:pt x="127" y="636"/>
                  <a:pt x="127" y="637"/>
                </a:cubicBezTo>
                <a:cubicBezTo>
                  <a:pt x="126" y="640"/>
                  <a:pt x="126" y="642"/>
                  <a:pt x="125" y="644"/>
                </a:cubicBezTo>
                <a:cubicBezTo>
                  <a:pt x="124" y="647"/>
                  <a:pt x="123" y="650"/>
                  <a:pt x="123" y="654"/>
                </a:cubicBezTo>
                <a:lnTo>
                  <a:pt x="123" y="691"/>
                </a:lnTo>
                <a:cubicBezTo>
                  <a:pt x="123" y="698"/>
                  <a:pt x="124" y="701"/>
                  <a:pt x="130" y="701"/>
                </a:cubicBezTo>
                <a:cubicBezTo>
                  <a:pt x="138" y="701"/>
                  <a:pt x="143" y="695"/>
                  <a:pt x="148" y="690"/>
                </a:cubicBezTo>
                <a:cubicBezTo>
                  <a:pt x="153" y="684"/>
                  <a:pt x="157" y="678"/>
                  <a:pt x="165" y="678"/>
                </a:cubicBezTo>
                <a:cubicBezTo>
                  <a:pt x="167" y="678"/>
                  <a:pt x="169" y="681"/>
                  <a:pt x="171" y="683"/>
                </a:cubicBezTo>
                <a:cubicBezTo>
                  <a:pt x="172" y="684"/>
                  <a:pt x="174" y="686"/>
                  <a:pt x="176" y="687"/>
                </a:cubicBezTo>
                <a:cubicBezTo>
                  <a:pt x="177" y="682"/>
                  <a:pt x="180" y="678"/>
                  <a:pt x="183" y="673"/>
                </a:cubicBezTo>
                <a:cubicBezTo>
                  <a:pt x="186" y="670"/>
                  <a:pt x="189" y="666"/>
                  <a:pt x="190" y="660"/>
                </a:cubicBezTo>
                <a:cubicBezTo>
                  <a:pt x="191" y="655"/>
                  <a:pt x="192" y="650"/>
                  <a:pt x="193" y="646"/>
                </a:cubicBezTo>
                <a:cubicBezTo>
                  <a:pt x="194" y="634"/>
                  <a:pt x="195" y="625"/>
                  <a:pt x="216" y="625"/>
                </a:cubicBezTo>
                <a:cubicBezTo>
                  <a:pt x="226" y="625"/>
                  <a:pt x="230" y="632"/>
                  <a:pt x="233" y="637"/>
                </a:cubicBezTo>
                <a:cubicBezTo>
                  <a:pt x="235" y="642"/>
                  <a:pt x="238" y="646"/>
                  <a:pt x="243" y="646"/>
                </a:cubicBezTo>
                <a:cubicBezTo>
                  <a:pt x="247" y="646"/>
                  <a:pt x="248" y="645"/>
                  <a:pt x="248" y="641"/>
                </a:cubicBezTo>
                <a:cubicBezTo>
                  <a:pt x="249" y="640"/>
                  <a:pt x="249" y="639"/>
                  <a:pt x="251" y="639"/>
                </a:cubicBezTo>
                <a:lnTo>
                  <a:pt x="258" y="639"/>
                </a:lnTo>
                <a:cubicBezTo>
                  <a:pt x="259" y="639"/>
                  <a:pt x="259" y="639"/>
                  <a:pt x="260" y="639"/>
                </a:cubicBezTo>
                <a:cubicBezTo>
                  <a:pt x="264" y="643"/>
                  <a:pt x="265" y="647"/>
                  <a:pt x="266" y="651"/>
                </a:cubicBezTo>
                <a:cubicBezTo>
                  <a:pt x="267" y="653"/>
                  <a:pt x="267" y="654"/>
                  <a:pt x="268" y="656"/>
                </a:cubicBezTo>
                <a:cubicBezTo>
                  <a:pt x="269" y="659"/>
                  <a:pt x="273" y="662"/>
                  <a:pt x="277" y="665"/>
                </a:cubicBezTo>
                <a:cubicBezTo>
                  <a:pt x="280" y="666"/>
                  <a:pt x="282" y="668"/>
                  <a:pt x="284" y="670"/>
                </a:cubicBezTo>
                <a:cubicBezTo>
                  <a:pt x="288" y="674"/>
                  <a:pt x="291" y="680"/>
                  <a:pt x="294" y="685"/>
                </a:cubicBezTo>
                <a:cubicBezTo>
                  <a:pt x="298" y="695"/>
                  <a:pt x="302" y="703"/>
                  <a:pt x="313" y="704"/>
                </a:cubicBezTo>
                <a:cubicBezTo>
                  <a:pt x="313" y="704"/>
                  <a:pt x="313" y="703"/>
                  <a:pt x="313" y="7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7"/>
          <p:cNvSpPr/>
          <p:nvPr/>
        </p:nvSpPr>
        <p:spPr>
          <a:xfrm>
            <a:off x="3657482" y="297000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18"/>
          <p:cNvSpPr/>
          <p:nvPr/>
        </p:nvSpPr>
        <p:spPr>
          <a:xfrm>
            <a:off x="4234562" y="404244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19"/>
          <p:cNvSpPr/>
          <p:nvPr/>
        </p:nvSpPr>
        <p:spPr>
          <a:xfrm>
            <a:off x="2643002" y="311076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0"/>
          <p:cNvSpPr/>
          <p:nvPr/>
        </p:nvSpPr>
        <p:spPr>
          <a:xfrm>
            <a:off x="2861882" y="325152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1"/>
          <p:cNvSpPr/>
          <p:nvPr/>
        </p:nvSpPr>
        <p:spPr>
          <a:xfrm>
            <a:off x="3279482" y="330408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2"/>
          <p:cNvSpPr/>
          <p:nvPr/>
        </p:nvSpPr>
        <p:spPr>
          <a:xfrm>
            <a:off x="3596008" y="286607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3"/>
          <p:cNvSpPr/>
          <p:nvPr/>
        </p:nvSpPr>
        <p:spPr>
          <a:xfrm>
            <a:off x="7925469" y="4525920"/>
            <a:ext cx="993960" cy="1352880"/>
          </a:xfrm>
          <a:custGeom>
            <a:avLst/>
            <a:gdLst/>
            <a:ahLst/>
            <a:cxnLst/>
            <a:rect l="l" t="t" r="r" b="b"/>
            <a:pathLst>
              <a:path w="221" h="339">
                <a:moveTo>
                  <a:pt x="212" y="218"/>
                </a:moveTo>
                <a:cubicBezTo>
                  <a:pt x="212" y="199"/>
                  <a:pt x="212" y="196"/>
                  <a:pt x="216" y="177"/>
                </a:cubicBezTo>
                <a:cubicBezTo>
                  <a:pt x="218" y="169"/>
                  <a:pt x="219" y="163"/>
                  <a:pt x="217" y="161"/>
                </a:cubicBezTo>
                <a:cubicBezTo>
                  <a:pt x="216" y="160"/>
                  <a:pt x="215" y="159"/>
                  <a:pt x="213" y="159"/>
                </a:cubicBezTo>
                <a:cubicBezTo>
                  <a:pt x="211" y="159"/>
                  <a:pt x="209" y="160"/>
                  <a:pt x="207" y="160"/>
                </a:cubicBezTo>
                <a:cubicBezTo>
                  <a:pt x="205" y="161"/>
                  <a:pt x="203" y="161"/>
                  <a:pt x="201" y="161"/>
                </a:cubicBezTo>
                <a:cubicBezTo>
                  <a:pt x="198" y="161"/>
                  <a:pt x="196" y="160"/>
                  <a:pt x="196" y="157"/>
                </a:cubicBezTo>
                <a:lnTo>
                  <a:pt x="196" y="157"/>
                </a:lnTo>
                <a:lnTo>
                  <a:pt x="196" y="157"/>
                </a:lnTo>
                <a:cubicBezTo>
                  <a:pt x="198" y="136"/>
                  <a:pt x="213" y="122"/>
                  <a:pt x="220" y="116"/>
                </a:cubicBezTo>
                <a:cubicBezTo>
                  <a:pt x="219" y="115"/>
                  <a:pt x="217" y="112"/>
                  <a:pt x="214" y="110"/>
                </a:cubicBezTo>
                <a:cubicBezTo>
                  <a:pt x="212" y="108"/>
                  <a:pt x="211" y="107"/>
                  <a:pt x="210" y="105"/>
                </a:cubicBezTo>
                <a:cubicBezTo>
                  <a:pt x="209" y="104"/>
                  <a:pt x="208" y="103"/>
                  <a:pt x="206" y="101"/>
                </a:cubicBezTo>
                <a:cubicBezTo>
                  <a:pt x="203" y="99"/>
                  <a:pt x="202" y="97"/>
                  <a:pt x="203" y="95"/>
                </a:cubicBezTo>
                <a:cubicBezTo>
                  <a:pt x="203" y="93"/>
                  <a:pt x="204" y="92"/>
                  <a:pt x="207" y="91"/>
                </a:cubicBezTo>
                <a:cubicBezTo>
                  <a:pt x="209" y="91"/>
                  <a:pt x="209" y="90"/>
                  <a:pt x="209" y="90"/>
                </a:cubicBezTo>
                <a:cubicBezTo>
                  <a:pt x="209" y="89"/>
                  <a:pt x="206" y="87"/>
                  <a:pt x="205" y="86"/>
                </a:cubicBezTo>
                <a:cubicBezTo>
                  <a:pt x="204" y="85"/>
                  <a:pt x="203" y="85"/>
                  <a:pt x="202" y="84"/>
                </a:cubicBezTo>
                <a:cubicBezTo>
                  <a:pt x="200" y="83"/>
                  <a:pt x="197" y="81"/>
                  <a:pt x="199" y="78"/>
                </a:cubicBezTo>
                <a:cubicBezTo>
                  <a:pt x="200" y="76"/>
                  <a:pt x="199" y="73"/>
                  <a:pt x="195" y="66"/>
                </a:cubicBezTo>
                <a:cubicBezTo>
                  <a:pt x="193" y="62"/>
                  <a:pt x="192" y="60"/>
                  <a:pt x="190" y="60"/>
                </a:cubicBezTo>
                <a:cubicBezTo>
                  <a:pt x="190" y="60"/>
                  <a:pt x="189" y="60"/>
                  <a:pt x="188" y="61"/>
                </a:cubicBezTo>
                <a:cubicBezTo>
                  <a:pt x="187" y="62"/>
                  <a:pt x="186" y="63"/>
                  <a:pt x="184" y="63"/>
                </a:cubicBezTo>
                <a:cubicBezTo>
                  <a:pt x="182" y="63"/>
                  <a:pt x="180" y="61"/>
                  <a:pt x="178" y="57"/>
                </a:cubicBezTo>
                <a:cubicBezTo>
                  <a:pt x="176" y="53"/>
                  <a:pt x="175" y="53"/>
                  <a:pt x="174" y="53"/>
                </a:cubicBezTo>
                <a:cubicBezTo>
                  <a:pt x="173" y="53"/>
                  <a:pt x="171" y="55"/>
                  <a:pt x="168" y="58"/>
                </a:cubicBezTo>
                <a:cubicBezTo>
                  <a:pt x="166" y="60"/>
                  <a:pt x="163" y="61"/>
                  <a:pt x="160" y="61"/>
                </a:cubicBezTo>
                <a:cubicBezTo>
                  <a:pt x="158" y="61"/>
                  <a:pt x="156" y="60"/>
                  <a:pt x="155" y="59"/>
                </a:cubicBezTo>
                <a:cubicBezTo>
                  <a:pt x="154" y="57"/>
                  <a:pt x="155" y="54"/>
                  <a:pt x="157" y="51"/>
                </a:cubicBezTo>
                <a:cubicBezTo>
                  <a:pt x="158" y="50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6" y="49"/>
                  <a:pt x="155" y="48"/>
                  <a:pt x="153" y="47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49" y="46"/>
                  <a:pt x="148" y="45"/>
                  <a:pt x="145" y="44"/>
                </a:cubicBezTo>
                <a:cubicBezTo>
                  <a:pt x="142" y="43"/>
                  <a:pt x="141" y="41"/>
                  <a:pt x="141" y="39"/>
                </a:cubicBezTo>
                <a:cubicBezTo>
                  <a:pt x="140" y="37"/>
                  <a:pt x="141" y="35"/>
                  <a:pt x="141" y="34"/>
                </a:cubicBezTo>
                <a:cubicBezTo>
                  <a:pt x="135" y="33"/>
                  <a:pt x="131" y="29"/>
                  <a:pt x="128" y="25"/>
                </a:cubicBezTo>
                <a:cubicBezTo>
                  <a:pt x="125" y="21"/>
                  <a:pt x="122" y="16"/>
                  <a:pt x="120" y="12"/>
                </a:cubicBezTo>
                <a:cubicBezTo>
                  <a:pt x="118" y="8"/>
                  <a:pt x="116" y="4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0" y="3"/>
                  <a:pt x="108" y="5"/>
                  <a:pt x="103" y="5"/>
                </a:cubicBezTo>
                <a:lnTo>
                  <a:pt x="94" y="5"/>
                </a:lnTo>
                <a:cubicBezTo>
                  <a:pt x="93" y="5"/>
                  <a:pt x="89" y="6"/>
                  <a:pt x="89" y="7"/>
                </a:cubicBezTo>
                <a:lnTo>
                  <a:pt x="89" y="29"/>
                </a:lnTo>
                <a:cubicBezTo>
                  <a:pt x="89" y="33"/>
                  <a:pt x="94" y="34"/>
                  <a:pt x="101" y="36"/>
                </a:cubicBezTo>
                <a:cubicBezTo>
                  <a:pt x="102" y="36"/>
                  <a:pt x="103" y="36"/>
                  <a:pt x="104" y="36"/>
                </a:cubicBezTo>
                <a:lnTo>
                  <a:pt x="106" y="36"/>
                </a:lnTo>
                <a:lnTo>
                  <a:pt x="105" y="38"/>
                </a:lnTo>
                <a:cubicBezTo>
                  <a:pt x="105" y="39"/>
                  <a:pt x="104" y="39"/>
                  <a:pt x="104" y="40"/>
                </a:cubicBezTo>
                <a:cubicBezTo>
                  <a:pt x="103" y="41"/>
                  <a:pt x="103" y="41"/>
                  <a:pt x="103" y="43"/>
                </a:cubicBezTo>
                <a:cubicBezTo>
                  <a:pt x="103" y="44"/>
                  <a:pt x="104" y="46"/>
                  <a:pt x="104" y="48"/>
                </a:cubicBezTo>
                <a:cubicBezTo>
                  <a:pt x="105" y="49"/>
                  <a:pt x="105" y="50"/>
                  <a:pt x="105" y="50"/>
                </a:cubicBezTo>
                <a:lnTo>
                  <a:pt x="106" y="51"/>
                </a:lnTo>
                <a:lnTo>
                  <a:pt x="104" y="52"/>
                </a:lnTo>
                <a:cubicBezTo>
                  <a:pt x="102" y="52"/>
                  <a:pt x="101" y="54"/>
                  <a:pt x="99" y="57"/>
                </a:cubicBezTo>
                <a:cubicBezTo>
                  <a:pt x="96" y="60"/>
                  <a:pt x="93" y="64"/>
                  <a:pt x="88" y="64"/>
                </a:cubicBezTo>
                <a:cubicBezTo>
                  <a:pt x="85" y="64"/>
                  <a:pt x="83" y="63"/>
                  <a:pt x="82" y="63"/>
                </a:cubicBezTo>
                <a:cubicBezTo>
                  <a:pt x="81" y="62"/>
                  <a:pt x="80" y="61"/>
                  <a:pt x="78" y="61"/>
                </a:cubicBezTo>
                <a:cubicBezTo>
                  <a:pt x="77" y="61"/>
                  <a:pt x="77" y="62"/>
                  <a:pt x="77" y="62"/>
                </a:cubicBezTo>
                <a:cubicBezTo>
                  <a:pt x="76" y="63"/>
                  <a:pt x="76" y="65"/>
                  <a:pt x="76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6" y="70"/>
                  <a:pt x="77" y="71"/>
                  <a:pt x="78" y="72"/>
                </a:cubicBezTo>
                <a:cubicBezTo>
                  <a:pt x="79" y="73"/>
                  <a:pt x="80" y="73"/>
                  <a:pt x="80" y="74"/>
                </a:cubicBezTo>
                <a:cubicBezTo>
                  <a:pt x="81" y="75"/>
                  <a:pt x="82" y="77"/>
                  <a:pt x="83" y="78"/>
                </a:cubicBezTo>
                <a:cubicBezTo>
                  <a:pt x="85" y="82"/>
                  <a:pt x="88" y="86"/>
                  <a:pt x="89" y="90"/>
                </a:cubicBezTo>
                <a:cubicBezTo>
                  <a:pt x="90" y="92"/>
                  <a:pt x="94" y="102"/>
                  <a:pt x="95" y="104"/>
                </a:cubicBezTo>
                <a:cubicBezTo>
                  <a:pt x="98" y="105"/>
                  <a:pt x="100" y="105"/>
                  <a:pt x="102" y="105"/>
                </a:cubicBezTo>
                <a:cubicBezTo>
                  <a:pt x="105" y="105"/>
                  <a:pt x="108" y="105"/>
                  <a:pt x="111" y="108"/>
                </a:cubicBezTo>
                <a:cubicBezTo>
                  <a:pt x="112" y="108"/>
                  <a:pt x="113" y="109"/>
                  <a:pt x="113" y="109"/>
                </a:cubicBezTo>
                <a:cubicBezTo>
                  <a:pt x="117" y="112"/>
                  <a:pt x="121" y="114"/>
                  <a:pt x="121" y="120"/>
                </a:cubicBezTo>
                <a:cubicBezTo>
                  <a:pt x="121" y="128"/>
                  <a:pt x="116" y="131"/>
                  <a:pt x="112" y="133"/>
                </a:cubicBezTo>
                <a:cubicBezTo>
                  <a:pt x="111" y="133"/>
                  <a:pt x="110" y="134"/>
                  <a:pt x="109" y="134"/>
                </a:cubicBezTo>
                <a:cubicBezTo>
                  <a:pt x="102" y="138"/>
                  <a:pt x="98" y="149"/>
                  <a:pt x="94" y="159"/>
                </a:cubicBezTo>
                <a:cubicBezTo>
                  <a:pt x="93" y="162"/>
                  <a:pt x="92" y="165"/>
                  <a:pt x="91" y="167"/>
                </a:cubicBezTo>
                <a:cubicBezTo>
                  <a:pt x="90" y="169"/>
                  <a:pt x="88" y="170"/>
                  <a:pt x="86" y="171"/>
                </a:cubicBezTo>
                <a:cubicBezTo>
                  <a:pt x="83" y="172"/>
                  <a:pt x="82" y="173"/>
                  <a:pt x="82" y="176"/>
                </a:cubicBezTo>
                <a:cubicBezTo>
                  <a:pt x="82" y="180"/>
                  <a:pt x="84" y="182"/>
                  <a:pt x="88" y="184"/>
                </a:cubicBezTo>
                <a:cubicBezTo>
                  <a:pt x="91" y="187"/>
                  <a:pt x="96" y="190"/>
                  <a:pt x="96" y="196"/>
                </a:cubicBezTo>
                <a:cubicBezTo>
                  <a:pt x="96" y="204"/>
                  <a:pt x="92" y="207"/>
                  <a:pt x="87" y="211"/>
                </a:cubicBezTo>
                <a:cubicBezTo>
                  <a:pt x="87" y="212"/>
                  <a:pt x="86" y="212"/>
                  <a:pt x="85" y="213"/>
                </a:cubicBezTo>
                <a:cubicBezTo>
                  <a:pt x="79" y="220"/>
                  <a:pt x="72" y="227"/>
                  <a:pt x="64" y="227"/>
                </a:cubicBezTo>
                <a:cubicBezTo>
                  <a:pt x="61" y="238"/>
                  <a:pt x="58" y="242"/>
                  <a:pt x="52" y="247"/>
                </a:cubicBezTo>
                <a:cubicBezTo>
                  <a:pt x="51" y="248"/>
                  <a:pt x="49" y="249"/>
                  <a:pt x="48" y="251"/>
                </a:cubicBezTo>
                <a:cubicBezTo>
                  <a:pt x="47" y="252"/>
                  <a:pt x="47" y="253"/>
                  <a:pt x="47" y="255"/>
                </a:cubicBezTo>
                <a:cubicBezTo>
                  <a:pt x="47" y="256"/>
                  <a:pt x="47" y="258"/>
                  <a:pt x="46" y="259"/>
                </a:cubicBezTo>
                <a:cubicBezTo>
                  <a:pt x="43" y="262"/>
                  <a:pt x="40" y="262"/>
                  <a:pt x="36" y="262"/>
                </a:cubicBezTo>
                <a:cubicBezTo>
                  <a:pt x="36" y="262"/>
                  <a:pt x="35" y="262"/>
                  <a:pt x="34" y="262"/>
                </a:cubicBezTo>
                <a:cubicBezTo>
                  <a:pt x="33" y="262"/>
                  <a:pt x="32" y="262"/>
                  <a:pt x="32" y="262"/>
                </a:cubicBezTo>
                <a:cubicBezTo>
                  <a:pt x="28" y="262"/>
                  <a:pt x="27" y="264"/>
                  <a:pt x="25" y="267"/>
                </a:cubicBezTo>
                <a:cubicBezTo>
                  <a:pt x="23" y="269"/>
                  <a:pt x="21" y="272"/>
                  <a:pt x="17" y="272"/>
                </a:cubicBezTo>
                <a:cubicBezTo>
                  <a:pt x="9" y="272"/>
                  <a:pt x="4" y="273"/>
                  <a:pt x="4" y="276"/>
                </a:cubicBezTo>
                <a:cubicBezTo>
                  <a:pt x="4" y="278"/>
                  <a:pt x="5" y="280"/>
                  <a:pt x="7" y="281"/>
                </a:cubicBezTo>
                <a:cubicBezTo>
                  <a:pt x="7" y="281"/>
                  <a:pt x="8" y="282"/>
                  <a:pt x="8" y="282"/>
                </a:cubicBezTo>
                <a:lnTo>
                  <a:pt x="9" y="283"/>
                </a:lnTo>
                <a:lnTo>
                  <a:pt x="8" y="284"/>
                </a:lnTo>
                <a:cubicBezTo>
                  <a:pt x="7" y="285"/>
                  <a:pt x="7" y="286"/>
                  <a:pt x="6" y="287"/>
                </a:cubicBezTo>
                <a:cubicBezTo>
                  <a:pt x="4" y="289"/>
                  <a:pt x="2" y="292"/>
                  <a:pt x="2" y="296"/>
                </a:cubicBezTo>
                <a:cubicBezTo>
                  <a:pt x="2" y="299"/>
                  <a:pt x="6" y="300"/>
                  <a:pt x="11" y="300"/>
                </a:cubicBezTo>
                <a:cubicBezTo>
                  <a:pt x="12" y="300"/>
                  <a:pt x="12" y="301"/>
                  <a:pt x="13" y="301"/>
                </a:cubicBezTo>
                <a:lnTo>
                  <a:pt x="14" y="301"/>
                </a:lnTo>
                <a:lnTo>
                  <a:pt x="14" y="302"/>
                </a:lnTo>
                <a:cubicBezTo>
                  <a:pt x="13" y="307"/>
                  <a:pt x="10" y="310"/>
                  <a:pt x="7" y="314"/>
                </a:cubicBezTo>
                <a:cubicBezTo>
                  <a:pt x="4" y="317"/>
                  <a:pt x="1" y="319"/>
                  <a:pt x="0" y="323"/>
                </a:cubicBezTo>
                <a:cubicBezTo>
                  <a:pt x="1" y="325"/>
                  <a:pt x="6" y="339"/>
                  <a:pt x="31" y="338"/>
                </a:cubicBezTo>
                <a:cubicBezTo>
                  <a:pt x="78" y="336"/>
                  <a:pt x="110" y="293"/>
                  <a:pt x="117" y="273"/>
                </a:cubicBezTo>
                <a:cubicBezTo>
                  <a:pt x="118" y="270"/>
                  <a:pt x="121" y="269"/>
                  <a:pt x="124" y="269"/>
                </a:cubicBezTo>
                <a:cubicBezTo>
                  <a:pt x="127" y="269"/>
                  <a:pt x="131" y="270"/>
                  <a:pt x="134" y="271"/>
                </a:cubicBezTo>
                <a:cubicBezTo>
                  <a:pt x="138" y="272"/>
                  <a:pt x="142" y="273"/>
                  <a:pt x="146" y="273"/>
                </a:cubicBezTo>
                <a:cubicBezTo>
                  <a:pt x="147" y="273"/>
                  <a:pt x="148" y="273"/>
                  <a:pt x="149" y="272"/>
                </a:cubicBezTo>
                <a:cubicBezTo>
                  <a:pt x="151" y="272"/>
                  <a:pt x="154" y="270"/>
                  <a:pt x="156" y="268"/>
                </a:cubicBezTo>
                <a:cubicBezTo>
                  <a:pt x="159" y="266"/>
                  <a:pt x="162" y="264"/>
                  <a:pt x="165" y="264"/>
                </a:cubicBezTo>
                <a:cubicBezTo>
                  <a:pt x="169" y="264"/>
                  <a:pt x="173" y="265"/>
                  <a:pt x="176" y="266"/>
                </a:cubicBezTo>
                <a:cubicBezTo>
                  <a:pt x="179" y="267"/>
                  <a:pt x="183" y="269"/>
                  <a:pt x="188" y="269"/>
                </a:cubicBezTo>
                <a:cubicBezTo>
                  <a:pt x="200" y="272"/>
                  <a:pt x="205" y="264"/>
                  <a:pt x="209" y="255"/>
                </a:cubicBezTo>
                <a:cubicBezTo>
                  <a:pt x="212" y="250"/>
                  <a:pt x="215" y="245"/>
                  <a:pt x="220" y="242"/>
                </a:cubicBezTo>
                <a:cubicBezTo>
                  <a:pt x="221" y="241"/>
                  <a:pt x="221" y="241"/>
                  <a:pt x="221" y="241"/>
                </a:cubicBezTo>
                <a:cubicBezTo>
                  <a:pt x="221" y="240"/>
                  <a:pt x="220" y="238"/>
                  <a:pt x="218" y="236"/>
                </a:cubicBezTo>
                <a:cubicBezTo>
                  <a:pt x="216" y="232"/>
                  <a:pt x="212" y="226"/>
                  <a:pt x="212" y="2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4"/>
          <p:cNvSpPr/>
          <p:nvPr/>
        </p:nvSpPr>
        <p:spPr>
          <a:xfrm>
            <a:off x="4890842" y="32515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5"/>
          <p:cNvSpPr/>
          <p:nvPr/>
        </p:nvSpPr>
        <p:spPr>
          <a:xfrm>
            <a:off x="5063040" y="3048120"/>
            <a:ext cx="596160" cy="755280"/>
          </a:xfrm>
          <a:custGeom>
            <a:avLst/>
            <a:gdLst/>
            <a:ahLst/>
            <a:cxnLst/>
            <a:rect l="l" t="t" r="r" b="b"/>
            <a:pathLst>
              <a:path w="136" h="187">
                <a:moveTo>
                  <a:pt x="129" y="128"/>
                </a:moveTo>
                <a:cubicBezTo>
                  <a:pt x="126" y="115"/>
                  <a:pt x="121" y="104"/>
                  <a:pt x="110" y="102"/>
                </a:cubicBezTo>
                <a:cubicBezTo>
                  <a:pt x="84" y="109"/>
                  <a:pt x="87" y="103"/>
                  <a:pt x="87" y="89"/>
                </a:cubicBezTo>
                <a:cubicBezTo>
                  <a:pt x="87" y="81"/>
                  <a:pt x="91" y="72"/>
                  <a:pt x="95" y="61"/>
                </a:cubicBezTo>
                <a:cubicBezTo>
                  <a:pt x="106" y="57"/>
                  <a:pt x="92" y="36"/>
                  <a:pt x="96" y="23"/>
                </a:cubicBezTo>
                <a:cubicBezTo>
                  <a:pt x="97" y="18"/>
                  <a:pt x="97" y="13"/>
                  <a:pt x="104" y="9"/>
                </a:cubicBezTo>
                <a:lnTo>
                  <a:pt x="98" y="0"/>
                </a:lnTo>
                <a:cubicBezTo>
                  <a:pt x="94" y="7"/>
                  <a:pt x="89" y="4"/>
                  <a:pt x="85" y="15"/>
                </a:cubicBezTo>
                <a:cubicBezTo>
                  <a:pt x="81" y="33"/>
                  <a:pt x="96" y="30"/>
                  <a:pt x="89" y="45"/>
                </a:cubicBezTo>
                <a:cubicBezTo>
                  <a:pt x="81" y="59"/>
                  <a:pt x="65" y="90"/>
                  <a:pt x="73" y="105"/>
                </a:cubicBezTo>
                <a:cubicBezTo>
                  <a:pt x="90" y="140"/>
                  <a:pt x="73" y="115"/>
                  <a:pt x="69" y="139"/>
                </a:cubicBezTo>
                <a:cubicBezTo>
                  <a:pt x="52" y="151"/>
                  <a:pt x="46" y="176"/>
                  <a:pt x="35" y="177"/>
                </a:cubicBezTo>
                <a:cubicBezTo>
                  <a:pt x="21" y="177"/>
                  <a:pt x="26" y="160"/>
                  <a:pt x="17" y="159"/>
                </a:cubicBezTo>
                <a:cubicBezTo>
                  <a:pt x="0" y="158"/>
                  <a:pt x="15" y="164"/>
                  <a:pt x="15" y="170"/>
                </a:cubicBezTo>
                <a:cubicBezTo>
                  <a:pt x="15" y="181"/>
                  <a:pt x="31" y="175"/>
                  <a:pt x="43" y="187"/>
                </a:cubicBezTo>
                <a:cubicBezTo>
                  <a:pt x="48" y="169"/>
                  <a:pt x="60" y="185"/>
                  <a:pt x="72" y="164"/>
                </a:cubicBezTo>
                <a:cubicBezTo>
                  <a:pt x="76" y="157"/>
                  <a:pt x="72" y="157"/>
                  <a:pt x="88" y="149"/>
                </a:cubicBezTo>
                <a:cubicBezTo>
                  <a:pt x="84" y="120"/>
                  <a:pt x="85" y="111"/>
                  <a:pt x="100" y="110"/>
                </a:cubicBezTo>
                <a:cubicBezTo>
                  <a:pt x="117" y="107"/>
                  <a:pt x="115" y="122"/>
                  <a:pt x="122" y="128"/>
                </a:cubicBezTo>
                <a:cubicBezTo>
                  <a:pt x="118" y="139"/>
                  <a:pt x="115" y="145"/>
                  <a:pt x="115" y="152"/>
                </a:cubicBezTo>
                <a:cubicBezTo>
                  <a:pt x="115" y="159"/>
                  <a:pt x="126" y="165"/>
                  <a:pt x="135" y="164"/>
                </a:cubicBezTo>
                <a:cubicBezTo>
                  <a:pt x="136" y="162"/>
                  <a:pt x="118" y="157"/>
                  <a:pt x="119" y="146"/>
                </a:cubicBezTo>
                <a:cubicBezTo>
                  <a:pt x="120" y="138"/>
                  <a:pt x="131" y="142"/>
                  <a:pt x="129" y="1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6"/>
          <p:cNvSpPr/>
          <p:nvPr/>
        </p:nvSpPr>
        <p:spPr>
          <a:xfrm>
            <a:off x="7409880" y="3271803"/>
            <a:ext cx="138600" cy="122400"/>
          </a:xfrm>
          <a:custGeom>
            <a:avLst/>
            <a:gdLst/>
            <a:ahLst/>
            <a:cxnLst/>
            <a:rect l="l" t="t" r="r" b="b"/>
            <a:pathLst>
              <a:path w="30" h="31">
                <a:moveTo>
                  <a:pt x="0" y="31"/>
                </a:moveTo>
                <a:cubicBezTo>
                  <a:pt x="0" y="24"/>
                  <a:pt x="8" y="13"/>
                  <a:pt x="17" y="0"/>
                </a:cubicBezTo>
                <a:lnTo>
                  <a:pt x="21" y="1"/>
                </a:lnTo>
                <a:cubicBezTo>
                  <a:pt x="22" y="4"/>
                  <a:pt x="30" y="7"/>
                  <a:pt x="26" y="9"/>
                </a:cubicBezTo>
                <a:cubicBezTo>
                  <a:pt x="21" y="22"/>
                  <a:pt x="5" y="24"/>
                  <a:pt x="0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7"/>
          <p:cNvSpPr/>
          <p:nvPr/>
        </p:nvSpPr>
        <p:spPr>
          <a:xfrm>
            <a:off x="7509960" y="5105160"/>
            <a:ext cx="397080" cy="614520"/>
          </a:xfrm>
          <a:custGeom>
            <a:avLst/>
            <a:gdLst/>
            <a:ahLst/>
            <a:cxnLst/>
            <a:rect l="l" t="t" r="r" b="b"/>
            <a:pathLst>
              <a:path w="88" h="157">
                <a:moveTo>
                  <a:pt x="10" y="157"/>
                </a:moveTo>
                <a:cubicBezTo>
                  <a:pt x="11" y="157"/>
                  <a:pt x="14" y="157"/>
                  <a:pt x="16" y="156"/>
                </a:cubicBezTo>
                <a:lnTo>
                  <a:pt x="16" y="156"/>
                </a:lnTo>
                <a:cubicBezTo>
                  <a:pt x="30" y="154"/>
                  <a:pt x="44" y="145"/>
                  <a:pt x="44" y="134"/>
                </a:cubicBezTo>
                <a:lnTo>
                  <a:pt x="44" y="125"/>
                </a:lnTo>
                <a:cubicBezTo>
                  <a:pt x="44" y="121"/>
                  <a:pt x="45" y="120"/>
                  <a:pt x="47" y="120"/>
                </a:cubicBezTo>
                <a:cubicBezTo>
                  <a:pt x="48" y="119"/>
                  <a:pt x="49" y="119"/>
                  <a:pt x="51" y="118"/>
                </a:cubicBezTo>
                <a:cubicBezTo>
                  <a:pt x="52" y="117"/>
                  <a:pt x="54" y="114"/>
                  <a:pt x="55" y="112"/>
                </a:cubicBezTo>
                <a:cubicBezTo>
                  <a:pt x="55" y="110"/>
                  <a:pt x="56" y="109"/>
                  <a:pt x="57" y="108"/>
                </a:cubicBezTo>
                <a:cubicBezTo>
                  <a:pt x="60" y="106"/>
                  <a:pt x="63" y="104"/>
                  <a:pt x="66" y="103"/>
                </a:cubicBezTo>
                <a:cubicBezTo>
                  <a:pt x="68" y="102"/>
                  <a:pt x="69" y="101"/>
                  <a:pt x="70" y="100"/>
                </a:cubicBezTo>
                <a:cubicBezTo>
                  <a:pt x="72" y="99"/>
                  <a:pt x="72" y="97"/>
                  <a:pt x="72" y="95"/>
                </a:cubicBezTo>
                <a:cubicBezTo>
                  <a:pt x="73" y="93"/>
                  <a:pt x="73" y="91"/>
                  <a:pt x="74" y="89"/>
                </a:cubicBezTo>
                <a:cubicBezTo>
                  <a:pt x="77" y="86"/>
                  <a:pt x="85" y="78"/>
                  <a:pt x="85" y="74"/>
                </a:cubicBezTo>
                <a:cubicBezTo>
                  <a:pt x="85" y="72"/>
                  <a:pt x="84" y="72"/>
                  <a:pt x="83" y="72"/>
                </a:cubicBezTo>
                <a:cubicBezTo>
                  <a:pt x="82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7" y="73"/>
                  <a:pt x="77" y="72"/>
                  <a:pt x="77" y="71"/>
                </a:cubicBezTo>
                <a:lnTo>
                  <a:pt x="77" y="64"/>
                </a:ln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8" y="62"/>
                  <a:pt x="79" y="63"/>
                </a:cubicBezTo>
                <a:cubicBezTo>
                  <a:pt x="79" y="63"/>
                  <a:pt x="80" y="63"/>
                  <a:pt x="80" y="63"/>
                </a:cubicBezTo>
                <a:cubicBezTo>
                  <a:pt x="80" y="63"/>
                  <a:pt x="81" y="62"/>
                  <a:pt x="82" y="62"/>
                </a:cubicBezTo>
                <a:cubicBezTo>
                  <a:pt x="84" y="62"/>
                  <a:pt x="88" y="58"/>
                  <a:pt x="88" y="50"/>
                </a:cubicBezTo>
                <a:cubicBezTo>
                  <a:pt x="88" y="48"/>
                  <a:pt x="84" y="36"/>
                  <a:pt x="82" y="35"/>
                </a:cubicBezTo>
                <a:cubicBezTo>
                  <a:pt x="82" y="35"/>
                  <a:pt x="82" y="35"/>
                  <a:pt x="82" y="34"/>
                </a:cubicBezTo>
                <a:cubicBezTo>
                  <a:pt x="82" y="34"/>
                  <a:pt x="82" y="34"/>
                  <a:pt x="82" y="33"/>
                </a:cubicBezTo>
                <a:lnTo>
                  <a:pt x="84" y="19"/>
                </a:lnTo>
                <a:cubicBezTo>
                  <a:pt x="84" y="17"/>
                  <a:pt x="79" y="1"/>
                  <a:pt x="77" y="0"/>
                </a:cubicBezTo>
                <a:cubicBezTo>
                  <a:pt x="73" y="0"/>
                  <a:pt x="70" y="5"/>
                  <a:pt x="70" y="9"/>
                </a:cubicBezTo>
                <a:cubicBezTo>
                  <a:pt x="70" y="11"/>
                  <a:pt x="71" y="13"/>
                  <a:pt x="72" y="14"/>
                </a:cubicBezTo>
                <a:cubicBezTo>
                  <a:pt x="73" y="16"/>
                  <a:pt x="74" y="18"/>
                  <a:pt x="74" y="20"/>
                </a:cubicBezTo>
                <a:cubicBezTo>
                  <a:pt x="74" y="22"/>
                  <a:pt x="72" y="31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39"/>
                  <a:pt x="69" y="40"/>
                  <a:pt x="68" y="40"/>
                </a:cubicBezTo>
                <a:lnTo>
                  <a:pt x="68" y="60"/>
                </a:lnTo>
                <a:lnTo>
                  <a:pt x="68" y="60"/>
                </a:lnTo>
                <a:cubicBezTo>
                  <a:pt x="65" y="65"/>
                  <a:pt x="63" y="68"/>
                  <a:pt x="60" y="71"/>
                </a:cubicBezTo>
                <a:cubicBezTo>
                  <a:pt x="59" y="73"/>
                  <a:pt x="58" y="74"/>
                  <a:pt x="57" y="76"/>
                </a:cubicBezTo>
                <a:cubicBezTo>
                  <a:pt x="56" y="78"/>
                  <a:pt x="56" y="79"/>
                  <a:pt x="56" y="81"/>
                </a:cubicBezTo>
                <a:cubicBezTo>
                  <a:pt x="56" y="82"/>
                  <a:pt x="56" y="84"/>
                  <a:pt x="56" y="86"/>
                </a:cubicBezTo>
                <a:cubicBezTo>
                  <a:pt x="55" y="88"/>
                  <a:pt x="54" y="89"/>
                  <a:pt x="53" y="90"/>
                </a:cubicBezTo>
                <a:cubicBezTo>
                  <a:pt x="52" y="91"/>
                  <a:pt x="51" y="91"/>
                  <a:pt x="50" y="93"/>
                </a:cubicBezTo>
                <a:cubicBezTo>
                  <a:pt x="48" y="97"/>
                  <a:pt x="47" y="99"/>
                  <a:pt x="46" y="102"/>
                </a:cubicBezTo>
                <a:cubicBezTo>
                  <a:pt x="44" y="107"/>
                  <a:pt x="42" y="110"/>
                  <a:pt x="39" y="115"/>
                </a:cubicBezTo>
                <a:cubicBezTo>
                  <a:pt x="36" y="118"/>
                  <a:pt x="35" y="121"/>
                  <a:pt x="33" y="124"/>
                </a:cubicBezTo>
                <a:cubicBezTo>
                  <a:pt x="30" y="130"/>
                  <a:pt x="27" y="135"/>
                  <a:pt x="22" y="139"/>
                </a:cubicBezTo>
                <a:cubicBezTo>
                  <a:pt x="22" y="140"/>
                  <a:pt x="21" y="140"/>
                  <a:pt x="19" y="141"/>
                </a:cubicBezTo>
                <a:cubicBezTo>
                  <a:pt x="7" y="148"/>
                  <a:pt x="1" y="153"/>
                  <a:pt x="0" y="154"/>
                </a:cubicBezTo>
                <a:cubicBezTo>
                  <a:pt x="0" y="157"/>
                  <a:pt x="5" y="157"/>
                  <a:pt x="10" y="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8"/>
          <p:cNvSpPr/>
          <p:nvPr/>
        </p:nvSpPr>
        <p:spPr>
          <a:xfrm>
            <a:off x="1688282" y="412994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29"/>
          <p:cNvSpPr/>
          <p:nvPr/>
        </p:nvSpPr>
        <p:spPr>
          <a:xfrm>
            <a:off x="5580000" y="2995200"/>
            <a:ext cx="416880" cy="385920"/>
          </a:xfrm>
          <a:custGeom>
            <a:avLst/>
            <a:gdLst/>
            <a:ahLst/>
            <a:cxnLst/>
            <a:rect l="l" t="t" r="r" b="b"/>
            <a:pathLst>
              <a:path w="91" h="95">
                <a:moveTo>
                  <a:pt x="80" y="59"/>
                </a:moveTo>
                <a:lnTo>
                  <a:pt x="81" y="59"/>
                </a:lnTo>
                <a:cubicBezTo>
                  <a:pt x="91" y="48"/>
                  <a:pt x="89" y="45"/>
                  <a:pt x="82" y="36"/>
                </a:cubicBezTo>
                <a:cubicBezTo>
                  <a:pt x="82" y="36"/>
                  <a:pt x="81" y="37"/>
                  <a:pt x="81" y="37"/>
                </a:cubicBezTo>
                <a:cubicBezTo>
                  <a:pt x="78" y="37"/>
                  <a:pt x="77" y="33"/>
                  <a:pt x="76" y="29"/>
                </a:cubicBezTo>
                <a:cubicBezTo>
                  <a:pt x="75" y="27"/>
                  <a:pt x="74" y="24"/>
                  <a:pt x="73" y="24"/>
                </a:cubicBezTo>
                <a:cubicBezTo>
                  <a:pt x="73" y="24"/>
                  <a:pt x="73" y="24"/>
                  <a:pt x="73" y="24"/>
                </a:cubicBezTo>
                <a:lnTo>
                  <a:pt x="72" y="24"/>
                </a:lnTo>
                <a:lnTo>
                  <a:pt x="72" y="24"/>
                </a:lnTo>
                <a:cubicBezTo>
                  <a:pt x="62" y="20"/>
                  <a:pt x="62" y="13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7"/>
                  <a:pt x="64" y="6"/>
                  <a:pt x="62" y="5"/>
                </a:cubicBezTo>
                <a:cubicBezTo>
                  <a:pt x="60" y="2"/>
                  <a:pt x="52" y="1"/>
                  <a:pt x="49" y="0"/>
                </a:cubicBezTo>
                <a:cubicBezTo>
                  <a:pt x="45" y="0"/>
                  <a:pt x="45" y="2"/>
                  <a:pt x="45" y="2"/>
                </a:cubicBezTo>
                <a:lnTo>
                  <a:pt x="36" y="7"/>
                </a:lnTo>
                <a:lnTo>
                  <a:pt x="33" y="9"/>
                </a:lnTo>
                <a:lnTo>
                  <a:pt x="11" y="13"/>
                </a:lnTo>
                <a:lnTo>
                  <a:pt x="10" y="13"/>
                </a:lnTo>
                <a:cubicBezTo>
                  <a:pt x="7" y="21"/>
                  <a:pt x="1" y="28"/>
                  <a:pt x="2" y="39"/>
                </a:cubicBezTo>
                <a:cubicBezTo>
                  <a:pt x="3" y="42"/>
                  <a:pt x="11" y="53"/>
                  <a:pt x="22" y="53"/>
                </a:cubicBezTo>
                <a:cubicBezTo>
                  <a:pt x="26" y="56"/>
                  <a:pt x="27" y="64"/>
                  <a:pt x="32" y="66"/>
                </a:cubicBezTo>
                <a:cubicBezTo>
                  <a:pt x="39" y="62"/>
                  <a:pt x="27" y="46"/>
                  <a:pt x="27" y="46"/>
                </a:cubicBezTo>
                <a:cubicBezTo>
                  <a:pt x="0" y="34"/>
                  <a:pt x="13" y="25"/>
                  <a:pt x="16" y="21"/>
                </a:cubicBezTo>
                <a:cubicBezTo>
                  <a:pt x="31" y="34"/>
                  <a:pt x="44" y="34"/>
                  <a:pt x="30" y="19"/>
                </a:cubicBezTo>
                <a:cubicBezTo>
                  <a:pt x="30" y="17"/>
                  <a:pt x="34" y="16"/>
                  <a:pt x="38" y="15"/>
                </a:cubicBezTo>
                <a:lnTo>
                  <a:pt x="39" y="15"/>
                </a:ln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4"/>
                  <a:pt x="45" y="13"/>
                  <a:pt x="47" y="13"/>
                </a:cubicBezTo>
                <a:lnTo>
                  <a:pt x="47" y="13"/>
                </a:lnTo>
                <a:cubicBezTo>
                  <a:pt x="50" y="16"/>
                  <a:pt x="53" y="19"/>
                  <a:pt x="55" y="20"/>
                </a:cubicBezTo>
                <a:cubicBezTo>
                  <a:pt x="60" y="24"/>
                  <a:pt x="63" y="27"/>
                  <a:pt x="67" y="36"/>
                </a:cubicBezTo>
                <a:cubicBezTo>
                  <a:pt x="68" y="38"/>
                  <a:pt x="69" y="39"/>
                  <a:pt x="72" y="39"/>
                </a:cubicBezTo>
                <a:cubicBezTo>
                  <a:pt x="74" y="39"/>
                  <a:pt x="75" y="39"/>
                  <a:pt x="77" y="39"/>
                </a:cubicBezTo>
                <a:cubicBezTo>
                  <a:pt x="78" y="38"/>
                  <a:pt x="79" y="38"/>
                  <a:pt x="80" y="38"/>
                </a:cubicBezTo>
                <a:cubicBezTo>
                  <a:pt x="81" y="38"/>
                  <a:pt x="83" y="38"/>
                  <a:pt x="83" y="40"/>
                </a:cubicBezTo>
                <a:cubicBezTo>
                  <a:pt x="85" y="42"/>
                  <a:pt x="84" y="45"/>
                  <a:pt x="78" y="56"/>
                </a:cubicBezTo>
                <a:cubicBezTo>
                  <a:pt x="76" y="58"/>
                  <a:pt x="74" y="66"/>
                  <a:pt x="72" y="73"/>
                </a:cubicBezTo>
                <a:cubicBezTo>
                  <a:pt x="75" y="69"/>
                  <a:pt x="77" y="66"/>
                  <a:pt x="79" y="66"/>
                </a:cubicBezTo>
                <a:cubicBezTo>
                  <a:pt x="80" y="66"/>
                  <a:pt x="81" y="66"/>
                  <a:pt x="81" y="67"/>
                </a:cubicBezTo>
                <a:cubicBezTo>
                  <a:pt x="83" y="70"/>
                  <a:pt x="82" y="79"/>
                  <a:pt x="77" y="91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8" y="95"/>
                  <a:pt x="79" y="95"/>
                </a:cubicBezTo>
                <a:cubicBezTo>
                  <a:pt x="79" y="95"/>
                  <a:pt x="81" y="94"/>
                  <a:pt x="87" y="84"/>
                </a:cubicBezTo>
                <a:cubicBezTo>
                  <a:pt x="88" y="80"/>
                  <a:pt x="84" y="68"/>
                  <a:pt x="80" y="60"/>
                </a:cubicBezTo>
                <a:lnTo>
                  <a:pt x="80" y="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0"/>
          <p:cNvSpPr/>
          <p:nvPr/>
        </p:nvSpPr>
        <p:spPr>
          <a:xfrm>
            <a:off x="4804200" y="2344680"/>
            <a:ext cx="715320" cy="333360"/>
          </a:xfrm>
          <a:custGeom>
            <a:avLst/>
            <a:gdLst/>
            <a:ahLst/>
            <a:cxnLst/>
            <a:rect l="l" t="t" r="r" b="b"/>
            <a:pathLst>
              <a:path w="161" h="83">
                <a:moveTo>
                  <a:pt x="76" y="42"/>
                </a:moveTo>
                <a:cubicBezTo>
                  <a:pt x="85" y="38"/>
                  <a:pt x="91" y="37"/>
                  <a:pt x="100" y="35"/>
                </a:cubicBezTo>
                <a:cubicBezTo>
                  <a:pt x="103" y="35"/>
                  <a:pt x="106" y="34"/>
                  <a:pt x="110" y="33"/>
                </a:cubicBezTo>
                <a:lnTo>
                  <a:pt x="136" y="33"/>
                </a:lnTo>
                <a:cubicBezTo>
                  <a:pt x="137" y="32"/>
                  <a:pt x="139" y="32"/>
                  <a:pt x="140" y="31"/>
                </a:cubicBezTo>
                <a:cubicBezTo>
                  <a:pt x="150" y="27"/>
                  <a:pt x="161" y="23"/>
                  <a:pt x="161" y="10"/>
                </a:cubicBezTo>
                <a:cubicBezTo>
                  <a:pt x="161" y="2"/>
                  <a:pt x="152" y="0"/>
                  <a:pt x="149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1"/>
                  <a:pt x="147" y="1"/>
                </a:cubicBezTo>
                <a:cubicBezTo>
                  <a:pt x="144" y="2"/>
                  <a:pt x="143" y="4"/>
                  <a:pt x="141" y="7"/>
                </a:cubicBezTo>
                <a:cubicBezTo>
                  <a:pt x="140" y="9"/>
                  <a:pt x="139" y="11"/>
                  <a:pt x="137" y="11"/>
                </a:cubicBezTo>
                <a:cubicBezTo>
                  <a:pt x="136" y="11"/>
                  <a:pt x="133" y="11"/>
                  <a:pt x="131" y="11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6" y="10"/>
                  <a:pt x="123" y="11"/>
                  <a:pt x="121" y="12"/>
                </a:cubicBezTo>
                <a:cubicBezTo>
                  <a:pt x="119" y="13"/>
                  <a:pt x="116" y="14"/>
                  <a:pt x="113" y="14"/>
                </a:cubicBezTo>
                <a:cubicBezTo>
                  <a:pt x="109" y="14"/>
                  <a:pt x="105" y="12"/>
                  <a:pt x="102" y="10"/>
                </a:cubicBezTo>
                <a:cubicBezTo>
                  <a:pt x="99" y="8"/>
                  <a:pt x="97" y="7"/>
                  <a:pt x="93" y="6"/>
                </a:cubicBezTo>
                <a:lnTo>
                  <a:pt x="93" y="9"/>
                </a:lnTo>
                <a:cubicBezTo>
                  <a:pt x="93" y="10"/>
                  <a:pt x="93" y="10"/>
                  <a:pt x="92" y="10"/>
                </a:cubicBezTo>
                <a:lnTo>
                  <a:pt x="74" y="10"/>
                </a:lnTo>
                <a:cubicBezTo>
                  <a:pt x="72" y="11"/>
                  <a:pt x="70" y="13"/>
                  <a:pt x="68" y="14"/>
                </a:cubicBezTo>
                <a:cubicBezTo>
                  <a:pt x="65" y="15"/>
                  <a:pt x="63" y="16"/>
                  <a:pt x="61" y="17"/>
                </a:cubicBezTo>
                <a:cubicBezTo>
                  <a:pt x="61" y="17"/>
                  <a:pt x="60" y="18"/>
                  <a:pt x="60" y="19"/>
                </a:cubicBezTo>
                <a:cubicBezTo>
                  <a:pt x="60" y="20"/>
                  <a:pt x="59" y="23"/>
                  <a:pt x="57" y="23"/>
                </a:cubicBezTo>
                <a:cubicBezTo>
                  <a:pt x="57" y="23"/>
                  <a:pt x="56" y="23"/>
                  <a:pt x="52" y="20"/>
                </a:cubicBezTo>
                <a:cubicBezTo>
                  <a:pt x="49" y="23"/>
                  <a:pt x="48" y="24"/>
                  <a:pt x="45" y="24"/>
                </a:cubicBezTo>
                <a:cubicBezTo>
                  <a:pt x="44" y="25"/>
                  <a:pt x="44" y="24"/>
                  <a:pt x="44" y="24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22"/>
                  <a:pt x="40" y="22"/>
                </a:cubicBezTo>
                <a:lnTo>
                  <a:pt x="40" y="26"/>
                </a:lnTo>
                <a:cubicBezTo>
                  <a:pt x="42" y="27"/>
                  <a:pt x="43" y="27"/>
                  <a:pt x="43" y="29"/>
                </a:cubicBezTo>
                <a:cubicBezTo>
                  <a:pt x="44" y="29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lnTo>
                  <a:pt x="37" y="31"/>
                </a:lnTo>
                <a:cubicBezTo>
                  <a:pt x="37" y="32"/>
                  <a:pt x="38" y="33"/>
                  <a:pt x="38" y="34"/>
                </a:cubicBezTo>
                <a:cubicBezTo>
                  <a:pt x="39" y="35"/>
                  <a:pt x="40" y="36"/>
                  <a:pt x="40" y="38"/>
                </a:cubicBezTo>
                <a:cubicBezTo>
                  <a:pt x="40" y="38"/>
                  <a:pt x="40" y="39"/>
                  <a:pt x="40" y="39"/>
                </a:cubicBezTo>
                <a:cubicBezTo>
                  <a:pt x="40" y="39"/>
                  <a:pt x="40" y="39"/>
                  <a:pt x="39" y="39"/>
                </a:cubicBezTo>
                <a:cubicBezTo>
                  <a:pt x="36" y="39"/>
                  <a:pt x="34" y="38"/>
                  <a:pt x="33" y="36"/>
                </a:cubicBezTo>
                <a:lnTo>
                  <a:pt x="31" y="36"/>
                </a:ln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1" y="41"/>
                  <a:pt x="31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29" y="44"/>
                  <a:pt x="26" y="44"/>
                  <a:pt x="26" y="43"/>
                </a:cubicBezTo>
                <a:cubicBezTo>
                  <a:pt x="24" y="43"/>
                  <a:pt x="24" y="44"/>
                  <a:pt x="24" y="47"/>
                </a:cubicBezTo>
                <a:cubicBezTo>
                  <a:pt x="23" y="49"/>
                  <a:pt x="23" y="51"/>
                  <a:pt x="22" y="53"/>
                </a:cubicBezTo>
                <a:cubicBezTo>
                  <a:pt x="22" y="53"/>
                  <a:pt x="22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18" y="51"/>
                  <a:pt x="16" y="49"/>
                  <a:pt x="14" y="49"/>
                </a:cubicBezTo>
                <a:cubicBezTo>
                  <a:pt x="8" y="49"/>
                  <a:pt x="0" y="53"/>
                  <a:pt x="0" y="56"/>
                </a:cubicBezTo>
                <a:cubicBezTo>
                  <a:pt x="1" y="56"/>
                  <a:pt x="5" y="59"/>
                  <a:pt x="7" y="60"/>
                </a:cubicBezTo>
                <a:cubicBezTo>
                  <a:pt x="9" y="62"/>
                  <a:pt x="10" y="63"/>
                  <a:pt x="11" y="63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1" y="65"/>
                  <a:pt x="10" y="65"/>
                </a:cubicBezTo>
                <a:lnTo>
                  <a:pt x="5" y="65"/>
                </a:lnTo>
                <a:cubicBezTo>
                  <a:pt x="4" y="65"/>
                  <a:pt x="4" y="65"/>
                  <a:pt x="4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6"/>
                  <a:pt x="0" y="67"/>
                </a:cubicBezTo>
                <a:cubicBezTo>
                  <a:pt x="0" y="69"/>
                  <a:pt x="1" y="69"/>
                  <a:pt x="3" y="69"/>
                </a:cubicBezTo>
                <a:cubicBezTo>
                  <a:pt x="4" y="69"/>
                  <a:pt x="5" y="70"/>
                  <a:pt x="6" y="70"/>
                </a:cubicBezTo>
                <a:cubicBezTo>
                  <a:pt x="9" y="72"/>
                  <a:pt x="9" y="74"/>
                  <a:pt x="9" y="76"/>
                </a:cubicBezTo>
                <a:cubicBezTo>
                  <a:pt x="9" y="77"/>
                  <a:pt x="9" y="78"/>
                  <a:pt x="10" y="79"/>
                </a:cubicBezTo>
                <a:cubicBezTo>
                  <a:pt x="10" y="81"/>
                  <a:pt x="17" y="83"/>
                  <a:pt x="21" y="83"/>
                </a:cubicBezTo>
                <a:cubicBezTo>
                  <a:pt x="22" y="83"/>
                  <a:pt x="22" y="82"/>
                  <a:pt x="22" y="82"/>
                </a:cubicBezTo>
                <a:cubicBezTo>
                  <a:pt x="23" y="81"/>
                  <a:pt x="23" y="79"/>
                  <a:pt x="23" y="76"/>
                </a:cubicBezTo>
                <a:cubicBezTo>
                  <a:pt x="22" y="75"/>
                  <a:pt x="22" y="74"/>
                  <a:pt x="22" y="73"/>
                </a:cubicBezTo>
                <a:cubicBezTo>
                  <a:pt x="22" y="73"/>
                  <a:pt x="22" y="72"/>
                  <a:pt x="23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5" y="72"/>
                  <a:pt x="26" y="73"/>
                  <a:pt x="27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3"/>
                  <a:pt x="29" y="71"/>
                  <a:pt x="29" y="70"/>
                </a:cubicBezTo>
                <a:cubicBezTo>
                  <a:pt x="28" y="68"/>
                  <a:pt x="27" y="67"/>
                  <a:pt x="28" y="65"/>
                </a:cubicBezTo>
                <a:cubicBezTo>
                  <a:pt x="28" y="65"/>
                  <a:pt x="28" y="65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0" y="66"/>
                  <a:pt x="30" y="66"/>
                  <a:pt x="31" y="66"/>
                </a:cubicBezTo>
                <a:cubicBezTo>
                  <a:pt x="32" y="68"/>
                  <a:pt x="33" y="70"/>
                  <a:pt x="34" y="70"/>
                </a:cubicBezTo>
                <a:cubicBezTo>
                  <a:pt x="36" y="70"/>
                  <a:pt x="36" y="69"/>
                  <a:pt x="36" y="67"/>
                </a:cubicBezTo>
                <a:cubicBezTo>
                  <a:pt x="36" y="65"/>
                  <a:pt x="36" y="64"/>
                  <a:pt x="36" y="64"/>
                </a:cubicBezTo>
                <a:cubicBezTo>
                  <a:pt x="35" y="62"/>
                  <a:pt x="35" y="61"/>
                  <a:pt x="37" y="59"/>
                </a:cubicBezTo>
                <a:cubicBezTo>
                  <a:pt x="37" y="59"/>
                  <a:pt x="37" y="59"/>
                  <a:pt x="38" y="59"/>
                </a:cubicBezTo>
                <a:cubicBezTo>
                  <a:pt x="38" y="59"/>
                  <a:pt x="38" y="59"/>
                  <a:pt x="39" y="60"/>
                </a:cubicBezTo>
                <a:cubicBezTo>
                  <a:pt x="39" y="61"/>
                  <a:pt x="41" y="63"/>
                  <a:pt x="42" y="63"/>
                </a:cubicBezTo>
                <a:cubicBezTo>
                  <a:pt x="43" y="63"/>
                  <a:pt x="46" y="59"/>
                  <a:pt x="47" y="56"/>
                </a:cubicBezTo>
                <a:cubicBezTo>
                  <a:pt x="49" y="53"/>
                  <a:pt x="50" y="51"/>
                  <a:pt x="51" y="51"/>
                </a:cubicBezTo>
                <a:cubicBezTo>
                  <a:pt x="52" y="50"/>
                  <a:pt x="52" y="50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5" y="53"/>
                  <a:pt x="55" y="54"/>
                  <a:pt x="57" y="54"/>
                </a:cubicBezTo>
                <a:cubicBezTo>
                  <a:pt x="57" y="54"/>
                  <a:pt x="57" y="53"/>
                  <a:pt x="57" y="52"/>
                </a:cubicBezTo>
                <a:cubicBezTo>
                  <a:pt x="58" y="51"/>
                  <a:pt x="58" y="50"/>
                  <a:pt x="60" y="50"/>
                </a:cubicBezTo>
                <a:cubicBezTo>
                  <a:pt x="68" y="50"/>
                  <a:pt x="71" y="49"/>
                  <a:pt x="72" y="48"/>
                </a:cubicBezTo>
                <a:cubicBezTo>
                  <a:pt x="72" y="48"/>
                  <a:pt x="72" y="47"/>
                  <a:pt x="73" y="46"/>
                </a:cubicBezTo>
                <a:cubicBezTo>
                  <a:pt x="73" y="44"/>
                  <a:pt x="73" y="42"/>
                  <a:pt x="7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1"/>
          <p:cNvSpPr/>
          <p:nvPr/>
        </p:nvSpPr>
        <p:spPr>
          <a:xfrm>
            <a:off x="4545720" y="2626200"/>
            <a:ext cx="297720" cy="368640"/>
          </a:xfrm>
          <a:custGeom>
            <a:avLst/>
            <a:gdLst/>
            <a:ahLst/>
            <a:cxnLst/>
            <a:rect l="l" t="t" r="r" b="b"/>
            <a:pathLst>
              <a:path w="65" h="95">
                <a:moveTo>
                  <a:pt x="56" y="5"/>
                </a:moveTo>
                <a:cubicBezTo>
                  <a:pt x="53" y="5"/>
                  <a:pt x="48" y="4"/>
                  <a:pt x="46" y="2"/>
                </a:cubicBezTo>
                <a:cubicBezTo>
                  <a:pt x="45" y="1"/>
                  <a:pt x="44" y="1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1"/>
                  <a:pt x="41" y="3"/>
                  <a:pt x="41" y="4"/>
                </a:cubicBezTo>
                <a:cubicBezTo>
                  <a:pt x="40" y="6"/>
                  <a:pt x="40" y="8"/>
                  <a:pt x="39" y="10"/>
                </a:cubicBezTo>
                <a:lnTo>
                  <a:pt x="38" y="11"/>
                </a:lnTo>
                <a:lnTo>
                  <a:pt x="37" y="11"/>
                </a:lnTo>
                <a:cubicBezTo>
                  <a:pt x="36" y="10"/>
                  <a:pt x="35" y="10"/>
                  <a:pt x="34" y="9"/>
                </a:cubicBezTo>
                <a:cubicBezTo>
                  <a:pt x="32" y="8"/>
                  <a:pt x="31" y="8"/>
                  <a:pt x="30" y="8"/>
                </a:cubicBezTo>
                <a:lnTo>
                  <a:pt x="25" y="8"/>
                </a:lnTo>
                <a:lnTo>
                  <a:pt x="25" y="10"/>
                </a:lnTo>
                <a:cubicBezTo>
                  <a:pt x="27" y="13"/>
                  <a:pt x="28" y="14"/>
                  <a:pt x="31" y="17"/>
                </a:cubicBezTo>
                <a:lnTo>
                  <a:pt x="33" y="19"/>
                </a:lnTo>
                <a:lnTo>
                  <a:pt x="30" y="19"/>
                </a:lnTo>
                <a:cubicBezTo>
                  <a:pt x="27" y="19"/>
                  <a:pt x="22" y="20"/>
                  <a:pt x="21" y="21"/>
                </a:cubicBezTo>
                <a:lnTo>
                  <a:pt x="21" y="21"/>
                </a:lnTo>
                <a:cubicBezTo>
                  <a:pt x="21" y="22"/>
                  <a:pt x="20" y="23"/>
                  <a:pt x="20" y="25"/>
                </a:cubicBezTo>
                <a:cubicBezTo>
                  <a:pt x="19" y="27"/>
                  <a:pt x="19" y="30"/>
                  <a:pt x="15" y="30"/>
                </a:cubicBezTo>
                <a:cubicBezTo>
                  <a:pt x="13" y="30"/>
                  <a:pt x="11" y="28"/>
                  <a:pt x="10" y="27"/>
                </a:cubicBezTo>
                <a:cubicBezTo>
                  <a:pt x="10" y="26"/>
                  <a:pt x="9" y="25"/>
                  <a:pt x="9" y="25"/>
                </a:cubicBezTo>
                <a:cubicBezTo>
                  <a:pt x="3" y="25"/>
                  <a:pt x="0" y="33"/>
                  <a:pt x="0" y="38"/>
                </a:cubicBezTo>
                <a:cubicBezTo>
                  <a:pt x="0" y="46"/>
                  <a:pt x="11" y="50"/>
                  <a:pt x="14" y="51"/>
                </a:cubicBezTo>
                <a:lnTo>
                  <a:pt x="15" y="51"/>
                </a:lnTo>
                <a:lnTo>
                  <a:pt x="15" y="52"/>
                </a:lnTo>
                <a:cubicBezTo>
                  <a:pt x="14" y="56"/>
                  <a:pt x="14" y="56"/>
                  <a:pt x="15" y="57"/>
                </a:cubicBezTo>
                <a:cubicBezTo>
                  <a:pt x="15" y="58"/>
                  <a:pt x="15" y="59"/>
                  <a:pt x="15" y="62"/>
                </a:cubicBezTo>
                <a:cubicBezTo>
                  <a:pt x="15" y="65"/>
                  <a:pt x="13" y="66"/>
                  <a:pt x="12" y="67"/>
                </a:cubicBezTo>
                <a:cubicBezTo>
                  <a:pt x="10" y="68"/>
                  <a:pt x="9" y="69"/>
                  <a:pt x="9" y="71"/>
                </a:cubicBezTo>
                <a:cubicBezTo>
                  <a:pt x="9" y="81"/>
                  <a:pt x="20" y="87"/>
                  <a:pt x="29" y="91"/>
                </a:cubicBezTo>
                <a:cubicBezTo>
                  <a:pt x="32" y="93"/>
                  <a:pt x="34" y="94"/>
                  <a:pt x="36" y="95"/>
                </a:cubicBezTo>
                <a:lnTo>
                  <a:pt x="39" y="95"/>
                </a:lnTo>
                <a:cubicBezTo>
                  <a:pt x="38" y="92"/>
                  <a:pt x="38" y="90"/>
                  <a:pt x="37" y="88"/>
                </a:cubicBezTo>
                <a:cubicBezTo>
                  <a:pt x="36" y="82"/>
                  <a:pt x="35" y="77"/>
                  <a:pt x="35" y="68"/>
                </a:cubicBezTo>
                <a:cubicBezTo>
                  <a:pt x="35" y="45"/>
                  <a:pt x="43" y="38"/>
                  <a:pt x="52" y="30"/>
                </a:cubicBezTo>
                <a:cubicBezTo>
                  <a:pt x="54" y="28"/>
                  <a:pt x="56" y="26"/>
                  <a:pt x="59" y="24"/>
                </a:cubicBezTo>
                <a:cubicBezTo>
                  <a:pt x="58" y="23"/>
                  <a:pt x="57" y="22"/>
                  <a:pt x="57" y="21"/>
                </a:cubicBezTo>
                <a:lnTo>
                  <a:pt x="57" y="20"/>
                </a:lnTo>
                <a:lnTo>
                  <a:pt x="58" y="20"/>
                </a:lnTo>
                <a:cubicBezTo>
                  <a:pt x="61" y="20"/>
                  <a:pt x="64" y="18"/>
                  <a:pt x="65" y="18"/>
                </a:cubicBezTo>
                <a:cubicBezTo>
                  <a:pt x="64" y="17"/>
                  <a:pt x="63" y="16"/>
                  <a:pt x="62" y="15"/>
                </a:cubicBezTo>
                <a:cubicBezTo>
                  <a:pt x="60" y="12"/>
                  <a:pt x="58" y="10"/>
                  <a:pt x="56" y="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2"/>
          <p:cNvSpPr/>
          <p:nvPr/>
        </p:nvSpPr>
        <p:spPr>
          <a:xfrm>
            <a:off x="5189282" y="2794320"/>
            <a:ext cx="19080" cy="69480"/>
          </a:xfrm>
          <a:custGeom>
            <a:avLst/>
            <a:gdLst/>
            <a:ahLst/>
            <a:cxnLst/>
            <a:rect l="l" t="t" r="r" b="b"/>
            <a:pathLst>
              <a:path w="5" h="14">
                <a:moveTo>
                  <a:pt x="2" y="14"/>
                </a:moveTo>
                <a:cubicBezTo>
                  <a:pt x="3" y="14"/>
                  <a:pt x="3" y="14"/>
                  <a:pt x="3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6"/>
                </a:ln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1" y="7"/>
                </a:cubicBezTo>
                <a:cubicBezTo>
                  <a:pt x="2" y="8"/>
                  <a:pt x="3" y="10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3"/>
          <p:cNvSpPr/>
          <p:nvPr/>
        </p:nvSpPr>
        <p:spPr>
          <a:xfrm>
            <a:off x="5122800" y="1571040"/>
            <a:ext cx="78840" cy="34560"/>
          </a:xfrm>
          <a:custGeom>
            <a:avLst/>
            <a:gdLst/>
            <a:ahLst/>
            <a:cxnLst/>
            <a:rect l="l" t="t" r="r" b="b"/>
            <a:pathLst>
              <a:path w="18" h="9">
                <a:moveTo>
                  <a:pt x="18" y="9"/>
                </a:moveTo>
                <a:cubicBezTo>
                  <a:pt x="18" y="8"/>
                  <a:pt x="17" y="6"/>
                  <a:pt x="17" y="3"/>
                </a:cubicBezTo>
                <a:cubicBezTo>
                  <a:pt x="16" y="3"/>
                  <a:pt x="15" y="2"/>
                  <a:pt x="14" y="2"/>
                </a:cubicBezTo>
                <a:lnTo>
                  <a:pt x="3" y="2"/>
                </a:ln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5"/>
                  <a:pt x="2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9" y="6"/>
                  <a:pt x="10" y="6"/>
                  <a:pt x="11" y="6"/>
                </a:cubicBezTo>
                <a:lnTo>
                  <a:pt x="15" y="6"/>
                </a:lnTo>
                <a:lnTo>
                  <a:pt x="15" y="7"/>
                </a:lnTo>
                <a:cubicBezTo>
                  <a:pt x="15" y="8"/>
                  <a:pt x="16" y="9"/>
                  <a:pt x="18" y="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4"/>
          <p:cNvSpPr/>
          <p:nvPr/>
        </p:nvSpPr>
        <p:spPr>
          <a:xfrm>
            <a:off x="5142600" y="158868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30" h="18">
                <a:moveTo>
                  <a:pt x="18" y="11"/>
                </a:moveTo>
                <a:lnTo>
                  <a:pt x="24" y="11"/>
                </a:lnTo>
                <a:cubicBezTo>
                  <a:pt x="25" y="11"/>
                  <a:pt x="25" y="11"/>
                  <a:pt x="26" y="11"/>
                </a:cubicBezTo>
                <a:lnTo>
                  <a:pt x="27" y="11"/>
                </a:lnTo>
                <a:cubicBezTo>
                  <a:pt x="28" y="11"/>
                  <a:pt x="28" y="11"/>
                  <a:pt x="30" y="9"/>
                </a:cubicBezTo>
                <a:lnTo>
                  <a:pt x="30" y="8"/>
                </a:lnTo>
                <a:cubicBezTo>
                  <a:pt x="28" y="8"/>
                  <a:pt x="26" y="8"/>
                  <a:pt x="26" y="5"/>
                </a:cubicBezTo>
                <a:cubicBezTo>
                  <a:pt x="26" y="3"/>
                  <a:pt x="26" y="2"/>
                  <a:pt x="26" y="2"/>
                </a:cubicBezTo>
                <a:cubicBezTo>
                  <a:pt x="26" y="1"/>
                  <a:pt x="26" y="1"/>
                  <a:pt x="26" y="0"/>
                </a:cubicBezTo>
                <a:lnTo>
                  <a:pt x="25" y="0"/>
                </a:lnTo>
                <a:cubicBezTo>
                  <a:pt x="23" y="0"/>
                  <a:pt x="22" y="2"/>
                  <a:pt x="21" y="5"/>
                </a:cubicBezTo>
                <a:cubicBezTo>
                  <a:pt x="19" y="7"/>
                  <a:pt x="18" y="10"/>
                  <a:pt x="15" y="10"/>
                </a:cubicBezTo>
                <a:cubicBezTo>
                  <a:pt x="13" y="10"/>
                  <a:pt x="12" y="9"/>
                  <a:pt x="11" y="9"/>
                </a:cubicBezTo>
                <a:cubicBezTo>
                  <a:pt x="10" y="8"/>
                  <a:pt x="10" y="7"/>
                  <a:pt x="9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9"/>
                  <a:pt x="6" y="10"/>
                  <a:pt x="4" y="10"/>
                </a:cubicBezTo>
                <a:cubicBezTo>
                  <a:pt x="3" y="10"/>
                  <a:pt x="1" y="10"/>
                  <a:pt x="0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8"/>
                  <a:pt x="0" y="18"/>
                  <a:pt x="2" y="18"/>
                </a:cubicBezTo>
                <a:cubicBezTo>
                  <a:pt x="4" y="18"/>
                  <a:pt x="6" y="16"/>
                  <a:pt x="7" y="15"/>
                </a:cubicBezTo>
                <a:cubicBezTo>
                  <a:pt x="8" y="14"/>
                  <a:pt x="9" y="13"/>
                  <a:pt x="10" y="13"/>
                </a:cubicBezTo>
                <a:cubicBezTo>
                  <a:pt x="11" y="13"/>
                  <a:pt x="11" y="13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5" y="13"/>
                  <a:pt x="16" y="11"/>
                  <a:pt x="18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5"/>
          <p:cNvSpPr/>
          <p:nvPr/>
        </p:nvSpPr>
        <p:spPr>
          <a:xfrm>
            <a:off x="5261760" y="1694160"/>
            <a:ext cx="19080" cy="34560"/>
          </a:xfrm>
          <a:custGeom>
            <a:avLst/>
            <a:gdLst/>
            <a:ahLst/>
            <a:cxnLst/>
            <a:rect l="l" t="t" r="r" b="b"/>
            <a:pathLst>
              <a:path w="6" h="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lnTo>
                  <a:pt x="3" y="1"/>
                </a:lnTo>
                <a:cubicBezTo>
                  <a:pt x="1" y="2"/>
                  <a:pt x="0" y="3"/>
                  <a:pt x="0" y="5"/>
                </a:cubicBezTo>
                <a:cubicBezTo>
                  <a:pt x="0" y="7"/>
                  <a:pt x="1" y="7"/>
                  <a:pt x="2" y="8"/>
                </a:cubicBezTo>
                <a:cubicBezTo>
                  <a:pt x="3" y="8"/>
                  <a:pt x="3" y="8"/>
                  <a:pt x="3" y="8"/>
                </a:cubicBezTo>
                <a:lnTo>
                  <a:pt x="4" y="8"/>
                </a:lnTo>
                <a:cubicBezTo>
                  <a:pt x="4" y="6"/>
                  <a:pt x="5" y="4"/>
                  <a:pt x="5" y="3"/>
                </a:cubicBezTo>
                <a:cubicBezTo>
                  <a:pt x="6" y="2"/>
                  <a:pt x="6" y="1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6"/>
          <p:cNvSpPr/>
          <p:nvPr/>
        </p:nvSpPr>
        <p:spPr>
          <a:xfrm>
            <a:off x="5560200" y="172944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5" h="12">
                <a:moveTo>
                  <a:pt x="12" y="0"/>
                </a:moveTo>
                <a:lnTo>
                  <a:pt x="12" y="3"/>
                </a:lnTo>
                <a:cubicBezTo>
                  <a:pt x="11" y="6"/>
                  <a:pt x="8" y="6"/>
                  <a:pt x="5" y="6"/>
                </a:cubicBezTo>
                <a:cubicBezTo>
                  <a:pt x="1" y="6"/>
                  <a:pt x="0" y="6"/>
                  <a:pt x="0" y="8"/>
                </a:cubicBezTo>
                <a:cubicBezTo>
                  <a:pt x="0" y="11"/>
                  <a:pt x="1" y="12"/>
                  <a:pt x="5" y="12"/>
                </a:cubicBezTo>
                <a:cubicBezTo>
                  <a:pt x="13" y="12"/>
                  <a:pt x="15" y="8"/>
                  <a:pt x="15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7"/>
          <p:cNvSpPr/>
          <p:nvPr/>
        </p:nvSpPr>
        <p:spPr>
          <a:xfrm>
            <a:off x="5441040" y="1729440"/>
            <a:ext cx="78840" cy="5220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1" y="4"/>
                </a:moveTo>
                <a:cubicBezTo>
                  <a:pt x="9" y="4"/>
                  <a:pt x="8" y="2"/>
                  <a:pt x="7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0" y="7"/>
                  <a:pt x="0" y="10"/>
                </a:cubicBezTo>
                <a:cubicBezTo>
                  <a:pt x="0" y="13"/>
                  <a:pt x="4" y="15"/>
                  <a:pt x="8" y="15"/>
                </a:cubicBezTo>
                <a:cubicBezTo>
                  <a:pt x="11" y="15"/>
                  <a:pt x="14" y="14"/>
                  <a:pt x="15" y="12"/>
                </a:cubicBezTo>
                <a:cubicBezTo>
                  <a:pt x="17" y="10"/>
                  <a:pt x="17" y="7"/>
                  <a:pt x="16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2" y="4"/>
                  <a:pt x="1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8"/>
          <p:cNvSpPr/>
          <p:nvPr/>
        </p:nvSpPr>
        <p:spPr>
          <a:xfrm>
            <a:off x="5381280" y="1747080"/>
            <a:ext cx="39240" cy="52200"/>
          </a:xfrm>
          <a:custGeom>
            <a:avLst/>
            <a:gdLst/>
            <a:ahLst/>
            <a:cxnLst/>
            <a:rect l="l" t="t" r="r" b="b"/>
            <a:pathLst>
              <a:path w="11" h="11">
                <a:moveTo>
                  <a:pt x="10" y="2"/>
                </a:moveTo>
                <a:cubicBezTo>
                  <a:pt x="9" y="2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4" y="0"/>
                  <a:pt x="0" y="7"/>
                  <a:pt x="0" y="8"/>
                </a:cubicBezTo>
                <a:cubicBezTo>
                  <a:pt x="0" y="10"/>
                  <a:pt x="0" y="11"/>
                  <a:pt x="1" y="11"/>
                </a:cubicBezTo>
                <a:cubicBezTo>
                  <a:pt x="2" y="11"/>
                  <a:pt x="4" y="10"/>
                  <a:pt x="5" y="9"/>
                </a:cubicBezTo>
                <a:cubicBezTo>
                  <a:pt x="6" y="8"/>
                  <a:pt x="8" y="6"/>
                  <a:pt x="10" y="6"/>
                </a:cubicBezTo>
                <a:cubicBezTo>
                  <a:pt x="10" y="6"/>
                  <a:pt x="11" y="5"/>
                  <a:pt x="11" y="5"/>
                </a:cubicBezTo>
                <a:lnTo>
                  <a:pt x="11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39"/>
          <p:cNvSpPr/>
          <p:nvPr/>
        </p:nvSpPr>
        <p:spPr>
          <a:xfrm>
            <a:off x="5341320" y="1747080"/>
            <a:ext cx="39240" cy="3456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0"/>
                </a:moveTo>
                <a:cubicBezTo>
                  <a:pt x="9" y="0"/>
                  <a:pt x="8" y="0"/>
                  <a:pt x="8" y="0"/>
                </a:cubicBezTo>
                <a:lnTo>
                  <a:pt x="8" y="0"/>
                </a:lnTo>
                <a:cubicBezTo>
                  <a:pt x="8" y="0"/>
                  <a:pt x="8" y="0"/>
                  <a:pt x="8" y="0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1" y="8"/>
                  <a:pt x="1" y="8"/>
                </a:cubicBezTo>
                <a:cubicBezTo>
                  <a:pt x="3" y="7"/>
                  <a:pt x="8" y="2"/>
                  <a:pt x="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0"/>
          <p:cNvSpPr/>
          <p:nvPr/>
        </p:nvSpPr>
        <p:spPr>
          <a:xfrm>
            <a:off x="5401080" y="181728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3">
                <a:moveTo>
                  <a:pt x="1" y="3"/>
                </a:moveTo>
                <a:cubicBezTo>
                  <a:pt x="2" y="3"/>
                  <a:pt x="3" y="3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1"/>
          <p:cNvSpPr/>
          <p:nvPr/>
        </p:nvSpPr>
        <p:spPr>
          <a:xfrm>
            <a:off x="5381280" y="1641600"/>
            <a:ext cx="39240" cy="69480"/>
          </a:xfrm>
          <a:custGeom>
            <a:avLst/>
            <a:gdLst/>
            <a:ahLst/>
            <a:cxnLst/>
            <a:rect l="l" t="t" r="r" b="b"/>
            <a:pathLst>
              <a:path w="11" h="17">
                <a:moveTo>
                  <a:pt x="10" y="12"/>
                </a:moveTo>
                <a:cubicBezTo>
                  <a:pt x="10" y="11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5"/>
                  <a:pt x="8" y="5"/>
                  <a:pt x="8" y="5"/>
                </a:cubicBezTo>
                <a:cubicBezTo>
                  <a:pt x="4" y="5"/>
                  <a:pt x="2" y="3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6"/>
                  <a:pt x="4" y="17"/>
                  <a:pt x="8" y="17"/>
                </a:cubicBezTo>
                <a:lnTo>
                  <a:pt x="9" y="17"/>
                </a:lnTo>
                <a:cubicBezTo>
                  <a:pt x="10" y="16"/>
                  <a:pt x="10" y="16"/>
                  <a:pt x="10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3"/>
                  <a:pt x="10" y="13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2"/>
          <p:cNvSpPr/>
          <p:nvPr/>
        </p:nvSpPr>
        <p:spPr>
          <a:xfrm>
            <a:off x="5420880" y="160632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0" h="6">
                <a:moveTo>
                  <a:pt x="5" y="6"/>
                </a:moveTo>
                <a:cubicBezTo>
                  <a:pt x="5" y="6"/>
                  <a:pt x="6" y="5"/>
                  <a:pt x="6" y="4"/>
                </a:cubicBezTo>
                <a:cubicBezTo>
                  <a:pt x="6" y="3"/>
                  <a:pt x="7" y="2"/>
                  <a:pt x="8" y="2"/>
                </a:cubicBezTo>
                <a:lnTo>
                  <a:pt x="10" y="2"/>
                </a:lnTo>
                <a:cubicBezTo>
                  <a:pt x="9" y="2"/>
                  <a:pt x="7" y="1"/>
                  <a:pt x="6" y="0"/>
                </a:cubicBezTo>
                <a:lnTo>
                  <a:pt x="0" y="0"/>
                </a:lnTo>
                <a:lnTo>
                  <a:pt x="0" y="1"/>
                </a:lnTo>
                <a:cubicBezTo>
                  <a:pt x="0" y="3"/>
                  <a:pt x="2" y="6"/>
                  <a:pt x="5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3"/>
          <p:cNvSpPr/>
          <p:nvPr/>
        </p:nvSpPr>
        <p:spPr>
          <a:xfrm>
            <a:off x="5460840" y="160632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5">
                <a:moveTo>
                  <a:pt x="0" y="4"/>
                </a:moveTo>
                <a:lnTo>
                  <a:pt x="0" y="5"/>
                </a:lnTo>
                <a:lnTo>
                  <a:pt x="2" y="5"/>
                </a:lnTo>
                <a:cubicBezTo>
                  <a:pt x="3" y="5"/>
                  <a:pt x="3" y="5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4"/>
          <p:cNvSpPr/>
          <p:nvPr/>
        </p:nvSpPr>
        <p:spPr>
          <a:xfrm>
            <a:off x="5500440" y="169416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3">
                <a:moveTo>
                  <a:pt x="6" y="1"/>
                </a:move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lnTo>
                  <a:pt x="0" y="0"/>
                </a:lnTo>
                <a:lnTo>
                  <a:pt x="0" y="0"/>
                </a:lnTo>
                <a:cubicBezTo>
                  <a:pt x="0" y="2"/>
                  <a:pt x="1" y="3"/>
                  <a:pt x="3" y="3"/>
                </a:cubicBezTo>
                <a:cubicBezTo>
                  <a:pt x="5" y="3"/>
                  <a:pt x="6" y="2"/>
                  <a:pt x="6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5"/>
          <p:cNvSpPr/>
          <p:nvPr/>
        </p:nvSpPr>
        <p:spPr>
          <a:xfrm>
            <a:off x="5600160" y="1623960"/>
            <a:ext cx="19080" cy="16920"/>
          </a:xfrm>
          <a:custGeom>
            <a:avLst/>
            <a:gdLst/>
            <a:ahLst/>
            <a:cxnLst/>
            <a:rect l="l" t="t" r="r" b="b"/>
            <a:pathLst>
              <a:path w="3" h="7">
                <a:moveTo>
                  <a:pt x="1" y="7"/>
                </a:moveTo>
                <a:cubicBezTo>
                  <a:pt x="2" y="7"/>
                  <a:pt x="3" y="5"/>
                  <a:pt x="3" y="2"/>
                </a:cubicBezTo>
                <a:lnTo>
                  <a:pt x="0" y="0"/>
                </a:lnTo>
                <a:lnTo>
                  <a:pt x="0" y="2"/>
                </a:lnTo>
                <a:cubicBezTo>
                  <a:pt x="0" y="5"/>
                  <a:pt x="1" y="7"/>
                  <a:pt x="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6"/>
          <p:cNvSpPr/>
          <p:nvPr/>
        </p:nvSpPr>
        <p:spPr>
          <a:xfrm>
            <a:off x="5520600" y="1571040"/>
            <a:ext cx="19080" cy="16920"/>
          </a:xfrm>
          <a:custGeom>
            <a:avLst/>
            <a:gdLst/>
            <a:ahLst/>
            <a:cxnLst/>
            <a:rect l="l" t="t" r="r" b="b"/>
            <a:pathLst>
              <a:path w="5" h="3">
                <a:moveTo>
                  <a:pt x="5" y="2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3"/>
                  <a:pt x="5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7"/>
          <p:cNvSpPr/>
          <p:nvPr/>
        </p:nvSpPr>
        <p:spPr>
          <a:xfrm>
            <a:off x="6276600" y="1817280"/>
            <a:ext cx="39240" cy="16920"/>
          </a:xfrm>
          <a:custGeom>
            <a:avLst/>
            <a:gdLst/>
            <a:ahLst/>
            <a:cxnLst/>
            <a:rect l="l" t="t" r="r" b="b"/>
            <a:pathLst>
              <a:path w="6" h="4">
                <a:moveTo>
                  <a:pt x="3" y="0"/>
                </a:moveTo>
                <a:cubicBezTo>
                  <a:pt x="0" y="0"/>
                  <a:pt x="0" y="0"/>
                  <a:pt x="0" y="1"/>
                </a:cubicBezTo>
                <a:cubicBezTo>
                  <a:pt x="0" y="3"/>
                  <a:pt x="1" y="4"/>
                  <a:pt x="4" y="4"/>
                </a:cubicBezTo>
                <a:cubicBezTo>
                  <a:pt x="4" y="4"/>
                  <a:pt x="4" y="4"/>
                  <a:pt x="5" y="3"/>
                </a:cubicBezTo>
                <a:cubicBezTo>
                  <a:pt x="5" y="3"/>
                  <a:pt x="5" y="3"/>
                  <a:pt x="6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48"/>
          <p:cNvSpPr/>
          <p:nvPr/>
        </p:nvSpPr>
        <p:spPr>
          <a:xfrm>
            <a:off x="6316200" y="1993320"/>
            <a:ext cx="59040" cy="34560"/>
          </a:xfrm>
          <a:custGeom>
            <a:avLst/>
            <a:gdLst/>
            <a:ahLst/>
            <a:cxnLst/>
            <a:rect l="l" t="t" r="r" b="b"/>
            <a:pathLst>
              <a:path w="14" h="12">
                <a:moveTo>
                  <a:pt x="10" y="12"/>
                </a:moveTo>
                <a:cubicBezTo>
                  <a:pt x="11" y="12"/>
                  <a:pt x="13" y="8"/>
                  <a:pt x="14" y="5"/>
                </a:cubicBezTo>
                <a:cubicBezTo>
                  <a:pt x="14" y="2"/>
                  <a:pt x="7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7"/>
                  <a:pt x="3" y="9"/>
                  <a:pt x="7" y="9"/>
                </a:cubicBezTo>
                <a:lnTo>
                  <a:pt x="8" y="9"/>
                </a:lnTo>
                <a:lnTo>
                  <a:pt x="8" y="10"/>
                </a:lnTo>
                <a:cubicBezTo>
                  <a:pt x="8" y="11"/>
                  <a:pt x="8" y="12"/>
                  <a:pt x="10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49"/>
          <p:cNvSpPr/>
          <p:nvPr/>
        </p:nvSpPr>
        <p:spPr>
          <a:xfrm>
            <a:off x="1341252" y="276156"/>
            <a:ext cx="6625907" cy="297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2120" tIns="65880" rIns="132120" bIns="65880"/>
          <a:lstStyle/>
          <a:p>
            <a:pPr>
              <a:lnSpc>
                <a:spcPts val="1733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План проведения плановых проверок на 2022 год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ts val="216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6554520" y="4050028"/>
            <a:ext cx="337320" cy="368640"/>
          </a:xfrm>
          <a:custGeom>
            <a:avLst/>
            <a:gdLst/>
            <a:ahLst/>
            <a:cxnLst/>
            <a:rect l="l" t="t" r="r" b="b"/>
            <a:pathLst>
              <a:path w="77" h="90">
                <a:moveTo>
                  <a:pt x="52" y="56"/>
                </a:moveTo>
                <a:lnTo>
                  <a:pt x="67" y="20"/>
                </a:lnTo>
                <a:lnTo>
                  <a:pt x="61" y="16"/>
                </a:lnTo>
                <a:lnTo>
                  <a:pt x="51" y="21"/>
                </a:lnTo>
                <a:lnTo>
                  <a:pt x="14" y="0"/>
                </a:lnTo>
                <a:lnTo>
                  <a:pt x="13" y="3"/>
                </a:lnTo>
                <a:lnTo>
                  <a:pt x="14" y="29"/>
                </a:lnTo>
                <a:lnTo>
                  <a:pt x="0" y="41"/>
                </a:lnTo>
                <a:lnTo>
                  <a:pt x="3" y="53"/>
                </a:lnTo>
                <a:lnTo>
                  <a:pt x="26" y="52"/>
                </a:lnTo>
                <a:lnTo>
                  <a:pt x="55" y="82"/>
                </a:lnTo>
                <a:lnTo>
                  <a:pt x="70" y="90"/>
                </a:lnTo>
                <a:lnTo>
                  <a:pt x="77" y="83"/>
                </a:lnTo>
                <a:lnTo>
                  <a:pt x="52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8941320" y="5070240"/>
            <a:ext cx="397080" cy="298080"/>
          </a:xfrm>
          <a:custGeom>
            <a:avLst/>
            <a:gdLst/>
            <a:ahLst/>
            <a:cxnLst/>
            <a:rect l="l" t="t" r="r" b="b"/>
            <a:pathLst>
              <a:path w="88" h="75">
                <a:moveTo>
                  <a:pt x="73" y="42"/>
                </a:moveTo>
                <a:cubicBezTo>
                  <a:pt x="75" y="40"/>
                  <a:pt x="76" y="39"/>
                  <a:pt x="78" y="38"/>
                </a:cubicBezTo>
                <a:cubicBezTo>
                  <a:pt x="80" y="37"/>
                  <a:pt x="82" y="36"/>
                  <a:pt x="83" y="34"/>
                </a:cubicBezTo>
                <a:cubicBezTo>
                  <a:pt x="84" y="33"/>
                  <a:pt x="84" y="31"/>
                  <a:pt x="84" y="30"/>
                </a:cubicBezTo>
                <a:cubicBezTo>
                  <a:pt x="85" y="27"/>
                  <a:pt x="85" y="23"/>
                  <a:pt x="88" y="22"/>
                </a:cubicBezTo>
                <a:cubicBezTo>
                  <a:pt x="85" y="18"/>
                  <a:pt x="82" y="12"/>
                  <a:pt x="79" y="6"/>
                </a:cubicBezTo>
                <a:cubicBezTo>
                  <a:pt x="79" y="5"/>
                  <a:pt x="78" y="4"/>
                  <a:pt x="77" y="2"/>
                </a:cubicBezTo>
                <a:cubicBezTo>
                  <a:pt x="76" y="3"/>
                  <a:pt x="75" y="4"/>
                  <a:pt x="75" y="6"/>
                </a:cubicBezTo>
                <a:lnTo>
                  <a:pt x="75" y="7"/>
                </a:lnTo>
                <a:lnTo>
                  <a:pt x="69" y="7"/>
                </a:lnTo>
                <a:cubicBezTo>
                  <a:pt x="65" y="7"/>
                  <a:pt x="61" y="5"/>
                  <a:pt x="57" y="1"/>
                </a:cubicBezTo>
                <a:cubicBezTo>
                  <a:pt x="56" y="8"/>
                  <a:pt x="51" y="12"/>
                  <a:pt x="44" y="12"/>
                </a:cubicBezTo>
                <a:cubicBezTo>
                  <a:pt x="41" y="12"/>
                  <a:pt x="37" y="10"/>
                  <a:pt x="33" y="7"/>
                </a:cubicBezTo>
                <a:cubicBezTo>
                  <a:pt x="27" y="4"/>
                  <a:pt x="21" y="0"/>
                  <a:pt x="17" y="0"/>
                </a:cubicBezTo>
                <a:cubicBezTo>
                  <a:pt x="15" y="0"/>
                  <a:pt x="14" y="3"/>
                  <a:pt x="14" y="5"/>
                </a:cubicBezTo>
                <a:lnTo>
                  <a:pt x="14" y="6"/>
                </a:lnTo>
                <a:lnTo>
                  <a:pt x="13" y="6"/>
                </a:lnTo>
                <a:cubicBezTo>
                  <a:pt x="10" y="6"/>
                  <a:pt x="7" y="5"/>
                  <a:pt x="6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3"/>
                  <a:pt x="4" y="14"/>
                  <a:pt x="4" y="16"/>
                </a:cubicBezTo>
                <a:cubicBezTo>
                  <a:pt x="5" y="17"/>
                  <a:pt x="5" y="18"/>
                  <a:pt x="5" y="20"/>
                </a:cubicBezTo>
                <a:cubicBezTo>
                  <a:pt x="5" y="24"/>
                  <a:pt x="3" y="25"/>
                  <a:pt x="2" y="26"/>
                </a:cubicBezTo>
                <a:cubicBezTo>
                  <a:pt x="0" y="27"/>
                  <a:pt x="0" y="28"/>
                  <a:pt x="0" y="29"/>
                </a:cubicBezTo>
                <a:cubicBezTo>
                  <a:pt x="0" y="34"/>
                  <a:pt x="4" y="38"/>
                  <a:pt x="8" y="41"/>
                </a:cubicBezTo>
                <a:cubicBezTo>
                  <a:pt x="10" y="42"/>
                  <a:pt x="11" y="44"/>
                  <a:pt x="12" y="45"/>
                </a:cubicBezTo>
                <a:cubicBezTo>
                  <a:pt x="15" y="49"/>
                  <a:pt x="17" y="55"/>
                  <a:pt x="19" y="60"/>
                </a:cubicBezTo>
                <a:cubicBezTo>
                  <a:pt x="20" y="66"/>
                  <a:pt x="22" y="71"/>
                  <a:pt x="25" y="75"/>
                </a:cubicBezTo>
                <a:lnTo>
                  <a:pt x="25" y="75"/>
                </a:lnTo>
                <a:cubicBezTo>
                  <a:pt x="27" y="74"/>
                  <a:pt x="29" y="74"/>
                  <a:pt x="32" y="73"/>
                </a:cubicBezTo>
                <a:cubicBezTo>
                  <a:pt x="35" y="73"/>
                  <a:pt x="38" y="72"/>
                  <a:pt x="40" y="71"/>
                </a:cubicBezTo>
                <a:cubicBezTo>
                  <a:pt x="41" y="70"/>
                  <a:pt x="43" y="68"/>
                  <a:pt x="44" y="67"/>
                </a:cubicBezTo>
                <a:cubicBezTo>
                  <a:pt x="48" y="62"/>
                  <a:pt x="52" y="56"/>
                  <a:pt x="58" y="56"/>
                </a:cubicBezTo>
                <a:cubicBezTo>
                  <a:pt x="64" y="56"/>
                  <a:pt x="67" y="52"/>
                  <a:pt x="69" y="48"/>
                </a:cubicBezTo>
                <a:cubicBezTo>
                  <a:pt x="70" y="46"/>
                  <a:pt x="72" y="43"/>
                  <a:pt x="73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9776880" y="4437360"/>
            <a:ext cx="178200" cy="315720"/>
          </a:xfrm>
          <a:custGeom>
            <a:avLst/>
            <a:gdLst/>
            <a:ahLst/>
            <a:cxnLst/>
            <a:rect l="l" t="t" r="r" b="b"/>
            <a:pathLst>
              <a:path w="43" h="79">
                <a:moveTo>
                  <a:pt x="20" y="79"/>
                </a:moveTo>
                <a:cubicBezTo>
                  <a:pt x="21" y="79"/>
                  <a:pt x="22" y="79"/>
                  <a:pt x="24" y="79"/>
                </a:cubicBezTo>
                <a:lnTo>
                  <a:pt x="24" y="79"/>
                </a:lnTo>
                <a:cubicBezTo>
                  <a:pt x="27" y="79"/>
                  <a:pt x="29" y="79"/>
                  <a:pt x="31" y="79"/>
                </a:cubicBezTo>
                <a:cubicBezTo>
                  <a:pt x="32" y="79"/>
                  <a:pt x="33" y="79"/>
                  <a:pt x="33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78"/>
                  <a:pt x="37" y="77"/>
                  <a:pt x="35" y="76"/>
                </a:cubicBezTo>
                <a:cubicBezTo>
                  <a:pt x="33" y="74"/>
                  <a:pt x="29" y="71"/>
                  <a:pt x="29" y="66"/>
                </a:cubicBezTo>
                <a:cubicBezTo>
                  <a:pt x="29" y="60"/>
                  <a:pt x="32" y="55"/>
                  <a:pt x="35" y="51"/>
                </a:cubicBezTo>
                <a:cubicBezTo>
                  <a:pt x="38" y="47"/>
                  <a:pt x="41" y="42"/>
                  <a:pt x="41" y="36"/>
                </a:cubicBezTo>
                <a:cubicBezTo>
                  <a:pt x="41" y="32"/>
                  <a:pt x="41" y="29"/>
                  <a:pt x="42" y="25"/>
                </a:cubicBezTo>
                <a:cubicBezTo>
                  <a:pt x="42" y="24"/>
                  <a:pt x="43" y="23"/>
                  <a:pt x="43" y="21"/>
                </a:cubicBezTo>
                <a:cubicBezTo>
                  <a:pt x="39" y="20"/>
                  <a:pt x="37" y="18"/>
                  <a:pt x="35" y="16"/>
                </a:cubicBezTo>
                <a:cubicBezTo>
                  <a:pt x="34" y="14"/>
                  <a:pt x="33" y="13"/>
                  <a:pt x="32" y="13"/>
                </a:cubicBezTo>
                <a:lnTo>
                  <a:pt x="28" y="13"/>
                </a:lnTo>
                <a:cubicBezTo>
                  <a:pt x="24" y="13"/>
                  <a:pt x="24" y="7"/>
                  <a:pt x="24" y="5"/>
                </a:cubicBezTo>
                <a:cubicBezTo>
                  <a:pt x="24" y="2"/>
                  <a:pt x="23" y="0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1" y="1"/>
                  <a:pt x="10" y="1"/>
                </a:cubicBezTo>
                <a:lnTo>
                  <a:pt x="5" y="1"/>
                </a:lnTo>
                <a:cubicBezTo>
                  <a:pt x="4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3" y="5"/>
                  <a:pt x="4" y="7"/>
                  <a:pt x="4" y="10"/>
                </a:cubicBezTo>
                <a:cubicBezTo>
                  <a:pt x="4" y="12"/>
                  <a:pt x="3" y="14"/>
                  <a:pt x="1" y="16"/>
                </a:cubicBezTo>
                <a:cubicBezTo>
                  <a:pt x="2" y="19"/>
                  <a:pt x="5" y="20"/>
                  <a:pt x="8" y="22"/>
                </a:cubicBezTo>
                <a:cubicBezTo>
                  <a:pt x="12" y="24"/>
                  <a:pt x="17" y="27"/>
                  <a:pt x="17" y="34"/>
                </a:cubicBezTo>
                <a:cubicBezTo>
                  <a:pt x="17" y="41"/>
                  <a:pt x="12" y="44"/>
                  <a:pt x="7" y="47"/>
                </a:cubicBezTo>
                <a:cubicBezTo>
                  <a:pt x="3" y="49"/>
                  <a:pt x="0" y="51"/>
                  <a:pt x="0" y="55"/>
                </a:cubicBezTo>
                <a:lnTo>
                  <a:pt x="0" y="72"/>
                </a:lnTo>
                <a:cubicBezTo>
                  <a:pt x="0" y="77"/>
                  <a:pt x="5" y="79"/>
                  <a:pt x="20" y="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8603280" y="4701240"/>
            <a:ext cx="377280" cy="227880"/>
          </a:xfrm>
          <a:custGeom>
            <a:avLst/>
            <a:gdLst/>
            <a:ahLst/>
            <a:cxnLst/>
            <a:rect l="l" t="t" r="r" b="b"/>
            <a:pathLst>
              <a:path w="81" h="55">
                <a:moveTo>
                  <a:pt x="66" y="53"/>
                </a:moveTo>
                <a:cubicBezTo>
                  <a:pt x="67" y="54"/>
                  <a:pt x="69" y="55"/>
                  <a:pt x="72" y="55"/>
                </a:cubicBezTo>
                <a:cubicBezTo>
                  <a:pt x="76" y="55"/>
                  <a:pt x="76" y="50"/>
                  <a:pt x="76" y="43"/>
                </a:cubicBezTo>
                <a:cubicBezTo>
                  <a:pt x="76" y="41"/>
                  <a:pt x="77" y="40"/>
                  <a:pt x="79" y="39"/>
                </a:cubicBezTo>
                <a:cubicBezTo>
                  <a:pt x="80" y="39"/>
                  <a:pt x="81" y="38"/>
                  <a:pt x="81" y="38"/>
                </a:cubicBezTo>
                <a:cubicBezTo>
                  <a:pt x="81" y="37"/>
                  <a:pt x="80" y="36"/>
                  <a:pt x="79" y="36"/>
                </a:cubicBezTo>
                <a:cubicBezTo>
                  <a:pt x="79" y="35"/>
                  <a:pt x="78" y="35"/>
                  <a:pt x="77" y="34"/>
                </a:cubicBezTo>
                <a:cubicBezTo>
                  <a:pt x="73" y="30"/>
                  <a:pt x="71" y="27"/>
                  <a:pt x="70" y="25"/>
                </a:cubicBezTo>
                <a:cubicBezTo>
                  <a:pt x="67" y="26"/>
                  <a:pt x="63" y="28"/>
                  <a:pt x="60" y="30"/>
                </a:cubicBezTo>
                <a:cubicBezTo>
                  <a:pt x="56" y="32"/>
                  <a:pt x="53" y="34"/>
                  <a:pt x="50" y="34"/>
                </a:cubicBezTo>
                <a:cubicBezTo>
                  <a:pt x="45" y="34"/>
                  <a:pt x="40" y="28"/>
                  <a:pt x="40" y="22"/>
                </a:cubicBezTo>
                <a:cubicBezTo>
                  <a:pt x="40" y="10"/>
                  <a:pt x="38" y="4"/>
                  <a:pt x="35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19" y="6"/>
                  <a:pt x="12" y="12"/>
                  <a:pt x="0" y="17"/>
                </a:cubicBezTo>
                <a:cubicBezTo>
                  <a:pt x="1" y="21"/>
                  <a:pt x="7" y="26"/>
                  <a:pt x="10" y="26"/>
                </a:cubicBezTo>
                <a:cubicBezTo>
                  <a:pt x="11" y="26"/>
                  <a:pt x="13" y="26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24" y="24"/>
                  <a:pt x="25" y="31"/>
                  <a:pt x="26" y="37"/>
                </a:cubicBezTo>
                <a:cubicBezTo>
                  <a:pt x="26" y="44"/>
                  <a:pt x="27" y="48"/>
                  <a:pt x="31" y="48"/>
                </a:cubicBezTo>
                <a:cubicBezTo>
                  <a:pt x="31" y="48"/>
                  <a:pt x="32" y="47"/>
                  <a:pt x="33" y="45"/>
                </a:cubicBezTo>
                <a:cubicBezTo>
                  <a:pt x="34" y="44"/>
                  <a:pt x="36" y="42"/>
                  <a:pt x="38" y="42"/>
                </a:cubicBezTo>
                <a:cubicBezTo>
                  <a:pt x="43" y="42"/>
                  <a:pt x="45" y="45"/>
                  <a:pt x="48" y="47"/>
                </a:cubicBezTo>
                <a:cubicBezTo>
                  <a:pt x="50" y="50"/>
                  <a:pt x="52" y="52"/>
                  <a:pt x="55" y="52"/>
                </a:cubicBezTo>
                <a:lnTo>
                  <a:pt x="58" y="52"/>
                </a:lnTo>
                <a:cubicBezTo>
                  <a:pt x="58" y="52"/>
                  <a:pt x="59" y="51"/>
                  <a:pt x="60" y="51"/>
                </a:cubicBezTo>
                <a:cubicBezTo>
                  <a:pt x="62" y="51"/>
                  <a:pt x="64" y="52"/>
                  <a:pt x="66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9836640" y="4525200"/>
            <a:ext cx="715320" cy="772920"/>
          </a:xfrm>
          <a:custGeom>
            <a:avLst/>
            <a:gdLst/>
            <a:ahLst/>
            <a:cxnLst/>
            <a:rect l="l" t="t" r="r" b="b"/>
            <a:pathLst>
              <a:path w="160" h="194">
                <a:moveTo>
                  <a:pt x="131" y="171"/>
                </a:moveTo>
                <a:cubicBezTo>
                  <a:pt x="133" y="168"/>
                  <a:pt x="134" y="165"/>
                  <a:pt x="138" y="162"/>
                </a:cubicBezTo>
                <a:lnTo>
                  <a:pt x="138" y="162"/>
                </a:lnTo>
                <a:lnTo>
                  <a:pt x="156" y="162"/>
                </a:lnTo>
                <a:cubicBezTo>
                  <a:pt x="159" y="157"/>
                  <a:pt x="159" y="152"/>
                  <a:pt x="160" y="146"/>
                </a:cubicBezTo>
                <a:cubicBezTo>
                  <a:pt x="160" y="144"/>
                  <a:pt x="160" y="142"/>
                  <a:pt x="160" y="140"/>
                </a:cubicBezTo>
                <a:cubicBezTo>
                  <a:pt x="160" y="140"/>
                  <a:pt x="158" y="124"/>
                  <a:pt x="155" y="118"/>
                </a:cubicBezTo>
                <a:cubicBezTo>
                  <a:pt x="154" y="115"/>
                  <a:pt x="151" y="113"/>
                  <a:pt x="148" y="112"/>
                </a:cubicBezTo>
                <a:cubicBezTo>
                  <a:pt x="144" y="111"/>
                  <a:pt x="140" y="109"/>
                  <a:pt x="139" y="105"/>
                </a:cubicBezTo>
                <a:cubicBezTo>
                  <a:pt x="138" y="102"/>
                  <a:pt x="139" y="100"/>
                  <a:pt x="140" y="98"/>
                </a:cubicBezTo>
                <a:cubicBezTo>
                  <a:pt x="140" y="98"/>
                  <a:pt x="140" y="97"/>
                  <a:pt x="140" y="96"/>
                </a:cubicBezTo>
                <a:lnTo>
                  <a:pt x="140" y="82"/>
                </a:lnTo>
                <a:cubicBezTo>
                  <a:pt x="140" y="78"/>
                  <a:pt x="140" y="74"/>
                  <a:pt x="139" y="70"/>
                </a:cubicBezTo>
                <a:cubicBezTo>
                  <a:pt x="138" y="66"/>
                  <a:pt x="138" y="62"/>
                  <a:pt x="138" y="58"/>
                </a:cubicBezTo>
                <a:cubicBezTo>
                  <a:pt x="138" y="55"/>
                  <a:pt x="138" y="53"/>
                  <a:pt x="139" y="51"/>
                </a:cubicBezTo>
                <a:cubicBezTo>
                  <a:pt x="140" y="49"/>
                  <a:pt x="140" y="47"/>
                  <a:pt x="140" y="45"/>
                </a:cubicBezTo>
                <a:cubicBezTo>
                  <a:pt x="140" y="42"/>
                  <a:pt x="138" y="39"/>
                  <a:pt x="136" y="37"/>
                </a:cubicBezTo>
                <a:cubicBezTo>
                  <a:pt x="135" y="36"/>
                  <a:pt x="134" y="35"/>
                  <a:pt x="133" y="33"/>
                </a:cubicBezTo>
                <a:cubicBezTo>
                  <a:pt x="131" y="27"/>
                  <a:pt x="127" y="23"/>
                  <a:pt x="123" y="19"/>
                </a:cubicBezTo>
                <a:cubicBezTo>
                  <a:pt x="118" y="15"/>
                  <a:pt x="114" y="11"/>
                  <a:pt x="111" y="2"/>
                </a:cubicBezTo>
                <a:lnTo>
                  <a:pt x="111" y="2"/>
                </a:lnTo>
                <a:cubicBezTo>
                  <a:pt x="111" y="2"/>
                  <a:pt x="110" y="2"/>
                  <a:pt x="110" y="1"/>
                </a:cubicBezTo>
                <a:cubicBezTo>
                  <a:pt x="109" y="1"/>
                  <a:pt x="109" y="0"/>
                  <a:pt x="108" y="0"/>
                </a:cubicBezTo>
                <a:cubicBezTo>
                  <a:pt x="102" y="13"/>
                  <a:pt x="97" y="27"/>
                  <a:pt x="90" y="38"/>
                </a:cubicBezTo>
                <a:cubicBezTo>
                  <a:pt x="89" y="39"/>
                  <a:pt x="89" y="40"/>
                  <a:pt x="88" y="41"/>
                </a:cubicBezTo>
                <a:cubicBezTo>
                  <a:pt x="85" y="48"/>
                  <a:pt x="82" y="53"/>
                  <a:pt x="77" y="57"/>
                </a:cubicBezTo>
                <a:cubicBezTo>
                  <a:pt x="75" y="58"/>
                  <a:pt x="73" y="59"/>
                  <a:pt x="70" y="60"/>
                </a:cubicBezTo>
                <a:cubicBezTo>
                  <a:pt x="64" y="61"/>
                  <a:pt x="61" y="62"/>
                  <a:pt x="61" y="67"/>
                </a:cubicBezTo>
                <a:cubicBezTo>
                  <a:pt x="61" y="70"/>
                  <a:pt x="62" y="72"/>
                  <a:pt x="63" y="74"/>
                </a:cubicBezTo>
                <a:cubicBezTo>
                  <a:pt x="64" y="76"/>
                  <a:pt x="65" y="78"/>
                  <a:pt x="65" y="81"/>
                </a:cubicBezTo>
                <a:cubicBezTo>
                  <a:pt x="65" y="83"/>
                  <a:pt x="64" y="85"/>
                  <a:pt x="63" y="86"/>
                </a:cubicBezTo>
                <a:cubicBezTo>
                  <a:pt x="62" y="88"/>
                  <a:pt x="61" y="89"/>
                  <a:pt x="61" y="90"/>
                </a:cubicBezTo>
                <a:cubicBezTo>
                  <a:pt x="61" y="91"/>
                  <a:pt x="61" y="92"/>
                  <a:pt x="62" y="93"/>
                </a:cubicBezTo>
                <a:cubicBezTo>
                  <a:pt x="63" y="94"/>
                  <a:pt x="64" y="95"/>
                  <a:pt x="64" y="97"/>
                </a:cubicBezTo>
                <a:cubicBezTo>
                  <a:pt x="64" y="105"/>
                  <a:pt x="54" y="109"/>
                  <a:pt x="48" y="109"/>
                </a:cubicBezTo>
                <a:cubicBezTo>
                  <a:pt x="44" y="109"/>
                  <a:pt x="43" y="112"/>
                  <a:pt x="43" y="115"/>
                </a:cubicBezTo>
                <a:cubicBezTo>
                  <a:pt x="42" y="118"/>
                  <a:pt x="42" y="122"/>
                  <a:pt x="37" y="122"/>
                </a:cubicBezTo>
                <a:cubicBezTo>
                  <a:pt x="37" y="122"/>
                  <a:pt x="36" y="122"/>
                  <a:pt x="35" y="121"/>
                </a:cubicBezTo>
                <a:cubicBezTo>
                  <a:pt x="33" y="121"/>
                  <a:pt x="32" y="121"/>
                  <a:pt x="30" y="121"/>
                </a:cubicBezTo>
                <a:cubicBezTo>
                  <a:pt x="26" y="121"/>
                  <a:pt x="24" y="124"/>
                  <a:pt x="22" y="128"/>
                </a:cubicBezTo>
                <a:cubicBezTo>
                  <a:pt x="21" y="130"/>
                  <a:pt x="20" y="131"/>
                  <a:pt x="19" y="133"/>
                </a:cubicBezTo>
                <a:cubicBezTo>
                  <a:pt x="18" y="134"/>
                  <a:pt x="16" y="134"/>
                  <a:pt x="13" y="134"/>
                </a:cubicBezTo>
                <a:cubicBezTo>
                  <a:pt x="12" y="134"/>
                  <a:pt x="11" y="134"/>
                  <a:pt x="10" y="134"/>
                </a:cubicBezTo>
                <a:cubicBezTo>
                  <a:pt x="5" y="135"/>
                  <a:pt x="0" y="146"/>
                  <a:pt x="0" y="152"/>
                </a:cubicBezTo>
                <a:cubicBezTo>
                  <a:pt x="0" y="157"/>
                  <a:pt x="15" y="167"/>
                  <a:pt x="22" y="167"/>
                </a:cubicBezTo>
                <a:cubicBezTo>
                  <a:pt x="22" y="167"/>
                  <a:pt x="23" y="167"/>
                  <a:pt x="23" y="166"/>
                </a:cubicBezTo>
                <a:cubicBezTo>
                  <a:pt x="24" y="166"/>
                  <a:pt x="26" y="165"/>
                  <a:pt x="28" y="165"/>
                </a:cubicBezTo>
                <a:cubicBezTo>
                  <a:pt x="36" y="165"/>
                  <a:pt x="43" y="172"/>
                  <a:pt x="47" y="176"/>
                </a:cubicBezTo>
                <a:lnTo>
                  <a:pt x="48" y="177"/>
                </a:lnTo>
                <a:cubicBezTo>
                  <a:pt x="50" y="178"/>
                  <a:pt x="52" y="179"/>
                  <a:pt x="55" y="179"/>
                </a:cubicBezTo>
                <a:lnTo>
                  <a:pt x="57" y="179"/>
                </a:lnTo>
                <a:cubicBezTo>
                  <a:pt x="59" y="179"/>
                  <a:pt x="61" y="179"/>
                  <a:pt x="64" y="180"/>
                </a:cubicBezTo>
                <a:cubicBezTo>
                  <a:pt x="65" y="180"/>
                  <a:pt x="67" y="182"/>
                  <a:pt x="68" y="183"/>
                </a:cubicBezTo>
                <a:cubicBezTo>
                  <a:pt x="69" y="185"/>
                  <a:pt x="71" y="187"/>
                  <a:pt x="73" y="187"/>
                </a:cubicBezTo>
                <a:cubicBezTo>
                  <a:pt x="76" y="187"/>
                  <a:pt x="77" y="185"/>
                  <a:pt x="78" y="184"/>
                </a:cubicBezTo>
                <a:cubicBezTo>
                  <a:pt x="80" y="183"/>
                  <a:pt x="81" y="181"/>
                  <a:pt x="84" y="181"/>
                </a:cubicBezTo>
                <a:cubicBezTo>
                  <a:pt x="89" y="181"/>
                  <a:pt x="95" y="185"/>
                  <a:pt x="101" y="189"/>
                </a:cubicBezTo>
                <a:cubicBezTo>
                  <a:pt x="105" y="191"/>
                  <a:pt x="109" y="194"/>
                  <a:pt x="111" y="194"/>
                </a:cubicBezTo>
                <a:cubicBezTo>
                  <a:pt x="112" y="194"/>
                  <a:pt x="113" y="193"/>
                  <a:pt x="115" y="191"/>
                </a:cubicBezTo>
                <a:cubicBezTo>
                  <a:pt x="116" y="190"/>
                  <a:pt x="118" y="188"/>
                  <a:pt x="120" y="188"/>
                </a:cubicBezTo>
                <a:cubicBezTo>
                  <a:pt x="122" y="188"/>
                  <a:pt x="123" y="189"/>
                  <a:pt x="125" y="190"/>
                </a:cubicBezTo>
                <a:cubicBezTo>
                  <a:pt x="126" y="190"/>
                  <a:pt x="127" y="190"/>
                  <a:pt x="128" y="191"/>
                </a:cubicBezTo>
                <a:cubicBezTo>
                  <a:pt x="131" y="188"/>
                  <a:pt x="129" y="180"/>
                  <a:pt x="128" y="177"/>
                </a:cubicBezTo>
                <a:lnTo>
                  <a:pt x="127" y="177"/>
                </a:lnTo>
                <a:lnTo>
                  <a:pt x="128" y="176"/>
                </a:lnTo>
                <a:cubicBezTo>
                  <a:pt x="129" y="174"/>
                  <a:pt x="130" y="173"/>
                  <a:pt x="131" y="1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8702640" y="4472640"/>
            <a:ext cx="576000" cy="368640"/>
          </a:xfrm>
          <a:custGeom>
            <a:avLst/>
            <a:gdLst/>
            <a:ahLst/>
            <a:cxnLst/>
            <a:rect l="l" t="t" r="r" b="b"/>
            <a:pathLst>
              <a:path w="132" h="92">
                <a:moveTo>
                  <a:pt x="101" y="44"/>
                </a:moveTo>
                <a:cubicBezTo>
                  <a:pt x="102" y="44"/>
                  <a:pt x="102" y="44"/>
                  <a:pt x="103" y="44"/>
                </a:cubicBezTo>
                <a:cubicBezTo>
                  <a:pt x="104" y="40"/>
                  <a:pt x="111" y="33"/>
                  <a:pt x="116" y="33"/>
                </a:cubicBezTo>
                <a:cubicBezTo>
                  <a:pt x="118" y="33"/>
                  <a:pt x="120" y="34"/>
                  <a:pt x="121" y="34"/>
                </a:cubicBezTo>
                <a:cubicBezTo>
                  <a:pt x="122" y="35"/>
                  <a:pt x="122" y="36"/>
                  <a:pt x="123" y="36"/>
                </a:cubicBezTo>
                <a:cubicBezTo>
                  <a:pt x="124" y="36"/>
                  <a:pt x="125" y="35"/>
                  <a:pt x="126" y="34"/>
                </a:cubicBezTo>
                <a:cubicBezTo>
                  <a:pt x="128" y="33"/>
                  <a:pt x="129" y="32"/>
                  <a:pt x="132" y="32"/>
                </a:cubicBezTo>
                <a:lnTo>
                  <a:pt x="132" y="30"/>
                </a:lnTo>
                <a:cubicBezTo>
                  <a:pt x="130" y="27"/>
                  <a:pt x="121" y="17"/>
                  <a:pt x="119" y="13"/>
                </a:cubicBezTo>
                <a:cubicBezTo>
                  <a:pt x="115" y="13"/>
                  <a:pt x="109" y="11"/>
                  <a:pt x="106" y="10"/>
                </a:cubicBezTo>
                <a:cubicBezTo>
                  <a:pt x="105" y="9"/>
                  <a:pt x="104" y="7"/>
                  <a:pt x="104" y="5"/>
                </a:cubicBezTo>
                <a:cubicBezTo>
                  <a:pt x="103" y="1"/>
                  <a:pt x="102" y="0"/>
                  <a:pt x="100" y="0"/>
                </a:cubicBezTo>
                <a:cubicBezTo>
                  <a:pt x="98" y="0"/>
                  <a:pt x="97" y="1"/>
                  <a:pt x="95" y="3"/>
                </a:cubicBezTo>
                <a:cubicBezTo>
                  <a:pt x="93" y="5"/>
                  <a:pt x="90" y="7"/>
                  <a:pt x="86" y="7"/>
                </a:cubicBezTo>
                <a:cubicBezTo>
                  <a:pt x="82" y="7"/>
                  <a:pt x="76" y="7"/>
                  <a:pt x="72" y="6"/>
                </a:cubicBezTo>
                <a:lnTo>
                  <a:pt x="65" y="6"/>
                </a:lnTo>
                <a:cubicBezTo>
                  <a:pt x="64" y="13"/>
                  <a:pt x="61" y="16"/>
                  <a:pt x="54" y="16"/>
                </a:cubicBezTo>
                <a:cubicBezTo>
                  <a:pt x="52" y="16"/>
                  <a:pt x="51" y="14"/>
                  <a:pt x="50" y="13"/>
                </a:cubicBezTo>
                <a:cubicBezTo>
                  <a:pt x="49" y="11"/>
                  <a:pt x="48" y="11"/>
                  <a:pt x="47" y="11"/>
                </a:cubicBezTo>
                <a:cubicBezTo>
                  <a:pt x="46" y="11"/>
                  <a:pt x="45" y="12"/>
                  <a:pt x="44" y="13"/>
                </a:cubicBezTo>
                <a:cubicBezTo>
                  <a:pt x="43" y="14"/>
                  <a:pt x="41" y="16"/>
                  <a:pt x="39" y="17"/>
                </a:cubicBezTo>
                <a:cubicBezTo>
                  <a:pt x="37" y="27"/>
                  <a:pt x="26" y="29"/>
                  <a:pt x="17" y="31"/>
                </a:cubicBezTo>
                <a:cubicBezTo>
                  <a:pt x="8" y="33"/>
                  <a:pt x="0" y="34"/>
                  <a:pt x="0" y="42"/>
                </a:cubicBezTo>
                <a:cubicBezTo>
                  <a:pt x="0" y="46"/>
                  <a:pt x="2" y="47"/>
                  <a:pt x="6" y="48"/>
                </a:cubicBezTo>
                <a:lnTo>
                  <a:pt x="6" y="48"/>
                </a:lnTo>
                <a:lnTo>
                  <a:pt x="6" y="52"/>
                </a:lnTo>
                <a:cubicBezTo>
                  <a:pt x="6" y="53"/>
                  <a:pt x="5" y="54"/>
                  <a:pt x="5" y="54"/>
                </a:cubicBezTo>
                <a:cubicBezTo>
                  <a:pt x="4" y="55"/>
                  <a:pt x="4" y="55"/>
                  <a:pt x="4" y="56"/>
                </a:cubicBezTo>
                <a:cubicBezTo>
                  <a:pt x="4" y="60"/>
                  <a:pt x="12" y="62"/>
                  <a:pt x="16" y="62"/>
                </a:cubicBezTo>
                <a:cubicBezTo>
                  <a:pt x="24" y="62"/>
                  <a:pt x="24" y="76"/>
                  <a:pt x="24" y="82"/>
                </a:cubicBezTo>
                <a:cubicBezTo>
                  <a:pt x="24" y="87"/>
                  <a:pt x="27" y="92"/>
                  <a:pt x="31" y="92"/>
                </a:cubicBezTo>
                <a:cubicBezTo>
                  <a:pt x="34" y="92"/>
                  <a:pt x="36" y="90"/>
                  <a:pt x="40" y="88"/>
                </a:cubicBezTo>
                <a:cubicBezTo>
                  <a:pt x="44" y="86"/>
                  <a:pt x="48" y="83"/>
                  <a:pt x="52" y="83"/>
                </a:cubicBezTo>
                <a:lnTo>
                  <a:pt x="53" y="83"/>
                </a:lnTo>
                <a:lnTo>
                  <a:pt x="53" y="84"/>
                </a:lnTo>
                <a:cubicBezTo>
                  <a:pt x="53" y="85"/>
                  <a:pt x="55" y="87"/>
                  <a:pt x="57" y="89"/>
                </a:cubicBezTo>
                <a:cubicBezTo>
                  <a:pt x="58" y="87"/>
                  <a:pt x="61" y="85"/>
                  <a:pt x="64" y="84"/>
                </a:cubicBezTo>
                <a:cubicBezTo>
                  <a:pt x="66" y="83"/>
                  <a:pt x="69" y="81"/>
                  <a:pt x="70" y="80"/>
                </a:cubicBezTo>
                <a:cubicBezTo>
                  <a:pt x="71" y="77"/>
                  <a:pt x="71" y="75"/>
                  <a:pt x="71" y="73"/>
                </a:cubicBezTo>
                <a:cubicBezTo>
                  <a:pt x="72" y="69"/>
                  <a:pt x="72" y="65"/>
                  <a:pt x="80" y="64"/>
                </a:cubicBezTo>
                <a:cubicBezTo>
                  <a:pt x="80" y="63"/>
                  <a:pt x="79" y="62"/>
                  <a:pt x="79" y="61"/>
                </a:cubicBezTo>
                <a:cubicBezTo>
                  <a:pt x="78" y="57"/>
                  <a:pt x="77" y="56"/>
                  <a:pt x="77" y="55"/>
                </a:cubicBezTo>
                <a:cubicBezTo>
                  <a:pt x="77" y="46"/>
                  <a:pt x="86" y="41"/>
                  <a:pt x="94" y="41"/>
                </a:cubicBezTo>
                <a:cubicBezTo>
                  <a:pt x="97" y="41"/>
                  <a:pt x="100" y="42"/>
                  <a:pt x="101" y="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8802000" y="4208760"/>
            <a:ext cx="615960" cy="298080"/>
          </a:xfrm>
          <a:custGeom>
            <a:avLst/>
            <a:gdLst/>
            <a:ahLst/>
            <a:cxnLst/>
            <a:rect l="l" t="t" r="r" b="b"/>
            <a:pathLst>
              <a:path w="133" h="74">
                <a:moveTo>
                  <a:pt x="116" y="42"/>
                </a:moveTo>
                <a:cubicBezTo>
                  <a:pt x="115" y="42"/>
                  <a:pt x="113" y="43"/>
                  <a:pt x="112" y="43"/>
                </a:cubicBezTo>
                <a:cubicBezTo>
                  <a:pt x="103" y="43"/>
                  <a:pt x="93" y="37"/>
                  <a:pt x="89" y="30"/>
                </a:cubicBezTo>
                <a:cubicBezTo>
                  <a:pt x="86" y="26"/>
                  <a:pt x="82" y="24"/>
                  <a:pt x="79" y="21"/>
                </a:cubicBezTo>
                <a:cubicBezTo>
                  <a:pt x="74" y="18"/>
                  <a:pt x="69" y="15"/>
                  <a:pt x="64" y="9"/>
                </a:cubicBezTo>
                <a:cubicBezTo>
                  <a:pt x="63" y="7"/>
                  <a:pt x="63" y="5"/>
                  <a:pt x="62" y="4"/>
                </a:cubicBezTo>
                <a:cubicBezTo>
                  <a:pt x="62" y="2"/>
                  <a:pt x="62" y="1"/>
                  <a:pt x="61" y="0"/>
                </a:cubicBezTo>
                <a:cubicBezTo>
                  <a:pt x="61" y="1"/>
                  <a:pt x="60" y="1"/>
                  <a:pt x="60" y="2"/>
                </a:cubicBezTo>
                <a:cubicBezTo>
                  <a:pt x="59" y="4"/>
                  <a:pt x="58" y="6"/>
                  <a:pt x="56" y="6"/>
                </a:cubicBezTo>
                <a:cubicBezTo>
                  <a:pt x="53" y="6"/>
                  <a:pt x="51" y="5"/>
                  <a:pt x="50" y="4"/>
                </a:cubicBezTo>
                <a:cubicBezTo>
                  <a:pt x="48" y="3"/>
                  <a:pt x="46" y="2"/>
                  <a:pt x="45" y="2"/>
                </a:cubicBezTo>
                <a:cubicBezTo>
                  <a:pt x="42" y="2"/>
                  <a:pt x="41" y="3"/>
                  <a:pt x="39" y="4"/>
                </a:cubicBezTo>
                <a:cubicBezTo>
                  <a:pt x="38" y="5"/>
                  <a:pt x="36" y="6"/>
                  <a:pt x="33" y="7"/>
                </a:cubicBezTo>
                <a:cubicBezTo>
                  <a:pt x="30" y="14"/>
                  <a:pt x="23" y="19"/>
                  <a:pt x="13" y="19"/>
                </a:cubicBezTo>
                <a:cubicBezTo>
                  <a:pt x="13" y="25"/>
                  <a:pt x="8" y="26"/>
                  <a:pt x="5" y="27"/>
                </a:cubicBezTo>
                <a:cubicBezTo>
                  <a:pt x="2" y="28"/>
                  <a:pt x="0" y="29"/>
                  <a:pt x="0" y="31"/>
                </a:cubicBezTo>
                <a:cubicBezTo>
                  <a:pt x="0" y="33"/>
                  <a:pt x="10" y="38"/>
                  <a:pt x="14" y="38"/>
                </a:cubicBezTo>
                <a:cubicBezTo>
                  <a:pt x="17" y="38"/>
                  <a:pt x="19" y="36"/>
                  <a:pt x="20" y="34"/>
                </a:cubicBezTo>
                <a:cubicBezTo>
                  <a:pt x="21" y="34"/>
                  <a:pt x="21" y="33"/>
                  <a:pt x="22" y="32"/>
                </a:cubicBezTo>
                <a:lnTo>
                  <a:pt x="23" y="31"/>
                </a:lnTo>
                <a:lnTo>
                  <a:pt x="24" y="33"/>
                </a:lnTo>
                <a:cubicBezTo>
                  <a:pt x="24" y="34"/>
                  <a:pt x="25" y="36"/>
                  <a:pt x="25" y="38"/>
                </a:cubicBezTo>
                <a:cubicBezTo>
                  <a:pt x="26" y="40"/>
                  <a:pt x="26" y="42"/>
                  <a:pt x="27" y="43"/>
                </a:cubicBezTo>
                <a:cubicBezTo>
                  <a:pt x="28" y="44"/>
                  <a:pt x="30" y="45"/>
                  <a:pt x="32" y="46"/>
                </a:cubicBezTo>
                <a:cubicBezTo>
                  <a:pt x="34" y="47"/>
                  <a:pt x="37" y="49"/>
                  <a:pt x="39" y="51"/>
                </a:cubicBezTo>
                <a:lnTo>
                  <a:pt x="39" y="53"/>
                </a:lnTo>
                <a:lnTo>
                  <a:pt x="38" y="53"/>
                </a:lnTo>
                <a:cubicBezTo>
                  <a:pt x="37" y="54"/>
                  <a:pt x="36" y="54"/>
                  <a:pt x="35" y="54"/>
                </a:cubicBezTo>
                <a:lnTo>
                  <a:pt x="35" y="56"/>
                </a:lnTo>
                <a:cubicBezTo>
                  <a:pt x="37" y="58"/>
                  <a:pt x="39" y="59"/>
                  <a:pt x="42" y="59"/>
                </a:cubicBezTo>
                <a:cubicBezTo>
                  <a:pt x="45" y="60"/>
                  <a:pt x="49" y="61"/>
                  <a:pt x="50" y="67"/>
                </a:cubicBezTo>
                <a:cubicBezTo>
                  <a:pt x="54" y="68"/>
                  <a:pt x="57" y="68"/>
                  <a:pt x="60" y="68"/>
                </a:cubicBezTo>
                <a:cubicBezTo>
                  <a:pt x="63" y="68"/>
                  <a:pt x="65" y="66"/>
                  <a:pt x="67" y="64"/>
                </a:cubicBezTo>
                <a:cubicBezTo>
                  <a:pt x="69" y="62"/>
                  <a:pt x="71" y="60"/>
                  <a:pt x="74" y="60"/>
                </a:cubicBezTo>
                <a:cubicBezTo>
                  <a:pt x="79" y="60"/>
                  <a:pt x="79" y="64"/>
                  <a:pt x="80" y="67"/>
                </a:cubicBezTo>
                <a:cubicBezTo>
                  <a:pt x="80" y="69"/>
                  <a:pt x="81" y="70"/>
                  <a:pt x="81" y="71"/>
                </a:cubicBezTo>
                <a:cubicBezTo>
                  <a:pt x="83" y="72"/>
                  <a:pt x="90" y="73"/>
                  <a:pt x="93" y="74"/>
                </a:cubicBezTo>
                <a:cubicBezTo>
                  <a:pt x="94" y="72"/>
                  <a:pt x="96" y="71"/>
                  <a:pt x="97" y="71"/>
                </a:cubicBezTo>
                <a:cubicBezTo>
                  <a:pt x="98" y="70"/>
                  <a:pt x="98" y="69"/>
                  <a:pt x="99" y="68"/>
                </a:cubicBezTo>
                <a:cubicBezTo>
                  <a:pt x="99" y="67"/>
                  <a:pt x="100" y="65"/>
                  <a:pt x="103" y="64"/>
                </a:cubicBezTo>
                <a:cubicBezTo>
                  <a:pt x="104" y="64"/>
                  <a:pt x="107" y="64"/>
                  <a:pt x="109" y="64"/>
                </a:cubicBezTo>
                <a:cubicBezTo>
                  <a:pt x="112" y="65"/>
                  <a:pt x="115" y="65"/>
                  <a:pt x="118" y="65"/>
                </a:cubicBezTo>
                <a:cubicBezTo>
                  <a:pt x="125" y="65"/>
                  <a:pt x="126" y="63"/>
                  <a:pt x="126" y="61"/>
                </a:cubicBezTo>
                <a:cubicBezTo>
                  <a:pt x="126" y="53"/>
                  <a:pt x="128" y="47"/>
                  <a:pt x="130" y="41"/>
                </a:cubicBezTo>
                <a:cubicBezTo>
                  <a:pt x="131" y="38"/>
                  <a:pt x="132" y="35"/>
                  <a:pt x="133" y="31"/>
                </a:cubicBezTo>
                <a:cubicBezTo>
                  <a:pt x="128" y="36"/>
                  <a:pt x="123" y="41"/>
                  <a:pt x="116" y="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>
            <a:off x="8623080" y="4103280"/>
            <a:ext cx="317520" cy="245520"/>
          </a:xfrm>
          <a:custGeom>
            <a:avLst/>
            <a:gdLst/>
            <a:ahLst/>
            <a:cxnLst/>
            <a:rect l="l" t="t" r="r" b="b"/>
            <a:pathLst>
              <a:path w="70" h="64">
                <a:moveTo>
                  <a:pt x="9" y="39"/>
                </a:moveTo>
                <a:cubicBezTo>
                  <a:pt x="5" y="42"/>
                  <a:pt x="0" y="46"/>
                  <a:pt x="0" y="53"/>
                </a:cubicBezTo>
                <a:cubicBezTo>
                  <a:pt x="0" y="57"/>
                  <a:pt x="4" y="64"/>
                  <a:pt x="7" y="64"/>
                </a:cubicBezTo>
                <a:cubicBezTo>
                  <a:pt x="10" y="64"/>
                  <a:pt x="12" y="62"/>
                  <a:pt x="14" y="61"/>
                </a:cubicBezTo>
                <a:cubicBezTo>
                  <a:pt x="16" y="59"/>
                  <a:pt x="18" y="57"/>
                  <a:pt x="21" y="57"/>
                </a:cubicBezTo>
                <a:cubicBezTo>
                  <a:pt x="24" y="57"/>
                  <a:pt x="27" y="58"/>
                  <a:pt x="30" y="58"/>
                </a:cubicBezTo>
                <a:cubicBezTo>
                  <a:pt x="32" y="59"/>
                  <a:pt x="35" y="59"/>
                  <a:pt x="38" y="59"/>
                </a:cubicBezTo>
                <a:cubicBezTo>
                  <a:pt x="38" y="56"/>
                  <a:pt x="42" y="55"/>
                  <a:pt x="44" y="54"/>
                </a:cubicBezTo>
                <a:cubicBezTo>
                  <a:pt x="48" y="53"/>
                  <a:pt x="51" y="52"/>
                  <a:pt x="51" y="47"/>
                </a:cubicBezTo>
                <a:lnTo>
                  <a:pt x="51" y="46"/>
                </a:lnTo>
                <a:lnTo>
                  <a:pt x="52" y="46"/>
                </a:lnTo>
                <a:cubicBezTo>
                  <a:pt x="61" y="46"/>
                  <a:pt x="68" y="42"/>
                  <a:pt x="70" y="36"/>
                </a:cubicBezTo>
                <a:cubicBezTo>
                  <a:pt x="64" y="34"/>
                  <a:pt x="62" y="27"/>
                  <a:pt x="60" y="19"/>
                </a:cubicBezTo>
                <a:cubicBezTo>
                  <a:pt x="59" y="12"/>
                  <a:pt x="57" y="6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8"/>
                  <a:pt x="49" y="9"/>
                  <a:pt x="48" y="9"/>
                </a:cubicBezTo>
                <a:cubicBezTo>
                  <a:pt x="45" y="9"/>
                  <a:pt x="43" y="6"/>
                  <a:pt x="41" y="4"/>
                </a:cubicBezTo>
                <a:cubicBezTo>
                  <a:pt x="39" y="2"/>
                  <a:pt x="38" y="0"/>
                  <a:pt x="35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2" y="1"/>
                  <a:pt x="30" y="1"/>
                  <a:pt x="30" y="1"/>
                </a:cubicBezTo>
                <a:cubicBezTo>
                  <a:pt x="28" y="2"/>
                  <a:pt x="27" y="3"/>
                  <a:pt x="26" y="3"/>
                </a:cubicBezTo>
                <a:lnTo>
                  <a:pt x="20" y="3"/>
                </a:lnTo>
                <a:cubicBezTo>
                  <a:pt x="20" y="8"/>
                  <a:pt x="18" y="10"/>
                  <a:pt x="16" y="12"/>
                </a:cubicBezTo>
                <a:cubicBezTo>
                  <a:pt x="14" y="14"/>
                  <a:pt x="13" y="15"/>
                  <a:pt x="13" y="18"/>
                </a:cubicBezTo>
                <a:cubicBezTo>
                  <a:pt x="13" y="21"/>
                  <a:pt x="14" y="22"/>
                  <a:pt x="17" y="22"/>
                </a:cubicBezTo>
                <a:lnTo>
                  <a:pt x="18" y="22"/>
                </a:lnTo>
                <a:lnTo>
                  <a:pt x="18" y="27"/>
                </a:lnTo>
                <a:cubicBezTo>
                  <a:pt x="18" y="33"/>
                  <a:pt x="14" y="36"/>
                  <a:pt x="9" y="3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>
            <a:off x="8145720" y="3925440"/>
            <a:ext cx="615960" cy="352800"/>
          </a:xfrm>
          <a:custGeom>
            <a:avLst/>
            <a:gdLst/>
            <a:ahLst/>
            <a:cxnLst/>
            <a:rect l="l" t="t" r="r" b="b"/>
            <a:pathLst>
              <a:path w="135" h="91">
                <a:moveTo>
                  <a:pt x="135" y="45"/>
                </a:moveTo>
                <a:cubicBezTo>
                  <a:pt x="134" y="44"/>
                  <a:pt x="134" y="43"/>
                  <a:pt x="134" y="42"/>
                </a:cubicBezTo>
                <a:cubicBezTo>
                  <a:pt x="134" y="41"/>
                  <a:pt x="134" y="39"/>
                  <a:pt x="134" y="38"/>
                </a:cubicBezTo>
                <a:cubicBezTo>
                  <a:pt x="134" y="35"/>
                  <a:pt x="134" y="32"/>
                  <a:pt x="133" y="31"/>
                </a:cubicBezTo>
                <a:cubicBezTo>
                  <a:pt x="132" y="31"/>
                  <a:pt x="132" y="30"/>
                  <a:pt x="131" y="30"/>
                </a:cubicBezTo>
                <a:cubicBezTo>
                  <a:pt x="130" y="30"/>
                  <a:pt x="129" y="31"/>
                  <a:pt x="128" y="32"/>
                </a:cubicBezTo>
                <a:cubicBezTo>
                  <a:pt x="127" y="33"/>
                  <a:pt x="125" y="34"/>
                  <a:pt x="122" y="34"/>
                </a:cubicBezTo>
                <a:cubicBezTo>
                  <a:pt x="122" y="34"/>
                  <a:pt x="119" y="34"/>
                  <a:pt x="119" y="30"/>
                </a:cubicBezTo>
                <a:lnTo>
                  <a:pt x="118" y="29"/>
                </a:lnTo>
                <a:cubicBezTo>
                  <a:pt x="115" y="29"/>
                  <a:pt x="112" y="27"/>
                  <a:pt x="110" y="25"/>
                </a:cubicBezTo>
                <a:cubicBezTo>
                  <a:pt x="109" y="24"/>
                  <a:pt x="107" y="23"/>
                  <a:pt x="106" y="23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4" y="24"/>
                  <a:pt x="103" y="25"/>
                  <a:pt x="102" y="25"/>
                </a:cubicBezTo>
                <a:cubicBezTo>
                  <a:pt x="99" y="25"/>
                  <a:pt x="97" y="23"/>
                  <a:pt x="96" y="20"/>
                </a:cubicBezTo>
                <a:cubicBezTo>
                  <a:pt x="96" y="20"/>
                  <a:pt x="95" y="20"/>
                  <a:pt x="95" y="21"/>
                </a:cubicBezTo>
                <a:cubicBezTo>
                  <a:pt x="94" y="21"/>
                  <a:pt x="93" y="22"/>
                  <a:pt x="92" y="22"/>
                </a:cubicBezTo>
                <a:cubicBezTo>
                  <a:pt x="89" y="22"/>
                  <a:pt x="88" y="19"/>
                  <a:pt x="87" y="17"/>
                </a:cubicBezTo>
                <a:cubicBezTo>
                  <a:pt x="86" y="13"/>
                  <a:pt x="85" y="10"/>
                  <a:pt x="81" y="10"/>
                </a:cubicBezTo>
                <a:cubicBezTo>
                  <a:pt x="78" y="10"/>
                  <a:pt x="76" y="11"/>
                  <a:pt x="73" y="13"/>
                </a:cubicBezTo>
                <a:cubicBezTo>
                  <a:pt x="70" y="15"/>
                  <a:pt x="65" y="18"/>
                  <a:pt x="60" y="18"/>
                </a:cubicBezTo>
                <a:cubicBezTo>
                  <a:pt x="58" y="18"/>
                  <a:pt x="56" y="16"/>
                  <a:pt x="55" y="15"/>
                </a:cubicBezTo>
                <a:cubicBezTo>
                  <a:pt x="54" y="14"/>
                  <a:pt x="54" y="13"/>
                  <a:pt x="53" y="12"/>
                </a:cubicBezTo>
                <a:cubicBezTo>
                  <a:pt x="48" y="10"/>
                  <a:pt x="44" y="10"/>
                  <a:pt x="41" y="10"/>
                </a:cubicBezTo>
                <a:cubicBezTo>
                  <a:pt x="37" y="10"/>
                  <a:pt x="33" y="10"/>
                  <a:pt x="27" y="8"/>
                </a:cubicBezTo>
                <a:cubicBezTo>
                  <a:pt x="25" y="7"/>
                  <a:pt x="24" y="6"/>
                  <a:pt x="23" y="4"/>
                </a:cubicBezTo>
                <a:cubicBezTo>
                  <a:pt x="22" y="3"/>
                  <a:pt x="22" y="1"/>
                  <a:pt x="20" y="0"/>
                </a:cubicBezTo>
                <a:cubicBezTo>
                  <a:pt x="19" y="0"/>
                  <a:pt x="18" y="0"/>
                  <a:pt x="17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2"/>
                  <a:pt x="16" y="4"/>
                  <a:pt x="15" y="5"/>
                </a:cubicBezTo>
                <a:cubicBezTo>
                  <a:pt x="15" y="7"/>
                  <a:pt x="14" y="9"/>
                  <a:pt x="14" y="11"/>
                </a:cubicBezTo>
                <a:lnTo>
                  <a:pt x="14" y="17"/>
                </a:lnTo>
                <a:cubicBezTo>
                  <a:pt x="14" y="21"/>
                  <a:pt x="5" y="28"/>
                  <a:pt x="0" y="30"/>
                </a:cubicBezTo>
                <a:cubicBezTo>
                  <a:pt x="3" y="36"/>
                  <a:pt x="15" y="56"/>
                  <a:pt x="25" y="56"/>
                </a:cubicBezTo>
                <a:lnTo>
                  <a:pt x="32" y="56"/>
                </a:lnTo>
                <a:cubicBezTo>
                  <a:pt x="39" y="56"/>
                  <a:pt x="42" y="61"/>
                  <a:pt x="44" y="66"/>
                </a:cubicBezTo>
                <a:cubicBezTo>
                  <a:pt x="46" y="70"/>
                  <a:pt x="47" y="73"/>
                  <a:pt x="52" y="73"/>
                </a:cubicBezTo>
                <a:lnTo>
                  <a:pt x="59" y="73"/>
                </a:lnTo>
                <a:cubicBezTo>
                  <a:pt x="60" y="73"/>
                  <a:pt x="60" y="72"/>
                  <a:pt x="61" y="71"/>
                </a:cubicBezTo>
                <a:cubicBezTo>
                  <a:pt x="62" y="70"/>
                  <a:pt x="63" y="69"/>
                  <a:pt x="65" y="68"/>
                </a:cubicBezTo>
                <a:lnTo>
                  <a:pt x="67" y="68"/>
                </a:lnTo>
                <a:lnTo>
                  <a:pt x="67" y="69"/>
                </a:lnTo>
                <a:cubicBezTo>
                  <a:pt x="69" y="77"/>
                  <a:pt x="70" y="77"/>
                  <a:pt x="74" y="78"/>
                </a:cubicBezTo>
                <a:cubicBezTo>
                  <a:pt x="76" y="78"/>
                  <a:pt x="78" y="79"/>
                  <a:pt x="81" y="80"/>
                </a:cubicBezTo>
                <a:cubicBezTo>
                  <a:pt x="82" y="81"/>
                  <a:pt x="83" y="82"/>
                  <a:pt x="84" y="83"/>
                </a:cubicBezTo>
                <a:cubicBezTo>
                  <a:pt x="84" y="84"/>
                  <a:pt x="85" y="85"/>
                  <a:pt x="86" y="85"/>
                </a:cubicBezTo>
                <a:cubicBezTo>
                  <a:pt x="87" y="85"/>
                  <a:pt x="88" y="84"/>
                  <a:pt x="89" y="84"/>
                </a:cubicBezTo>
                <a:cubicBezTo>
                  <a:pt x="90" y="83"/>
                  <a:pt x="92" y="82"/>
                  <a:pt x="94" y="82"/>
                </a:cubicBezTo>
                <a:cubicBezTo>
                  <a:pt x="102" y="82"/>
                  <a:pt x="105" y="86"/>
                  <a:pt x="107" y="91"/>
                </a:cubicBezTo>
                <a:cubicBezTo>
                  <a:pt x="109" y="87"/>
                  <a:pt x="112" y="85"/>
                  <a:pt x="115" y="83"/>
                </a:cubicBezTo>
                <a:cubicBezTo>
                  <a:pt x="119" y="80"/>
                  <a:pt x="123" y="78"/>
                  <a:pt x="123" y="73"/>
                </a:cubicBezTo>
                <a:lnTo>
                  <a:pt x="123" y="71"/>
                </a:lnTo>
                <a:cubicBezTo>
                  <a:pt x="119" y="70"/>
                  <a:pt x="117" y="68"/>
                  <a:pt x="117" y="64"/>
                </a:cubicBezTo>
                <a:cubicBezTo>
                  <a:pt x="117" y="60"/>
                  <a:pt x="119" y="58"/>
                  <a:pt x="121" y="56"/>
                </a:cubicBezTo>
                <a:cubicBezTo>
                  <a:pt x="123" y="55"/>
                  <a:pt x="125" y="53"/>
                  <a:pt x="125" y="47"/>
                </a:cubicBezTo>
                <a:lnTo>
                  <a:pt x="125" y="46"/>
                </a:lnTo>
                <a:lnTo>
                  <a:pt x="133" y="46"/>
                </a:lnTo>
                <a:cubicBezTo>
                  <a:pt x="133" y="46"/>
                  <a:pt x="134" y="46"/>
                  <a:pt x="135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0"/>
          <p:cNvSpPr/>
          <p:nvPr/>
        </p:nvSpPr>
        <p:spPr>
          <a:xfrm>
            <a:off x="7946640" y="4033080"/>
            <a:ext cx="416880" cy="280440"/>
          </a:xfrm>
          <a:custGeom>
            <a:avLst/>
            <a:gdLst/>
            <a:ahLst/>
            <a:cxnLst/>
            <a:rect l="l" t="t" r="r" b="b"/>
            <a:pathLst>
              <a:path w="91" h="73">
                <a:moveTo>
                  <a:pt x="65" y="69"/>
                </a:moveTo>
                <a:cubicBezTo>
                  <a:pt x="77" y="67"/>
                  <a:pt x="80" y="62"/>
                  <a:pt x="84" y="56"/>
                </a:cubicBezTo>
                <a:cubicBezTo>
                  <a:pt x="86" y="53"/>
                  <a:pt x="88" y="50"/>
                  <a:pt x="91" y="47"/>
                </a:cubicBezTo>
                <a:cubicBezTo>
                  <a:pt x="88" y="45"/>
                  <a:pt x="87" y="42"/>
                  <a:pt x="86" y="40"/>
                </a:cubicBezTo>
                <a:cubicBezTo>
                  <a:pt x="84" y="35"/>
                  <a:pt x="82" y="32"/>
                  <a:pt x="76" y="32"/>
                </a:cubicBezTo>
                <a:lnTo>
                  <a:pt x="69" y="32"/>
                </a:lnTo>
                <a:cubicBezTo>
                  <a:pt x="60" y="32"/>
                  <a:pt x="54" y="22"/>
                  <a:pt x="48" y="13"/>
                </a:cubicBezTo>
                <a:cubicBezTo>
                  <a:pt x="46" y="10"/>
                  <a:pt x="44" y="6"/>
                  <a:pt x="41" y="3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5"/>
                  <a:pt x="31" y="6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1" y="15"/>
                  <a:pt x="19" y="19"/>
                  <a:pt x="11" y="19"/>
                </a:cubicBezTo>
                <a:cubicBezTo>
                  <a:pt x="10" y="24"/>
                  <a:pt x="9" y="27"/>
                  <a:pt x="8" y="31"/>
                </a:cubicBezTo>
                <a:cubicBezTo>
                  <a:pt x="7" y="33"/>
                  <a:pt x="7" y="36"/>
                  <a:pt x="6" y="39"/>
                </a:cubicBezTo>
                <a:cubicBezTo>
                  <a:pt x="6" y="41"/>
                  <a:pt x="6" y="42"/>
                  <a:pt x="7" y="43"/>
                </a:cubicBezTo>
                <a:cubicBezTo>
                  <a:pt x="7" y="45"/>
                  <a:pt x="8" y="47"/>
                  <a:pt x="7" y="49"/>
                </a:cubicBezTo>
                <a:cubicBezTo>
                  <a:pt x="5" y="52"/>
                  <a:pt x="2" y="52"/>
                  <a:pt x="1" y="52"/>
                </a:cubicBezTo>
                <a:cubicBezTo>
                  <a:pt x="1" y="52"/>
                  <a:pt x="0" y="52"/>
                  <a:pt x="0" y="52"/>
                </a:cubicBezTo>
                <a:cubicBezTo>
                  <a:pt x="0" y="53"/>
                  <a:pt x="1" y="54"/>
                  <a:pt x="2" y="55"/>
                </a:cubicBezTo>
                <a:cubicBezTo>
                  <a:pt x="4" y="57"/>
                  <a:pt x="6" y="59"/>
                  <a:pt x="6" y="63"/>
                </a:cubicBezTo>
                <a:cubicBezTo>
                  <a:pt x="6" y="64"/>
                  <a:pt x="6" y="66"/>
                  <a:pt x="5" y="67"/>
                </a:cubicBezTo>
                <a:cubicBezTo>
                  <a:pt x="5" y="68"/>
                  <a:pt x="4" y="68"/>
                  <a:pt x="4" y="69"/>
                </a:cubicBezTo>
                <a:cubicBezTo>
                  <a:pt x="4" y="71"/>
                  <a:pt x="5" y="72"/>
                  <a:pt x="8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1" y="72"/>
                  <a:pt x="11" y="72"/>
                </a:cubicBezTo>
                <a:cubicBezTo>
                  <a:pt x="20" y="72"/>
                  <a:pt x="28" y="68"/>
                  <a:pt x="35" y="64"/>
                </a:cubicBezTo>
                <a:cubicBezTo>
                  <a:pt x="38" y="63"/>
                  <a:pt x="41" y="61"/>
                  <a:pt x="44" y="60"/>
                </a:cubicBezTo>
                <a:lnTo>
                  <a:pt x="45" y="60"/>
                </a:lnTo>
                <a:lnTo>
                  <a:pt x="45" y="61"/>
                </a:lnTo>
                <a:cubicBezTo>
                  <a:pt x="46" y="62"/>
                  <a:pt x="47" y="64"/>
                  <a:pt x="47" y="65"/>
                </a:cubicBezTo>
                <a:cubicBezTo>
                  <a:pt x="48" y="67"/>
                  <a:pt x="49" y="69"/>
                  <a:pt x="51" y="70"/>
                </a:cubicBezTo>
                <a:cubicBezTo>
                  <a:pt x="52" y="70"/>
                  <a:pt x="52" y="69"/>
                  <a:pt x="53" y="68"/>
                </a:cubicBezTo>
                <a:lnTo>
                  <a:pt x="53" y="68"/>
                </a:lnTo>
                <a:lnTo>
                  <a:pt x="54" y="68"/>
                </a:lnTo>
                <a:cubicBezTo>
                  <a:pt x="56" y="69"/>
                  <a:pt x="57" y="70"/>
                  <a:pt x="58" y="71"/>
                </a:cubicBezTo>
                <a:cubicBezTo>
                  <a:pt x="59" y="72"/>
                  <a:pt x="59" y="73"/>
                  <a:pt x="60" y="73"/>
                </a:cubicBezTo>
                <a:cubicBezTo>
                  <a:pt x="61" y="73"/>
                  <a:pt x="62" y="72"/>
                  <a:pt x="62" y="71"/>
                </a:cubicBezTo>
                <a:cubicBezTo>
                  <a:pt x="63" y="71"/>
                  <a:pt x="63" y="69"/>
                  <a:pt x="65" y="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1"/>
          <p:cNvSpPr/>
          <p:nvPr/>
        </p:nvSpPr>
        <p:spPr>
          <a:xfrm>
            <a:off x="8583120" y="4314240"/>
            <a:ext cx="277920" cy="298080"/>
          </a:xfrm>
          <a:custGeom>
            <a:avLst/>
            <a:gdLst/>
            <a:ahLst/>
            <a:cxnLst/>
            <a:rect l="l" t="t" r="r" b="b"/>
            <a:pathLst>
              <a:path w="61" h="74">
                <a:moveTo>
                  <a:pt x="61" y="54"/>
                </a:moveTo>
                <a:cubicBezTo>
                  <a:pt x="61" y="53"/>
                  <a:pt x="60" y="53"/>
                  <a:pt x="59" y="52"/>
                </a:cubicBezTo>
                <a:cubicBezTo>
                  <a:pt x="57" y="51"/>
                  <a:pt x="55" y="50"/>
                  <a:pt x="52" y="50"/>
                </a:cubicBezTo>
                <a:lnTo>
                  <a:pt x="51" y="50"/>
                </a:lnTo>
                <a:lnTo>
                  <a:pt x="51" y="49"/>
                </a:lnTo>
                <a:cubicBezTo>
                  <a:pt x="51" y="44"/>
                  <a:pt x="49" y="42"/>
                  <a:pt x="46" y="41"/>
                </a:cubicBezTo>
                <a:cubicBezTo>
                  <a:pt x="44" y="40"/>
                  <a:pt x="42" y="38"/>
                  <a:pt x="41" y="36"/>
                </a:cubicBezTo>
                <a:cubicBezTo>
                  <a:pt x="40" y="34"/>
                  <a:pt x="40" y="32"/>
                  <a:pt x="40" y="31"/>
                </a:cubicBezTo>
                <a:cubicBezTo>
                  <a:pt x="40" y="29"/>
                  <a:pt x="40" y="28"/>
                  <a:pt x="37" y="27"/>
                </a:cubicBezTo>
                <a:cubicBezTo>
                  <a:pt x="36" y="27"/>
                  <a:pt x="35" y="27"/>
                  <a:pt x="33" y="26"/>
                </a:cubicBezTo>
                <a:cubicBezTo>
                  <a:pt x="30" y="26"/>
                  <a:pt x="26" y="26"/>
                  <a:pt x="26" y="20"/>
                </a:cubicBezTo>
                <a:cubicBezTo>
                  <a:pt x="26" y="19"/>
                  <a:pt x="27" y="18"/>
                  <a:pt x="27" y="17"/>
                </a:cubicBezTo>
                <a:cubicBezTo>
                  <a:pt x="28" y="16"/>
                  <a:pt x="28" y="15"/>
                  <a:pt x="28" y="13"/>
                </a:cubicBezTo>
                <a:cubicBezTo>
                  <a:pt x="28" y="12"/>
                  <a:pt x="28" y="11"/>
                  <a:pt x="27" y="9"/>
                </a:cubicBezTo>
                <a:cubicBezTo>
                  <a:pt x="26" y="9"/>
                  <a:pt x="26" y="9"/>
                  <a:pt x="26" y="8"/>
                </a:cubicBezTo>
                <a:cubicBezTo>
                  <a:pt x="24" y="10"/>
                  <a:pt x="22" y="11"/>
                  <a:pt x="18" y="11"/>
                </a:cubicBezTo>
                <a:cubicBezTo>
                  <a:pt x="14" y="11"/>
                  <a:pt x="10" y="6"/>
                  <a:pt x="9" y="1"/>
                </a:cubicBezTo>
                <a:lnTo>
                  <a:pt x="7" y="7"/>
                </a:lnTo>
                <a:lnTo>
                  <a:pt x="8" y="0"/>
                </a:lnTo>
                <a:cubicBezTo>
                  <a:pt x="7" y="1"/>
                  <a:pt x="6" y="2"/>
                  <a:pt x="6" y="3"/>
                </a:cubicBezTo>
                <a:cubicBezTo>
                  <a:pt x="3" y="6"/>
                  <a:pt x="0" y="9"/>
                  <a:pt x="0" y="14"/>
                </a:cubicBezTo>
                <a:cubicBezTo>
                  <a:pt x="0" y="20"/>
                  <a:pt x="3" y="24"/>
                  <a:pt x="6" y="28"/>
                </a:cubicBezTo>
                <a:cubicBezTo>
                  <a:pt x="9" y="32"/>
                  <a:pt x="13" y="36"/>
                  <a:pt x="13" y="42"/>
                </a:cubicBezTo>
                <a:cubicBezTo>
                  <a:pt x="13" y="45"/>
                  <a:pt x="12" y="48"/>
                  <a:pt x="11" y="49"/>
                </a:cubicBezTo>
                <a:lnTo>
                  <a:pt x="11" y="57"/>
                </a:lnTo>
                <a:cubicBezTo>
                  <a:pt x="11" y="61"/>
                  <a:pt x="14" y="63"/>
                  <a:pt x="16" y="63"/>
                </a:cubicBezTo>
                <a:lnTo>
                  <a:pt x="17" y="64"/>
                </a:lnTo>
                <a:lnTo>
                  <a:pt x="17" y="64"/>
                </a:lnTo>
                <a:cubicBezTo>
                  <a:pt x="19" y="69"/>
                  <a:pt x="21" y="72"/>
                  <a:pt x="24" y="74"/>
                </a:cubicBezTo>
                <a:cubicBezTo>
                  <a:pt x="27" y="69"/>
                  <a:pt x="34" y="67"/>
                  <a:pt x="41" y="66"/>
                </a:cubicBezTo>
                <a:cubicBezTo>
                  <a:pt x="50" y="64"/>
                  <a:pt x="60" y="62"/>
                  <a:pt x="61" y="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>
            <a:off x="8304840" y="4208760"/>
            <a:ext cx="317520" cy="351000"/>
          </a:xfrm>
          <a:custGeom>
            <a:avLst/>
            <a:gdLst/>
            <a:ahLst/>
            <a:cxnLst/>
            <a:rect l="l" t="t" r="r" b="b"/>
            <a:pathLst>
              <a:path w="71" h="88">
                <a:moveTo>
                  <a:pt x="65" y="60"/>
                </a:moveTo>
                <a:cubicBezTo>
                  <a:pt x="62" y="55"/>
                  <a:pt x="59" y="51"/>
                  <a:pt x="59" y="44"/>
                </a:cubicBezTo>
                <a:cubicBezTo>
                  <a:pt x="59" y="38"/>
                  <a:pt x="62" y="35"/>
                  <a:pt x="65" y="31"/>
                </a:cubicBezTo>
                <a:cubicBezTo>
                  <a:pt x="67" y="29"/>
                  <a:pt x="69" y="27"/>
                  <a:pt x="70" y="25"/>
                </a:cubicBezTo>
                <a:lnTo>
                  <a:pt x="70" y="23"/>
                </a:lnTo>
                <a:lnTo>
                  <a:pt x="70" y="22"/>
                </a:lnTo>
                <a:cubicBezTo>
                  <a:pt x="68" y="17"/>
                  <a:pt x="66" y="13"/>
                  <a:pt x="59" y="13"/>
                </a:cubicBezTo>
                <a:cubicBezTo>
                  <a:pt x="58" y="13"/>
                  <a:pt x="56" y="14"/>
                  <a:pt x="55" y="15"/>
                </a:cubicBezTo>
                <a:cubicBezTo>
                  <a:pt x="54" y="15"/>
                  <a:pt x="53" y="16"/>
                  <a:pt x="51" y="16"/>
                </a:cubicBezTo>
                <a:cubicBezTo>
                  <a:pt x="49" y="16"/>
                  <a:pt x="48" y="15"/>
                  <a:pt x="47" y="13"/>
                </a:cubicBezTo>
                <a:cubicBezTo>
                  <a:pt x="46" y="12"/>
                  <a:pt x="46" y="12"/>
                  <a:pt x="45" y="11"/>
                </a:cubicBezTo>
                <a:cubicBezTo>
                  <a:pt x="42" y="10"/>
                  <a:pt x="40" y="10"/>
                  <a:pt x="38" y="9"/>
                </a:cubicBezTo>
                <a:cubicBezTo>
                  <a:pt x="34" y="9"/>
                  <a:pt x="32" y="8"/>
                  <a:pt x="30" y="0"/>
                </a:cubicBezTo>
                <a:cubicBezTo>
                  <a:pt x="29" y="1"/>
                  <a:pt x="29" y="1"/>
                  <a:pt x="28" y="2"/>
                </a:cubicBezTo>
                <a:cubicBezTo>
                  <a:pt x="27" y="3"/>
                  <a:pt x="26" y="4"/>
                  <a:pt x="24" y="4"/>
                </a:cubicBezTo>
                <a:lnTo>
                  <a:pt x="17" y="4"/>
                </a:lnTo>
                <a:cubicBezTo>
                  <a:pt x="16" y="4"/>
                  <a:pt x="14" y="4"/>
                  <a:pt x="13" y="3"/>
                </a:cubicBezTo>
                <a:cubicBezTo>
                  <a:pt x="11" y="7"/>
                  <a:pt x="9" y="10"/>
                  <a:pt x="7" y="13"/>
                </a:cubicBezTo>
                <a:cubicBezTo>
                  <a:pt x="5" y="16"/>
                  <a:pt x="3" y="20"/>
                  <a:pt x="0" y="22"/>
                </a:cubicBezTo>
                <a:cubicBezTo>
                  <a:pt x="6" y="24"/>
                  <a:pt x="7" y="27"/>
                  <a:pt x="9" y="31"/>
                </a:cubicBezTo>
                <a:cubicBezTo>
                  <a:pt x="10" y="31"/>
                  <a:pt x="10" y="32"/>
                  <a:pt x="10" y="33"/>
                </a:cubicBezTo>
                <a:cubicBezTo>
                  <a:pt x="11" y="34"/>
                  <a:pt x="13" y="35"/>
                  <a:pt x="14" y="36"/>
                </a:cubicBezTo>
                <a:cubicBezTo>
                  <a:pt x="18" y="37"/>
                  <a:pt x="22" y="40"/>
                  <a:pt x="22" y="48"/>
                </a:cubicBezTo>
                <a:cubicBezTo>
                  <a:pt x="22" y="50"/>
                  <a:pt x="22" y="51"/>
                  <a:pt x="21" y="53"/>
                </a:cubicBezTo>
                <a:cubicBezTo>
                  <a:pt x="20" y="54"/>
                  <a:pt x="19" y="56"/>
                  <a:pt x="19" y="58"/>
                </a:cubicBezTo>
                <a:cubicBezTo>
                  <a:pt x="19" y="63"/>
                  <a:pt x="21" y="65"/>
                  <a:pt x="24" y="67"/>
                </a:cubicBezTo>
                <a:cubicBezTo>
                  <a:pt x="27" y="69"/>
                  <a:pt x="29" y="72"/>
                  <a:pt x="29" y="78"/>
                </a:cubicBezTo>
                <a:cubicBezTo>
                  <a:pt x="29" y="80"/>
                  <a:pt x="28" y="81"/>
                  <a:pt x="27" y="82"/>
                </a:cubicBezTo>
                <a:cubicBezTo>
                  <a:pt x="26" y="83"/>
                  <a:pt x="25" y="84"/>
                  <a:pt x="25" y="86"/>
                </a:cubicBezTo>
                <a:cubicBezTo>
                  <a:pt x="25" y="87"/>
                  <a:pt x="25" y="88"/>
                  <a:pt x="27" y="88"/>
                </a:cubicBezTo>
                <a:cubicBezTo>
                  <a:pt x="27" y="88"/>
                  <a:pt x="28" y="87"/>
                  <a:pt x="29" y="86"/>
                </a:cubicBezTo>
                <a:cubicBezTo>
                  <a:pt x="29" y="85"/>
                  <a:pt x="30" y="84"/>
                  <a:pt x="32" y="84"/>
                </a:cubicBezTo>
                <a:lnTo>
                  <a:pt x="39" y="84"/>
                </a:lnTo>
                <a:cubicBezTo>
                  <a:pt x="41" y="84"/>
                  <a:pt x="42" y="84"/>
                  <a:pt x="43" y="83"/>
                </a:cubicBezTo>
                <a:cubicBezTo>
                  <a:pt x="45" y="82"/>
                  <a:pt x="48" y="82"/>
                  <a:pt x="50" y="82"/>
                </a:cubicBezTo>
                <a:cubicBezTo>
                  <a:pt x="52" y="82"/>
                  <a:pt x="54" y="82"/>
                  <a:pt x="55" y="83"/>
                </a:cubicBezTo>
                <a:cubicBezTo>
                  <a:pt x="57" y="83"/>
                  <a:pt x="58" y="84"/>
                  <a:pt x="61" y="84"/>
                </a:cubicBezTo>
                <a:cubicBezTo>
                  <a:pt x="68" y="84"/>
                  <a:pt x="71" y="80"/>
                  <a:pt x="71" y="72"/>
                </a:cubicBezTo>
                <a:cubicBezTo>
                  <a:pt x="71" y="67"/>
                  <a:pt x="68" y="64"/>
                  <a:pt x="65" y="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>
            <a:off x="8702640" y="433188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71" h="48">
                <a:moveTo>
                  <a:pt x="6" y="20"/>
                </a:moveTo>
                <a:cubicBezTo>
                  <a:pt x="7" y="20"/>
                  <a:pt x="9" y="20"/>
                  <a:pt x="10" y="21"/>
                </a:cubicBezTo>
                <a:cubicBezTo>
                  <a:pt x="14" y="22"/>
                  <a:pt x="14" y="25"/>
                  <a:pt x="14" y="27"/>
                </a:cubicBezTo>
                <a:cubicBezTo>
                  <a:pt x="14" y="28"/>
                  <a:pt x="14" y="30"/>
                  <a:pt x="15" y="31"/>
                </a:cubicBezTo>
                <a:cubicBezTo>
                  <a:pt x="16" y="33"/>
                  <a:pt x="18" y="34"/>
                  <a:pt x="19" y="35"/>
                </a:cubicBezTo>
                <a:cubicBezTo>
                  <a:pt x="22" y="36"/>
                  <a:pt x="25" y="38"/>
                  <a:pt x="25" y="44"/>
                </a:cubicBezTo>
                <a:cubicBezTo>
                  <a:pt x="28" y="44"/>
                  <a:pt x="31" y="45"/>
                  <a:pt x="33" y="46"/>
                </a:cubicBezTo>
                <a:cubicBezTo>
                  <a:pt x="33" y="47"/>
                  <a:pt x="34" y="47"/>
                  <a:pt x="35" y="48"/>
                </a:cubicBezTo>
                <a:cubicBezTo>
                  <a:pt x="37" y="47"/>
                  <a:pt x="38" y="46"/>
                  <a:pt x="39" y="44"/>
                </a:cubicBezTo>
                <a:cubicBezTo>
                  <a:pt x="41" y="43"/>
                  <a:pt x="42" y="41"/>
                  <a:pt x="44" y="41"/>
                </a:cubicBezTo>
                <a:cubicBezTo>
                  <a:pt x="46" y="41"/>
                  <a:pt x="47" y="43"/>
                  <a:pt x="49" y="45"/>
                </a:cubicBezTo>
                <a:cubicBezTo>
                  <a:pt x="50" y="46"/>
                  <a:pt x="50" y="47"/>
                  <a:pt x="51" y="47"/>
                </a:cubicBezTo>
                <a:cubicBezTo>
                  <a:pt x="57" y="47"/>
                  <a:pt x="59" y="44"/>
                  <a:pt x="59" y="38"/>
                </a:cubicBezTo>
                <a:lnTo>
                  <a:pt x="59" y="37"/>
                </a:lnTo>
                <a:lnTo>
                  <a:pt x="69" y="37"/>
                </a:lnTo>
                <a:cubicBezTo>
                  <a:pt x="70" y="37"/>
                  <a:pt x="70" y="37"/>
                  <a:pt x="71" y="37"/>
                </a:cubicBezTo>
                <a:cubicBezTo>
                  <a:pt x="69" y="33"/>
                  <a:pt x="67" y="32"/>
                  <a:pt x="64" y="32"/>
                </a:cubicBezTo>
                <a:cubicBezTo>
                  <a:pt x="61" y="31"/>
                  <a:pt x="58" y="31"/>
                  <a:pt x="56" y="27"/>
                </a:cubicBezTo>
                <a:lnTo>
                  <a:pt x="55" y="27"/>
                </a:lnTo>
                <a:lnTo>
                  <a:pt x="55" y="19"/>
                </a:lnTo>
                <a:lnTo>
                  <a:pt x="57" y="21"/>
                </a:ln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9" y="22"/>
                  <a:pt x="59" y="22"/>
                </a:cubicBezTo>
                <a:cubicBezTo>
                  <a:pt x="58" y="20"/>
                  <a:pt x="56" y="19"/>
                  <a:pt x="54" y="18"/>
                </a:cubicBezTo>
                <a:cubicBezTo>
                  <a:pt x="52" y="17"/>
                  <a:pt x="49" y="16"/>
                  <a:pt x="48" y="14"/>
                </a:cubicBezTo>
                <a:cubicBezTo>
                  <a:pt x="47" y="13"/>
                  <a:pt x="46" y="11"/>
                  <a:pt x="46" y="9"/>
                </a:cubicBezTo>
                <a:cubicBezTo>
                  <a:pt x="46" y="7"/>
                  <a:pt x="46" y="6"/>
                  <a:pt x="45" y="5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8"/>
                  <a:pt x="42" y="11"/>
                  <a:pt x="37" y="11"/>
                </a:cubicBezTo>
                <a:cubicBezTo>
                  <a:pt x="33" y="11"/>
                  <a:pt x="23" y="7"/>
                  <a:pt x="21" y="3"/>
                </a:cubicBezTo>
                <a:cubicBezTo>
                  <a:pt x="18" y="3"/>
                  <a:pt x="15" y="2"/>
                  <a:pt x="13" y="1"/>
                </a:cubicBezTo>
                <a:cubicBezTo>
                  <a:pt x="10" y="1"/>
                  <a:pt x="7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2" y="5"/>
                  <a:pt x="3" y="7"/>
                  <a:pt x="3" y="9"/>
                </a:cubicBezTo>
                <a:cubicBezTo>
                  <a:pt x="3" y="12"/>
                  <a:pt x="2" y="13"/>
                  <a:pt x="1" y="14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9"/>
                  <a:pt x="2" y="20"/>
                  <a:pt x="6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>
            <a:off x="8404200" y="4964760"/>
            <a:ext cx="635760" cy="526680"/>
          </a:xfrm>
          <a:custGeom>
            <a:avLst/>
            <a:gdLst/>
            <a:ahLst/>
            <a:cxnLst/>
            <a:rect l="l" t="t" r="r" b="b"/>
            <a:pathLst>
              <a:path w="139" h="131">
                <a:moveTo>
                  <a:pt x="61" y="117"/>
                </a:moveTo>
                <a:cubicBezTo>
                  <a:pt x="62" y="120"/>
                  <a:pt x="62" y="124"/>
                  <a:pt x="62" y="129"/>
                </a:cubicBezTo>
                <a:lnTo>
                  <a:pt x="62" y="129"/>
                </a:lnTo>
                <a:cubicBezTo>
                  <a:pt x="64" y="130"/>
                  <a:pt x="67" y="131"/>
                  <a:pt x="70" y="131"/>
                </a:cubicBezTo>
                <a:cubicBezTo>
                  <a:pt x="74" y="131"/>
                  <a:pt x="76" y="128"/>
                  <a:pt x="77" y="124"/>
                </a:cubicBezTo>
                <a:cubicBezTo>
                  <a:pt x="79" y="119"/>
                  <a:pt x="81" y="113"/>
                  <a:pt x="89" y="113"/>
                </a:cubicBezTo>
                <a:cubicBezTo>
                  <a:pt x="92" y="113"/>
                  <a:pt x="95" y="112"/>
                  <a:pt x="97" y="111"/>
                </a:cubicBezTo>
                <a:cubicBezTo>
                  <a:pt x="99" y="110"/>
                  <a:pt x="101" y="109"/>
                  <a:pt x="104" y="109"/>
                </a:cubicBezTo>
                <a:cubicBezTo>
                  <a:pt x="106" y="109"/>
                  <a:pt x="107" y="110"/>
                  <a:pt x="108" y="110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6" y="112"/>
                  <a:pt x="119" y="111"/>
                  <a:pt x="122" y="110"/>
                </a:cubicBezTo>
                <a:cubicBezTo>
                  <a:pt x="125" y="109"/>
                  <a:pt x="128" y="108"/>
                  <a:pt x="133" y="108"/>
                </a:cubicBezTo>
                <a:cubicBezTo>
                  <a:pt x="133" y="108"/>
                  <a:pt x="134" y="108"/>
                  <a:pt x="134" y="107"/>
                </a:cubicBezTo>
                <a:cubicBezTo>
                  <a:pt x="135" y="107"/>
                  <a:pt x="135" y="107"/>
                  <a:pt x="136" y="107"/>
                </a:cubicBezTo>
                <a:cubicBezTo>
                  <a:pt x="136" y="105"/>
                  <a:pt x="137" y="104"/>
                  <a:pt x="139" y="103"/>
                </a:cubicBezTo>
                <a:cubicBezTo>
                  <a:pt x="136" y="99"/>
                  <a:pt x="134" y="93"/>
                  <a:pt x="132" y="87"/>
                </a:cubicBezTo>
                <a:cubicBezTo>
                  <a:pt x="130" y="82"/>
                  <a:pt x="129" y="77"/>
                  <a:pt x="126" y="73"/>
                </a:cubicBezTo>
                <a:cubicBezTo>
                  <a:pt x="125" y="72"/>
                  <a:pt x="124" y="71"/>
                  <a:pt x="122" y="70"/>
                </a:cubicBezTo>
                <a:cubicBezTo>
                  <a:pt x="118" y="67"/>
                  <a:pt x="113" y="62"/>
                  <a:pt x="113" y="56"/>
                </a:cubicBezTo>
                <a:cubicBezTo>
                  <a:pt x="113" y="53"/>
                  <a:pt x="115" y="52"/>
                  <a:pt x="116" y="51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09" y="50"/>
                  <a:pt x="87" y="45"/>
                  <a:pt x="87" y="39"/>
                </a:cubicBezTo>
                <a:lnTo>
                  <a:pt x="87" y="38"/>
                </a:lnTo>
                <a:cubicBezTo>
                  <a:pt x="85" y="32"/>
                  <a:pt x="78" y="32"/>
                  <a:pt x="71" y="31"/>
                </a:cubicBezTo>
                <a:cubicBezTo>
                  <a:pt x="63" y="30"/>
                  <a:pt x="55" y="29"/>
                  <a:pt x="54" y="20"/>
                </a:cubicBezTo>
                <a:cubicBezTo>
                  <a:pt x="53" y="17"/>
                  <a:pt x="50" y="16"/>
                  <a:pt x="46" y="15"/>
                </a:cubicBezTo>
                <a:cubicBezTo>
                  <a:pt x="43" y="15"/>
                  <a:pt x="39" y="14"/>
                  <a:pt x="37" y="12"/>
                </a:cubicBezTo>
                <a:cubicBezTo>
                  <a:pt x="35" y="8"/>
                  <a:pt x="29" y="0"/>
                  <a:pt x="24" y="0"/>
                </a:cubicBezTo>
                <a:cubicBezTo>
                  <a:pt x="22" y="0"/>
                  <a:pt x="21" y="0"/>
                  <a:pt x="20" y="1"/>
                </a:cubicBezTo>
                <a:cubicBezTo>
                  <a:pt x="19" y="1"/>
                  <a:pt x="18" y="2"/>
                  <a:pt x="17" y="2"/>
                </a:cubicBezTo>
                <a:lnTo>
                  <a:pt x="2" y="12"/>
                </a:lnTo>
                <a:lnTo>
                  <a:pt x="2" y="18"/>
                </a:lnTo>
                <a:cubicBezTo>
                  <a:pt x="2" y="19"/>
                  <a:pt x="2" y="21"/>
                  <a:pt x="1" y="22"/>
                </a:cubicBezTo>
                <a:cubicBezTo>
                  <a:pt x="1" y="24"/>
                  <a:pt x="0" y="26"/>
                  <a:pt x="0" y="29"/>
                </a:cubicBezTo>
                <a:cubicBezTo>
                  <a:pt x="0" y="34"/>
                  <a:pt x="3" y="35"/>
                  <a:pt x="7" y="36"/>
                </a:cubicBezTo>
                <a:cubicBezTo>
                  <a:pt x="10" y="37"/>
                  <a:pt x="13" y="38"/>
                  <a:pt x="15" y="41"/>
                </a:cubicBezTo>
                <a:cubicBezTo>
                  <a:pt x="16" y="43"/>
                  <a:pt x="20" y="45"/>
                  <a:pt x="23" y="47"/>
                </a:cubicBezTo>
                <a:cubicBezTo>
                  <a:pt x="28" y="50"/>
                  <a:pt x="34" y="53"/>
                  <a:pt x="34" y="62"/>
                </a:cubicBezTo>
                <a:cubicBezTo>
                  <a:pt x="34" y="65"/>
                  <a:pt x="32" y="66"/>
                  <a:pt x="30" y="68"/>
                </a:cubicBezTo>
                <a:cubicBezTo>
                  <a:pt x="29" y="69"/>
                  <a:pt x="28" y="70"/>
                  <a:pt x="28" y="72"/>
                </a:cubicBezTo>
                <a:cubicBezTo>
                  <a:pt x="28" y="74"/>
                  <a:pt x="30" y="75"/>
                  <a:pt x="32" y="75"/>
                </a:cubicBezTo>
                <a:lnTo>
                  <a:pt x="37" y="75"/>
                </a:lnTo>
                <a:cubicBezTo>
                  <a:pt x="40" y="75"/>
                  <a:pt x="40" y="78"/>
                  <a:pt x="40" y="81"/>
                </a:cubicBezTo>
                <a:cubicBezTo>
                  <a:pt x="41" y="85"/>
                  <a:pt x="41" y="87"/>
                  <a:pt x="44" y="87"/>
                </a:cubicBezTo>
                <a:lnTo>
                  <a:pt x="49" y="87"/>
                </a:lnTo>
                <a:lnTo>
                  <a:pt x="49" y="88"/>
                </a:lnTo>
                <a:cubicBezTo>
                  <a:pt x="50" y="89"/>
                  <a:pt x="58" y="102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0" y="106"/>
                  <a:pt x="61" y="106"/>
                </a:cubicBezTo>
                <a:lnTo>
                  <a:pt x="62" y="107"/>
                </a:lnTo>
                <a:lnTo>
                  <a:pt x="62" y="108"/>
                </a:lnTo>
                <a:cubicBezTo>
                  <a:pt x="61" y="110"/>
                  <a:pt x="61" y="113"/>
                  <a:pt x="61" y="1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8523720" y="4771440"/>
            <a:ext cx="357480" cy="333360"/>
          </a:xfrm>
          <a:custGeom>
            <a:avLst/>
            <a:gdLst/>
            <a:ahLst/>
            <a:cxnLst/>
            <a:rect l="l" t="t" r="r" b="b"/>
            <a:pathLst>
              <a:path w="76" h="82">
                <a:moveTo>
                  <a:pt x="64" y="31"/>
                </a:moveTo>
                <a:cubicBezTo>
                  <a:pt x="61" y="29"/>
                  <a:pt x="59" y="26"/>
                  <a:pt x="55" y="26"/>
                </a:cubicBezTo>
                <a:cubicBezTo>
                  <a:pt x="54" y="26"/>
                  <a:pt x="53" y="27"/>
                  <a:pt x="52" y="29"/>
                </a:cubicBezTo>
                <a:cubicBezTo>
                  <a:pt x="51" y="30"/>
                  <a:pt x="50" y="32"/>
                  <a:pt x="48" y="32"/>
                </a:cubicBezTo>
                <a:cubicBezTo>
                  <a:pt x="42" y="32"/>
                  <a:pt x="41" y="25"/>
                  <a:pt x="40" y="20"/>
                </a:cubicBezTo>
                <a:cubicBezTo>
                  <a:pt x="40" y="13"/>
                  <a:pt x="39" y="8"/>
                  <a:pt x="34" y="8"/>
                </a:cubicBezTo>
                <a:cubicBezTo>
                  <a:pt x="33" y="8"/>
                  <a:pt x="33" y="9"/>
                  <a:pt x="32" y="9"/>
                </a:cubicBezTo>
                <a:cubicBezTo>
                  <a:pt x="31" y="10"/>
                  <a:pt x="29" y="11"/>
                  <a:pt x="27" y="11"/>
                </a:cubicBezTo>
                <a:cubicBezTo>
                  <a:pt x="23" y="11"/>
                  <a:pt x="16" y="5"/>
                  <a:pt x="15" y="0"/>
                </a:cubicBezTo>
                <a:cubicBezTo>
                  <a:pt x="12" y="2"/>
                  <a:pt x="10" y="4"/>
                  <a:pt x="10" y="7"/>
                </a:cubicBezTo>
                <a:lnTo>
                  <a:pt x="10" y="32"/>
                </a:lnTo>
                <a:cubicBezTo>
                  <a:pt x="10" y="38"/>
                  <a:pt x="6" y="41"/>
                  <a:pt x="3" y="43"/>
                </a:cubicBezTo>
                <a:cubicBezTo>
                  <a:pt x="2" y="44"/>
                  <a:pt x="1" y="44"/>
                  <a:pt x="0" y="45"/>
                </a:cubicBezTo>
                <a:cubicBezTo>
                  <a:pt x="7" y="47"/>
                  <a:pt x="12" y="56"/>
                  <a:pt x="13" y="58"/>
                </a:cubicBezTo>
                <a:cubicBezTo>
                  <a:pt x="14" y="59"/>
                  <a:pt x="17" y="60"/>
                  <a:pt x="20" y="60"/>
                </a:cubicBezTo>
                <a:cubicBezTo>
                  <a:pt x="24" y="61"/>
                  <a:pt x="29" y="61"/>
                  <a:pt x="30" y="67"/>
                </a:cubicBezTo>
                <a:cubicBezTo>
                  <a:pt x="31" y="74"/>
                  <a:pt x="38" y="75"/>
                  <a:pt x="45" y="75"/>
                </a:cubicBezTo>
                <a:cubicBezTo>
                  <a:pt x="52" y="76"/>
                  <a:pt x="59" y="77"/>
                  <a:pt x="63" y="82"/>
                </a:cubicBezTo>
                <a:cubicBezTo>
                  <a:pt x="64" y="80"/>
                  <a:pt x="66" y="78"/>
                  <a:pt x="68" y="76"/>
                </a:cubicBezTo>
                <a:cubicBezTo>
                  <a:pt x="72" y="74"/>
                  <a:pt x="76" y="71"/>
                  <a:pt x="76" y="67"/>
                </a:cubicBezTo>
                <a:cubicBezTo>
                  <a:pt x="76" y="66"/>
                  <a:pt x="75" y="65"/>
                  <a:pt x="74" y="64"/>
                </a:cubicBezTo>
                <a:cubicBezTo>
                  <a:pt x="73" y="64"/>
                  <a:pt x="72" y="62"/>
                  <a:pt x="72" y="60"/>
                </a:cubicBezTo>
                <a:cubicBezTo>
                  <a:pt x="72" y="57"/>
                  <a:pt x="73" y="56"/>
                  <a:pt x="74" y="54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2"/>
                  <a:pt x="74" y="41"/>
                  <a:pt x="72" y="40"/>
                </a:cubicBezTo>
                <a:lnTo>
                  <a:pt x="72" y="40"/>
                </a:lnTo>
                <a:lnTo>
                  <a:pt x="72" y="36"/>
                </a:lnTo>
                <a:cubicBezTo>
                  <a:pt x="68" y="35"/>
                  <a:pt x="66" y="33"/>
                  <a:pt x="64" y="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8066160" y="5034960"/>
            <a:ext cx="596160" cy="474120"/>
          </a:xfrm>
          <a:custGeom>
            <a:avLst/>
            <a:gdLst/>
            <a:ahLst/>
            <a:cxnLst/>
            <a:rect l="l" t="t" r="r" b="b"/>
            <a:pathLst>
              <a:path w="132" h="122">
                <a:moveTo>
                  <a:pt x="14" y="114"/>
                </a:moveTo>
                <a:cubicBezTo>
                  <a:pt x="16" y="114"/>
                  <a:pt x="17" y="113"/>
                  <a:pt x="18" y="113"/>
                </a:cubicBezTo>
                <a:cubicBezTo>
                  <a:pt x="20" y="112"/>
                  <a:pt x="21" y="111"/>
                  <a:pt x="23" y="111"/>
                </a:cubicBezTo>
                <a:cubicBezTo>
                  <a:pt x="27" y="111"/>
                  <a:pt x="29" y="112"/>
                  <a:pt x="30" y="113"/>
                </a:cubicBezTo>
                <a:cubicBezTo>
                  <a:pt x="32" y="114"/>
                  <a:pt x="33" y="115"/>
                  <a:pt x="34" y="115"/>
                </a:cubicBezTo>
                <a:cubicBezTo>
                  <a:pt x="35" y="115"/>
                  <a:pt x="37" y="111"/>
                  <a:pt x="37" y="110"/>
                </a:cubicBezTo>
                <a:cubicBezTo>
                  <a:pt x="38" y="107"/>
                  <a:pt x="38" y="106"/>
                  <a:pt x="39" y="105"/>
                </a:cubicBezTo>
                <a:lnTo>
                  <a:pt x="40" y="105"/>
                </a:lnTo>
                <a:lnTo>
                  <a:pt x="41" y="106"/>
                </a:lnTo>
                <a:cubicBezTo>
                  <a:pt x="41" y="107"/>
                  <a:pt x="42" y="108"/>
                  <a:pt x="42" y="109"/>
                </a:cubicBezTo>
                <a:cubicBezTo>
                  <a:pt x="43" y="112"/>
                  <a:pt x="44" y="115"/>
                  <a:pt x="46" y="115"/>
                </a:cubicBezTo>
                <a:cubicBezTo>
                  <a:pt x="48" y="115"/>
                  <a:pt x="49" y="115"/>
                  <a:pt x="50" y="114"/>
                </a:cubicBezTo>
                <a:cubicBezTo>
                  <a:pt x="52" y="112"/>
                  <a:pt x="54" y="111"/>
                  <a:pt x="57" y="111"/>
                </a:cubicBezTo>
                <a:cubicBezTo>
                  <a:pt x="60" y="111"/>
                  <a:pt x="62" y="111"/>
                  <a:pt x="64" y="111"/>
                </a:cubicBezTo>
                <a:cubicBezTo>
                  <a:pt x="66" y="112"/>
                  <a:pt x="67" y="112"/>
                  <a:pt x="70" y="112"/>
                </a:cubicBezTo>
                <a:cubicBezTo>
                  <a:pt x="72" y="112"/>
                  <a:pt x="73" y="112"/>
                  <a:pt x="74" y="111"/>
                </a:cubicBezTo>
                <a:cubicBezTo>
                  <a:pt x="75" y="111"/>
                  <a:pt x="76" y="111"/>
                  <a:pt x="78" y="111"/>
                </a:cubicBezTo>
                <a:cubicBezTo>
                  <a:pt x="84" y="111"/>
                  <a:pt x="85" y="116"/>
                  <a:pt x="86" y="119"/>
                </a:cubicBezTo>
                <a:cubicBezTo>
                  <a:pt x="86" y="120"/>
                  <a:pt x="87" y="121"/>
                  <a:pt x="87" y="122"/>
                </a:cubicBezTo>
                <a:cubicBezTo>
                  <a:pt x="88" y="122"/>
                  <a:pt x="89" y="121"/>
                  <a:pt x="90" y="121"/>
                </a:cubicBezTo>
                <a:cubicBezTo>
                  <a:pt x="95" y="119"/>
                  <a:pt x="101" y="117"/>
                  <a:pt x="102" y="108"/>
                </a:cubicBezTo>
                <a:cubicBezTo>
                  <a:pt x="103" y="100"/>
                  <a:pt x="112" y="98"/>
                  <a:pt x="119" y="96"/>
                </a:cubicBezTo>
                <a:cubicBezTo>
                  <a:pt x="121" y="96"/>
                  <a:pt x="123" y="95"/>
                  <a:pt x="125" y="95"/>
                </a:cubicBezTo>
                <a:cubicBezTo>
                  <a:pt x="126" y="95"/>
                  <a:pt x="126" y="94"/>
                  <a:pt x="127" y="93"/>
                </a:cubicBezTo>
                <a:cubicBezTo>
                  <a:pt x="128" y="92"/>
                  <a:pt x="129" y="90"/>
                  <a:pt x="132" y="90"/>
                </a:cubicBezTo>
                <a:lnTo>
                  <a:pt x="132" y="90"/>
                </a:lnTo>
                <a:cubicBezTo>
                  <a:pt x="131" y="87"/>
                  <a:pt x="126" y="79"/>
                  <a:pt x="123" y="74"/>
                </a:cubicBezTo>
                <a:lnTo>
                  <a:pt x="119" y="74"/>
                </a:lnTo>
                <a:cubicBezTo>
                  <a:pt x="114" y="74"/>
                  <a:pt x="113" y="69"/>
                  <a:pt x="113" y="65"/>
                </a:cubicBezTo>
                <a:cubicBezTo>
                  <a:pt x="113" y="64"/>
                  <a:pt x="113" y="62"/>
                  <a:pt x="112" y="62"/>
                </a:cubicBezTo>
                <a:lnTo>
                  <a:pt x="107" y="62"/>
                </a:lnTo>
                <a:cubicBezTo>
                  <a:pt x="104" y="62"/>
                  <a:pt x="100" y="60"/>
                  <a:pt x="100" y="56"/>
                </a:cubicBezTo>
                <a:cubicBezTo>
                  <a:pt x="100" y="53"/>
                  <a:pt x="102" y="51"/>
                  <a:pt x="104" y="50"/>
                </a:cubicBezTo>
                <a:cubicBezTo>
                  <a:pt x="105" y="49"/>
                  <a:pt x="106" y="47"/>
                  <a:pt x="106" y="46"/>
                </a:cubicBezTo>
                <a:cubicBezTo>
                  <a:pt x="106" y="39"/>
                  <a:pt x="102" y="36"/>
                  <a:pt x="97" y="33"/>
                </a:cubicBezTo>
                <a:cubicBezTo>
                  <a:pt x="93" y="31"/>
                  <a:pt x="90" y="29"/>
                  <a:pt x="88" y="26"/>
                </a:cubicBezTo>
                <a:cubicBezTo>
                  <a:pt x="87" y="24"/>
                  <a:pt x="84" y="23"/>
                  <a:pt x="82" y="22"/>
                </a:cubicBezTo>
                <a:cubicBezTo>
                  <a:pt x="78" y="21"/>
                  <a:pt x="73" y="20"/>
                  <a:pt x="73" y="13"/>
                </a:cubicBezTo>
                <a:cubicBezTo>
                  <a:pt x="73" y="12"/>
                  <a:pt x="72" y="12"/>
                  <a:pt x="72" y="11"/>
                </a:cubicBezTo>
                <a:cubicBezTo>
                  <a:pt x="72" y="11"/>
                  <a:pt x="72" y="10"/>
                  <a:pt x="72" y="10"/>
                </a:cubicBezTo>
                <a:cubicBezTo>
                  <a:pt x="69" y="9"/>
                  <a:pt x="66" y="6"/>
                  <a:pt x="64" y="4"/>
                </a:cubicBezTo>
                <a:cubicBezTo>
                  <a:pt x="62" y="2"/>
                  <a:pt x="60" y="0"/>
                  <a:pt x="59" y="0"/>
                </a:cubicBezTo>
                <a:lnTo>
                  <a:pt x="43" y="0"/>
                </a:lnTo>
                <a:cubicBezTo>
                  <a:pt x="42" y="5"/>
                  <a:pt x="39" y="8"/>
                  <a:pt x="36" y="12"/>
                </a:cubicBezTo>
                <a:cubicBezTo>
                  <a:pt x="34" y="15"/>
                  <a:pt x="31" y="19"/>
                  <a:pt x="31" y="22"/>
                </a:cubicBezTo>
                <a:cubicBezTo>
                  <a:pt x="31" y="24"/>
                  <a:pt x="32" y="26"/>
                  <a:pt x="33" y="28"/>
                </a:cubicBezTo>
                <a:cubicBezTo>
                  <a:pt x="34" y="30"/>
                  <a:pt x="36" y="32"/>
                  <a:pt x="36" y="35"/>
                </a:cubicBezTo>
                <a:cubicBezTo>
                  <a:pt x="36" y="41"/>
                  <a:pt x="33" y="44"/>
                  <a:pt x="30" y="46"/>
                </a:cubicBezTo>
                <a:cubicBezTo>
                  <a:pt x="28" y="48"/>
                  <a:pt x="26" y="50"/>
                  <a:pt x="26" y="54"/>
                </a:cubicBezTo>
                <a:lnTo>
                  <a:pt x="26" y="63"/>
                </a:lnTo>
                <a:cubicBezTo>
                  <a:pt x="26" y="64"/>
                  <a:pt x="26" y="65"/>
                  <a:pt x="26" y="66"/>
                </a:cubicBezTo>
                <a:cubicBezTo>
                  <a:pt x="26" y="69"/>
                  <a:pt x="26" y="72"/>
                  <a:pt x="25" y="74"/>
                </a:cubicBezTo>
                <a:cubicBezTo>
                  <a:pt x="24" y="75"/>
                  <a:pt x="22" y="75"/>
                  <a:pt x="20" y="75"/>
                </a:cubicBezTo>
                <a:cubicBezTo>
                  <a:pt x="18" y="75"/>
                  <a:pt x="16" y="75"/>
                  <a:pt x="15" y="74"/>
                </a:cubicBezTo>
                <a:cubicBezTo>
                  <a:pt x="13" y="73"/>
                  <a:pt x="12" y="73"/>
                  <a:pt x="10" y="73"/>
                </a:cubicBezTo>
                <a:cubicBezTo>
                  <a:pt x="7" y="73"/>
                  <a:pt x="0" y="77"/>
                  <a:pt x="0" y="80"/>
                </a:cubicBezTo>
                <a:cubicBezTo>
                  <a:pt x="0" y="82"/>
                  <a:pt x="1" y="82"/>
                  <a:pt x="2" y="84"/>
                </a:cubicBezTo>
                <a:cubicBezTo>
                  <a:pt x="4" y="85"/>
                  <a:pt x="6" y="87"/>
                  <a:pt x="6" y="91"/>
                </a:cubicBezTo>
                <a:cubicBezTo>
                  <a:pt x="6" y="93"/>
                  <a:pt x="6" y="95"/>
                  <a:pt x="5" y="97"/>
                </a:cubicBezTo>
                <a:cubicBezTo>
                  <a:pt x="5" y="99"/>
                  <a:pt x="4" y="100"/>
                  <a:pt x="4" y="102"/>
                </a:cubicBezTo>
                <a:cubicBezTo>
                  <a:pt x="4" y="107"/>
                  <a:pt x="11" y="114"/>
                  <a:pt x="14" y="1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8364600" y="4525200"/>
            <a:ext cx="337320" cy="245520"/>
          </a:xfrm>
          <a:custGeom>
            <a:avLst/>
            <a:gdLst/>
            <a:ahLst/>
            <a:cxnLst/>
            <a:rect l="l" t="t" r="r" b="b"/>
            <a:pathLst>
              <a:path w="76" h="59">
                <a:moveTo>
                  <a:pt x="76" y="36"/>
                </a:moveTo>
                <a:lnTo>
                  <a:pt x="76" y="34"/>
                </a:lnTo>
                <a:cubicBezTo>
                  <a:pt x="72" y="33"/>
                  <a:pt x="70" y="32"/>
                  <a:pt x="70" y="26"/>
                </a:cubicBezTo>
                <a:lnTo>
                  <a:pt x="70" y="25"/>
                </a:lnTo>
                <a:lnTo>
                  <a:pt x="70" y="23"/>
                </a:lnTo>
                <a:cubicBezTo>
                  <a:pt x="67" y="21"/>
                  <a:pt x="64" y="18"/>
                  <a:pt x="62" y="12"/>
                </a:cubicBezTo>
                <a:cubicBezTo>
                  <a:pt x="59" y="11"/>
                  <a:pt x="56" y="9"/>
                  <a:pt x="56" y="4"/>
                </a:cubicBezTo>
                <a:lnTo>
                  <a:pt x="56" y="0"/>
                </a:lnTo>
                <a:cubicBezTo>
                  <a:pt x="54" y="2"/>
                  <a:pt x="51" y="3"/>
                  <a:pt x="47" y="3"/>
                </a:cubicBezTo>
                <a:cubicBezTo>
                  <a:pt x="44" y="3"/>
                  <a:pt x="42" y="3"/>
                  <a:pt x="41" y="2"/>
                </a:cubicBezTo>
                <a:cubicBezTo>
                  <a:pt x="39" y="1"/>
                  <a:pt x="38" y="1"/>
                  <a:pt x="36" y="1"/>
                </a:cubicBezTo>
                <a:cubicBezTo>
                  <a:pt x="34" y="1"/>
                  <a:pt x="32" y="2"/>
                  <a:pt x="30" y="2"/>
                </a:cubicBezTo>
                <a:cubicBezTo>
                  <a:pt x="28" y="3"/>
                  <a:pt x="27" y="3"/>
                  <a:pt x="25" y="3"/>
                </a:cubicBezTo>
                <a:lnTo>
                  <a:pt x="18" y="3"/>
                </a:lnTo>
                <a:cubicBezTo>
                  <a:pt x="18" y="3"/>
                  <a:pt x="17" y="4"/>
                  <a:pt x="16" y="5"/>
                </a:cubicBezTo>
                <a:cubicBezTo>
                  <a:pt x="16" y="6"/>
                  <a:pt x="14" y="7"/>
                  <a:pt x="13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7" y="11"/>
                  <a:pt x="0" y="23"/>
                  <a:pt x="0" y="32"/>
                </a:cubicBezTo>
                <a:cubicBezTo>
                  <a:pt x="0" y="35"/>
                  <a:pt x="1" y="36"/>
                  <a:pt x="3" y="36"/>
                </a:cubicBezTo>
                <a:lnTo>
                  <a:pt x="9" y="36"/>
                </a:lnTo>
                <a:cubicBezTo>
                  <a:pt x="12" y="36"/>
                  <a:pt x="13" y="40"/>
                  <a:pt x="13" y="43"/>
                </a:cubicBezTo>
                <a:cubicBezTo>
                  <a:pt x="13" y="48"/>
                  <a:pt x="14" y="50"/>
                  <a:pt x="16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9" y="48"/>
                  <a:pt x="20" y="47"/>
                  <a:pt x="21" y="47"/>
                </a:cubicBezTo>
                <a:cubicBezTo>
                  <a:pt x="24" y="47"/>
                  <a:pt x="25" y="50"/>
                  <a:pt x="27" y="52"/>
                </a:cubicBezTo>
                <a:cubicBezTo>
                  <a:pt x="28" y="55"/>
                  <a:pt x="29" y="57"/>
                  <a:pt x="32" y="57"/>
                </a:cubicBezTo>
                <a:cubicBezTo>
                  <a:pt x="34" y="57"/>
                  <a:pt x="35" y="56"/>
                  <a:pt x="35" y="55"/>
                </a:cubicBezTo>
                <a:cubicBezTo>
                  <a:pt x="36" y="54"/>
                  <a:pt x="37" y="52"/>
                  <a:pt x="40" y="52"/>
                </a:cubicBezTo>
                <a:cubicBezTo>
                  <a:pt x="44" y="52"/>
                  <a:pt x="46" y="54"/>
                  <a:pt x="48" y="56"/>
                </a:cubicBezTo>
                <a:cubicBezTo>
                  <a:pt x="49" y="57"/>
                  <a:pt x="50" y="58"/>
                  <a:pt x="51" y="59"/>
                </a:cubicBezTo>
                <a:cubicBezTo>
                  <a:pt x="52" y="58"/>
                  <a:pt x="53" y="58"/>
                  <a:pt x="55" y="57"/>
                </a:cubicBezTo>
                <a:cubicBezTo>
                  <a:pt x="63" y="53"/>
                  <a:pt x="75" y="48"/>
                  <a:pt x="74" y="40"/>
                </a:cubicBezTo>
                <a:cubicBezTo>
                  <a:pt x="74" y="39"/>
                  <a:pt x="75" y="38"/>
                  <a:pt x="75" y="37"/>
                </a:cubicBezTo>
                <a:cubicBezTo>
                  <a:pt x="76" y="36"/>
                  <a:pt x="76" y="36"/>
                  <a:pt x="76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8085960" y="4278960"/>
            <a:ext cx="317520" cy="192600"/>
          </a:xfrm>
          <a:custGeom>
            <a:avLst/>
            <a:gdLst/>
            <a:ahLst/>
            <a:cxnLst/>
            <a:rect l="l" t="t" r="r" b="b"/>
            <a:pathLst>
              <a:path w="69" h="48">
                <a:moveTo>
                  <a:pt x="69" y="29"/>
                </a:moveTo>
                <a:cubicBezTo>
                  <a:pt x="69" y="22"/>
                  <a:pt x="66" y="20"/>
                  <a:pt x="62" y="19"/>
                </a:cubicBezTo>
                <a:cubicBezTo>
                  <a:pt x="60" y="18"/>
                  <a:pt x="58" y="17"/>
                  <a:pt x="57" y="15"/>
                </a:cubicBezTo>
                <a:cubicBezTo>
                  <a:pt x="57" y="14"/>
                  <a:pt x="57" y="14"/>
                  <a:pt x="56" y="13"/>
                </a:cubicBezTo>
                <a:cubicBezTo>
                  <a:pt x="54" y="9"/>
                  <a:pt x="53" y="6"/>
                  <a:pt x="46" y="5"/>
                </a:cubicBezTo>
                <a:cubicBezTo>
                  <a:pt x="43" y="7"/>
                  <a:pt x="40" y="7"/>
                  <a:pt x="36" y="8"/>
                </a:cubicBezTo>
                <a:cubicBezTo>
                  <a:pt x="35" y="8"/>
                  <a:pt x="35" y="9"/>
                  <a:pt x="34" y="10"/>
                </a:cubicBezTo>
                <a:cubicBezTo>
                  <a:pt x="34" y="11"/>
                  <a:pt x="33" y="12"/>
                  <a:pt x="30" y="12"/>
                </a:cubicBezTo>
                <a:cubicBezTo>
                  <a:pt x="28" y="12"/>
                  <a:pt x="27" y="11"/>
                  <a:pt x="26" y="10"/>
                </a:cubicBezTo>
                <a:cubicBezTo>
                  <a:pt x="25" y="9"/>
                  <a:pt x="25" y="8"/>
                  <a:pt x="24" y="8"/>
                </a:cubicBezTo>
                <a:cubicBezTo>
                  <a:pt x="23" y="8"/>
                  <a:pt x="22" y="9"/>
                  <a:pt x="21" y="10"/>
                </a:cubicBezTo>
                <a:lnTo>
                  <a:pt x="20" y="10"/>
                </a:lnTo>
                <a:lnTo>
                  <a:pt x="20" y="10"/>
                </a:lnTo>
                <a:cubicBezTo>
                  <a:pt x="18" y="8"/>
                  <a:pt x="16" y="5"/>
                  <a:pt x="15" y="3"/>
                </a:cubicBezTo>
                <a:cubicBezTo>
                  <a:pt x="15" y="2"/>
                  <a:pt x="14" y="1"/>
                  <a:pt x="14" y="0"/>
                </a:cubicBezTo>
                <a:cubicBezTo>
                  <a:pt x="11" y="1"/>
                  <a:pt x="8" y="2"/>
                  <a:pt x="5" y="4"/>
                </a:cubicBezTo>
                <a:cubicBezTo>
                  <a:pt x="4" y="5"/>
                  <a:pt x="2" y="6"/>
                  <a:pt x="0" y="7"/>
                </a:cubicBezTo>
                <a:cubicBezTo>
                  <a:pt x="2" y="10"/>
                  <a:pt x="1" y="12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1" y="18"/>
                  <a:pt x="2" y="19"/>
                </a:cubicBezTo>
                <a:cubicBezTo>
                  <a:pt x="4" y="20"/>
                  <a:pt x="6" y="22"/>
                  <a:pt x="6" y="24"/>
                </a:cubicBezTo>
                <a:cubicBezTo>
                  <a:pt x="6" y="27"/>
                  <a:pt x="5" y="29"/>
                  <a:pt x="4" y="30"/>
                </a:cubicBezTo>
                <a:cubicBezTo>
                  <a:pt x="3" y="32"/>
                  <a:pt x="2" y="33"/>
                  <a:pt x="2" y="35"/>
                </a:cubicBezTo>
                <a:cubicBezTo>
                  <a:pt x="2" y="44"/>
                  <a:pt x="7" y="48"/>
                  <a:pt x="19" y="48"/>
                </a:cubicBezTo>
                <a:cubicBezTo>
                  <a:pt x="23" y="48"/>
                  <a:pt x="25" y="46"/>
                  <a:pt x="28" y="43"/>
                </a:cubicBezTo>
                <a:cubicBezTo>
                  <a:pt x="30" y="41"/>
                  <a:pt x="32" y="38"/>
                  <a:pt x="37" y="38"/>
                </a:cubicBezTo>
                <a:cubicBezTo>
                  <a:pt x="41" y="38"/>
                  <a:pt x="42" y="40"/>
                  <a:pt x="44" y="42"/>
                </a:cubicBezTo>
                <a:cubicBezTo>
                  <a:pt x="45" y="43"/>
                  <a:pt x="46" y="44"/>
                  <a:pt x="48" y="44"/>
                </a:cubicBezTo>
                <a:cubicBezTo>
                  <a:pt x="49" y="44"/>
                  <a:pt x="50" y="44"/>
                  <a:pt x="51" y="42"/>
                </a:cubicBezTo>
                <a:cubicBezTo>
                  <a:pt x="51" y="41"/>
                  <a:pt x="52" y="39"/>
                  <a:pt x="54" y="39"/>
                </a:cubicBezTo>
                <a:cubicBezTo>
                  <a:pt x="56" y="39"/>
                  <a:pt x="57" y="40"/>
                  <a:pt x="58" y="40"/>
                </a:cubicBezTo>
                <a:cubicBezTo>
                  <a:pt x="58" y="41"/>
                  <a:pt x="58" y="41"/>
                  <a:pt x="59" y="41"/>
                </a:cubicBezTo>
                <a:cubicBezTo>
                  <a:pt x="61" y="41"/>
                  <a:pt x="65" y="39"/>
                  <a:pt x="65" y="38"/>
                </a:cubicBezTo>
                <a:lnTo>
                  <a:pt x="66" y="37"/>
                </a:lnTo>
                <a:cubicBezTo>
                  <a:pt x="66" y="36"/>
                  <a:pt x="67" y="34"/>
                  <a:pt x="68" y="33"/>
                </a:cubicBezTo>
                <a:cubicBezTo>
                  <a:pt x="68" y="31"/>
                  <a:pt x="69" y="30"/>
                  <a:pt x="69" y="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8324640" y="4718520"/>
            <a:ext cx="257760" cy="280440"/>
          </a:xfrm>
          <a:custGeom>
            <a:avLst/>
            <a:gdLst/>
            <a:ahLst/>
            <a:cxnLst/>
            <a:rect l="l" t="t" r="r" b="b"/>
            <a:pathLst>
              <a:path w="58" h="69">
                <a:moveTo>
                  <a:pt x="42" y="57"/>
                </a:moveTo>
                <a:cubicBezTo>
                  <a:pt x="43" y="56"/>
                  <a:pt x="45" y="55"/>
                  <a:pt x="47" y="54"/>
                </a:cubicBezTo>
                <a:cubicBezTo>
                  <a:pt x="50" y="52"/>
                  <a:pt x="53" y="50"/>
                  <a:pt x="53" y="45"/>
                </a:cubicBezTo>
                <a:lnTo>
                  <a:pt x="53" y="20"/>
                </a:lnTo>
                <a:cubicBezTo>
                  <a:pt x="53" y="17"/>
                  <a:pt x="55" y="13"/>
                  <a:pt x="58" y="11"/>
                </a:cubicBezTo>
                <a:cubicBezTo>
                  <a:pt x="57" y="11"/>
                  <a:pt x="56" y="10"/>
                  <a:pt x="55" y="9"/>
                </a:cubicBezTo>
                <a:cubicBezTo>
                  <a:pt x="53" y="7"/>
                  <a:pt x="52" y="6"/>
                  <a:pt x="49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5" y="10"/>
                  <a:pt x="41" y="10"/>
                </a:cubicBezTo>
                <a:cubicBezTo>
                  <a:pt x="37" y="10"/>
                  <a:pt x="35" y="7"/>
                  <a:pt x="34" y="4"/>
                </a:cubicBezTo>
                <a:cubicBezTo>
                  <a:pt x="32" y="3"/>
                  <a:pt x="31" y="1"/>
                  <a:pt x="30" y="1"/>
                </a:cubicBezTo>
                <a:cubicBezTo>
                  <a:pt x="30" y="1"/>
                  <a:pt x="29" y="1"/>
                  <a:pt x="28" y="2"/>
                </a:cubicBezTo>
                <a:cubicBezTo>
                  <a:pt x="27" y="2"/>
                  <a:pt x="26" y="3"/>
                  <a:pt x="25" y="3"/>
                </a:cubicBezTo>
                <a:cubicBezTo>
                  <a:pt x="22" y="3"/>
                  <a:pt x="21" y="2"/>
                  <a:pt x="20" y="0"/>
                </a:cubicBezTo>
                <a:cubicBezTo>
                  <a:pt x="13" y="5"/>
                  <a:pt x="6" y="11"/>
                  <a:pt x="6" y="15"/>
                </a:cubicBezTo>
                <a:lnTo>
                  <a:pt x="6" y="26"/>
                </a:lnTo>
                <a:cubicBezTo>
                  <a:pt x="6" y="31"/>
                  <a:pt x="6" y="36"/>
                  <a:pt x="0" y="37"/>
                </a:cubicBezTo>
                <a:cubicBezTo>
                  <a:pt x="1" y="39"/>
                  <a:pt x="2" y="41"/>
                  <a:pt x="3" y="43"/>
                </a:cubicBezTo>
                <a:cubicBezTo>
                  <a:pt x="7" y="49"/>
                  <a:pt x="10" y="54"/>
                  <a:pt x="13" y="63"/>
                </a:cubicBezTo>
                <a:cubicBezTo>
                  <a:pt x="13" y="65"/>
                  <a:pt x="14" y="65"/>
                  <a:pt x="16" y="65"/>
                </a:cubicBezTo>
                <a:cubicBezTo>
                  <a:pt x="18" y="65"/>
                  <a:pt x="20" y="65"/>
                  <a:pt x="21" y="66"/>
                </a:cubicBezTo>
                <a:cubicBezTo>
                  <a:pt x="21" y="67"/>
                  <a:pt x="21" y="68"/>
                  <a:pt x="22" y="69"/>
                </a:cubicBezTo>
                <a:lnTo>
                  <a:pt x="35" y="60"/>
                </a:lnTo>
                <a:cubicBezTo>
                  <a:pt x="36" y="60"/>
                  <a:pt x="37" y="59"/>
                  <a:pt x="38" y="59"/>
                </a:cubicBezTo>
                <a:cubicBezTo>
                  <a:pt x="39" y="58"/>
                  <a:pt x="41" y="58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8026200" y="4771440"/>
            <a:ext cx="377280" cy="351000"/>
          </a:xfrm>
          <a:custGeom>
            <a:avLst/>
            <a:gdLst/>
            <a:ahLst/>
            <a:cxnLst/>
            <a:rect l="l" t="t" r="r" b="b"/>
            <a:pathLst>
              <a:path w="84" h="89">
                <a:moveTo>
                  <a:pt x="0" y="67"/>
                </a:moveTo>
                <a:cubicBezTo>
                  <a:pt x="0" y="69"/>
                  <a:pt x="2" y="77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11" y="81"/>
                  <a:pt x="13" y="83"/>
                  <a:pt x="15" y="85"/>
                </a:cubicBezTo>
                <a:cubicBezTo>
                  <a:pt x="18" y="87"/>
                  <a:pt x="20" y="89"/>
                  <a:pt x="24" y="89"/>
                </a:cubicBezTo>
                <a:cubicBezTo>
                  <a:pt x="26" y="89"/>
                  <a:pt x="28" y="88"/>
                  <a:pt x="29" y="87"/>
                </a:cubicBezTo>
                <a:cubicBezTo>
                  <a:pt x="31" y="87"/>
                  <a:pt x="33" y="86"/>
                  <a:pt x="35" y="86"/>
                </a:cubicBezTo>
                <a:cubicBezTo>
                  <a:pt x="36" y="86"/>
                  <a:pt x="37" y="87"/>
                  <a:pt x="38" y="87"/>
                </a:cubicBezTo>
                <a:cubicBezTo>
                  <a:pt x="38" y="84"/>
                  <a:pt x="41" y="81"/>
                  <a:pt x="44" y="77"/>
                </a:cubicBezTo>
                <a:cubicBezTo>
                  <a:pt x="46" y="74"/>
                  <a:pt x="49" y="70"/>
                  <a:pt x="50" y="66"/>
                </a:cubicBezTo>
                <a:lnTo>
                  <a:pt x="50" y="65"/>
                </a:lnTo>
                <a:lnTo>
                  <a:pt x="68" y="65"/>
                </a:lnTo>
                <a:cubicBezTo>
                  <a:pt x="70" y="65"/>
                  <a:pt x="72" y="67"/>
                  <a:pt x="75" y="70"/>
                </a:cubicBezTo>
                <a:cubicBezTo>
                  <a:pt x="77" y="72"/>
                  <a:pt x="79" y="75"/>
                  <a:pt x="82" y="76"/>
                </a:cubicBezTo>
                <a:cubicBezTo>
                  <a:pt x="83" y="74"/>
                  <a:pt x="84" y="71"/>
                  <a:pt x="84" y="69"/>
                </a:cubicBezTo>
                <a:lnTo>
                  <a:pt x="84" y="62"/>
                </a:lnTo>
                <a:cubicBezTo>
                  <a:pt x="84" y="60"/>
                  <a:pt x="84" y="59"/>
                  <a:pt x="84" y="58"/>
                </a:cubicBezTo>
                <a:cubicBezTo>
                  <a:pt x="83" y="58"/>
                  <a:pt x="82" y="58"/>
                  <a:pt x="81" y="58"/>
                </a:cubicBezTo>
                <a:cubicBezTo>
                  <a:pt x="79" y="58"/>
                  <a:pt x="77" y="58"/>
                  <a:pt x="75" y="55"/>
                </a:cubicBezTo>
                <a:cubicBezTo>
                  <a:pt x="73" y="46"/>
                  <a:pt x="70" y="41"/>
                  <a:pt x="66" y="35"/>
                </a:cubicBezTo>
                <a:cubicBezTo>
                  <a:pt x="65" y="33"/>
                  <a:pt x="64" y="31"/>
                  <a:pt x="62" y="28"/>
                </a:cubicBezTo>
                <a:cubicBezTo>
                  <a:pt x="56" y="28"/>
                  <a:pt x="49" y="22"/>
                  <a:pt x="47" y="17"/>
                </a:cubicBezTo>
                <a:cubicBezTo>
                  <a:pt x="46" y="15"/>
                  <a:pt x="47" y="13"/>
                  <a:pt x="47" y="12"/>
                </a:cubicBezTo>
                <a:cubicBezTo>
                  <a:pt x="47" y="10"/>
                  <a:pt x="47" y="9"/>
                  <a:pt x="44" y="8"/>
                </a:cubicBezTo>
                <a:cubicBezTo>
                  <a:pt x="42" y="7"/>
                  <a:pt x="41" y="6"/>
                  <a:pt x="40" y="4"/>
                </a:cubicBezTo>
                <a:cubicBezTo>
                  <a:pt x="38" y="2"/>
                  <a:pt x="37" y="1"/>
                  <a:pt x="35" y="0"/>
                </a:cubicBezTo>
                <a:cubicBezTo>
                  <a:pt x="34" y="0"/>
                  <a:pt x="32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6" y="4"/>
                  <a:pt x="22" y="8"/>
                  <a:pt x="20" y="12"/>
                </a:cubicBezTo>
                <a:cubicBezTo>
                  <a:pt x="19" y="13"/>
                  <a:pt x="17" y="15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8"/>
                  <a:pt x="18" y="19"/>
                  <a:pt x="18" y="20"/>
                </a:cubicBezTo>
                <a:lnTo>
                  <a:pt x="18" y="20"/>
                </a:lnTo>
                <a:lnTo>
                  <a:pt x="17" y="21"/>
                </a:lnTo>
                <a:cubicBezTo>
                  <a:pt x="17" y="21"/>
                  <a:pt x="16" y="22"/>
                  <a:pt x="16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5"/>
                  <a:pt x="18" y="27"/>
                  <a:pt x="19" y="27"/>
                </a:cubicBezTo>
                <a:lnTo>
                  <a:pt x="20" y="27"/>
                </a:lnTo>
                <a:lnTo>
                  <a:pt x="20" y="29"/>
                </a:lnTo>
                <a:cubicBezTo>
                  <a:pt x="20" y="31"/>
                  <a:pt x="18" y="32"/>
                  <a:pt x="16" y="33"/>
                </a:cubicBezTo>
                <a:cubicBezTo>
                  <a:pt x="16" y="34"/>
                  <a:pt x="15" y="34"/>
                  <a:pt x="15" y="35"/>
                </a:cubicBezTo>
                <a:cubicBezTo>
                  <a:pt x="15" y="35"/>
                  <a:pt x="15" y="35"/>
                  <a:pt x="15" y="36"/>
                </a:cubicBezTo>
                <a:cubicBezTo>
                  <a:pt x="16" y="37"/>
                  <a:pt x="16" y="38"/>
                  <a:pt x="16" y="39"/>
                </a:cubicBezTo>
                <a:cubicBezTo>
                  <a:pt x="16" y="46"/>
                  <a:pt x="12" y="49"/>
                  <a:pt x="8" y="53"/>
                </a:cubicBezTo>
                <a:cubicBezTo>
                  <a:pt x="4" y="57"/>
                  <a:pt x="0" y="61"/>
                  <a:pt x="0" y="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8006400" y="4472640"/>
            <a:ext cx="237960" cy="245520"/>
          </a:xfrm>
          <a:custGeom>
            <a:avLst/>
            <a:gdLst/>
            <a:ahLst/>
            <a:cxnLst/>
            <a:rect l="l" t="t" r="r" b="b"/>
            <a:pathLst>
              <a:path w="52" h="65">
                <a:moveTo>
                  <a:pt x="42" y="57"/>
                </a:moveTo>
                <a:cubicBezTo>
                  <a:pt x="44" y="49"/>
                  <a:pt x="47" y="44"/>
                  <a:pt x="52" y="41"/>
                </a:cubicBezTo>
                <a:cubicBezTo>
                  <a:pt x="51" y="39"/>
                  <a:pt x="51" y="38"/>
                  <a:pt x="51" y="36"/>
                </a:cubicBezTo>
                <a:lnTo>
                  <a:pt x="51" y="33"/>
                </a:lnTo>
                <a:cubicBezTo>
                  <a:pt x="51" y="29"/>
                  <a:pt x="49" y="27"/>
                  <a:pt x="46" y="25"/>
                </a:cubicBezTo>
                <a:cubicBezTo>
                  <a:pt x="45" y="24"/>
                  <a:pt x="43" y="22"/>
                  <a:pt x="42" y="20"/>
                </a:cubicBezTo>
                <a:cubicBezTo>
                  <a:pt x="41" y="17"/>
                  <a:pt x="41" y="14"/>
                  <a:pt x="40" y="11"/>
                </a:cubicBezTo>
                <a:cubicBezTo>
                  <a:pt x="40" y="9"/>
                  <a:pt x="40" y="6"/>
                  <a:pt x="39" y="3"/>
                </a:cubicBezTo>
                <a:cubicBezTo>
                  <a:pt x="38" y="4"/>
                  <a:pt x="37" y="4"/>
                  <a:pt x="36" y="4"/>
                </a:cubicBezTo>
                <a:cubicBezTo>
                  <a:pt x="31" y="4"/>
                  <a:pt x="25" y="3"/>
                  <a:pt x="22" y="0"/>
                </a:cubicBezTo>
                <a:cubicBezTo>
                  <a:pt x="21" y="1"/>
                  <a:pt x="20" y="2"/>
                  <a:pt x="20" y="3"/>
                </a:cubicBezTo>
                <a:cubicBezTo>
                  <a:pt x="19" y="5"/>
                  <a:pt x="18" y="7"/>
                  <a:pt x="16" y="7"/>
                </a:cubicBezTo>
                <a:cubicBezTo>
                  <a:pt x="14" y="7"/>
                  <a:pt x="12" y="6"/>
                  <a:pt x="11" y="6"/>
                </a:cubicBezTo>
                <a:cubicBezTo>
                  <a:pt x="10" y="6"/>
                  <a:pt x="10" y="6"/>
                  <a:pt x="9" y="5"/>
                </a:cubicBezTo>
                <a:cubicBezTo>
                  <a:pt x="8" y="12"/>
                  <a:pt x="4" y="15"/>
                  <a:pt x="0" y="17"/>
                </a:cubicBezTo>
                <a:cubicBezTo>
                  <a:pt x="7" y="19"/>
                  <a:pt x="8" y="26"/>
                  <a:pt x="10" y="32"/>
                </a:cubicBezTo>
                <a:cubicBezTo>
                  <a:pt x="10" y="32"/>
                  <a:pt x="11" y="33"/>
                  <a:pt x="12" y="33"/>
                </a:cubicBezTo>
                <a:cubicBezTo>
                  <a:pt x="15" y="34"/>
                  <a:pt x="18" y="34"/>
                  <a:pt x="19" y="37"/>
                </a:cubicBezTo>
                <a:cubicBezTo>
                  <a:pt x="21" y="41"/>
                  <a:pt x="21" y="45"/>
                  <a:pt x="22" y="49"/>
                </a:cubicBezTo>
                <a:cubicBezTo>
                  <a:pt x="23" y="55"/>
                  <a:pt x="23" y="60"/>
                  <a:pt x="29" y="65"/>
                </a:cubicBezTo>
                <a:cubicBezTo>
                  <a:pt x="30" y="61"/>
                  <a:pt x="33" y="61"/>
                  <a:pt x="36" y="61"/>
                </a:cubicBezTo>
                <a:cubicBezTo>
                  <a:pt x="39" y="60"/>
                  <a:pt x="42" y="60"/>
                  <a:pt x="42" y="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7767720" y="4278960"/>
            <a:ext cx="337320" cy="263160"/>
          </a:xfrm>
          <a:custGeom>
            <a:avLst/>
            <a:gdLst/>
            <a:ahLst/>
            <a:cxnLst/>
            <a:rect l="l" t="t" r="r" b="b"/>
            <a:pathLst>
              <a:path w="73" h="67">
                <a:moveTo>
                  <a:pt x="72" y="45"/>
                </a:moveTo>
                <a:cubicBezTo>
                  <a:pt x="70" y="43"/>
                  <a:pt x="69" y="39"/>
                  <a:pt x="69" y="35"/>
                </a:cubicBezTo>
                <a:cubicBezTo>
                  <a:pt x="69" y="32"/>
                  <a:pt x="70" y="30"/>
                  <a:pt x="71" y="29"/>
                </a:cubicBezTo>
                <a:cubicBezTo>
                  <a:pt x="72" y="27"/>
                  <a:pt x="73" y="26"/>
                  <a:pt x="73" y="24"/>
                </a:cubicBezTo>
                <a:cubicBezTo>
                  <a:pt x="73" y="23"/>
                  <a:pt x="72" y="22"/>
                  <a:pt x="70" y="21"/>
                </a:cubicBezTo>
                <a:cubicBezTo>
                  <a:pt x="68" y="20"/>
                  <a:pt x="66" y="18"/>
                  <a:pt x="66" y="16"/>
                </a:cubicBezTo>
                <a:cubicBezTo>
                  <a:pt x="66" y="15"/>
                  <a:pt x="67" y="14"/>
                  <a:pt x="67" y="13"/>
                </a:cubicBezTo>
                <a:cubicBezTo>
                  <a:pt x="68" y="11"/>
                  <a:pt x="69" y="9"/>
                  <a:pt x="68" y="7"/>
                </a:cubicBezTo>
                <a:cubicBezTo>
                  <a:pt x="63" y="9"/>
                  <a:pt x="57" y="11"/>
                  <a:pt x="50" y="11"/>
                </a:cubicBezTo>
                <a:cubicBezTo>
                  <a:pt x="50" y="11"/>
                  <a:pt x="49" y="11"/>
                  <a:pt x="49" y="11"/>
                </a:cubicBezTo>
                <a:cubicBezTo>
                  <a:pt x="47" y="11"/>
                  <a:pt x="45" y="12"/>
                  <a:pt x="43" y="11"/>
                </a:cubicBezTo>
                <a:cubicBezTo>
                  <a:pt x="43" y="10"/>
                  <a:pt x="42" y="10"/>
                  <a:pt x="42" y="10"/>
                </a:cubicBezTo>
                <a:lnTo>
                  <a:pt x="42" y="10"/>
                </a:lnTo>
                <a:cubicBezTo>
                  <a:pt x="41" y="10"/>
                  <a:pt x="41" y="10"/>
                  <a:pt x="41" y="11"/>
                </a:cubicBezTo>
                <a:cubicBezTo>
                  <a:pt x="40" y="12"/>
                  <a:pt x="40" y="14"/>
                  <a:pt x="38" y="14"/>
                </a:cubicBezTo>
                <a:cubicBezTo>
                  <a:pt x="32" y="14"/>
                  <a:pt x="28" y="9"/>
                  <a:pt x="25" y="6"/>
                </a:cubicBezTo>
                <a:cubicBezTo>
                  <a:pt x="22" y="2"/>
                  <a:pt x="20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6" y="3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10"/>
                  <a:pt x="12" y="13"/>
                  <a:pt x="8" y="15"/>
                </a:cubicBezTo>
                <a:cubicBezTo>
                  <a:pt x="4" y="18"/>
                  <a:pt x="0" y="21"/>
                  <a:pt x="0" y="26"/>
                </a:cubicBezTo>
                <a:cubicBezTo>
                  <a:pt x="0" y="31"/>
                  <a:pt x="2" y="32"/>
                  <a:pt x="5" y="32"/>
                </a:cubicBezTo>
                <a:cubicBezTo>
                  <a:pt x="7" y="32"/>
                  <a:pt x="9" y="31"/>
                  <a:pt x="10" y="29"/>
                </a:cubicBezTo>
                <a:lnTo>
                  <a:pt x="11" y="28"/>
                </a:lnTo>
                <a:lnTo>
                  <a:pt x="12" y="29"/>
                </a:lnTo>
                <a:cubicBezTo>
                  <a:pt x="14" y="31"/>
                  <a:pt x="15" y="34"/>
                  <a:pt x="17" y="37"/>
                </a:cubicBezTo>
                <a:cubicBezTo>
                  <a:pt x="18" y="39"/>
                  <a:pt x="19" y="40"/>
                  <a:pt x="20" y="42"/>
                </a:cubicBezTo>
                <a:cubicBezTo>
                  <a:pt x="21" y="43"/>
                  <a:pt x="23" y="43"/>
                  <a:pt x="25" y="44"/>
                </a:cubicBezTo>
                <a:cubicBezTo>
                  <a:pt x="30" y="45"/>
                  <a:pt x="35" y="46"/>
                  <a:pt x="35" y="53"/>
                </a:cubicBezTo>
                <a:cubicBezTo>
                  <a:pt x="35" y="56"/>
                  <a:pt x="33" y="59"/>
                  <a:pt x="32" y="61"/>
                </a:cubicBezTo>
                <a:cubicBezTo>
                  <a:pt x="32" y="62"/>
                  <a:pt x="31" y="62"/>
                  <a:pt x="31" y="63"/>
                </a:cubicBezTo>
                <a:lnTo>
                  <a:pt x="31" y="67"/>
                </a:lnTo>
                <a:cubicBezTo>
                  <a:pt x="32" y="66"/>
                  <a:pt x="33" y="65"/>
                  <a:pt x="35" y="64"/>
                </a:cubicBezTo>
                <a:lnTo>
                  <a:pt x="36" y="63"/>
                </a:lnTo>
                <a:lnTo>
                  <a:pt x="36" y="65"/>
                </a:lnTo>
                <a:cubicBezTo>
                  <a:pt x="36" y="65"/>
                  <a:pt x="37" y="66"/>
                  <a:pt x="38" y="66"/>
                </a:cubicBezTo>
                <a:cubicBezTo>
                  <a:pt x="40" y="66"/>
                  <a:pt x="41" y="65"/>
                  <a:pt x="43" y="65"/>
                </a:cubicBezTo>
                <a:cubicBezTo>
                  <a:pt x="44" y="65"/>
                  <a:pt x="46" y="64"/>
                  <a:pt x="48" y="64"/>
                </a:cubicBezTo>
                <a:cubicBezTo>
                  <a:pt x="49" y="63"/>
                  <a:pt x="50" y="63"/>
                  <a:pt x="52" y="62"/>
                </a:cubicBezTo>
                <a:cubicBezTo>
                  <a:pt x="55" y="59"/>
                  <a:pt x="59" y="57"/>
                  <a:pt x="59" y="51"/>
                </a:cubicBezTo>
                <a:lnTo>
                  <a:pt x="59" y="50"/>
                </a:lnTo>
                <a:lnTo>
                  <a:pt x="60" y="50"/>
                </a:lnTo>
                <a:cubicBezTo>
                  <a:pt x="62" y="50"/>
                  <a:pt x="63" y="50"/>
                  <a:pt x="64" y="51"/>
                </a:cubicBezTo>
                <a:cubicBezTo>
                  <a:pt x="65" y="51"/>
                  <a:pt x="66" y="52"/>
                  <a:pt x="68" y="52"/>
                </a:cubicBezTo>
                <a:cubicBezTo>
                  <a:pt x="68" y="52"/>
                  <a:pt x="69" y="51"/>
                  <a:pt x="70" y="49"/>
                </a:cubicBezTo>
                <a:cubicBezTo>
                  <a:pt x="70" y="48"/>
                  <a:pt x="71" y="46"/>
                  <a:pt x="72" y="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8145720" y="4630680"/>
            <a:ext cx="277920" cy="227880"/>
          </a:xfrm>
          <a:custGeom>
            <a:avLst/>
            <a:gdLst/>
            <a:ahLst/>
            <a:cxnLst/>
            <a:rect l="l" t="t" r="r" b="b"/>
            <a:pathLst>
              <a:path w="60" h="58">
                <a:moveTo>
                  <a:pt x="24" y="48"/>
                </a:moveTo>
                <a:cubicBezTo>
                  <a:pt x="26" y="53"/>
                  <a:pt x="33" y="58"/>
                  <a:pt x="38" y="58"/>
                </a:cubicBezTo>
                <a:cubicBezTo>
                  <a:pt x="44" y="58"/>
                  <a:pt x="44" y="55"/>
                  <a:pt x="44" y="49"/>
                </a:cubicBezTo>
                <a:lnTo>
                  <a:pt x="44" y="38"/>
                </a:lnTo>
                <a:cubicBezTo>
                  <a:pt x="44" y="31"/>
                  <a:pt x="56" y="23"/>
                  <a:pt x="60" y="21"/>
                </a:cubicBezTo>
                <a:cubicBezTo>
                  <a:pt x="60" y="20"/>
                  <a:pt x="59" y="19"/>
                  <a:pt x="59" y="17"/>
                </a:cubicBezTo>
                <a:cubicBezTo>
                  <a:pt x="59" y="13"/>
                  <a:pt x="59" y="12"/>
                  <a:pt x="58" y="12"/>
                </a:cubicBezTo>
                <a:lnTo>
                  <a:pt x="52" y="12"/>
                </a:lnTo>
                <a:cubicBezTo>
                  <a:pt x="48" y="12"/>
                  <a:pt x="46" y="10"/>
                  <a:pt x="46" y="6"/>
                </a:cubicBezTo>
                <a:cubicBezTo>
                  <a:pt x="46" y="4"/>
                  <a:pt x="47" y="3"/>
                  <a:pt x="47" y="1"/>
                </a:cubicBezTo>
                <a:lnTo>
                  <a:pt x="46" y="1"/>
                </a:lnTo>
                <a:cubicBezTo>
                  <a:pt x="40" y="1"/>
                  <a:pt x="37" y="2"/>
                  <a:pt x="37" y="8"/>
                </a:cubicBezTo>
                <a:lnTo>
                  <a:pt x="37" y="9"/>
                </a:lnTo>
                <a:lnTo>
                  <a:pt x="30" y="9"/>
                </a:lnTo>
                <a:cubicBezTo>
                  <a:pt x="26" y="8"/>
                  <a:pt x="23" y="3"/>
                  <a:pt x="22" y="0"/>
                </a:cubicBezTo>
                <a:lnTo>
                  <a:pt x="22" y="0"/>
                </a:lnTo>
                <a:cubicBezTo>
                  <a:pt x="17" y="3"/>
                  <a:pt x="15" y="7"/>
                  <a:pt x="13" y="14"/>
                </a:cubicBezTo>
                <a:cubicBezTo>
                  <a:pt x="13" y="19"/>
                  <a:pt x="8" y="20"/>
                  <a:pt x="5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26"/>
                  <a:pt x="0" y="26"/>
                  <a:pt x="1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1"/>
                  <a:pt x="15" y="33"/>
                  <a:pt x="16" y="34"/>
                </a:cubicBezTo>
                <a:cubicBezTo>
                  <a:pt x="18" y="36"/>
                  <a:pt x="19" y="37"/>
                  <a:pt x="20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5"/>
                  <a:pt x="24" y="47"/>
                  <a:pt x="24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8821800" y="4894560"/>
            <a:ext cx="357480" cy="263160"/>
          </a:xfrm>
          <a:custGeom>
            <a:avLst/>
            <a:gdLst/>
            <a:ahLst/>
            <a:cxnLst/>
            <a:rect l="l" t="t" r="r" b="b"/>
            <a:pathLst>
              <a:path w="82" h="67">
                <a:moveTo>
                  <a:pt x="25" y="11"/>
                </a:moveTo>
                <a:cubicBezTo>
                  <a:pt x="21" y="11"/>
                  <a:pt x="19" y="10"/>
                  <a:pt x="18" y="9"/>
                </a:cubicBezTo>
                <a:cubicBezTo>
                  <a:pt x="16" y="8"/>
                  <a:pt x="15" y="7"/>
                  <a:pt x="13" y="7"/>
                </a:cubicBezTo>
                <a:lnTo>
                  <a:pt x="10" y="7"/>
                </a:lnTo>
                <a:lnTo>
                  <a:pt x="10" y="9"/>
                </a:lnTo>
                <a:cubicBezTo>
                  <a:pt x="13" y="11"/>
                  <a:pt x="14" y="15"/>
                  <a:pt x="14" y="19"/>
                </a:cubicBezTo>
                <a:cubicBezTo>
                  <a:pt x="14" y="23"/>
                  <a:pt x="13" y="25"/>
                  <a:pt x="12" y="27"/>
                </a:cubicBezTo>
                <a:cubicBezTo>
                  <a:pt x="11" y="28"/>
                  <a:pt x="10" y="29"/>
                  <a:pt x="10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3" y="34"/>
                  <a:pt x="14" y="35"/>
                  <a:pt x="14" y="38"/>
                </a:cubicBezTo>
                <a:cubicBezTo>
                  <a:pt x="14" y="43"/>
                  <a:pt x="10" y="46"/>
                  <a:pt x="6" y="49"/>
                </a:cubicBezTo>
                <a:cubicBezTo>
                  <a:pt x="3" y="52"/>
                  <a:pt x="0" y="54"/>
                  <a:pt x="0" y="57"/>
                </a:cubicBezTo>
                <a:cubicBezTo>
                  <a:pt x="0" y="61"/>
                  <a:pt x="21" y="66"/>
                  <a:pt x="29" y="67"/>
                </a:cubicBezTo>
                <a:cubicBezTo>
                  <a:pt x="29" y="66"/>
                  <a:pt x="29" y="66"/>
                  <a:pt x="29" y="65"/>
                </a:cubicBezTo>
                <a:cubicBezTo>
                  <a:pt x="29" y="63"/>
                  <a:pt x="29" y="62"/>
                  <a:pt x="28" y="61"/>
                </a:cubicBezTo>
                <a:cubicBezTo>
                  <a:pt x="28" y="60"/>
                  <a:pt x="27" y="58"/>
                  <a:pt x="27" y="56"/>
                </a:cubicBezTo>
                <a:cubicBezTo>
                  <a:pt x="27" y="53"/>
                  <a:pt x="28" y="50"/>
                  <a:pt x="31" y="47"/>
                </a:cubicBezTo>
                <a:lnTo>
                  <a:pt x="31" y="47"/>
                </a:lnTo>
                <a:lnTo>
                  <a:pt x="32" y="47"/>
                </a:lnTo>
                <a:cubicBezTo>
                  <a:pt x="33" y="48"/>
                  <a:pt x="35" y="48"/>
                  <a:pt x="38" y="49"/>
                </a:cubicBezTo>
                <a:cubicBezTo>
                  <a:pt x="38" y="46"/>
                  <a:pt x="40" y="43"/>
                  <a:pt x="43" y="43"/>
                </a:cubicBezTo>
                <a:cubicBezTo>
                  <a:pt x="48" y="43"/>
                  <a:pt x="54" y="47"/>
                  <a:pt x="60" y="50"/>
                </a:cubicBezTo>
                <a:cubicBezTo>
                  <a:pt x="64" y="53"/>
                  <a:pt x="68" y="55"/>
                  <a:pt x="70" y="55"/>
                </a:cubicBezTo>
                <a:cubicBezTo>
                  <a:pt x="77" y="55"/>
                  <a:pt x="81" y="49"/>
                  <a:pt x="82" y="43"/>
                </a:cubicBezTo>
                <a:cubicBezTo>
                  <a:pt x="78" y="39"/>
                  <a:pt x="76" y="33"/>
                  <a:pt x="76" y="30"/>
                </a:cubicBezTo>
                <a:cubicBezTo>
                  <a:pt x="76" y="29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3"/>
                  <a:pt x="75" y="23"/>
                  <a:pt x="74" y="23"/>
                </a:cubicBezTo>
                <a:cubicBezTo>
                  <a:pt x="74" y="23"/>
                  <a:pt x="72" y="23"/>
                  <a:pt x="71" y="24"/>
                </a:cubicBezTo>
                <a:cubicBezTo>
                  <a:pt x="69" y="24"/>
                  <a:pt x="67" y="24"/>
                  <a:pt x="65" y="24"/>
                </a:cubicBezTo>
                <a:cubicBezTo>
                  <a:pt x="60" y="24"/>
                  <a:pt x="59" y="20"/>
                  <a:pt x="58" y="17"/>
                </a:cubicBezTo>
                <a:cubicBezTo>
                  <a:pt x="58" y="16"/>
                  <a:pt x="57" y="14"/>
                  <a:pt x="56" y="14"/>
                </a:cubicBezTo>
                <a:cubicBezTo>
                  <a:pt x="55" y="13"/>
                  <a:pt x="53" y="13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8" y="13"/>
                  <a:pt x="46" y="13"/>
                  <a:pt x="43" y="12"/>
                </a:cubicBezTo>
                <a:cubicBezTo>
                  <a:pt x="42" y="12"/>
                  <a:pt x="41" y="11"/>
                  <a:pt x="38" y="8"/>
                </a:cubicBezTo>
                <a:cubicBezTo>
                  <a:pt x="37" y="7"/>
                  <a:pt x="34" y="4"/>
                  <a:pt x="31" y="0"/>
                </a:cubicBezTo>
                <a:cubicBezTo>
                  <a:pt x="31" y="6"/>
                  <a:pt x="30" y="11"/>
                  <a:pt x="25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8185320" y="4437360"/>
            <a:ext cx="237960" cy="227880"/>
          </a:xfrm>
          <a:custGeom>
            <a:avLst/>
            <a:gdLst/>
            <a:ahLst/>
            <a:cxnLst/>
            <a:rect l="l" t="t" r="r" b="b"/>
            <a:pathLst>
              <a:path w="52" h="56">
                <a:moveTo>
                  <a:pt x="36" y="49"/>
                </a:moveTo>
                <a:lnTo>
                  <a:pt x="38" y="49"/>
                </a:lnTo>
                <a:cubicBezTo>
                  <a:pt x="41" y="39"/>
                  <a:pt x="43" y="34"/>
                  <a:pt x="44" y="34"/>
                </a:cubicBezTo>
                <a:lnTo>
                  <a:pt x="48" y="27"/>
                </a:lnTo>
                <a:cubicBezTo>
                  <a:pt x="48" y="25"/>
                  <a:pt x="49" y="23"/>
                  <a:pt x="50" y="22"/>
                </a:cubicBezTo>
                <a:cubicBezTo>
                  <a:pt x="51" y="21"/>
                  <a:pt x="52" y="20"/>
                  <a:pt x="52" y="19"/>
                </a:cubicBezTo>
                <a:cubicBezTo>
                  <a:pt x="52" y="14"/>
                  <a:pt x="50" y="12"/>
                  <a:pt x="47" y="10"/>
                </a:cubicBezTo>
                <a:cubicBezTo>
                  <a:pt x="45" y="8"/>
                  <a:pt x="42" y="5"/>
                  <a:pt x="42" y="0"/>
                </a:cubicBezTo>
                <a:cubicBezTo>
                  <a:pt x="40" y="2"/>
                  <a:pt x="37" y="4"/>
                  <a:pt x="35" y="4"/>
                </a:cubicBezTo>
                <a:cubicBezTo>
                  <a:pt x="33" y="4"/>
                  <a:pt x="33" y="3"/>
                  <a:pt x="32" y="2"/>
                </a:cubicBezTo>
                <a:cubicBezTo>
                  <a:pt x="31" y="2"/>
                  <a:pt x="31" y="1"/>
                  <a:pt x="30" y="1"/>
                </a:cubicBezTo>
                <a:cubicBezTo>
                  <a:pt x="30" y="1"/>
                  <a:pt x="29" y="2"/>
                  <a:pt x="29" y="3"/>
                </a:cubicBezTo>
                <a:cubicBezTo>
                  <a:pt x="28" y="5"/>
                  <a:pt x="27" y="7"/>
                  <a:pt x="24" y="7"/>
                </a:cubicBezTo>
                <a:cubicBezTo>
                  <a:pt x="21" y="7"/>
                  <a:pt x="20" y="5"/>
                  <a:pt x="18" y="3"/>
                </a:cubicBezTo>
                <a:cubicBezTo>
                  <a:pt x="17" y="2"/>
                  <a:pt x="15" y="1"/>
                  <a:pt x="13" y="1"/>
                </a:cubicBezTo>
                <a:cubicBezTo>
                  <a:pt x="9" y="1"/>
                  <a:pt x="7" y="3"/>
                  <a:pt x="5" y="5"/>
                </a:cubicBezTo>
                <a:cubicBezTo>
                  <a:pt x="4" y="7"/>
                  <a:pt x="2" y="8"/>
                  <a:pt x="0" y="9"/>
                </a:cubicBezTo>
                <a:cubicBezTo>
                  <a:pt x="1" y="12"/>
                  <a:pt x="1" y="15"/>
                  <a:pt x="2" y="18"/>
                </a:cubicBezTo>
                <a:cubicBezTo>
                  <a:pt x="2" y="21"/>
                  <a:pt x="2" y="24"/>
                  <a:pt x="3" y="26"/>
                </a:cubicBezTo>
                <a:cubicBezTo>
                  <a:pt x="4" y="28"/>
                  <a:pt x="5" y="29"/>
                  <a:pt x="7" y="31"/>
                </a:cubicBezTo>
                <a:cubicBezTo>
                  <a:pt x="10" y="33"/>
                  <a:pt x="13" y="35"/>
                  <a:pt x="13" y="40"/>
                </a:cubicBezTo>
                <a:lnTo>
                  <a:pt x="13" y="43"/>
                </a:lnTo>
                <a:cubicBezTo>
                  <a:pt x="13" y="47"/>
                  <a:pt x="16" y="54"/>
                  <a:pt x="20" y="56"/>
                </a:cubicBezTo>
                <a:lnTo>
                  <a:pt x="25" y="56"/>
                </a:lnTo>
                <a:cubicBezTo>
                  <a:pt x="25" y="49"/>
                  <a:pt x="32" y="49"/>
                  <a:pt x="36" y="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7"/>
          <p:cNvSpPr/>
          <p:nvPr/>
        </p:nvSpPr>
        <p:spPr>
          <a:xfrm>
            <a:off x="7688160" y="5087880"/>
            <a:ext cx="536400" cy="544320"/>
          </a:xfrm>
          <a:custGeom>
            <a:avLst/>
            <a:gdLst/>
            <a:ahLst/>
            <a:cxnLst/>
            <a:rect l="l" t="t" r="r" b="b"/>
            <a:pathLst>
              <a:path w="117" h="133">
                <a:moveTo>
                  <a:pt x="117" y="19"/>
                </a:moveTo>
                <a:cubicBezTo>
                  <a:pt x="117" y="17"/>
                  <a:pt x="116" y="15"/>
                  <a:pt x="115" y="13"/>
                </a:cubicBezTo>
                <a:cubicBezTo>
                  <a:pt x="114" y="11"/>
                  <a:pt x="113" y="9"/>
                  <a:pt x="113" y="7"/>
                </a:cubicBezTo>
                <a:cubicBezTo>
                  <a:pt x="112" y="6"/>
                  <a:pt x="110" y="6"/>
                  <a:pt x="110" y="6"/>
                </a:cubicBezTo>
                <a:cubicBezTo>
                  <a:pt x="108" y="6"/>
                  <a:pt x="107" y="6"/>
                  <a:pt x="105" y="7"/>
                </a:cubicBezTo>
                <a:cubicBezTo>
                  <a:pt x="103" y="7"/>
                  <a:pt x="101" y="8"/>
                  <a:pt x="99" y="8"/>
                </a:cubicBezTo>
                <a:cubicBezTo>
                  <a:pt x="94" y="8"/>
                  <a:pt x="91" y="6"/>
                  <a:pt x="89" y="4"/>
                </a:cubicBezTo>
                <a:cubicBezTo>
                  <a:pt x="87" y="2"/>
                  <a:pt x="85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2"/>
                </a:cubicBezTo>
                <a:cubicBezTo>
                  <a:pt x="80" y="3"/>
                  <a:pt x="80" y="5"/>
                  <a:pt x="80" y="6"/>
                </a:cubicBezTo>
                <a:lnTo>
                  <a:pt x="80" y="7"/>
                </a:lnTo>
                <a:cubicBezTo>
                  <a:pt x="77" y="11"/>
                  <a:pt x="72" y="11"/>
                  <a:pt x="68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2"/>
                  <a:pt x="65" y="13"/>
                  <a:pt x="66" y="14"/>
                </a:cubicBezTo>
                <a:cubicBezTo>
                  <a:pt x="66" y="15"/>
                  <a:pt x="67" y="16"/>
                  <a:pt x="67" y="18"/>
                </a:cubicBezTo>
                <a:lnTo>
                  <a:pt x="67" y="19"/>
                </a:lnTo>
                <a:lnTo>
                  <a:pt x="66" y="19"/>
                </a:lnTo>
                <a:cubicBezTo>
                  <a:pt x="63" y="19"/>
                  <a:pt x="61" y="19"/>
                  <a:pt x="59" y="19"/>
                </a:cubicBezTo>
                <a:cubicBezTo>
                  <a:pt x="58" y="18"/>
                  <a:pt x="58" y="18"/>
                  <a:pt x="57" y="18"/>
                </a:cubicBezTo>
                <a:cubicBezTo>
                  <a:pt x="57" y="18"/>
                  <a:pt x="56" y="18"/>
                  <a:pt x="56" y="19"/>
                </a:cubicBezTo>
                <a:lnTo>
                  <a:pt x="56" y="23"/>
                </a:lnTo>
                <a:cubicBezTo>
                  <a:pt x="56" y="29"/>
                  <a:pt x="50" y="39"/>
                  <a:pt x="41" y="39"/>
                </a:cubicBezTo>
                <a:cubicBezTo>
                  <a:pt x="38" y="39"/>
                  <a:pt x="35" y="36"/>
                  <a:pt x="33" y="33"/>
                </a:cubicBezTo>
                <a:cubicBezTo>
                  <a:pt x="30" y="29"/>
                  <a:pt x="28" y="26"/>
                  <a:pt x="24" y="26"/>
                </a:cubicBezTo>
                <a:cubicBezTo>
                  <a:pt x="24" y="26"/>
                  <a:pt x="24" y="26"/>
                  <a:pt x="24" y="27"/>
                </a:cubicBezTo>
                <a:cubicBezTo>
                  <a:pt x="23" y="27"/>
                  <a:pt x="22" y="29"/>
                  <a:pt x="21" y="29"/>
                </a:cubicBezTo>
                <a:cubicBezTo>
                  <a:pt x="18" y="29"/>
                  <a:pt x="17" y="27"/>
                  <a:pt x="15" y="26"/>
                </a:cubicBezTo>
                <a:cubicBezTo>
                  <a:pt x="14" y="25"/>
                  <a:pt x="13" y="24"/>
                  <a:pt x="11" y="24"/>
                </a:cubicBezTo>
                <a:cubicBezTo>
                  <a:pt x="8" y="24"/>
                  <a:pt x="3" y="28"/>
                  <a:pt x="0" y="32"/>
                </a:cubicBezTo>
                <a:cubicBezTo>
                  <a:pt x="4" y="35"/>
                  <a:pt x="8" y="36"/>
                  <a:pt x="11" y="37"/>
                </a:cubicBezTo>
                <a:cubicBezTo>
                  <a:pt x="13" y="37"/>
                  <a:pt x="14" y="37"/>
                  <a:pt x="15" y="38"/>
                </a:cubicBezTo>
                <a:cubicBezTo>
                  <a:pt x="19" y="41"/>
                  <a:pt x="20" y="43"/>
                  <a:pt x="19" y="45"/>
                </a:cubicBezTo>
                <a:cubicBezTo>
                  <a:pt x="18" y="48"/>
                  <a:pt x="14" y="49"/>
                  <a:pt x="5" y="48"/>
                </a:cubicBezTo>
                <a:cubicBezTo>
                  <a:pt x="5" y="48"/>
                  <a:pt x="5" y="48"/>
                  <a:pt x="5" y="49"/>
                </a:cubicBezTo>
                <a:cubicBezTo>
                  <a:pt x="5" y="51"/>
                  <a:pt x="5" y="54"/>
                  <a:pt x="5" y="56"/>
                </a:cubicBezTo>
                <a:cubicBezTo>
                  <a:pt x="13" y="56"/>
                  <a:pt x="26" y="61"/>
                  <a:pt x="26" y="67"/>
                </a:cubicBezTo>
                <a:cubicBezTo>
                  <a:pt x="26" y="70"/>
                  <a:pt x="25" y="72"/>
                  <a:pt x="23" y="73"/>
                </a:cubicBezTo>
                <a:cubicBezTo>
                  <a:pt x="22" y="75"/>
                  <a:pt x="20" y="77"/>
                  <a:pt x="20" y="81"/>
                </a:cubicBezTo>
                <a:cubicBezTo>
                  <a:pt x="20" y="84"/>
                  <a:pt x="22" y="86"/>
                  <a:pt x="25" y="88"/>
                </a:cubicBezTo>
                <a:cubicBezTo>
                  <a:pt x="27" y="90"/>
                  <a:pt x="29" y="92"/>
                  <a:pt x="29" y="95"/>
                </a:cubicBezTo>
                <a:cubicBezTo>
                  <a:pt x="29" y="97"/>
                  <a:pt x="29" y="99"/>
                  <a:pt x="28" y="101"/>
                </a:cubicBezTo>
                <a:cubicBezTo>
                  <a:pt x="28" y="102"/>
                  <a:pt x="28" y="103"/>
                  <a:pt x="27" y="105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32" y="105"/>
                  <a:pt x="33" y="106"/>
                  <a:pt x="35" y="108"/>
                </a:cubicBezTo>
                <a:cubicBezTo>
                  <a:pt x="36" y="106"/>
                  <a:pt x="39" y="105"/>
                  <a:pt x="41" y="105"/>
                </a:cubicBezTo>
                <a:cubicBezTo>
                  <a:pt x="43" y="105"/>
                  <a:pt x="45" y="106"/>
                  <a:pt x="46" y="107"/>
                </a:cubicBezTo>
                <a:cubicBezTo>
                  <a:pt x="47" y="107"/>
                  <a:pt x="48" y="108"/>
                  <a:pt x="49" y="108"/>
                </a:cubicBezTo>
                <a:cubicBezTo>
                  <a:pt x="50" y="108"/>
                  <a:pt x="51" y="107"/>
                  <a:pt x="52" y="105"/>
                </a:cubicBezTo>
                <a:cubicBezTo>
                  <a:pt x="52" y="104"/>
                  <a:pt x="52" y="103"/>
                  <a:pt x="53" y="102"/>
                </a:cubicBezTo>
                <a:lnTo>
                  <a:pt x="53" y="102"/>
                </a:lnTo>
                <a:lnTo>
                  <a:pt x="58" y="102"/>
                </a:lnTo>
                <a:lnTo>
                  <a:pt x="58" y="103"/>
                </a:lnTo>
                <a:cubicBezTo>
                  <a:pt x="58" y="108"/>
                  <a:pt x="61" y="112"/>
                  <a:pt x="65" y="115"/>
                </a:cubicBezTo>
                <a:cubicBezTo>
                  <a:pt x="67" y="117"/>
                  <a:pt x="69" y="120"/>
                  <a:pt x="70" y="122"/>
                </a:cubicBezTo>
                <a:cubicBezTo>
                  <a:pt x="70" y="124"/>
                  <a:pt x="71" y="125"/>
                  <a:pt x="71" y="126"/>
                </a:cubicBezTo>
                <a:cubicBezTo>
                  <a:pt x="71" y="130"/>
                  <a:pt x="72" y="131"/>
                  <a:pt x="74" y="131"/>
                </a:cubicBezTo>
                <a:cubicBezTo>
                  <a:pt x="76" y="131"/>
                  <a:pt x="78" y="132"/>
                  <a:pt x="79" y="132"/>
                </a:cubicBezTo>
                <a:cubicBezTo>
                  <a:pt x="80" y="133"/>
                  <a:pt x="81" y="133"/>
                  <a:pt x="81" y="133"/>
                </a:cubicBezTo>
                <a:cubicBezTo>
                  <a:pt x="83" y="133"/>
                  <a:pt x="84" y="133"/>
                  <a:pt x="84" y="130"/>
                </a:cubicBezTo>
                <a:lnTo>
                  <a:pt x="84" y="129"/>
                </a:lnTo>
                <a:lnTo>
                  <a:pt x="84" y="129"/>
                </a:lnTo>
                <a:cubicBezTo>
                  <a:pt x="85" y="129"/>
                  <a:pt x="85" y="128"/>
                  <a:pt x="85" y="127"/>
                </a:cubicBezTo>
                <a:cubicBezTo>
                  <a:pt x="85" y="126"/>
                  <a:pt x="86" y="124"/>
                  <a:pt x="88" y="123"/>
                </a:cubicBezTo>
                <a:cubicBezTo>
                  <a:pt x="90" y="122"/>
                  <a:pt x="92" y="122"/>
                  <a:pt x="94" y="121"/>
                </a:cubicBezTo>
                <a:cubicBezTo>
                  <a:pt x="102" y="119"/>
                  <a:pt x="109" y="117"/>
                  <a:pt x="109" y="108"/>
                </a:cubicBezTo>
                <a:lnTo>
                  <a:pt x="109" y="106"/>
                </a:lnTo>
                <a:lnTo>
                  <a:pt x="106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5" y="108"/>
                  <a:pt x="104" y="108"/>
                  <a:pt x="102" y="108"/>
                </a:cubicBezTo>
                <a:cubicBezTo>
                  <a:pt x="101" y="108"/>
                  <a:pt x="99" y="108"/>
                  <a:pt x="98" y="105"/>
                </a:cubicBezTo>
                <a:cubicBezTo>
                  <a:pt x="98" y="105"/>
                  <a:pt x="98" y="104"/>
                  <a:pt x="98" y="104"/>
                </a:cubicBezTo>
                <a:cubicBezTo>
                  <a:pt x="98" y="104"/>
                  <a:pt x="98" y="103"/>
                  <a:pt x="97" y="102"/>
                </a:cubicBezTo>
                <a:lnTo>
                  <a:pt x="97" y="100"/>
                </a:lnTo>
                <a:cubicBezTo>
                  <a:pt x="92" y="99"/>
                  <a:pt x="86" y="91"/>
                  <a:pt x="86" y="86"/>
                </a:cubicBezTo>
                <a:cubicBezTo>
                  <a:pt x="86" y="84"/>
                  <a:pt x="86" y="82"/>
                  <a:pt x="87" y="80"/>
                </a:cubicBezTo>
                <a:cubicBezTo>
                  <a:pt x="88" y="78"/>
                  <a:pt x="88" y="77"/>
                  <a:pt x="88" y="75"/>
                </a:cubicBezTo>
                <a:cubicBezTo>
                  <a:pt x="88" y="72"/>
                  <a:pt x="87" y="71"/>
                  <a:pt x="85" y="69"/>
                </a:cubicBezTo>
                <a:cubicBezTo>
                  <a:pt x="83" y="68"/>
                  <a:pt x="82" y="67"/>
                  <a:pt x="82" y="64"/>
                </a:cubicBezTo>
                <a:cubicBezTo>
                  <a:pt x="82" y="60"/>
                  <a:pt x="90" y="54"/>
                  <a:pt x="94" y="54"/>
                </a:cubicBezTo>
                <a:cubicBezTo>
                  <a:pt x="96" y="54"/>
                  <a:pt x="98" y="55"/>
                  <a:pt x="99" y="56"/>
                </a:cubicBezTo>
                <a:cubicBezTo>
                  <a:pt x="101" y="56"/>
                  <a:pt x="102" y="57"/>
                  <a:pt x="104" y="57"/>
                </a:cubicBezTo>
                <a:cubicBezTo>
                  <a:pt x="106" y="57"/>
                  <a:pt x="106" y="57"/>
                  <a:pt x="107" y="56"/>
                </a:cubicBezTo>
                <a:cubicBezTo>
                  <a:pt x="108" y="55"/>
                  <a:pt x="108" y="52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lnTo>
                  <a:pt x="108" y="38"/>
                </a:lnTo>
                <a:cubicBezTo>
                  <a:pt x="108" y="33"/>
                  <a:pt x="110" y="31"/>
                  <a:pt x="113" y="28"/>
                </a:cubicBezTo>
                <a:cubicBezTo>
                  <a:pt x="115" y="26"/>
                  <a:pt x="117" y="24"/>
                  <a:pt x="117" y="1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8"/>
          <p:cNvSpPr/>
          <p:nvPr/>
        </p:nvSpPr>
        <p:spPr>
          <a:xfrm>
            <a:off x="7827480" y="4683600"/>
            <a:ext cx="297720" cy="333360"/>
          </a:xfrm>
          <a:custGeom>
            <a:avLst/>
            <a:gdLst/>
            <a:ahLst/>
            <a:cxnLst/>
            <a:rect l="l" t="t" r="r" b="b"/>
            <a:pathLst>
              <a:path w="63" h="81">
                <a:moveTo>
                  <a:pt x="56" y="42"/>
                </a:moveTo>
                <a:lnTo>
                  <a:pt x="56" y="42"/>
                </a:ln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59" y="37"/>
                  <a:pt x="59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5"/>
                  <a:pt x="59" y="35"/>
                  <a:pt x="59" y="34"/>
                </a:cubicBezTo>
                <a:cubicBezTo>
                  <a:pt x="59" y="33"/>
                  <a:pt x="59" y="32"/>
                  <a:pt x="60" y="30"/>
                </a:cubicBezTo>
                <a:cubicBezTo>
                  <a:pt x="61" y="29"/>
                  <a:pt x="62" y="28"/>
                  <a:pt x="63" y="26"/>
                </a:cubicBezTo>
                <a:cubicBezTo>
                  <a:pt x="58" y="24"/>
                  <a:pt x="54" y="23"/>
                  <a:pt x="49" y="21"/>
                </a:cubicBezTo>
                <a:cubicBezTo>
                  <a:pt x="44" y="20"/>
                  <a:pt x="40" y="19"/>
                  <a:pt x="34" y="17"/>
                </a:cubicBezTo>
                <a:cubicBezTo>
                  <a:pt x="31" y="16"/>
                  <a:pt x="30" y="13"/>
                  <a:pt x="28" y="10"/>
                </a:cubicBezTo>
                <a:cubicBezTo>
                  <a:pt x="27" y="7"/>
                  <a:pt x="25" y="5"/>
                  <a:pt x="23" y="5"/>
                </a:cubicBezTo>
                <a:lnTo>
                  <a:pt x="17" y="5"/>
                </a:lnTo>
                <a:cubicBezTo>
                  <a:pt x="14" y="5"/>
                  <a:pt x="13" y="3"/>
                  <a:pt x="12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1"/>
                  <a:pt x="9" y="3"/>
                  <a:pt x="9" y="4"/>
                </a:cubicBezTo>
                <a:cubicBezTo>
                  <a:pt x="8" y="6"/>
                  <a:pt x="8" y="7"/>
                  <a:pt x="7" y="8"/>
                </a:cubicBezTo>
                <a:cubicBezTo>
                  <a:pt x="6" y="9"/>
                  <a:pt x="5" y="10"/>
                  <a:pt x="4" y="11"/>
                </a:cubicBezTo>
                <a:cubicBezTo>
                  <a:pt x="2" y="12"/>
                  <a:pt x="0" y="13"/>
                  <a:pt x="0" y="15"/>
                </a:cubicBezTo>
                <a:cubicBezTo>
                  <a:pt x="0" y="19"/>
                  <a:pt x="2" y="20"/>
                  <a:pt x="5" y="20"/>
                </a:cubicBezTo>
                <a:cubicBezTo>
                  <a:pt x="6" y="21"/>
                  <a:pt x="8" y="21"/>
                  <a:pt x="9" y="23"/>
                </a:cubicBezTo>
                <a:cubicBezTo>
                  <a:pt x="10" y="26"/>
                  <a:pt x="11" y="28"/>
                  <a:pt x="11" y="31"/>
                </a:cubicBezTo>
                <a:cubicBezTo>
                  <a:pt x="11" y="33"/>
                  <a:pt x="11" y="35"/>
                  <a:pt x="13" y="36"/>
                </a:cubicBezTo>
                <a:cubicBezTo>
                  <a:pt x="14" y="37"/>
                  <a:pt x="16" y="37"/>
                  <a:pt x="18" y="38"/>
                </a:cubicBezTo>
                <a:cubicBezTo>
                  <a:pt x="22" y="39"/>
                  <a:pt x="26" y="40"/>
                  <a:pt x="26" y="43"/>
                </a:cubicBezTo>
                <a:lnTo>
                  <a:pt x="26" y="52"/>
                </a:lnTo>
                <a:cubicBezTo>
                  <a:pt x="26" y="53"/>
                  <a:pt x="26" y="54"/>
                  <a:pt x="26" y="55"/>
                </a:cubicBezTo>
                <a:cubicBezTo>
                  <a:pt x="26" y="58"/>
                  <a:pt x="26" y="59"/>
                  <a:pt x="27" y="62"/>
                </a:cubicBezTo>
                <a:cubicBezTo>
                  <a:pt x="28" y="63"/>
                  <a:pt x="29" y="63"/>
                  <a:pt x="30" y="64"/>
                </a:cubicBezTo>
                <a:cubicBezTo>
                  <a:pt x="32" y="64"/>
                  <a:pt x="34" y="65"/>
                  <a:pt x="35" y="67"/>
                </a:cubicBezTo>
                <a:lnTo>
                  <a:pt x="42" y="81"/>
                </a:lnTo>
                <a:cubicBezTo>
                  <a:pt x="43" y="76"/>
                  <a:pt x="47" y="72"/>
                  <a:pt x="50" y="69"/>
                </a:cubicBezTo>
                <a:cubicBezTo>
                  <a:pt x="54" y="66"/>
                  <a:pt x="58" y="63"/>
                  <a:pt x="58" y="57"/>
                </a:cubicBezTo>
                <a:cubicBezTo>
                  <a:pt x="58" y="56"/>
                  <a:pt x="58" y="56"/>
                  <a:pt x="57" y="55"/>
                </a:cubicBezTo>
                <a:cubicBezTo>
                  <a:pt x="57" y="54"/>
                  <a:pt x="56" y="54"/>
                  <a:pt x="56" y="53"/>
                </a:cubicBezTo>
                <a:cubicBezTo>
                  <a:pt x="56" y="51"/>
                  <a:pt x="57" y="51"/>
                  <a:pt x="59" y="50"/>
                </a:cubicBezTo>
                <a:cubicBezTo>
                  <a:pt x="60" y="49"/>
                  <a:pt x="61" y="48"/>
                  <a:pt x="61" y="47"/>
                </a:cubicBezTo>
                <a:cubicBezTo>
                  <a:pt x="61" y="46"/>
                  <a:pt x="59" y="45"/>
                  <a:pt x="57" y="43"/>
                </a:cubicBezTo>
                <a:lnTo>
                  <a:pt x="56" y="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9"/>
          <p:cNvSpPr/>
          <p:nvPr/>
        </p:nvSpPr>
        <p:spPr>
          <a:xfrm>
            <a:off x="9160200" y="4244040"/>
            <a:ext cx="675720" cy="685080"/>
          </a:xfrm>
          <a:custGeom>
            <a:avLst/>
            <a:gdLst/>
            <a:ahLst/>
            <a:cxnLst/>
            <a:rect l="l" t="t" r="r" b="b"/>
            <a:pathLst>
              <a:path w="147" h="172">
                <a:moveTo>
                  <a:pt x="87" y="123"/>
                </a:moveTo>
                <a:cubicBezTo>
                  <a:pt x="89" y="118"/>
                  <a:pt x="91" y="112"/>
                  <a:pt x="97" y="112"/>
                </a:cubicBezTo>
                <a:cubicBezTo>
                  <a:pt x="102" y="112"/>
                  <a:pt x="108" y="117"/>
                  <a:pt x="115" y="121"/>
                </a:cubicBezTo>
                <a:cubicBezTo>
                  <a:pt x="118" y="124"/>
                  <a:pt x="120" y="126"/>
                  <a:pt x="123" y="127"/>
                </a:cubicBezTo>
                <a:cubicBezTo>
                  <a:pt x="124" y="123"/>
                  <a:pt x="127" y="120"/>
                  <a:pt x="130" y="119"/>
                </a:cubicBezTo>
                <a:lnTo>
                  <a:pt x="131" y="118"/>
                </a:lnTo>
                <a:lnTo>
                  <a:pt x="131" y="102"/>
                </a:lnTo>
                <a:cubicBezTo>
                  <a:pt x="131" y="96"/>
                  <a:pt x="135" y="93"/>
                  <a:pt x="140" y="91"/>
                </a:cubicBezTo>
                <a:cubicBezTo>
                  <a:pt x="143" y="88"/>
                  <a:pt x="147" y="86"/>
                  <a:pt x="147" y="81"/>
                </a:cubicBezTo>
                <a:cubicBezTo>
                  <a:pt x="147" y="77"/>
                  <a:pt x="144" y="75"/>
                  <a:pt x="140" y="73"/>
                </a:cubicBezTo>
                <a:cubicBezTo>
                  <a:pt x="137" y="71"/>
                  <a:pt x="132" y="69"/>
                  <a:pt x="132" y="63"/>
                </a:cubicBezTo>
                <a:lnTo>
                  <a:pt x="129" y="63"/>
                </a:lnTo>
                <a:cubicBezTo>
                  <a:pt x="127" y="63"/>
                  <a:pt x="125" y="65"/>
                  <a:pt x="124" y="66"/>
                </a:cubicBezTo>
                <a:cubicBezTo>
                  <a:pt x="122" y="67"/>
                  <a:pt x="121" y="68"/>
                  <a:pt x="118" y="68"/>
                </a:cubicBezTo>
                <a:cubicBezTo>
                  <a:pt x="116" y="68"/>
                  <a:pt x="114" y="66"/>
                  <a:pt x="113" y="62"/>
                </a:cubicBezTo>
                <a:cubicBezTo>
                  <a:pt x="113" y="62"/>
                  <a:pt x="113" y="62"/>
                  <a:pt x="112" y="62"/>
                </a:cubicBezTo>
                <a:cubicBezTo>
                  <a:pt x="111" y="63"/>
                  <a:pt x="109" y="63"/>
                  <a:pt x="107" y="63"/>
                </a:cubicBezTo>
                <a:cubicBezTo>
                  <a:pt x="104" y="63"/>
                  <a:pt x="103" y="63"/>
                  <a:pt x="101" y="63"/>
                </a:cubicBezTo>
                <a:cubicBezTo>
                  <a:pt x="100" y="62"/>
                  <a:pt x="99" y="62"/>
                  <a:pt x="97" y="62"/>
                </a:cubicBezTo>
                <a:cubicBezTo>
                  <a:pt x="93" y="62"/>
                  <a:pt x="91" y="65"/>
                  <a:pt x="89" y="67"/>
                </a:cubicBezTo>
                <a:cubicBezTo>
                  <a:pt x="87" y="69"/>
                  <a:pt x="86" y="71"/>
                  <a:pt x="83" y="71"/>
                </a:cubicBezTo>
                <a:cubicBezTo>
                  <a:pt x="79" y="71"/>
                  <a:pt x="78" y="68"/>
                  <a:pt x="77" y="65"/>
                </a:cubicBezTo>
                <a:cubicBezTo>
                  <a:pt x="76" y="63"/>
                  <a:pt x="76" y="61"/>
                  <a:pt x="75" y="60"/>
                </a:cubicBezTo>
                <a:lnTo>
                  <a:pt x="74" y="60"/>
                </a:lnTo>
                <a:lnTo>
                  <a:pt x="78" y="50"/>
                </a:lnTo>
                <a:cubicBezTo>
                  <a:pt x="76" y="50"/>
                  <a:pt x="72" y="48"/>
                  <a:pt x="72" y="45"/>
                </a:cubicBezTo>
                <a:cubicBezTo>
                  <a:pt x="72" y="42"/>
                  <a:pt x="74" y="40"/>
                  <a:pt x="76" y="39"/>
                </a:cubicBezTo>
                <a:cubicBezTo>
                  <a:pt x="77" y="38"/>
                  <a:pt x="78" y="38"/>
                  <a:pt x="78" y="37"/>
                </a:cubicBezTo>
                <a:cubicBezTo>
                  <a:pt x="79" y="34"/>
                  <a:pt x="80" y="31"/>
                  <a:pt x="81" y="28"/>
                </a:cubicBezTo>
                <a:cubicBezTo>
                  <a:pt x="82" y="24"/>
                  <a:pt x="84" y="18"/>
                  <a:pt x="87" y="14"/>
                </a:cubicBezTo>
                <a:cubicBezTo>
                  <a:pt x="86" y="13"/>
                  <a:pt x="86" y="11"/>
                  <a:pt x="86" y="9"/>
                </a:cubicBezTo>
                <a:cubicBezTo>
                  <a:pt x="86" y="7"/>
                  <a:pt x="86" y="4"/>
                  <a:pt x="84" y="2"/>
                </a:cubicBezTo>
                <a:cubicBezTo>
                  <a:pt x="84" y="1"/>
                  <a:pt x="84" y="1"/>
                  <a:pt x="83" y="1"/>
                </a:cubicBezTo>
                <a:cubicBezTo>
                  <a:pt x="82" y="1"/>
                  <a:pt x="81" y="1"/>
                  <a:pt x="80" y="1"/>
                </a:cubicBezTo>
                <a:cubicBezTo>
                  <a:pt x="79" y="1"/>
                  <a:pt x="77" y="2"/>
                  <a:pt x="76" y="2"/>
                </a:cubicBezTo>
                <a:cubicBezTo>
                  <a:pt x="75" y="2"/>
                  <a:pt x="74" y="1"/>
                  <a:pt x="73" y="0"/>
                </a:cubicBezTo>
                <a:cubicBezTo>
                  <a:pt x="69" y="4"/>
                  <a:pt x="64" y="9"/>
                  <a:pt x="60" y="15"/>
                </a:cubicBezTo>
                <a:cubicBezTo>
                  <a:pt x="59" y="17"/>
                  <a:pt x="58" y="18"/>
                  <a:pt x="57" y="19"/>
                </a:cubicBezTo>
                <a:cubicBezTo>
                  <a:pt x="56" y="26"/>
                  <a:pt x="54" y="30"/>
                  <a:pt x="53" y="35"/>
                </a:cubicBezTo>
                <a:cubicBezTo>
                  <a:pt x="51" y="41"/>
                  <a:pt x="50" y="46"/>
                  <a:pt x="50" y="54"/>
                </a:cubicBezTo>
                <a:cubicBezTo>
                  <a:pt x="50" y="58"/>
                  <a:pt x="46" y="60"/>
                  <a:pt x="39" y="60"/>
                </a:cubicBezTo>
                <a:cubicBezTo>
                  <a:pt x="36" y="60"/>
                  <a:pt x="33" y="60"/>
                  <a:pt x="30" y="60"/>
                </a:cubicBezTo>
                <a:cubicBezTo>
                  <a:pt x="28" y="60"/>
                  <a:pt x="25" y="59"/>
                  <a:pt x="24" y="60"/>
                </a:cubicBezTo>
                <a:cubicBezTo>
                  <a:pt x="23" y="60"/>
                  <a:pt x="22" y="61"/>
                  <a:pt x="22" y="62"/>
                </a:cubicBezTo>
                <a:cubicBezTo>
                  <a:pt x="21" y="63"/>
                  <a:pt x="20" y="65"/>
                  <a:pt x="19" y="66"/>
                </a:cubicBezTo>
                <a:cubicBezTo>
                  <a:pt x="18" y="66"/>
                  <a:pt x="16" y="67"/>
                  <a:pt x="16" y="68"/>
                </a:cubicBezTo>
                <a:cubicBezTo>
                  <a:pt x="17" y="70"/>
                  <a:pt x="26" y="82"/>
                  <a:pt x="29" y="84"/>
                </a:cubicBezTo>
                <a:lnTo>
                  <a:pt x="29" y="85"/>
                </a:lnTo>
                <a:lnTo>
                  <a:pt x="29" y="90"/>
                </a:lnTo>
                <a:lnTo>
                  <a:pt x="28" y="90"/>
                </a:lnTo>
                <a:cubicBezTo>
                  <a:pt x="26" y="90"/>
                  <a:pt x="24" y="91"/>
                  <a:pt x="23" y="92"/>
                </a:cubicBezTo>
                <a:cubicBezTo>
                  <a:pt x="22" y="93"/>
                  <a:pt x="20" y="94"/>
                  <a:pt x="18" y="94"/>
                </a:cubicBezTo>
                <a:cubicBezTo>
                  <a:pt x="16" y="94"/>
                  <a:pt x="15" y="93"/>
                  <a:pt x="14" y="92"/>
                </a:cubicBezTo>
                <a:cubicBezTo>
                  <a:pt x="13" y="92"/>
                  <a:pt x="13" y="91"/>
                  <a:pt x="11" y="91"/>
                </a:cubicBezTo>
                <a:cubicBezTo>
                  <a:pt x="6" y="91"/>
                  <a:pt x="0" y="98"/>
                  <a:pt x="0" y="102"/>
                </a:cubicBezTo>
                <a:cubicBezTo>
                  <a:pt x="0" y="103"/>
                  <a:pt x="3" y="106"/>
                  <a:pt x="4" y="106"/>
                </a:cubicBezTo>
                <a:lnTo>
                  <a:pt x="5" y="106"/>
                </a:lnTo>
                <a:cubicBezTo>
                  <a:pt x="7" y="107"/>
                  <a:pt x="9" y="108"/>
                  <a:pt x="10" y="109"/>
                </a:cubicBezTo>
                <a:cubicBezTo>
                  <a:pt x="11" y="110"/>
                  <a:pt x="12" y="111"/>
                  <a:pt x="15" y="112"/>
                </a:cubicBezTo>
                <a:lnTo>
                  <a:pt x="15" y="112"/>
                </a:lnTo>
                <a:cubicBezTo>
                  <a:pt x="17" y="113"/>
                  <a:pt x="20" y="113"/>
                  <a:pt x="22" y="113"/>
                </a:cubicBezTo>
                <a:cubicBezTo>
                  <a:pt x="25" y="113"/>
                  <a:pt x="27" y="113"/>
                  <a:pt x="30" y="115"/>
                </a:cubicBezTo>
                <a:cubicBezTo>
                  <a:pt x="31" y="116"/>
                  <a:pt x="31" y="117"/>
                  <a:pt x="32" y="118"/>
                </a:cubicBezTo>
                <a:cubicBezTo>
                  <a:pt x="33" y="119"/>
                  <a:pt x="33" y="119"/>
                  <a:pt x="33" y="119"/>
                </a:cubicBezTo>
                <a:lnTo>
                  <a:pt x="37" y="119"/>
                </a:lnTo>
                <a:lnTo>
                  <a:pt x="37" y="120"/>
                </a:lnTo>
                <a:cubicBezTo>
                  <a:pt x="39" y="121"/>
                  <a:pt x="39" y="122"/>
                  <a:pt x="39" y="124"/>
                </a:cubicBezTo>
                <a:cubicBezTo>
                  <a:pt x="39" y="126"/>
                  <a:pt x="39" y="127"/>
                  <a:pt x="41" y="127"/>
                </a:cubicBezTo>
                <a:lnTo>
                  <a:pt x="42" y="127"/>
                </a:lnTo>
                <a:lnTo>
                  <a:pt x="42" y="134"/>
                </a:lnTo>
                <a:cubicBezTo>
                  <a:pt x="42" y="134"/>
                  <a:pt x="43" y="135"/>
                  <a:pt x="44" y="136"/>
                </a:cubicBezTo>
                <a:cubicBezTo>
                  <a:pt x="45" y="138"/>
                  <a:pt x="46" y="139"/>
                  <a:pt x="46" y="141"/>
                </a:cubicBezTo>
                <a:cubicBezTo>
                  <a:pt x="46" y="143"/>
                  <a:pt x="45" y="144"/>
                  <a:pt x="44" y="145"/>
                </a:cubicBezTo>
                <a:cubicBezTo>
                  <a:pt x="43" y="146"/>
                  <a:pt x="42" y="147"/>
                  <a:pt x="42" y="149"/>
                </a:cubicBezTo>
                <a:cubicBezTo>
                  <a:pt x="42" y="153"/>
                  <a:pt x="48" y="169"/>
                  <a:pt x="53" y="172"/>
                </a:cubicBezTo>
                <a:cubicBezTo>
                  <a:pt x="53" y="171"/>
                  <a:pt x="53" y="169"/>
                  <a:pt x="53" y="168"/>
                </a:cubicBezTo>
                <a:cubicBezTo>
                  <a:pt x="53" y="167"/>
                  <a:pt x="53" y="166"/>
                  <a:pt x="53" y="165"/>
                </a:cubicBezTo>
                <a:cubicBezTo>
                  <a:pt x="53" y="159"/>
                  <a:pt x="56" y="156"/>
                  <a:pt x="59" y="154"/>
                </a:cubicBezTo>
                <a:cubicBezTo>
                  <a:pt x="61" y="153"/>
                  <a:pt x="62" y="152"/>
                  <a:pt x="63" y="149"/>
                </a:cubicBezTo>
                <a:cubicBezTo>
                  <a:pt x="64" y="147"/>
                  <a:pt x="64" y="145"/>
                  <a:pt x="64" y="142"/>
                </a:cubicBezTo>
                <a:cubicBezTo>
                  <a:pt x="64" y="139"/>
                  <a:pt x="65" y="137"/>
                  <a:pt x="65" y="135"/>
                </a:cubicBezTo>
                <a:lnTo>
                  <a:pt x="65" y="135"/>
                </a:lnTo>
                <a:cubicBezTo>
                  <a:pt x="66" y="133"/>
                  <a:pt x="72" y="131"/>
                  <a:pt x="73" y="131"/>
                </a:cubicBezTo>
                <a:cubicBezTo>
                  <a:pt x="75" y="131"/>
                  <a:pt x="76" y="132"/>
                  <a:pt x="76" y="133"/>
                </a:cubicBezTo>
                <a:cubicBezTo>
                  <a:pt x="77" y="134"/>
                  <a:pt x="77" y="134"/>
                  <a:pt x="78" y="134"/>
                </a:cubicBezTo>
                <a:cubicBezTo>
                  <a:pt x="83" y="134"/>
                  <a:pt x="85" y="129"/>
                  <a:pt x="87" y="1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0"/>
          <p:cNvSpPr/>
          <p:nvPr/>
        </p:nvSpPr>
        <p:spPr>
          <a:xfrm>
            <a:off x="7847280" y="4542840"/>
            <a:ext cx="297720" cy="245520"/>
          </a:xfrm>
          <a:custGeom>
            <a:avLst/>
            <a:gdLst/>
            <a:ahLst/>
            <a:cxnLst/>
            <a:rect l="l" t="t" r="r" b="b"/>
            <a:pathLst>
              <a:path w="67" h="61">
                <a:moveTo>
                  <a:pt x="9" y="36"/>
                </a:moveTo>
                <a:cubicBezTo>
                  <a:pt x="10" y="36"/>
                  <a:pt x="10" y="37"/>
                  <a:pt x="11" y="37"/>
                </a:cubicBezTo>
                <a:cubicBezTo>
                  <a:pt x="12" y="39"/>
                  <a:pt x="13" y="40"/>
                  <a:pt x="15" y="40"/>
                </a:cubicBezTo>
                <a:lnTo>
                  <a:pt x="21" y="40"/>
                </a:lnTo>
                <a:cubicBezTo>
                  <a:pt x="25" y="40"/>
                  <a:pt x="27" y="43"/>
                  <a:pt x="28" y="46"/>
                </a:cubicBezTo>
                <a:cubicBezTo>
                  <a:pt x="30" y="49"/>
                  <a:pt x="31" y="51"/>
                  <a:pt x="33" y="52"/>
                </a:cubicBezTo>
                <a:cubicBezTo>
                  <a:pt x="38" y="54"/>
                  <a:pt x="43" y="55"/>
                  <a:pt x="48" y="56"/>
                </a:cubicBezTo>
                <a:cubicBezTo>
                  <a:pt x="53" y="58"/>
                  <a:pt x="58" y="59"/>
                  <a:pt x="63" y="61"/>
                </a:cubicBezTo>
                <a:cubicBezTo>
                  <a:pt x="65" y="58"/>
                  <a:pt x="67" y="55"/>
                  <a:pt x="67" y="53"/>
                </a:cubicBezTo>
                <a:cubicBezTo>
                  <a:pt x="67" y="53"/>
                  <a:pt x="66" y="53"/>
                  <a:pt x="66" y="52"/>
                </a:cubicBezTo>
                <a:cubicBezTo>
                  <a:pt x="65" y="50"/>
                  <a:pt x="65" y="50"/>
                  <a:pt x="64" y="47"/>
                </a:cubicBezTo>
                <a:lnTo>
                  <a:pt x="64" y="47"/>
                </a:lnTo>
                <a:cubicBezTo>
                  <a:pt x="57" y="41"/>
                  <a:pt x="56" y="35"/>
                  <a:pt x="56" y="29"/>
                </a:cubicBezTo>
                <a:cubicBezTo>
                  <a:pt x="55" y="25"/>
                  <a:pt x="55" y="21"/>
                  <a:pt x="53" y="18"/>
                </a:cubicBezTo>
                <a:cubicBezTo>
                  <a:pt x="52" y="16"/>
                  <a:pt x="49" y="16"/>
                  <a:pt x="47" y="15"/>
                </a:cubicBezTo>
                <a:cubicBezTo>
                  <a:pt x="45" y="15"/>
                  <a:pt x="43" y="14"/>
                  <a:pt x="43" y="13"/>
                </a:cubicBezTo>
                <a:lnTo>
                  <a:pt x="43" y="12"/>
                </a:lnTo>
                <a:cubicBezTo>
                  <a:pt x="42" y="4"/>
                  <a:pt x="41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1"/>
                  <a:pt x="24" y="1"/>
                  <a:pt x="22" y="1"/>
                </a:cubicBezTo>
                <a:cubicBezTo>
                  <a:pt x="21" y="1"/>
                  <a:pt x="20" y="1"/>
                  <a:pt x="19" y="0"/>
                </a:cubicBezTo>
                <a:cubicBezTo>
                  <a:pt x="18" y="1"/>
                  <a:pt x="17" y="2"/>
                  <a:pt x="16" y="3"/>
                </a:cubicBezTo>
                <a:cubicBezTo>
                  <a:pt x="15" y="5"/>
                  <a:pt x="13" y="7"/>
                  <a:pt x="11" y="7"/>
                </a:cubicBezTo>
                <a:cubicBezTo>
                  <a:pt x="11" y="7"/>
                  <a:pt x="10" y="7"/>
                  <a:pt x="9" y="5"/>
                </a:cubicBezTo>
                <a:cubicBezTo>
                  <a:pt x="5" y="7"/>
                  <a:pt x="0" y="12"/>
                  <a:pt x="0" y="15"/>
                </a:cubicBezTo>
                <a:cubicBezTo>
                  <a:pt x="0" y="19"/>
                  <a:pt x="2" y="20"/>
                  <a:pt x="4" y="22"/>
                </a:cubicBezTo>
                <a:cubicBezTo>
                  <a:pt x="6" y="23"/>
                  <a:pt x="7" y="24"/>
                  <a:pt x="8" y="25"/>
                </a:cubicBezTo>
                <a:cubicBezTo>
                  <a:pt x="10" y="27"/>
                  <a:pt x="10" y="31"/>
                  <a:pt x="9" y="33"/>
                </a:cubicBezTo>
                <a:cubicBezTo>
                  <a:pt x="9" y="34"/>
                  <a:pt x="9" y="35"/>
                  <a:pt x="9" y="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1"/>
          <p:cNvSpPr/>
          <p:nvPr/>
        </p:nvSpPr>
        <p:spPr>
          <a:xfrm>
            <a:off x="9398880" y="5000040"/>
            <a:ext cx="556200" cy="667440"/>
          </a:xfrm>
          <a:custGeom>
            <a:avLst/>
            <a:gdLst/>
            <a:ahLst/>
            <a:cxnLst/>
            <a:rect l="l" t="t" r="r" b="b"/>
            <a:pathLst>
              <a:path w="121" h="168">
                <a:moveTo>
                  <a:pt x="75" y="137"/>
                </a:moveTo>
                <a:cubicBezTo>
                  <a:pt x="78" y="133"/>
                  <a:pt x="78" y="130"/>
                  <a:pt x="79" y="128"/>
                </a:cubicBezTo>
                <a:cubicBezTo>
                  <a:pt x="79" y="125"/>
                  <a:pt x="79" y="122"/>
                  <a:pt x="82" y="118"/>
                </a:cubicBezTo>
                <a:cubicBezTo>
                  <a:pt x="83" y="117"/>
                  <a:pt x="94" y="108"/>
                  <a:pt x="98" y="108"/>
                </a:cubicBezTo>
                <a:cubicBezTo>
                  <a:pt x="99" y="108"/>
                  <a:pt x="101" y="109"/>
                  <a:pt x="102" y="110"/>
                </a:cubicBezTo>
                <a:cubicBezTo>
                  <a:pt x="103" y="110"/>
                  <a:pt x="103" y="111"/>
                  <a:pt x="104" y="111"/>
                </a:cubicBezTo>
                <a:cubicBezTo>
                  <a:pt x="106" y="110"/>
                  <a:pt x="113" y="96"/>
                  <a:pt x="114" y="91"/>
                </a:cubicBezTo>
                <a:lnTo>
                  <a:pt x="112" y="91"/>
                </a:lnTo>
                <a:cubicBezTo>
                  <a:pt x="109" y="92"/>
                  <a:pt x="104" y="94"/>
                  <a:pt x="97" y="94"/>
                </a:cubicBezTo>
                <a:cubicBezTo>
                  <a:pt x="94" y="94"/>
                  <a:pt x="92" y="93"/>
                  <a:pt x="90" y="92"/>
                </a:cubicBezTo>
                <a:cubicBezTo>
                  <a:pt x="89" y="92"/>
                  <a:pt x="87" y="91"/>
                  <a:pt x="85" y="91"/>
                </a:cubicBezTo>
                <a:cubicBezTo>
                  <a:pt x="73" y="91"/>
                  <a:pt x="72" y="81"/>
                  <a:pt x="72" y="71"/>
                </a:cubicBezTo>
                <a:cubicBezTo>
                  <a:pt x="72" y="63"/>
                  <a:pt x="75" y="59"/>
                  <a:pt x="83" y="59"/>
                </a:cubicBezTo>
                <a:cubicBezTo>
                  <a:pt x="86" y="59"/>
                  <a:pt x="92" y="59"/>
                  <a:pt x="92" y="64"/>
                </a:cubicBezTo>
                <a:cubicBezTo>
                  <a:pt x="92" y="67"/>
                  <a:pt x="91" y="68"/>
                  <a:pt x="90" y="70"/>
                </a:cubicBezTo>
                <a:cubicBezTo>
                  <a:pt x="89" y="70"/>
                  <a:pt x="88" y="71"/>
                  <a:pt x="88" y="72"/>
                </a:cubicBezTo>
                <a:cubicBezTo>
                  <a:pt x="88" y="72"/>
                  <a:pt x="88" y="72"/>
                  <a:pt x="89" y="72"/>
                </a:cubicBezTo>
                <a:cubicBezTo>
                  <a:pt x="89" y="72"/>
                  <a:pt x="90" y="72"/>
                  <a:pt x="90" y="72"/>
                </a:cubicBezTo>
                <a:cubicBezTo>
                  <a:pt x="91" y="71"/>
                  <a:pt x="92" y="71"/>
                  <a:pt x="93" y="71"/>
                </a:cubicBezTo>
                <a:cubicBezTo>
                  <a:pt x="94" y="71"/>
                  <a:pt x="94" y="71"/>
                  <a:pt x="94" y="72"/>
                </a:cubicBezTo>
                <a:cubicBezTo>
                  <a:pt x="94" y="72"/>
                  <a:pt x="95" y="73"/>
                  <a:pt x="95" y="73"/>
                </a:cubicBezTo>
                <a:cubicBezTo>
                  <a:pt x="96" y="76"/>
                  <a:pt x="97" y="77"/>
                  <a:pt x="99" y="77"/>
                </a:cubicBezTo>
                <a:cubicBezTo>
                  <a:pt x="101" y="77"/>
                  <a:pt x="101" y="76"/>
                  <a:pt x="102" y="72"/>
                </a:cubicBezTo>
                <a:cubicBezTo>
                  <a:pt x="102" y="72"/>
                  <a:pt x="103" y="71"/>
                  <a:pt x="103" y="71"/>
                </a:cubicBezTo>
                <a:cubicBezTo>
                  <a:pt x="104" y="71"/>
                  <a:pt x="105" y="71"/>
                  <a:pt x="106" y="71"/>
                </a:cubicBezTo>
                <a:cubicBezTo>
                  <a:pt x="108" y="71"/>
                  <a:pt x="110" y="72"/>
                  <a:pt x="111" y="72"/>
                </a:cubicBezTo>
                <a:cubicBezTo>
                  <a:pt x="115" y="72"/>
                  <a:pt x="118" y="71"/>
                  <a:pt x="119" y="70"/>
                </a:cubicBezTo>
                <a:cubicBezTo>
                  <a:pt x="118" y="68"/>
                  <a:pt x="117" y="66"/>
                  <a:pt x="117" y="61"/>
                </a:cubicBezTo>
                <a:cubicBezTo>
                  <a:pt x="117" y="58"/>
                  <a:pt x="118" y="55"/>
                  <a:pt x="119" y="53"/>
                </a:cubicBezTo>
                <a:cubicBezTo>
                  <a:pt x="120" y="51"/>
                  <a:pt x="121" y="49"/>
                  <a:pt x="121" y="47"/>
                </a:cubicBezTo>
                <a:cubicBezTo>
                  <a:pt x="121" y="47"/>
                  <a:pt x="121" y="47"/>
                  <a:pt x="120" y="47"/>
                </a:cubicBezTo>
                <a:cubicBezTo>
                  <a:pt x="120" y="48"/>
                  <a:pt x="119" y="48"/>
                  <a:pt x="118" y="48"/>
                </a:cubicBezTo>
                <a:cubicBezTo>
                  <a:pt x="111" y="48"/>
                  <a:pt x="97" y="39"/>
                  <a:pt x="94" y="32"/>
                </a:cubicBezTo>
                <a:cubicBezTo>
                  <a:pt x="93" y="32"/>
                  <a:pt x="92" y="32"/>
                  <a:pt x="91" y="32"/>
                </a:cubicBezTo>
                <a:cubicBezTo>
                  <a:pt x="90" y="31"/>
                  <a:pt x="90" y="31"/>
                  <a:pt x="89" y="31"/>
                </a:cubicBezTo>
                <a:cubicBezTo>
                  <a:pt x="86" y="31"/>
                  <a:pt x="85" y="30"/>
                  <a:pt x="84" y="29"/>
                </a:cubicBezTo>
                <a:cubicBezTo>
                  <a:pt x="82" y="28"/>
                  <a:pt x="83" y="26"/>
                  <a:pt x="83" y="24"/>
                </a:cubicBezTo>
                <a:cubicBezTo>
                  <a:pt x="83" y="22"/>
                  <a:pt x="83" y="21"/>
                  <a:pt x="82" y="21"/>
                </a:cubicBezTo>
                <a:cubicBezTo>
                  <a:pt x="80" y="19"/>
                  <a:pt x="79" y="19"/>
                  <a:pt x="78" y="19"/>
                </a:cubicBezTo>
                <a:cubicBezTo>
                  <a:pt x="76" y="19"/>
                  <a:pt x="75" y="18"/>
                  <a:pt x="74" y="14"/>
                </a:cubicBezTo>
                <a:cubicBezTo>
                  <a:pt x="74" y="14"/>
                  <a:pt x="71" y="13"/>
                  <a:pt x="69" y="13"/>
                </a:cubicBezTo>
                <a:cubicBezTo>
                  <a:pt x="68" y="13"/>
                  <a:pt x="67" y="13"/>
                  <a:pt x="65" y="13"/>
                </a:cubicBezTo>
                <a:cubicBezTo>
                  <a:pt x="62" y="12"/>
                  <a:pt x="57" y="10"/>
                  <a:pt x="56" y="0"/>
                </a:cubicBezTo>
                <a:lnTo>
                  <a:pt x="55" y="0"/>
                </a:lnTo>
                <a:cubicBezTo>
                  <a:pt x="55" y="1"/>
                  <a:pt x="54" y="1"/>
                  <a:pt x="54" y="1"/>
                </a:cubicBezTo>
                <a:cubicBezTo>
                  <a:pt x="49" y="5"/>
                  <a:pt x="44" y="9"/>
                  <a:pt x="37" y="9"/>
                </a:cubicBezTo>
                <a:cubicBezTo>
                  <a:pt x="36" y="9"/>
                  <a:pt x="35" y="9"/>
                  <a:pt x="34" y="8"/>
                </a:cubicBezTo>
                <a:cubicBezTo>
                  <a:pt x="35" y="11"/>
                  <a:pt x="35" y="12"/>
                  <a:pt x="36" y="13"/>
                </a:cubicBezTo>
                <a:cubicBezTo>
                  <a:pt x="37" y="15"/>
                  <a:pt x="39" y="16"/>
                  <a:pt x="39" y="19"/>
                </a:cubicBezTo>
                <a:cubicBezTo>
                  <a:pt x="39" y="27"/>
                  <a:pt x="19" y="28"/>
                  <a:pt x="13" y="28"/>
                </a:cubicBezTo>
                <a:cubicBezTo>
                  <a:pt x="14" y="29"/>
                  <a:pt x="14" y="29"/>
                  <a:pt x="15" y="30"/>
                </a:cubicBezTo>
                <a:cubicBezTo>
                  <a:pt x="15" y="31"/>
                  <a:pt x="16" y="33"/>
                  <a:pt x="16" y="35"/>
                </a:cubicBezTo>
                <a:cubicBezTo>
                  <a:pt x="16" y="41"/>
                  <a:pt x="12" y="45"/>
                  <a:pt x="8" y="48"/>
                </a:cubicBezTo>
                <a:cubicBezTo>
                  <a:pt x="5" y="50"/>
                  <a:pt x="3" y="51"/>
                  <a:pt x="2" y="53"/>
                </a:cubicBezTo>
                <a:cubicBezTo>
                  <a:pt x="0" y="56"/>
                  <a:pt x="0" y="60"/>
                  <a:pt x="0" y="64"/>
                </a:cubicBezTo>
                <a:cubicBezTo>
                  <a:pt x="1" y="65"/>
                  <a:pt x="1" y="67"/>
                  <a:pt x="1" y="68"/>
                </a:cubicBezTo>
                <a:cubicBezTo>
                  <a:pt x="1" y="79"/>
                  <a:pt x="4" y="85"/>
                  <a:pt x="7" y="91"/>
                </a:cubicBezTo>
                <a:cubicBezTo>
                  <a:pt x="10" y="97"/>
                  <a:pt x="13" y="103"/>
                  <a:pt x="13" y="113"/>
                </a:cubicBezTo>
                <a:lnTo>
                  <a:pt x="13" y="120"/>
                </a:lnTo>
                <a:cubicBezTo>
                  <a:pt x="13" y="123"/>
                  <a:pt x="13" y="126"/>
                  <a:pt x="14" y="126"/>
                </a:cubicBezTo>
                <a:cubicBezTo>
                  <a:pt x="16" y="126"/>
                  <a:pt x="16" y="125"/>
                  <a:pt x="17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3" y="122"/>
                  <a:pt x="28" y="128"/>
                  <a:pt x="28" y="131"/>
                </a:cubicBezTo>
                <a:cubicBezTo>
                  <a:pt x="28" y="135"/>
                  <a:pt x="25" y="136"/>
                  <a:pt x="23" y="137"/>
                </a:cubicBezTo>
                <a:cubicBezTo>
                  <a:pt x="21" y="138"/>
                  <a:pt x="20" y="138"/>
                  <a:pt x="20" y="139"/>
                </a:cubicBezTo>
                <a:cubicBezTo>
                  <a:pt x="20" y="140"/>
                  <a:pt x="20" y="141"/>
                  <a:pt x="21" y="142"/>
                </a:cubicBezTo>
                <a:cubicBezTo>
                  <a:pt x="23" y="143"/>
                  <a:pt x="24" y="145"/>
                  <a:pt x="24" y="148"/>
                </a:cubicBezTo>
                <a:cubicBezTo>
                  <a:pt x="24" y="151"/>
                  <a:pt x="23" y="153"/>
                  <a:pt x="22" y="154"/>
                </a:cubicBezTo>
                <a:cubicBezTo>
                  <a:pt x="21" y="154"/>
                  <a:pt x="20" y="155"/>
                  <a:pt x="20" y="157"/>
                </a:cubicBezTo>
                <a:cubicBezTo>
                  <a:pt x="22" y="158"/>
                  <a:pt x="29" y="163"/>
                  <a:pt x="30" y="163"/>
                </a:cubicBezTo>
                <a:cubicBezTo>
                  <a:pt x="31" y="163"/>
                  <a:pt x="32" y="162"/>
                  <a:pt x="33" y="162"/>
                </a:cubicBezTo>
                <a:cubicBezTo>
                  <a:pt x="34" y="161"/>
                  <a:pt x="35" y="160"/>
                  <a:pt x="37" y="160"/>
                </a:cubicBezTo>
                <a:cubicBezTo>
                  <a:pt x="41" y="160"/>
                  <a:pt x="43" y="162"/>
                  <a:pt x="44" y="164"/>
                </a:cubicBezTo>
                <a:cubicBezTo>
                  <a:pt x="46" y="166"/>
                  <a:pt x="48" y="168"/>
                  <a:pt x="51" y="168"/>
                </a:cubicBezTo>
                <a:cubicBezTo>
                  <a:pt x="54" y="168"/>
                  <a:pt x="57" y="164"/>
                  <a:pt x="61" y="161"/>
                </a:cubicBezTo>
                <a:cubicBezTo>
                  <a:pt x="63" y="159"/>
                  <a:pt x="64" y="157"/>
                  <a:pt x="66" y="155"/>
                </a:cubicBezTo>
                <a:lnTo>
                  <a:pt x="65" y="153"/>
                </a:lnTo>
                <a:cubicBezTo>
                  <a:pt x="65" y="153"/>
                  <a:pt x="65" y="153"/>
                  <a:pt x="65" y="153"/>
                </a:cubicBezTo>
                <a:cubicBezTo>
                  <a:pt x="65" y="147"/>
                  <a:pt x="68" y="144"/>
                  <a:pt x="71" y="141"/>
                </a:cubicBezTo>
                <a:cubicBezTo>
                  <a:pt x="72" y="140"/>
                  <a:pt x="74" y="139"/>
                  <a:pt x="75" y="1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2"/>
          <p:cNvSpPr/>
          <p:nvPr/>
        </p:nvSpPr>
        <p:spPr>
          <a:xfrm>
            <a:off x="9060840" y="4630680"/>
            <a:ext cx="297720" cy="192600"/>
          </a:xfrm>
          <a:custGeom>
            <a:avLst/>
            <a:gdLst/>
            <a:ahLst/>
            <a:cxnLst/>
            <a:rect l="l" t="t" r="r" b="b"/>
            <a:pathLst>
              <a:path w="68" h="47">
                <a:moveTo>
                  <a:pt x="55" y="20"/>
                </a:moveTo>
                <a:cubicBezTo>
                  <a:pt x="54" y="19"/>
                  <a:pt x="54" y="18"/>
                  <a:pt x="53" y="18"/>
                </a:cubicBezTo>
                <a:cubicBezTo>
                  <a:pt x="51" y="16"/>
                  <a:pt x="49" y="16"/>
                  <a:pt x="47" y="16"/>
                </a:cubicBezTo>
                <a:cubicBezTo>
                  <a:pt x="44" y="16"/>
                  <a:pt x="42" y="16"/>
                  <a:pt x="39" y="15"/>
                </a:cubicBezTo>
                <a:cubicBezTo>
                  <a:pt x="36" y="14"/>
                  <a:pt x="35" y="13"/>
                  <a:pt x="34" y="12"/>
                </a:cubicBezTo>
                <a:cubicBezTo>
                  <a:pt x="32" y="11"/>
                  <a:pt x="31" y="10"/>
                  <a:pt x="29" y="9"/>
                </a:cubicBezTo>
                <a:cubicBezTo>
                  <a:pt x="27" y="9"/>
                  <a:pt x="24" y="7"/>
                  <a:pt x="23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18" y="1"/>
                  <a:pt x="17" y="0"/>
                  <a:pt x="14" y="0"/>
                </a:cubicBezTo>
                <a:cubicBezTo>
                  <a:pt x="7" y="0"/>
                  <a:pt x="0" y="4"/>
                  <a:pt x="0" y="12"/>
                </a:cubicBezTo>
                <a:cubicBezTo>
                  <a:pt x="0" y="13"/>
                  <a:pt x="1" y="15"/>
                  <a:pt x="1" y="17"/>
                </a:cubicBezTo>
                <a:cubicBezTo>
                  <a:pt x="2" y="19"/>
                  <a:pt x="2" y="20"/>
                  <a:pt x="3" y="21"/>
                </a:cubicBezTo>
                <a:cubicBezTo>
                  <a:pt x="11" y="21"/>
                  <a:pt x="19" y="22"/>
                  <a:pt x="21" y="26"/>
                </a:cubicBezTo>
                <a:cubicBezTo>
                  <a:pt x="22" y="28"/>
                  <a:pt x="22" y="30"/>
                  <a:pt x="22" y="32"/>
                </a:cubicBezTo>
                <a:cubicBezTo>
                  <a:pt x="23" y="34"/>
                  <a:pt x="23" y="35"/>
                  <a:pt x="25" y="35"/>
                </a:cubicBezTo>
                <a:cubicBezTo>
                  <a:pt x="26" y="35"/>
                  <a:pt x="26" y="36"/>
                  <a:pt x="26" y="37"/>
                </a:cubicBezTo>
                <a:cubicBezTo>
                  <a:pt x="26" y="41"/>
                  <a:pt x="26" y="44"/>
                  <a:pt x="28" y="46"/>
                </a:cubicBezTo>
                <a:cubicBezTo>
                  <a:pt x="30" y="47"/>
                  <a:pt x="31" y="47"/>
                  <a:pt x="35" y="47"/>
                </a:cubicBezTo>
                <a:cubicBezTo>
                  <a:pt x="36" y="47"/>
                  <a:pt x="38" y="46"/>
                  <a:pt x="39" y="45"/>
                </a:cubicBezTo>
                <a:cubicBezTo>
                  <a:pt x="41" y="44"/>
                  <a:pt x="43" y="42"/>
                  <a:pt x="45" y="42"/>
                </a:cubicBezTo>
                <a:cubicBezTo>
                  <a:pt x="47" y="42"/>
                  <a:pt x="49" y="43"/>
                  <a:pt x="50" y="44"/>
                </a:cubicBezTo>
                <a:cubicBezTo>
                  <a:pt x="51" y="45"/>
                  <a:pt x="52" y="46"/>
                  <a:pt x="53" y="46"/>
                </a:cubicBezTo>
                <a:cubicBezTo>
                  <a:pt x="54" y="46"/>
                  <a:pt x="54" y="45"/>
                  <a:pt x="54" y="45"/>
                </a:cubicBezTo>
                <a:cubicBezTo>
                  <a:pt x="55" y="44"/>
                  <a:pt x="56" y="43"/>
                  <a:pt x="58" y="43"/>
                </a:cubicBezTo>
                <a:cubicBezTo>
                  <a:pt x="59" y="43"/>
                  <a:pt x="60" y="44"/>
                  <a:pt x="61" y="46"/>
                </a:cubicBezTo>
                <a:cubicBezTo>
                  <a:pt x="62" y="46"/>
                  <a:pt x="62" y="47"/>
                  <a:pt x="63" y="47"/>
                </a:cubicBezTo>
                <a:lnTo>
                  <a:pt x="65" y="47"/>
                </a:lnTo>
                <a:cubicBezTo>
                  <a:pt x="65" y="46"/>
                  <a:pt x="66" y="45"/>
                  <a:pt x="67" y="44"/>
                </a:cubicBezTo>
                <a:cubicBezTo>
                  <a:pt x="68" y="43"/>
                  <a:pt x="68" y="43"/>
                  <a:pt x="68" y="42"/>
                </a:cubicBezTo>
                <a:cubicBezTo>
                  <a:pt x="68" y="41"/>
                  <a:pt x="67" y="40"/>
                  <a:pt x="67" y="38"/>
                </a:cubicBezTo>
                <a:cubicBezTo>
                  <a:pt x="66" y="37"/>
                  <a:pt x="65" y="36"/>
                  <a:pt x="65" y="35"/>
                </a:cubicBezTo>
                <a:lnTo>
                  <a:pt x="65" y="31"/>
                </a:lnTo>
                <a:cubicBezTo>
                  <a:pt x="62" y="30"/>
                  <a:pt x="62" y="27"/>
                  <a:pt x="61" y="25"/>
                </a:cubicBezTo>
                <a:cubicBezTo>
                  <a:pt x="61" y="24"/>
                  <a:pt x="61" y="23"/>
                  <a:pt x="61" y="23"/>
                </a:cubicBezTo>
                <a:lnTo>
                  <a:pt x="58" y="23"/>
                </a:lnTo>
                <a:cubicBezTo>
                  <a:pt x="56" y="23"/>
                  <a:pt x="56" y="21"/>
                  <a:pt x="55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3"/>
          <p:cNvSpPr/>
          <p:nvPr/>
        </p:nvSpPr>
        <p:spPr>
          <a:xfrm>
            <a:off x="9001080" y="4824000"/>
            <a:ext cx="556200" cy="421200"/>
          </a:xfrm>
          <a:custGeom>
            <a:avLst/>
            <a:gdLst/>
            <a:ahLst/>
            <a:cxnLst/>
            <a:rect l="l" t="t" r="r" b="b"/>
            <a:pathLst>
              <a:path w="125" h="105">
                <a:moveTo>
                  <a:pt x="120" y="55"/>
                </a:moveTo>
                <a:cubicBezTo>
                  <a:pt x="119" y="55"/>
                  <a:pt x="118" y="55"/>
                  <a:pt x="116" y="54"/>
                </a:cubicBezTo>
                <a:cubicBezTo>
                  <a:pt x="115" y="54"/>
                  <a:pt x="115" y="53"/>
                  <a:pt x="115" y="53"/>
                </a:cubicBezTo>
                <a:lnTo>
                  <a:pt x="115" y="50"/>
                </a:lnTo>
                <a:cubicBezTo>
                  <a:pt x="115" y="49"/>
                  <a:pt x="115" y="49"/>
                  <a:pt x="116" y="49"/>
                </a:cubicBezTo>
                <a:cubicBezTo>
                  <a:pt x="119" y="48"/>
                  <a:pt x="121" y="47"/>
                  <a:pt x="122" y="45"/>
                </a:cubicBezTo>
                <a:lnTo>
                  <a:pt x="116" y="45"/>
                </a:lnTo>
                <a:cubicBezTo>
                  <a:pt x="115" y="45"/>
                  <a:pt x="115" y="44"/>
                  <a:pt x="115" y="44"/>
                </a:cubicBezTo>
                <a:cubicBezTo>
                  <a:pt x="115" y="40"/>
                  <a:pt x="117" y="38"/>
                  <a:pt x="119" y="36"/>
                </a:cubicBezTo>
                <a:lnTo>
                  <a:pt x="119" y="33"/>
                </a:lnTo>
                <a:lnTo>
                  <a:pt x="116" y="33"/>
                </a:lnTo>
                <a:cubicBezTo>
                  <a:pt x="115" y="33"/>
                  <a:pt x="115" y="33"/>
                  <a:pt x="114" y="33"/>
                </a:cubicBezTo>
                <a:cubicBezTo>
                  <a:pt x="114" y="34"/>
                  <a:pt x="112" y="34"/>
                  <a:pt x="112" y="35"/>
                </a:cubicBezTo>
                <a:cubicBezTo>
                  <a:pt x="112" y="36"/>
                  <a:pt x="112" y="36"/>
                  <a:pt x="112" y="37"/>
                </a:cubicBezTo>
                <a:cubicBezTo>
                  <a:pt x="113" y="38"/>
                  <a:pt x="113" y="38"/>
                  <a:pt x="113" y="39"/>
                </a:cubicBezTo>
                <a:cubicBezTo>
                  <a:pt x="113" y="40"/>
                  <a:pt x="113" y="40"/>
                  <a:pt x="113" y="41"/>
                </a:cubicBezTo>
                <a:cubicBezTo>
                  <a:pt x="111" y="41"/>
                  <a:pt x="110" y="42"/>
                  <a:pt x="108" y="42"/>
                </a:cubicBezTo>
                <a:cubicBezTo>
                  <a:pt x="106" y="42"/>
                  <a:pt x="105" y="42"/>
                  <a:pt x="103" y="41"/>
                </a:cubicBezTo>
                <a:cubicBezTo>
                  <a:pt x="102" y="41"/>
                  <a:pt x="101" y="41"/>
                  <a:pt x="100" y="41"/>
                </a:cubicBezTo>
                <a:cubicBezTo>
                  <a:pt x="94" y="41"/>
                  <a:pt x="88" y="38"/>
                  <a:pt x="88" y="33"/>
                </a:cubicBezTo>
                <a:cubicBezTo>
                  <a:pt x="88" y="32"/>
                  <a:pt x="89" y="31"/>
                  <a:pt x="89" y="31"/>
                </a:cubicBezTo>
                <a:cubicBezTo>
                  <a:pt x="83" y="27"/>
                  <a:pt x="76" y="10"/>
                  <a:pt x="76" y="5"/>
                </a:cubicBezTo>
                <a:lnTo>
                  <a:pt x="76" y="5"/>
                </a:lnTo>
                <a:lnTo>
                  <a:pt x="74" y="5"/>
                </a:lnTo>
                <a:cubicBezTo>
                  <a:pt x="74" y="5"/>
                  <a:pt x="74" y="5"/>
                  <a:pt x="74" y="4"/>
                </a:cubicBezTo>
                <a:cubicBezTo>
                  <a:pt x="73" y="4"/>
                  <a:pt x="72" y="3"/>
                  <a:pt x="71" y="2"/>
                </a:cubicBezTo>
                <a:cubicBezTo>
                  <a:pt x="71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7" y="2"/>
                  <a:pt x="67" y="3"/>
                  <a:pt x="65" y="3"/>
                </a:cubicBezTo>
                <a:cubicBezTo>
                  <a:pt x="63" y="3"/>
                  <a:pt x="62" y="2"/>
                  <a:pt x="61" y="1"/>
                </a:cubicBezTo>
                <a:cubicBezTo>
                  <a:pt x="60" y="1"/>
                  <a:pt x="58" y="0"/>
                  <a:pt x="57" y="0"/>
                </a:cubicBezTo>
                <a:cubicBezTo>
                  <a:pt x="55" y="0"/>
                  <a:pt x="54" y="1"/>
                  <a:pt x="53" y="2"/>
                </a:cubicBezTo>
                <a:cubicBezTo>
                  <a:pt x="51" y="3"/>
                  <a:pt x="49" y="5"/>
                  <a:pt x="47" y="5"/>
                </a:cubicBezTo>
                <a:cubicBezTo>
                  <a:pt x="43" y="5"/>
                  <a:pt x="41" y="4"/>
                  <a:pt x="40" y="3"/>
                </a:cubicBezTo>
                <a:cubicBezTo>
                  <a:pt x="38" y="4"/>
                  <a:pt x="37" y="5"/>
                  <a:pt x="35" y="6"/>
                </a:cubicBezTo>
                <a:cubicBezTo>
                  <a:pt x="30" y="8"/>
                  <a:pt x="23" y="11"/>
                  <a:pt x="23" y="15"/>
                </a:cubicBezTo>
                <a:lnTo>
                  <a:pt x="23" y="21"/>
                </a:lnTo>
                <a:cubicBezTo>
                  <a:pt x="23" y="23"/>
                  <a:pt x="20" y="27"/>
                  <a:pt x="14" y="27"/>
                </a:cubicBezTo>
                <a:cubicBezTo>
                  <a:pt x="12" y="27"/>
                  <a:pt x="10" y="25"/>
                  <a:pt x="8" y="23"/>
                </a:cubicBezTo>
                <a:cubicBezTo>
                  <a:pt x="8" y="23"/>
                  <a:pt x="8" y="22"/>
                  <a:pt x="7" y="22"/>
                </a:cubicBezTo>
                <a:cubicBezTo>
                  <a:pt x="6" y="23"/>
                  <a:pt x="5" y="23"/>
                  <a:pt x="4" y="24"/>
                </a:cubicBezTo>
                <a:cubicBezTo>
                  <a:pt x="3" y="24"/>
                  <a:pt x="1" y="25"/>
                  <a:pt x="0" y="26"/>
                </a:cubicBezTo>
                <a:cubicBezTo>
                  <a:pt x="2" y="28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30"/>
                  <a:pt x="8" y="30"/>
                  <a:pt x="9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4" y="30"/>
                  <a:pt x="16" y="30"/>
                  <a:pt x="17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9" y="32"/>
                  <a:pt x="20" y="34"/>
                  <a:pt x="20" y="36"/>
                </a:cubicBezTo>
                <a:cubicBezTo>
                  <a:pt x="21" y="38"/>
                  <a:pt x="22" y="40"/>
                  <a:pt x="25" y="41"/>
                </a:cubicBezTo>
                <a:cubicBezTo>
                  <a:pt x="26" y="41"/>
                  <a:pt x="29" y="41"/>
                  <a:pt x="31" y="40"/>
                </a:cubicBezTo>
                <a:cubicBezTo>
                  <a:pt x="32" y="40"/>
                  <a:pt x="33" y="40"/>
                  <a:pt x="34" y="40"/>
                </a:cubicBezTo>
                <a:cubicBezTo>
                  <a:pt x="36" y="40"/>
                  <a:pt x="37" y="40"/>
                  <a:pt x="37" y="41"/>
                </a:cubicBezTo>
                <a:cubicBezTo>
                  <a:pt x="39" y="42"/>
                  <a:pt x="38" y="44"/>
                  <a:pt x="38" y="46"/>
                </a:cubicBezTo>
                <a:cubicBezTo>
                  <a:pt x="38" y="47"/>
                  <a:pt x="38" y="48"/>
                  <a:pt x="38" y="49"/>
                </a:cubicBezTo>
                <a:cubicBezTo>
                  <a:pt x="40" y="57"/>
                  <a:pt x="47" y="68"/>
                  <a:pt x="54" y="68"/>
                </a:cubicBezTo>
                <a:cubicBezTo>
                  <a:pt x="55" y="68"/>
                  <a:pt x="56" y="69"/>
                  <a:pt x="57" y="69"/>
                </a:cubicBezTo>
                <a:cubicBezTo>
                  <a:pt x="58" y="69"/>
                  <a:pt x="58" y="69"/>
                  <a:pt x="59" y="69"/>
                </a:cubicBezTo>
                <a:cubicBezTo>
                  <a:pt x="59" y="66"/>
                  <a:pt x="60" y="65"/>
                  <a:pt x="64" y="64"/>
                </a:cubicBezTo>
                <a:cubicBezTo>
                  <a:pt x="64" y="63"/>
                  <a:pt x="65" y="64"/>
                  <a:pt x="65" y="64"/>
                </a:cubicBezTo>
                <a:cubicBezTo>
                  <a:pt x="66" y="66"/>
                  <a:pt x="67" y="67"/>
                  <a:pt x="68" y="69"/>
                </a:cubicBezTo>
                <a:cubicBezTo>
                  <a:pt x="71" y="75"/>
                  <a:pt x="74" y="81"/>
                  <a:pt x="77" y="86"/>
                </a:cubicBezTo>
                <a:cubicBezTo>
                  <a:pt x="79" y="86"/>
                  <a:pt x="80" y="87"/>
                  <a:pt x="82" y="88"/>
                </a:cubicBezTo>
                <a:cubicBezTo>
                  <a:pt x="83" y="89"/>
                  <a:pt x="84" y="90"/>
                  <a:pt x="86" y="90"/>
                </a:cubicBezTo>
                <a:cubicBezTo>
                  <a:pt x="86" y="91"/>
                  <a:pt x="86" y="91"/>
                  <a:pt x="86" y="91"/>
                </a:cubicBezTo>
                <a:cubicBezTo>
                  <a:pt x="87" y="91"/>
                  <a:pt x="87" y="92"/>
                  <a:pt x="87" y="92"/>
                </a:cubicBezTo>
                <a:cubicBezTo>
                  <a:pt x="86" y="94"/>
                  <a:pt x="85" y="95"/>
                  <a:pt x="84" y="96"/>
                </a:cubicBezTo>
                <a:cubicBezTo>
                  <a:pt x="83" y="97"/>
                  <a:pt x="83" y="97"/>
                  <a:pt x="83" y="99"/>
                </a:cubicBezTo>
                <a:cubicBezTo>
                  <a:pt x="83" y="101"/>
                  <a:pt x="85" y="104"/>
                  <a:pt x="87" y="105"/>
                </a:cubicBezTo>
                <a:cubicBezTo>
                  <a:pt x="87" y="103"/>
                  <a:pt x="88" y="100"/>
                  <a:pt x="89" y="98"/>
                </a:cubicBezTo>
                <a:cubicBezTo>
                  <a:pt x="90" y="96"/>
                  <a:pt x="93" y="94"/>
                  <a:pt x="95" y="92"/>
                </a:cubicBezTo>
                <a:cubicBezTo>
                  <a:pt x="99" y="89"/>
                  <a:pt x="103" y="86"/>
                  <a:pt x="103" y="81"/>
                </a:cubicBezTo>
                <a:cubicBezTo>
                  <a:pt x="103" y="80"/>
                  <a:pt x="102" y="78"/>
                  <a:pt x="102" y="77"/>
                </a:cubicBezTo>
                <a:cubicBezTo>
                  <a:pt x="101" y="76"/>
                  <a:pt x="100" y="75"/>
                  <a:pt x="100" y="73"/>
                </a:cubicBezTo>
                <a:cubicBezTo>
                  <a:pt x="100" y="72"/>
                  <a:pt x="100" y="71"/>
                  <a:pt x="101" y="71"/>
                </a:cubicBezTo>
                <a:cubicBezTo>
                  <a:pt x="111" y="71"/>
                  <a:pt x="125" y="69"/>
                  <a:pt x="125" y="65"/>
                </a:cubicBezTo>
                <a:cubicBezTo>
                  <a:pt x="125" y="63"/>
                  <a:pt x="124" y="62"/>
                  <a:pt x="123" y="61"/>
                </a:cubicBezTo>
                <a:cubicBezTo>
                  <a:pt x="122" y="59"/>
                  <a:pt x="121" y="58"/>
                  <a:pt x="120" y="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4"/>
          <p:cNvSpPr/>
          <p:nvPr/>
        </p:nvSpPr>
        <p:spPr>
          <a:xfrm>
            <a:off x="8961120" y="4736160"/>
            <a:ext cx="218160" cy="17496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43" y="25"/>
                </a:moveTo>
                <a:cubicBezTo>
                  <a:pt x="45" y="24"/>
                  <a:pt x="46" y="23"/>
                  <a:pt x="47" y="23"/>
                </a:cubicBezTo>
                <a:cubicBezTo>
                  <a:pt x="45" y="20"/>
                  <a:pt x="45" y="17"/>
                  <a:pt x="45" y="14"/>
                </a:cubicBezTo>
                <a:cubicBezTo>
                  <a:pt x="41" y="13"/>
                  <a:pt x="41" y="10"/>
                  <a:pt x="41" y="8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1"/>
                  <a:pt x="33" y="0"/>
                  <a:pt x="23" y="0"/>
                </a:cubicBezTo>
                <a:cubicBezTo>
                  <a:pt x="15" y="0"/>
                  <a:pt x="15" y="2"/>
                  <a:pt x="15" y="6"/>
                </a:cubicBezTo>
                <a:cubicBezTo>
                  <a:pt x="14" y="8"/>
                  <a:pt x="14" y="11"/>
                  <a:pt x="13" y="14"/>
                </a:cubicBezTo>
                <a:cubicBezTo>
                  <a:pt x="12" y="16"/>
                  <a:pt x="9" y="17"/>
                  <a:pt x="6" y="19"/>
                </a:cubicBezTo>
                <a:cubicBezTo>
                  <a:pt x="3" y="20"/>
                  <a:pt x="0" y="22"/>
                  <a:pt x="0" y="24"/>
                </a:cubicBezTo>
                <a:cubicBezTo>
                  <a:pt x="0" y="25"/>
                  <a:pt x="1" y="25"/>
                  <a:pt x="2" y="26"/>
                </a:cubicBezTo>
                <a:cubicBezTo>
                  <a:pt x="3" y="27"/>
                  <a:pt x="5" y="29"/>
                  <a:pt x="5" y="31"/>
                </a:cubicBezTo>
                <a:cubicBezTo>
                  <a:pt x="5" y="32"/>
                  <a:pt x="3" y="34"/>
                  <a:pt x="2" y="34"/>
                </a:cubicBez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3" y="41"/>
                  <a:pt x="8" y="45"/>
                </a:cubicBezTo>
                <a:cubicBezTo>
                  <a:pt x="9" y="44"/>
                  <a:pt x="11" y="43"/>
                  <a:pt x="12" y="43"/>
                </a:cubicBezTo>
                <a:cubicBezTo>
                  <a:pt x="13" y="42"/>
                  <a:pt x="15" y="42"/>
                  <a:pt x="16" y="41"/>
                </a:cubicBezTo>
                <a:cubicBezTo>
                  <a:pt x="16" y="40"/>
                  <a:pt x="17" y="40"/>
                  <a:pt x="17" y="41"/>
                </a:cubicBezTo>
                <a:cubicBezTo>
                  <a:pt x="18" y="41"/>
                  <a:pt x="18" y="42"/>
                  <a:pt x="19" y="42"/>
                </a:cubicBezTo>
                <a:cubicBezTo>
                  <a:pt x="20" y="44"/>
                  <a:pt x="22" y="45"/>
                  <a:pt x="23" y="45"/>
                </a:cubicBezTo>
                <a:cubicBezTo>
                  <a:pt x="28" y="45"/>
                  <a:pt x="29" y="43"/>
                  <a:pt x="29" y="42"/>
                </a:cubicBezTo>
                <a:lnTo>
                  <a:pt x="29" y="36"/>
                </a:lnTo>
                <a:cubicBezTo>
                  <a:pt x="29" y="31"/>
                  <a:pt x="37" y="27"/>
                  <a:pt x="43" y="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0"/>
          <p:cNvSpPr/>
          <p:nvPr/>
        </p:nvSpPr>
        <p:spPr>
          <a:xfrm>
            <a:off x="9398880" y="4701240"/>
            <a:ext cx="317520" cy="333360"/>
          </a:xfrm>
          <a:custGeom>
            <a:avLst/>
            <a:gdLst/>
            <a:ahLst/>
            <a:cxnLst/>
            <a:rect l="l" t="t" r="r" b="b"/>
            <a:pathLst>
              <a:path w="69" h="83">
                <a:moveTo>
                  <a:pt x="58" y="58"/>
                </a:moveTo>
                <a:cubicBezTo>
                  <a:pt x="60" y="56"/>
                  <a:pt x="61" y="48"/>
                  <a:pt x="62" y="45"/>
                </a:cubicBezTo>
                <a:cubicBezTo>
                  <a:pt x="63" y="42"/>
                  <a:pt x="63" y="38"/>
                  <a:pt x="64" y="34"/>
                </a:cubicBezTo>
                <a:cubicBezTo>
                  <a:pt x="65" y="28"/>
                  <a:pt x="66" y="20"/>
                  <a:pt x="69" y="15"/>
                </a:cubicBezTo>
                <a:cubicBezTo>
                  <a:pt x="66" y="14"/>
                  <a:pt x="64" y="12"/>
                  <a:pt x="60" y="9"/>
                </a:cubicBezTo>
                <a:cubicBezTo>
                  <a:pt x="55" y="5"/>
                  <a:pt x="48" y="0"/>
                  <a:pt x="44" y="0"/>
                </a:cubicBezTo>
                <a:cubicBezTo>
                  <a:pt x="40" y="0"/>
                  <a:pt x="38" y="5"/>
                  <a:pt x="36" y="10"/>
                </a:cubicBezTo>
                <a:cubicBezTo>
                  <a:pt x="34" y="16"/>
                  <a:pt x="32" y="23"/>
                  <a:pt x="25" y="23"/>
                </a:cubicBezTo>
                <a:cubicBezTo>
                  <a:pt x="23" y="23"/>
                  <a:pt x="22" y="22"/>
                  <a:pt x="22" y="21"/>
                </a:cubicBezTo>
                <a:cubicBezTo>
                  <a:pt x="21" y="20"/>
                  <a:pt x="21" y="20"/>
                  <a:pt x="20" y="20"/>
                </a:cubicBezTo>
                <a:cubicBezTo>
                  <a:pt x="19" y="20"/>
                  <a:pt x="15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4" y="26"/>
                  <a:pt x="13" y="28"/>
                </a:cubicBezTo>
                <a:cubicBezTo>
                  <a:pt x="13" y="31"/>
                  <a:pt x="13" y="34"/>
                  <a:pt x="12" y="36"/>
                </a:cubicBezTo>
                <a:cubicBezTo>
                  <a:pt x="12" y="39"/>
                  <a:pt x="9" y="41"/>
                  <a:pt x="7" y="42"/>
                </a:cubicBezTo>
                <a:cubicBezTo>
                  <a:pt x="5" y="44"/>
                  <a:pt x="2" y="46"/>
                  <a:pt x="2" y="51"/>
                </a:cubicBezTo>
                <a:cubicBezTo>
                  <a:pt x="2" y="52"/>
                  <a:pt x="2" y="53"/>
                  <a:pt x="2" y="54"/>
                </a:cubicBezTo>
                <a:cubicBezTo>
                  <a:pt x="2" y="56"/>
                  <a:pt x="3" y="58"/>
                  <a:pt x="2" y="60"/>
                </a:cubicBezTo>
                <a:cubicBezTo>
                  <a:pt x="2" y="61"/>
                  <a:pt x="1" y="62"/>
                  <a:pt x="1" y="62"/>
                </a:cubicBezTo>
                <a:cubicBezTo>
                  <a:pt x="1" y="62"/>
                  <a:pt x="1" y="63"/>
                  <a:pt x="0" y="63"/>
                </a:cubicBezTo>
                <a:cubicBezTo>
                  <a:pt x="1" y="68"/>
                  <a:pt x="9" y="68"/>
                  <a:pt x="10" y="68"/>
                </a:cubicBezTo>
                <a:cubicBezTo>
                  <a:pt x="11" y="68"/>
                  <a:pt x="12" y="69"/>
                  <a:pt x="14" y="69"/>
                </a:cubicBezTo>
                <a:cubicBezTo>
                  <a:pt x="16" y="69"/>
                  <a:pt x="19" y="70"/>
                  <a:pt x="21" y="69"/>
                </a:cubicBezTo>
                <a:cubicBezTo>
                  <a:pt x="21" y="69"/>
                  <a:pt x="20" y="68"/>
                  <a:pt x="20" y="68"/>
                </a:cubicBezTo>
                <a:cubicBezTo>
                  <a:pt x="20" y="67"/>
                  <a:pt x="19" y="67"/>
                  <a:pt x="19" y="65"/>
                </a:cubicBezTo>
                <a:cubicBezTo>
                  <a:pt x="19" y="63"/>
                  <a:pt x="22" y="62"/>
                  <a:pt x="24" y="61"/>
                </a:cubicBezTo>
                <a:cubicBezTo>
                  <a:pt x="24" y="61"/>
                  <a:pt x="24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lnTo>
                  <a:pt x="30" y="61"/>
                </a:lnTo>
                <a:cubicBezTo>
                  <a:pt x="31" y="61"/>
                  <a:pt x="31" y="61"/>
                  <a:pt x="31" y="62"/>
                </a:cubicBezTo>
                <a:lnTo>
                  <a:pt x="31" y="66"/>
                </a:lnTo>
                <a:cubicBezTo>
                  <a:pt x="31" y="67"/>
                  <a:pt x="31" y="67"/>
                  <a:pt x="31" y="67"/>
                </a:cubicBezTo>
                <a:cubicBezTo>
                  <a:pt x="29" y="69"/>
                  <a:pt x="28" y="70"/>
                  <a:pt x="27" y="72"/>
                </a:cubicBezTo>
                <a:lnTo>
                  <a:pt x="33" y="72"/>
                </a:lnTo>
                <a:cubicBezTo>
                  <a:pt x="34" y="72"/>
                  <a:pt x="34" y="73"/>
                  <a:pt x="34" y="74"/>
                </a:cubicBezTo>
                <a:cubicBezTo>
                  <a:pt x="34" y="77"/>
                  <a:pt x="32" y="79"/>
                  <a:pt x="27" y="81"/>
                </a:cubicBezTo>
                <a:lnTo>
                  <a:pt x="27" y="82"/>
                </a:lnTo>
                <a:cubicBezTo>
                  <a:pt x="29" y="83"/>
                  <a:pt x="29" y="83"/>
                  <a:pt x="30" y="82"/>
                </a:cubicBezTo>
                <a:cubicBezTo>
                  <a:pt x="30" y="82"/>
                  <a:pt x="31" y="82"/>
                  <a:pt x="31" y="82"/>
                </a:cubicBezTo>
                <a:cubicBezTo>
                  <a:pt x="31" y="82"/>
                  <a:pt x="31" y="82"/>
                  <a:pt x="32" y="82"/>
                </a:cubicBezTo>
                <a:lnTo>
                  <a:pt x="32" y="82"/>
                </a:lnTo>
                <a:cubicBezTo>
                  <a:pt x="32" y="82"/>
                  <a:pt x="33" y="82"/>
                  <a:pt x="33" y="82"/>
                </a:cubicBezTo>
                <a:cubicBezTo>
                  <a:pt x="34" y="82"/>
                  <a:pt x="35" y="82"/>
                  <a:pt x="36" y="82"/>
                </a:cubicBezTo>
                <a:cubicBezTo>
                  <a:pt x="41" y="82"/>
                  <a:pt x="46" y="79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4"/>
                  <a:pt x="46" y="72"/>
                  <a:pt x="46" y="68"/>
                </a:cubicBezTo>
                <a:cubicBezTo>
                  <a:pt x="46" y="63"/>
                  <a:pt x="51" y="61"/>
                  <a:pt x="55" y="60"/>
                </a:cubicBezTo>
                <a:cubicBezTo>
                  <a:pt x="56" y="60"/>
                  <a:pt x="57" y="59"/>
                  <a:pt x="58" y="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51"/>
          <p:cNvSpPr/>
          <p:nvPr/>
        </p:nvSpPr>
        <p:spPr>
          <a:xfrm>
            <a:off x="7389720" y="5245920"/>
            <a:ext cx="416880" cy="474120"/>
          </a:xfrm>
          <a:custGeom>
            <a:avLst/>
            <a:gdLst/>
            <a:ahLst/>
            <a:cxnLst/>
            <a:rect l="l" t="t" r="r" b="b"/>
            <a:pathLst>
              <a:path w="94" h="121">
                <a:moveTo>
                  <a:pt x="90" y="71"/>
                </a:moveTo>
                <a:lnTo>
                  <a:pt x="90" y="70"/>
                </a:lnTo>
                <a:lnTo>
                  <a:pt x="92" y="69"/>
                </a:lnTo>
                <a:cubicBezTo>
                  <a:pt x="92" y="67"/>
                  <a:pt x="92" y="65"/>
                  <a:pt x="93" y="63"/>
                </a:cubicBezTo>
                <a:cubicBezTo>
                  <a:pt x="93" y="62"/>
                  <a:pt x="94" y="60"/>
                  <a:pt x="94" y="58"/>
                </a:cubicBezTo>
                <a:cubicBezTo>
                  <a:pt x="94" y="56"/>
                  <a:pt x="92" y="55"/>
                  <a:pt x="90" y="53"/>
                </a:cubicBezTo>
                <a:cubicBezTo>
                  <a:pt x="88" y="51"/>
                  <a:pt x="85" y="48"/>
                  <a:pt x="85" y="44"/>
                </a:cubicBezTo>
                <a:cubicBezTo>
                  <a:pt x="85" y="40"/>
                  <a:pt x="87" y="37"/>
                  <a:pt x="88" y="35"/>
                </a:cubicBezTo>
                <a:cubicBezTo>
                  <a:pt x="90" y="33"/>
                  <a:pt x="90" y="32"/>
                  <a:pt x="90" y="30"/>
                </a:cubicBezTo>
                <a:cubicBezTo>
                  <a:pt x="90" y="25"/>
                  <a:pt x="78" y="21"/>
                  <a:pt x="71" y="21"/>
                </a:cubicBezTo>
                <a:lnTo>
                  <a:pt x="70" y="22"/>
                </a:lnTo>
                <a:lnTo>
                  <a:pt x="70" y="20"/>
                </a:lnTo>
                <a:cubicBezTo>
                  <a:pt x="69" y="18"/>
                  <a:pt x="70" y="14"/>
                  <a:pt x="70" y="12"/>
                </a:cubicBezTo>
                <a:cubicBezTo>
                  <a:pt x="70" y="11"/>
                  <a:pt x="70" y="11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8" y="10"/>
                  <a:pt x="68" y="10"/>
                </a:cubicBezTo>
                <a:lnTo>
                  <a:pt x="68" y="10"/>
                </a:lnTo>
                <a:cubicBezTo>
                  <a:pt x="61" y="8"/>
                  <a:pt x="55" y="5"/>
                  <a:pt x="53" y="3"/>
                </a:cubicBezTo>
                <a:cubicBezTo>
                  <a:pt x="50" y="0"/>
                  <a:pt x="49" y="0"/>
                  <a:pt x="49" y="0"/>
                </a:cubicBezTo>
                <a:cubicBezTo>
                  <a:pt x="49" y="0"/>
                  <a:pt x="48" y="2"/>
                  <a:pt x="48" y="3"/>
                </a:cubicBezTo>
                <a:cubicBezTo>
                  <a:pt x="48" y="4"/>
                  <a:pt x="47" y="6"/>
                  <a:pt x="46" y="7"/>
                </a:cubicBezTo>
                <a:cubicBezTo>
                  <a:pt x="51" y="12"/>
                  <a:pt x="56" y="17"/>
                  <a:pt x="51" y="25"/>
                </a:cubicBezTo>
                <a:lnTo>
                  <a:pt x="50" y="26"/>
                </a:lnTo>
                <a:lnTo>
                  <a:pt x="49" y="25"/>
                </a:lnTo>
                <a:cubicBezTo>
                  <a:pt x="49" y="25"/>
                  <a:pt x="39" y="19"/>
                  <a:pt x="33" y="19"/>
                </a:cubicBezTo>
                <a:cubicBezTo>
                  <a:pt x="31" y="19"/>
                  <a:pt x="30" y="19"/>
                  <a:pt x="29" y="21"/>
                </a:cubicBezTo>
                <a:cubicBezTo>
                  <a:pt x="24" y="30"/>
                  <a:pt x="19" y="32"/>
                  <a:pt x="14" y="27"/>
                </a:cubicBezTo>
                <a:lnTo>
                  <a:pt x="5" y="14"/>
                </a:lnTo>
                <a:lnTo>
                  <a:pt x="0" y="17"/>
                </a:lnTo>
                <a:cubicBezTo>
                  <a:pt x="3" y="21"/>
                  <a:pt x="3" y="30"/>
                  <a:pt x="3" y="36"/>
                </a:cubicBezTo>
                <a:cubicBezTo>
                  <a:pt x="3" y="39"/>
                  <a:pt x="5" y="43"/>
                  <a:pt x="7" y="48"/>
                </a:cubicBezTo>
                <a:cubicBezTo>
                  <a:pt x="9" y="54"/>
                  <a:pt x="12" y="59"/>
                  <a:pt x="8" y="63"/>
                </a:cubicBezTo>
                <a:cubicBezTo>
                  <a:pt x="8" y="64"/>
                  <a:pt x="8" y="65"/>
                  <a:pt x="9" y="66"/>
                </a:cubicBezTo>
                <a:cubicBezTo>
                  <a:pt x="11" y="67"/>
                  <a:pt x="12" y="68"/>
                  <a:pt x="14" y="72"/>
                </a:cubicBezTo>
                <a:cubicBezTo>
                  <a:pt x="16" y="78"/>
                  <a:pt x="17" y="83"/>
                  <a:pt x="17" y="89"/>
                </a:cubicBezTo>
                <a:cubicBezTo>
                  <a:pt x="17" y="93"/>
                  <a:pt x="17" y="97"/>
                  <a:pt x="18" y="103"/>
                </a:cubicBezTo>
                <a:cubicBezTo>
                  <a:pt x="19" y="105"/>
                  <a:pt x="19" y="108"/>
                  <a:pt x="20" y="111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4" y="111"/>
                  <a:pt x="25" y="111"/>
                  <a:pt x="26" y="112"/>
                </a:cubicBezTo>
                <a:cubicBezTo>
                  <a:pt x="27" y="113"/>
                  <a:pt x="27" y="113"/>
                  <a:pt x="28" y="114"/>
                </a:cubicBezTo>
                <a:cubicBezTo>
                  <a:pt x="29" y="116"/>
                  <a:pt x="31" y="119"/>
                  <a:pt x="33" y="121"/>
                </a:cubicBezTo>
                <a:cubicBezTo>
                  <a:pt x="35" y="115"/>
                  <a:pt x="43" y="110"/>
                  <a:pt x="49" y="110"/>
                </a:cubicBezTo>
                <a:cubicBezTo>
                  <a:pt x="54" y="110"/>
                  <a:pt x="56" y="113"/>
                  <a:pt x="56" y="116"/>
                </a:cubicBezTo>
                <a:cubicBezTo>
                  <a:pt x="57" y="118"/>
                  <a:pt x="58" y="119"/>
                  <a:pt x="61" y="119"/>
                </a:cubicBezTo>
                <a:cubicBezTo>
                  <a:pt x="66" y="119"/>
                  <a:pt x="68" y="118"/>
                  <a:pt x="70" y="113"/>
                </a:cubicBezTo>
                <a:lnTo>
                  <a:pt x="70" y="112"/>
                </a:lnTo>
                <a:cubicBezTo>
                  <a:pt x="70" y="106"/>
                  <a:pt x="72" y="103"/>
                  <a:pt x="79" y="101"/>
                </a:cubicBezTo>
                <a:lnTo>
                  <a:pt x="79" y="87"/>
                </a:lnTo>
                <a:cubicBezTo>
                  <a:pt x="79" y="86"/>
                  <a:pt x="78" y="86"/>
                  <a:pt x="77" y="86"/>
                </a:cubicBezTo>
                <a:cubicBezTo>
                  <a:pt x="76" y="86"/>
                  <a:pt x="75" y="85"/>
                  <a:pt x="75" y="82"/>
                </a:cubicBezTo>
                <a:cubicBezTo>
                  <a:pt x="75" y="82"/>
                  <a:pt x="80" y="69"/>
                  <a:pt x="82" y="69"/>
                </a:cubicBezTo>
                <a:cubicBezTo>
                  <a:pt x="84" y="69"/>
                  <a:pt x="85" y="70"/>
                  <a:pt x="86" y="71"/>
                </a:cubicBezTo>
                <a:cubicBezTo>
                  <a:pt x="87" y="72"/>
                  <a:pt x="87" y="73"/>
                  <a:pt x="88" y="73"/>
                </a:cubicBezTo>
                <a:cubicBezTo>
                  <a:pt x="89" y="73"/>
                  <a:pt x="90" y="72"/>
                  <a:pt x="90" y="71"/>
                </a:cubicBezTo>
                <a:close/>
                <a:moveTo>
                  <a:pt x="62" y="87"/>
                </a:moveTo>
                <a:lnTo>
                  <a:pt x="62" y="87"/>
                </a:lnTo>
                <a:cubicBezTo>
                  <a:pt x="62" y="87"/>
                  <a:pt x="62" y="88"/>
                  <a:pt x="61" y="88"/>
                </a:cubicBezTo>
                <a:cubicBezTo>
                  <a:pt x="61" y="88"/>
                  <a:pt x="60" y="90"/>
                  <a:pt x="60" y="91"/>
                </a:cubicBezTo>
                <a:cubicBezTo>
                  <a:pt x="60" y="94"/>
                  <a:pt x="60" y="98"/>
                  <a:pt x="57" y="98"/>
                </a:cubicBezTo>
                <a:cubicBezTo>
                  <a:pt x="54" y="98"/>
                  <a:pt x="54" y="92"/>
                  <a:pt x="53" y="89"/>
                </a:cubicBezTo>
                <a:cubicBezTo>
                  <a:pt x="53" y="89"/>
                  <a:pt x="52" y="89"/>
                  <a:pt x="51" y="89"/>
                </a:cubicBezTo>
                <a:cubicBezTo>
                  <a:pt x="49" y="95"/>
                  <a:pt x="42" y="110"/>
                  <a:pt x="34" y="110"/>
                </a:cubicBezTo>
                <a:cubicBezTo>
                  <a:pt x="28" y="110"/>
                  <a:pt x="24" y="104"/>
                  <a:pt x="24" y="96"/>
                </a:cubicBezTo>
                <a:cubicBezTo>
                  <a:pt x="24" y="93"/>
                  <a:pt x="29" y="91"/>
                  <a:pt x="31" y="91"/>
                </a:cubicBezTo>
                <a:cubicBezTo>
                  <a:pt x="33" y="91"/>
                  <a:pt x="34" y="93"/>
                  <a:pt x="35" y="94"/>
                </a:cubicBezTo>
                <a:cubicBezTo>
                  <a:pt x="36" y="94"/>
                  <a:pt x="36" y="91"/>
                  <a:pt x="36" y="87"/>
                </a:cubicBezTo>
                <a:cubicBezTo>
                  <a:pt x="36" y="86"/>
                  <a:pt x="36" y="84"/>
                  <a:pt x="36" y="83"/>
                </a:cubicBezTo>
                <a:lnTo>
                  <a:pt x="36" y="82"/>
                </a:lnTo>
                <a:lnTo>
                  <a:pt x="37" y="82"/>
                </a:lnTo>
                <a:cubicBezTo>
                  <a:pt x="40" y="82"/>
                  <a:pt x="49" y="77"/>
                  <a:pt x="49" y="75"/>
                </a:cubicBezTo>
                <a:cubicBezTo>
                  <a:pt x="49" y="73"/>
                  <a:pt x="48" y="70"/>
                  <a:pt x="47" y="70"/>
                </a:cubicBezTo>
                <a:cubicBezTo>
                  <a:pt x="46" y="70"/>
                  <a:pt x="45" y="71"/>
                  <a:pt x="44" y="71"/>
                </a:cubicBezTo>
                <a:cubicBezTo>
                  <a:pt x="43" y="72"/>
                  <a:pt x="43" y="72"/>
                  <a:pt x="42" y="72"/>
                </a:cubicBezTo>
                <a:cubicBezTo>
                  <a:pt x="36" y="72"/>
                  <a:pt x="30" y="65"/>
                  <a:pt x="28" y="61"/>
                </a:cubicBezTo>
                <a:lnTo>
                  <a:pt x="28" y="60"/>
                </a:lnTo>
                <a:lnTo>
                  <a:pt x="28" y="54"/>
                </a:lnTo>
                <a:lnTo>
                  <a:pt x="33" y="54"/>
                </a:lnTo>
                <a:lnTo>
                  <a:pt x="33" y="54"/>
                </a:lnTo>
                <a:cubicBezTo>
                  <a:pt x="34" y="55"/>
                  <a:pt x="34" y="55"/>
                  <a:pt x="35" y="56"/>
                </a:cubicBezTo>
                <a:cubicBezTo>
                  <a:pt x="38" y="59"/>
                  <a:pt x="40" y="62"/>
                  <a:pt x="45" y="62"/>
                </a:cubicBezTo>
                <a:cubicBezTo>
                  <a:pt x="53" y="62"/>
                  <a:pt x="62" y="74"/>
                  <a:pt x="62" y="82"/>
                </a:cubicBezTo>
                <a:cubicBezTo>
                  <a:pt x="62" y="82"/>
                  <a:pt x="62" y="83"/>
                  <a:pt x="62" y="83"/>
                </a:cubicBezTo>
                <a:cubicBezTo>
                  <a:pt x="63" y="85"/>
                  <a:pt x="63" y="86"/>
                  <a:pt x="62" y="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3"/>
          <p:cNvSpPr/>
          <p:nvPr/>
        </p:nvSpPr>
        <p:spPr>
          <a:xfrm>
            <a:off x="9498240" y="3734280"/>
            <a:ext cx="1511280" cy="807840"/>
          </a:xfrm>
          <a:custGeom>
            <a:avLst/>
            <a:gdLst/>
            <a:ahLst/>
            <a:cxnLst/>
            <a:rect l="l" t="t" r="r" b="b"/>
            <a:pathLst>
              <a:path w="334" h="205">
                <a:moveTo>
                  <a:pt x="89" y="186"/>
                </a:moveTo>
                <a:cubicBezTo>
                  <a:pt x="92" y="186"/>
                  <a:pt x="94" y="188"/>
                  <a:pt x="96" y="190"/>
                </a:cubicBezTo>
                <a:cubicBezTo>
                  <a:pt x="98" y="193"/>
                  <a:pt x="100" y="195"/>
                  <a:pt x="103" y="195"/>
                </a:cubicBezTo>
                <a:lnTo>
                  <a:pt x="125" y="195"/>
                </a:lnTo>
                <a:cubicBezTo>
                  <a:pt x="127" y="195"/>
                  <a:pt x="128" y="194"/>
                  <a:pt x="129" y="193"/>
                </a:cubicBezTo>
                <a:cubicBezTo>
                  <a:pt x="130" y="193"/>
                  <a:pt x="132" y="192"/>
                  <a:pt x="134" y="192"/>
                </a:cubicBezTo>
                <a:cubicBezTo>
                  <a:pt x="141" y="192"/>
                  <a:pt x="146" y="195"/>
                  <a:pt x="151" y="198"/>
                </a:cubicBezTo>
                <a:cubicBezTo>
                  <a:pt x="156" y="201"/>
                  <a:pt x="161" y="205"/>
                  <a:pt x="169" y="205"/>
                </a:cubicBezTo>
                <a:cubicBezTo>
                  <a:pt x="172" y="205"/>
                  <a:pt x="174" y="204"/>
                  <a:pt x="177" y="204"/>
                </a:cubicBezTo>
                <a:lnTo>
                  <a:pt x="180" y="195"/>
                </a:lnTo>
                <a:cubicBezTo>
                  <a:pt x="180" y="192"/>
                  <a:pt x="182" y="189"/>
                  <a:pt x="184" y="187"/>
                </a:cubicBezTo>
                <a:cubicBezTo>
                  <a:pt x="186" y="185"/>
                  <a:pt x="187" y="184"/>
                  <a:pt x="187" y="182"/>
                </a:cubicBezTo>
                <a:cubicBezTo>
                  <a:pt x="189" y="178"/>
                  <a:pt x="190" y="173"/>
                  <a:pt x="191" y="169"/>
                </a:cubicBezTo>
                <a:cubicBezTo>
                  <a:pt x="193" y="162"/>
                  <a:pt x="194" y="155"/>
                  <a:pt x="199" y="149"/>
                </a:cubicBezTo>
                <a:cubicBezTo>
                  <a:pt x="200" y="148"/>
                  <a:pt x="202" y="146"/>
                  <a:pt x="204" y="144"/>
                </a:cubicBezTo>
                <a:cubicBezTo>
                  <a:pt x="206" y="142"/>
                  <a:pt x="211" y="137"/>
                  <a:pt x="211" y="135"/>
                </a:cubicBezTo>
                <a:cubicBezTo>
                  <a:pt x="213" y="124"/>
                  <a:pt x="216" y="109"/>
                  <a:pt x="229" y="109"/>
                </a:cubicBezTo>
                <a:lnTo>
                  <a:pt x="233" y="109"/>
                </a:lnTo>
                <a:cubicBezTo>
                  <a:pt x="234" y="109"/>
                  <a:pt x="234" y="110"/>
                  <a:pt x="234" y="110"/>
                </a:cubicBezTo>
                <a:cubicBezTo>
                  <a:pt x="234" y="111"/>
                  <a:pt x="235" y="112"/>
                  <a:pt x="235" y="113"/>
                </a:cubicBezTo>
                <a:cubicBezTo>
                  <a:pt x="241" y="113"/>
                  <a:pt x="245" y="109"/>
                  <a:pt x="249" y="106"/>
                </a:cubicBezTo>
                <a:cubicBezTo>
                  <a:pt x="253" y="103"/>
                  <a:pt x="257" y="99"/>
                  <a:pt x="262" y="98"/>
                </a:cubicBezTo>
                <a:cubicBezTo>
                  <a:pt x="268" y="96"/>
                  <a:pt x="273" y="93"/>
                  <a:pt x="279" y="89"/>
                </a:cubicBezTo>
                <a:cubicBezTo>
                  <a:pt x="285" y="85"/>
                  <a:pt x="291" y="81"/>
                  <a:pt x="301" y="78"/>
                </a:cubicBezTo>
                <a:cubicBezTo>
                  <a:pt x="308" y="76"/>
                  <a:pt x="332" y="68"/>
                  <a:pt x="332" y="54"/>
                </a:cubicBezTo>
                <a:cubicBezTo>
                  <a:pt x="332" y="52"/>
                  <a:pt x="331" y="50"/>
                  <a:pt x="329" y="49"/>
                </a:cubicBezTo>
                <a:cubicBezTo>
                  <a:pt x="328" y="47"/>
                  <a:pt x="327" y="46"/>
                  <a:pt x="327" y="44"/>
                </a:cubicBezTo>
                <a:cubicBezTo>
                  <a:pt x="327" y="40"/>
                  <a:pt x="329" y="38"/>
                  <a:pt x="331" y="36"/>
                </a:cubicBezTo>
                <a:cubicBezTo>
                  <a:pt x="332" y="35"/>
                  <a:pt x="333" y="34"/>
                  <a:pt x="334" y="32"/>
                </a:cubicBezTo>
                <a:cubicBezTo>
                  <a:pt x="322" y="33"/>
                  <a:pt x="314" y="39"/>
                  <a:pt x="306" y="46"/>
                </a:cubicBezTo>
                <a:cubicBezTo>
                  <a:pt x="297" y="53"/>
                  <a:pt x="289" y="60"/>
                  <a:pt x="277" y="60"/>
                </a:cubicBezTo>
                <a:cubicBezTo>
                  <a:pt x="276" y="60"/>
                  <a:pt x="275" y="60"/>
                  <a:pt x="273" y="59"/>
                </a:cubicBezTo>
                <a:cubicBezTo>
                  <a:pt x="268" y="58"/>
                  <a:pt x="212" y="31"/>
                  <a:pt x="192" y="19"/>
                </a:cubicBezTo>
                <a:cubicBezTo>
                  <a:pt x="188" y="17"/>
                  <a:pt x="185" y="13"/>
                  <a:pt x="182" y="9"/>
                </a:cubicBezTo>
                <a:cubicBezTo>
                  <a:pt x="177" y="4"/>
                  <a:pt x="174" y="0"/>
                  <a:pt x="169" y="0"/>
                </a:cubicBezTo>
                <a:cubicBezTo>
                  <a:pt x="168" y="0"/>
                  <a:pt x="167" y="0"/>
                  <a:pt x="166" y="0"/>
                </a:cubicBezTo>
                <a:cubicBezTo>
                  <a:pt x="154" y="5"/>
                  <a:pt x="142" y="5"/>
                  <a:pt x="127" y="5"/>
                </a:cubicBezTo>
                <a:cubicBezTo>
                  <a:pt x="123" y="5"/>
                  <a:pt x="121" y="4"/>
                  <a:pt x="119" y="4"/>
                </a:cubicBezTo>
                <a:lnTo>
                  <a:pt x="118" y="4"/>
                </a:lnTo>
                <a:cubicBezTo>
                  <a:pt x="116" y="8"/>
                  <a:pt x="113" y="11"/>
                  <a:pt x="110" y="14"/>
                </a:cubicBezTo>
                <a:cubicBezTo>
                  <a:pt x="106" y="18"/>
                  <a:pt x="103" y="21"/>
                  <a:pt x="103" y="27"/>
                </a:cubicBezTo>
                <a:cubicBezTo>
                  <a:pt x="103" y="29"/>
                  <a:pt x="104" y="30"/>
                  <a:pt x="105" y="30"/>
                </a:cubicBezTo>
                <a:cubicBezTo>
                  <a:pt x="106" y="31"/>
                  <a:pt x="108" y="31"/>
                  <a:pt x="108" y="34"/>
                </a:cubicBezTo>
                <a:cubicBezTo>
                  <a:pt x="110" y="39"/>
                  <a:pt x="110" y="45"/>
                  <a:pt x="110" y="49"/>
                </a:cubicBezTo>
                <a:cubicBezTo>
                  <a:pt x="110" y="50"/>
                  <a:pt x="110" y="52"/>
                  <a:pt x="110" y="53"/>
                </a:cubicBezTo>
                <a:cubicBezTo>
                  <a:pt x="110" y="58"/>
                  <a:pt x="107" y="59"/>
                  <a:pt x="105" y="59"/>
                </a:cubicBezTo>
                <a:cubicBezTo>
                  <a:pt x="100" y="59"/>
                  <a:pt x="98" y="56"/>
                  <a:pt x="97" y="54"/>
                </a:cubicBezTo>
                <a:cubicBezTo>
                  <a:pt x="96" y="53"/>
                  <a:pt x="96" y="52"/>
                  <a:pt x="96" y="52"/>
                </a:cubicBezTo>
                <a:cubicBezTo>
                  <a:pt x="95" y="53"/>
                  <a:pt x="93" y="54"/>
                  <a:pt x="92" y="54"/>
                </a:cubicBezTo>
                <a:cubicBezTo>
                  <a:pt x="90" y="54"/>
                  <a:pt x="88" y="52"/>
                  <a:pt x="87" y="50"/>
                </a:cubicBezTo>
                <a:lnTo>
                  <a:pt x="80" y="50"/>
                </a:lnTo>
                <a:cubicBezTo>
                  <a:pt x="74" y="50"/>
                  <a:pt x="73" y="48"/>
                  <a:pt x="72" y="45"/>
                </a:cubicBezTo>
                <a:cubicBezTo>
                  <a:pt x="71" y="44"/>
                  <a:pt x="71" y="43"/>
                  <a:pt x="69" y="42"/>
                </a:cubicBezTo>
                <a:cubicBezTo>
                  <a:pt x="62" y="37"/>
                  <a:pt x="55" y="34"/>
                  <a:pt x="47" y="31"/>
                </a:cubicBezTo>
                <a:cubicBezTo>
                  <a:pt x="46" y="31"/>
                  <a:pt x="45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4" y="31"/>
                  <a:pt x="44" y="33"/>
                </a:cubicBezTo>
                <a:cubicBezTo>
                  <a:pt x="44" y="35"/>
                  <a:pt x="45" y="37"/>
                  <a:pt x="46" y="39"/>
                </a:cubicBezTo>
                <a:cubicBezTo>
                  <a:pt x="48" y="42"/>
                  <a:pt x="49" y="46"/>
                  <a:pt x="49" y="51"/>
                </a:cubicBezTo>
                <a:cubicBezTo>
                  <a:pt x="49" y="55"/>
                  <a:pt x="48" y="58"/>
                  <a:pt x="47" y="60"/>
                </a:cubicBezTo>
                <a:cubicBezTo>
                  <a:pt x="46" y="62"/>
                  <a:pt x="45" y="64"/>
                  <a:pt x="45" y="67"/>
                </a:cubicBezTo>
                <a:cubicBezTo>
                  <a:pt x="45" y="68"/>
                  <a:pt x="46" y="69"/>
                  <a:pt x="47" y="70"/>
                </a:cubicBezTo>
                <a:cubicBezTo>
                  <a:pt x="47" y="71"/>
                  <a:pt x="48" y="72"/>
                  <a:pt x="48" y="73"/>
                </a:cubicBezTo>
                <a:cubicBezTo>
                  <a:pt x="48" y="77"/>
                  <a:pt x="43" y="78"/>
                  <a:pt x="40" y="79"/>
                </a:cubicBezTo>
                <a:cubicBezTo>
                  <a:pt x="39" y="79"/>
                  <a:pt x="38" y="79"/>
                  <a:pt x="38" y="79"/>
                </a:cubicBezTo>
                <a:cubicBezTo>
                  <a:pt x="35" y="80"/>
                  <a:pt x="29" y="90"/>
                  <a:pt x="29" y="95"/>
                </a:cubicBezTo>
                <a:cubicBezTo>
                  <a:pt x="29" y="97"/>
                  <a:pt x="37" y="101"/>
                  <a:pt x="42" y="101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5"/>
                  <a:pt x="48" y="92"/>
                  <a:pt x="51" y="92"/>
                </a:cubicBezTo>
                <a:cubicBezTo>
                  <a:pt x="56" y="92"/>
                  <a:pt x="64" y="98"/>
                  <a:pt x="64" y="102"/>
                </a:cubicBezTo>
                <a:cubicBezTo>
                  <a:pt x="64" y="105"/>
                  <a:pt x="60" y="108"/>
                  <a:pt x="54" y="113"/>
                </a:cubicBezTo>
                <a:cubicBezTo>
                  <a:pt x="51" y="115"/>
                  <a:pt x="48" y="117"/>
                  <a:pt x="47" y="119"/>
                </a:cubicBezTo>
                <a:cubicBezTo>
                  <a:pt x="46" y="120"/>
                  <a:pt x="44" y="121"/>
                  <a:pt x="42" y="122"/>
                </a:cubicBezTo>
                <a:cubicBezTo>
                  <a:pt x="41" y="123"/>
                  <a:pt x="40" y="123"/>
                  <a:pt x="40" y="124"/>
                </a:cubicBezTo>
                <a:cubicBezTo>
                  <a:pt x="39" y="124"/>
                  <a:pt x="40" y="126"/>
                  <a:pt x="41" y="127"/>
                </a:cubicBezTo>
                <a:cubicBezTo>
                  <a:pt x="42" y="129"/>
                  <a:pt x="43" y="132"/>
                  <a:pt x="42" y="134"/>
                </a:cubicBezTo>
                <a:cubicBezTo>
                  <a:pt x="42" y="135"/>
                  <a:pt x="41" y="136"/>
                  <a:pt x="39" y="137"/>
                </a:cubicBezTo>
                <a:cubicBezTo>
                  <a:pt x="35" y="139"/>
                  <a:pt x="27" y="141"/>
                  <a:pt x="22" y="141"/>
                </a:cubicBezTo>
                <a:cubicBezTo>
                  <a:pt x="13" y="141"/>
                  <a:pt x="11" y="149"/>
                  <a:pt x="9" y="157"/>
                </a:cubicBezTo>
                <a:cubicBezTo>
                  <a:pt x="8" y="161"/>
                  <a:pt x="7" y="164"/>
                  <a:pt x="5" y="167"/>
                </a:cubicBezTo>
                <a:cubicBezTo>
                  <a:pt x="4" y="168"/>
                  <a:pt x="3" y="169"/>
                  <a:pt x="2" y="170"/>
                </a:cubicBezTo>
                <a:cubicBezTo>
                  <a:pt x="1" y="171"/>
                  <a:pt x="0" y="172"/>
                  <a:pt x="0" y="174"/>
                </a:cubicBezTo>
                <a:cubicBezTo>
                  <a:pt x="0" y="176"/>
                  <a:pt x="1" y="176"/>
                  <a:pt x="3" y="177"/>
                </a:cubicBezTo>
                <a:cubicBezTo>
                  <a:pt x="4" y="177"/>
                  <a:pt x="4" y="177"/>
                  <a:pt x="5" y="178"/>
                </a:cubicBezTo>
                <a:cubicBezTo>
                  <a:pt x="5" y="178"/>
                  <a:pt x="5" y="179"/>
                  <a:pt x="5" y="179"/>
                </a:cubicBezTo>
                <a:lnTo>
                  <a:pt x="2" y="188"/>
                </a:lnTo>
                <a:cubicBezTo>
                  <a:pt x="3" y="189"/>
                  <a:pt x="4" y="191"/>
                  <a:pt x="4" y="193"/>
                </a:cubicBezTo>
                <a:cubicBezTo>
                  <a:pt x="5" y="196"/>
                  <a:pt x="6" y="198"/>
                  <a:pt x="8" y="198"/>
                </a:cubicBezTo>
                <a:cubicBezTo>
                  <a:pt x="10" y="198"/>
                  <a:pt x="11" y="196"/>
                  <a:pt x="12" y="195"/>
                </a:cubicBezTo>
                <a:cubicBezTo>
                  <a:pt x="14" y="192"/>
                  <a:pt x="17" y="189"/>
                  <a:pt x="22" y="189"/>
                </a:cubicBezTo>
                <a:cubicBezTo>
                  <a:pt x="24" y="189"/>
                  <a:pt x="25" y="189"/>
                  <a:pt x="27" y="189"/>
                </a:cubicBezTo>
                <a:cubicBezTo>
                  <a:pt x="28" y="190"/>
                  <a:pt x="30" y="190"/>
                  <a:pt x="32" y="190"/>
                </a:cubicBezTo>
                <a:cubicBezTo>
                  <a:pt x="34" y="190"/>
                  <a:pt x="35" y="190"/>
                  <a:pt x="36" y="189"/>
                </a:cubicBezTo>
                <a:cubicBezTo>
                  <a:pt x="37" y="189"/>
                  <a:pt x="38" y="188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1" y="188"/>
                  <a:pt x="41" y="189"/>
                  <a:pt x="41" y="189"/>
                </a:cubicBezTo>
                <a:cubicBezTo>
                  <a:pt x="41" y="190"/>
                  <a:pt x="41" y="195"/>
                  <a:pt x="43" y="195"/>
                </a:cubicBezTo>
                <a:cubicBezTo>
                  <a:pt x="45" y="195"/>
                  <a:pt x="46" y="194"/>
                  <a:pt x="47" y="193"/>
                </a:cubicBezTo>
                <a:cubicBezTo>
                  <a:pt x="49" y="192"/>
                  <a:pt x="51" y="190"/>
                  <a:pt x="54" y="190"/>
                </a:cubicBezTo>
                <a:lnTo>
                  <a:pt x="56" y="190"/>
                </a:lnTo>
                <a:cubicBezTo>
                  <a:pt x="56" y="190"/>
                  <a:pt x="60" y="190"/>
                  <a:pt x="60" y="187"/>
                </a:cubicBezTo>
                <a:cubicBezTo>
                  <a:pt x="60" y="185"/>
                  <a:pt x="59" y="183"/>
                  <a:pt x="59" y="181"/>
                </a:cubicBezTo>
                <a:cubicBezTo>
                  <a:pt x="58" y="180"/>
                  <a:pt x="58" y="178"/>
                  <a:pt x="58" y="176"/>
                </a:cubicBezTo>
                <a:cubicBezTo>
                  <a:pt x="58" y="175"/>
                  <a:pt x="58" y="174"/>
                  <a:pt x="60" y="174"/>
                </a:cubicBezTo>
                <a:cubicBezTo>
                  <a:pt x="61" y="174"/>
                  <a:pt x="62" y="174"/>
                  <a:pt x="63" y="174"/>
                </a:cubicBezTo>
                <a:cubicBezTo>
                  <a:pt x="64" y="174"/>
                  <a:pt x="64" y="174"/>
                  <a:pt x="65" y="174"/>
                </a:cubicBezTo>
                <a:lnTo>
                  <a:pt x="69" y="174"/>
                </a:lnTo>
                <a:cubicBezTo>
                  <a:pt x="70" y="174"/>
                  <a:pt x="71" y="174"/>
                  <a:pt x="73" y="174"/>
                </a:cubicBezTo>
                <a:cubicBezTo>
                  <a:pt x="74" y="174"/>
                  <a:pt x="76" y="174"/>
                  <a:pt x="77" y="174"/>
                </a:cubicBezTo>
                <a:cubicBezTo>
                  <a:pt x="79" y="174"/>
                  <a:pt x="86" y="174"/>
                  <a:pt x="86" y="182"/>
                </a:cubicBezTo>
                <a:cubicBezTo>
                  <a:pt x="86" y="185"/>
                  <a:pt x="86" y="186"/>
                  <a:pt x="86" y="186"/>
                </a:cubicBezTo>
                <a:lnTo>
                  <a:pt x="89" y="1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54"/>
          <p:cNvSpPr/>
          <p:nvPr/>
        </p:nvSpPr>
        <p:spPr>
          <a:xfrm>
            <a:off x="10075320" y="5245920"/>
            <a:ext cx="536400" cy="333360"/>
          </a:xfrm>
          <a:custGeom>
            <a:avLst/>
            <a:gdLst/>
            <a:ahLst/>
            <a:cxnLst/>
            <a:rect l="l" t="t" r="r" b="b"/>
            <a:pathLst>
              <a:path w="117" h="82">
                <a:moveTo>
                  <a:pt x="48" y="81"/>
                </a:moveTo>
                <a:cubicBezTo>
                  <a:pt x="49" y="81"/>
                  <a:pt x="51" y="80"/>
                  <a:pt x="52" y="79"/>
                </a:cubicBezTo>
                <a:cubicBezTo>
                  <a:pt x="54" y="77"/>
                  <a:pt x="56" y="76"/>
                  <a:pt x="58" y="76"/>
                </a:cubicBezTo>
                <a:cubicBezTo>
                  <a:pt x="62" y="76"/>
                  <a:pt x="64" y="79"/>
                  <a:pt x="66" y="81"/>
                </a:cubicBezTo>
                <a:cubicBezTo>
                  <a:pt x="66" y="81"/>
                  <a:pt x="66" y="81"/>
                  <a:pt x="66" y="82"/>
                </a:cubicBezTo>
                <a:cubicBezTo>
                  <a:pt x="67" y="81"/>
                  <a:pt x="69" y="80"/>
                  <a:pt x="71" y="80"/>
                </a:cubicBezTo>
                <a:lnTo>
                  <a:pt x="101" y="80"/>
                </a:lnTo>
                <a:cubicBezTo>
                  <a:pt x="104" y="80"/>
                  <a:pt x="105" y="79"/>
                  <a:pt x="106" y="76"/>
                </a:cubicBezTo>
                <a:lnTo>
                  <a:pt x="106" y="75"/>
                </a:lnTo>
                <a:lnTo>
                  <a:pt x="107" y="75"/>
                </a:lnTo>
                <a:cubicBezTo>
                  <a:pt x="111" y="76"/>
                  <a:pt x="113" y="76"/>
                  <a:pt x="116" y="74"/>
                </a:cubicBezTo>
                <a:cubicBezTo>
                  <a:pt x="116" y="74"/>
                  <a:pt x="116" y="74"/>
                  <a:pt x="117" y="74"/>
                </a:cubicBezTo>
                <a:lnTo>
                  <a:pt x="117" y="74"/>
                </a:lnTo>
                <a:cubicBezTo>
                  <a:pt x="114" y="72"/>
                  <a:pt x="114" y="68"/>
                  <a:pt x="114" y="65"/>
                </a:cubicBezTo>
                <a:cubicBezTo>
                  <a:pt x="114" y="63"/>
                  <a:pt x="113" y="61"/>
                  <a:pt x="113" y="60"/>
                </a:cubicBezTo>
                <a:cubicBezTo>
                  <a:pt x="112" y="60"/>
                  <a:pt x="111" y="59"/>
                  <a:pt x="110" y="59"/>
                </a:cubicBezTo>
                <a:cubicBezTo>
                  <a:pt x="108" y="58"/>
                  <a:pt x="106" y="57"/>
                  <a:pt x="104" y="55"/>
                </a:cubicBezTo>
                <a:cubicBezTo>
                  <a:pt x="103" y="53"/>
                  <a:pt x="102" y="52"/>
                  <a:pt x="102" y="50"/>
                </a:cubicBezTo>
                <a:cubicBezTo>
                  <a:pt x="100" y="46"/>
                  <a:pt x="98" y="43"/>
                  <a:pt x="95" y="41"/>
                </a:cubicBezTo>
                <a:cubicBezTo>
                  <a:pt x="92" y="40"/>
                  <a:pt x="90" y="40"/>
                  <a:pt x="89" y="40"/>
                </a:cubicBezTo>
                <a:lnTo>
                  <a:pt x="87" y="40"/>
                </a:lnTo>
                <a:cubicBezTo>
                  <a:pt x="84" y="40"/>
                  <a:pt x="82" y="40"/>
                  <a:pt x="79" y="38"/>
                </a:cubicBezTo>
                <a:cubicBezTo>
                  <a:pt x="76" y="37"/>
                  <a:pt x="77" y="34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5" y="26"/>
                  <a:pt x="74" y="25"/>
                  <a:pt x="73" y="24"/>
                </a:cubicBezTo>
                <a:cubicBezTo>
                  <a:pt x="72" y="23"/>
                  <a:pt x="70" y="21"/>
                  <a:pt x="70" y="17"/>
                </a:cubicBezTo>
                <a:lnTo>
                  <a:pt x="70" y="8"/>
                </a:lnTo>
                <a:cubicBezTo>
                  <a:pt x="70" y="8"/>
                  <a:pt x="70" y="8"/>
                  <a:pt x="70" y="8"/>
                </a:cubicBezTo>
                <a:cubicBezTo>
                  <a:pt x="68" y="7"/>
                  <a:pt x="67" y="7"/>
                  <a:pt x="65" y="7"/>
                </a:cubicBezTo>
                <a:cubicBezTo>
                  <a:pt x="64" y="7"/>
                  <a:pt x="63" y="8"/>
                  <a:pt x="61" y="9"/>
                </a:cubicBezTo>
                <a:cubicBezTo>
                  <a:pt x="60" y="10"/>
                  <a:pt x="58" y="12"/>
                  <a:pt x="56" y="12"/>
                </a:cubicBezTo>
                <a:cubicBezTo>
                  <a:pt x="53" y="12"/>
                  <a:pt x="49" y="10"/>
                  <a:pt x="44" y="7"/>
                </a:cubicBezTo>
                <a:cubicBezTo>
                  <a:pt x="39" y="3"/>
                  <a:pt x="33" y="0"/>
                  <a:pt x="29" y="0"/>
                </a:cubicBezTo>
                <a:cubicBezTo>
                  <a:pt x="27" y="0"/>
                  <a:pt x="26" y="0"/>
                  <a:pt x="25" y="2"/>
                </a:cubicBezTo>
                <a:cubicBezTo>
                  <a:pt x="24" y="3"/>
                  <a:pt x="22" y="5"/>
                  <a:pt x="18" y="5"/>
                </a:cubicBezTo>
                <a:lnTo>
                  <a:pt x="18" y="5"/>
                </a:lnTo>
                <a:cubicBezTo>
                  <a:pt x="18" y="10"/>
                  <a:pt x="19" y="15"/>
                  <a:pt x="19" y="20"/>
                </a:cubicBezTo>
                <a:cubicBezTo>
                  <a:pt x="19" y="28"/>
                  <a:pt x="14" y="33"/>
                  <a:pt x="9" y="38"/>
                </a:cubicBezTo>
                <a:cubicBezTo>
                  <a:pt x="5" y="42"/>
                  <a:pt x="2" y="45"/>
                  <a:pt x="0" y="50"/>
                </a:cubicBezTo>
                <a:cubicBezTo>
                  <a:pt x="3" y="51"/>
                  <a:pt x="4" y="51"/>
                  <a:pt x="6" y="50"/>
                </a:cubicBezTo>
                <a:lnTo>
                  <a:pt x="7" y="49"/>
                </a:lnTo>
                <a:lnTo>
                  <a:pt x="7" y="51"/>
                </a:lnTo>
                <a:cubicBezTo>
                  <a:pt x="7" y="54"/>
                  <a:pt x="8" y="54"/>
                  <a:pt x="9" y="55"/>
                </a:cubicBezTo>
                <a:cubicBezTo>
                  <a:pt x="10" y="55"/>
                  <a:pt x="11" y="56"/>
                  <a:pt x="13" y="56"/>
                </a:cubicBezTo>
                <a:lnTo>
                  <a:pt x="17" y="55"/>
                </a:lnTo>
                <a:lnTo>
                  <a:pt x="17" y="61"/>
                </a:lnTo>
                <a:cubicBezTo>
                  <a:pt x="17" y="64"/>
                  <a:pt x="17" y="65"/>
                  <a:pt x="16" y="68"/>
                </a:cubicBezTo>
                <a:cubicBezTo>
                  <a:pt x="15" y="68"/>
                  <a:pt x="15" y="69"/>
                  <a:pt x="14" y="70"/>
                </a:cubicBezTo>
                <a:lnTo>
                  <a:pt x="15" y="74"/>
                </a:lnTo>
                <a:cubicBezTo>
                  <a:pt x="19" y="75"/>
                  <a:pt x="22" y="76"/>
                  <a:pt x="25" y="77"/>
                </a:cubicBezTo>
                <a:cubicBezTo>
                  <a:pt x="29" y="79"/>
                  <a:pt x="32" y="80"/>
                  <a:pt x="35" y="80"/>
                </a:cubicBezTo>
                <a:cubicBezTo>
                  <a:pt x="37" y="80"/>
                  <a:pt x="38" y="80"/>
                  <a:pt x="40" y="79"/>
                </a:cubicBezTo>
                <a:lnTo>
                  <a:pt x="40" y="79"/>
                </a:lnTo>
                <a:lnTo>
                  <a:pt x="47" y="79"/>
                </a:lnTo>
                <a:lnTo>
                  <a:pt x="47" y="80"/>
                </a:lnTo>
                <a:cubicBezTo>
                  <a:pt x="47" y="80"/>
                  <a:pt x="48" y="81"/>
                  <a:pt x="48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5"/>
          <p:cNvSpPr/>
          <p:nvPr/>
        </p:nvSpPr>
        <p:spPr>
          <a:xfrm>
            <a:off x="9717120" y="5193360"/>
            <a:ext cx="437040" cy="509040"/>
          </a:xfrm>
          <a:custGeom>
            <a:avLst/>
            <a:gdLst/>
            <a:ahLst/>
            <a:cxnLst/>
            <a:rect l="l" t="t" r="r" b="b"/>
            <a:pathLst>
              <a:path w="100" h="130">
                <a:moveTo>
                  <a:pt x="96" y="84"/>
                </a:moveTo>
                <a:cubicBezTo>
                  <a:pt x="97" y="82"/>
                  <a:pt x="98" y="80"/>
                  <a:pt x="98" y="78"/>
                </a:cubicBezTo>
                <a:lnTo>
                  <a:pt x="98" y="75"/>
                </a:lnTo>
                <a:lnTo>
                  <a:pt x="96" y="75"/>
                </a:lnTo>
                <a:cubicBezTo>
                  <a:pt x="94" y="75"/>
                  <a:pt x="92" y="75"/>
                  <a:pt x="90" y="74"/>
                </a:cubicBezTo>
                <a:cubicBezTo>
                  <a:pt x="89" y="73"/>
                  <a:pt x="88" y="72"/>
                  <a:pt x="88" y="70"/>
                </a:cubicBezTo>
                <a:cubicBezTo>
                  <a:pt x="86" y="70"/>
                  <a:pt x="85" y="70"/>
                  <a:pt x="82" y="69"/>
                </a:cubicBezTo>
                <a:lnTo>
                  <a:pt x="81" y="69"/>
                </a:lnTo>
                <a:lnTo>
                  <a:pt x="81" y="68"/>
                </a:lnTo>
                <a:cubicBezTo>
                  <a:pt x="82" y="62"/>
                  <a:pt x="86" y="57"/>
                  <a:pt x="90" y="53"/>
                </a:cubicBezTo>
                <a:cubicBezTo>
                  <a:pt x="95" y="48"/>
                  <a:pt x="100" y="44"/>
                  <a:pt x="100" y="37"/>
                </a:cubicBezTo>
                <a:cubicBezTo>
                  <a:pt x="100" y="32"/>
                  <a:pt x="99" y="26"/>
                  <a:pt x="98" y="21"/>
                </a:cubicBezTo>
                <a:cubicBezTo>
                  <a:pt x="96" y="20"/>
                  <a:pt x="95" y="19"/>
                  <a:pt x="94" y="18"/>
                </a:cubicBezTo>
                <a:cubicBezTo>
                  <a:pt x="93" y="16"/>
                  <a:pt x="92" y="15"/>
                  <a:pt x="91" y="15"/>
                </a:cubicBezTo>
                <a:cubicBezTo>
                  <a:pt x="89" y="14"/>
                  <a:pt x="87" y="14"/>
                  <a:pt x="85" y="14"/>
                </a:cubicBezTo>
                <a:lnTo>
                  <a:pt x="83" y="14"/>
                </a:lnTo>
                <a:cubicBezTo>
                  <a:pt x="80" y="14"/>
                  <a:pt x="77" y="14"/>
                  <a:pt x="74" y="12"/>
                </a:cubicBezTo>
                <a:lnTo>
                  <a:pt x="73" y="10"/>
                </a:lnTo>
                <a:cubicBezTo>
                  <a:pt x="69" y="7"/>
                  <a:pt x="63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4"/>
                  <a:pt x="54" y="6"/>
                  <a:pt x="54" y="8"/>
                </a:cubicBezTo>
                <a:cubicBezTo>
                  <a:pt x="53" y="10"/>
                  <a:pt x="52" y="12"/>
                  <a:pt x="52" y="15"/>
                </a:cubicBezTo>
                <a:cubicBezTo>
                  <a:pt x="52" y="20"/>
                  <a:pt x="52" y="21"/>
                  <a:pt x="54" y="23"/>
                </a:cubicBezTo>
                <a:lnTo>
                  <a:pt x="54" y="24"/>
                </a:lnTo>
                <a:lnTo>
                  <a:pt x="54" y="25"/>
                </a:lnTo>
                <a:cubicBezTo>
                  <a:pt x="52" y="27"/>
                  <a:pt x="49" y="28"/>
                  <a:pt x="43" y="28"/>
                </a:cubicBezTo>
                <a:cubicBezTo>
                  <a:pt x="42" y="28"/>
                  <a:pt x="40" y="28"/>
                  <a:pt x="38" y="28"/>
                </a:cubicBezTo>
                <a:cubicBezTo>
                  <a:pt x="38" y="28"/>
                  <a:pt x="37" y="28"/>
                  <a:pt x="36" y="28"/>
                </a:cubicBezTo>
                <a:cubicBezTo>
                  <a:pt x="36" y="31"/>
                  <a:pt x="35" y="34"/>
                  <a:pt x="31" y="34"/>
                </a:cubicBezTo>
                <a:cubicBezTo>
                  <a:pt x="27" y="34"/>
                  <a:pt x="25" y="30"/>
                  <a:pt x="25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3" y="28"/>
                  <a:pt x="23" y="28"/>
                </a:cubicBezTo>
                <a:cubicBezTo>
                  <a:pt x="21" y="28"/>
                  <a:pt x="20" y="28"/>
                  <a:pt x="18" y="27"/>
                </a:cubicBezTo>
                <a:lnTo>
                  <a:pt x="17" y="27"/>
                </a:lnTo>
                <a:lnTo>
                  <a:pt x="17" y="26"/>
                </a:lnTo>
                <a:cubicBezTo>
                  <a:pt x="18" y="24"/>
                  <a:pt x="19" y="23"/>
                  <a:pt x="20" y="22"/>
                </a:cubicBezTo>
                <a:cubicBezTo>
                  <a:pt x="21" y="21"/>
                  <a:pt x="22" y="20"/>
                  <a:pt x="22" y="18"/>
                </a:cubicBezTo>
                <a:cubicBezTo>
                  <a:pt x="22" y="16"/>
                  <a:pt x="19" y="16"/>
                  <a:pt x="15" y="16"/>
                </a:cubicBezTo>
                <a:cubicBezTo>
                  <a:pt x="9" y="16"/>
                  <a:pt x="6" y="18"/>
                  <a:pt x="6" y="25"/>
                </a:cubicBezTo>
                <a:cubicBezTo>
                  <a:pt x="6" y="38"/>
                  <a:pt x="9" y="42"/>
                  <a:pt x="17" y="42"/>
                </a:cubicBezTo>
                <a:cubicBezTo>
                  <a:pt x="20" y="42"/>
                  <a:pt x="22" y="43"/>
                  <a:pt x="23" y="44"/>
                </a:cubicBezTo>
                <a:cubicBezTo>
                  <a:pt x="25" y="45"/>
                  <a:pt x="27" y="46"/>
                  <a:pt x="29" y="46"/>
                </a:cubicBezTo>
                <a:cubicBezTo>
                  <a:pt x="35" y="46"/>
                  <a:pt x="41" y="44"/>
                  <a:pt x="43" y="43"/>
                </a:cubicBezTo>
                <a:lnTo>
                  <a:pt x="43" y="42"/>
                </a:lnTo>
                <a:lnTo>
                  <a:pt x="49" y="42"/>
                </a:lnTo>
                <a:lnTo>
                  <a:pt x="49" y="44"/>
                </a:lnTo>
                <a:cubicBezTo>
                  <a:pt x="49" y="45"/>
                  <a:pt x="40" y="67"/>
                  <a:pt x="36" y="67"/>
                </a:cubicBezTo>
                <a:cubicBezTo>
                  <a:pt x="35" y="67"/>
                  <a:pt x="33" y="66"/>
                  <a:pt x="32" y="66"/>
                </a:cubicBezTo>
                <a:cubicBezTo>
                  <a:pt x="31" y="65"/>
                  <a:pt x="30" y="65"/>
                  <a:pt x="29" y="65"/>
                </a:cubicBezTo>
                <a:cubicBezTo>
                  <a:pt x="27" y="65"/>
                  <a:pt x="17" y="72"/>
                  <a:pt x="16" y="73"/>
                </a:cubicBezTo>
                <a:cubicBezTo>
                  <a:pt x="13" y="77"/>
                  <a:pt x="13" y="79"/>
                  <a:pt x="13" y="82"/>
                </a:cubicBezTo>
                <a:cubicBezTo>
                  <a:pt x="12" y="85"/>
                  <a:pt x="12" y="88"/>
                  <a:pt x="9" y="92"/>
                </a:cubicBezTo>
                <a:cubicBezTo>
                  <a:pt x="8" y="94"/>
                  <a:pt x="6" y="96"/>
                  <a:pt x="5" y="97"/>
                </a:cubicBezTo>
                <a:cubicBezTo>
                  <a:pt x="2" y="100"/>
                  <a:pt x="0" y="102"/>
                  <a:pt x="0" y="107"/>
                </a:cubicBezTo>
                <a:cubicBezTo>
                  <a:pt x="0" y="109"/>
                  <a:pt x="1" y="110"/>
                  <a:pt x="3" y="110"/>
                </a:cubicBezTo>
                <a:lnTo>
                  <a:pt x="9" y="110"/>
                </a:lnTo>
                <a:cubicBezTo>
                  <a:pt x="11" y="110"/>
                  <a:pt x="22" y="114"/>
                  <a:pt x="22" y="120"/>
                </a:cubicBezTo>
                <a:cubicBezTo>
                  <a:pt x="22" y="121"/>
                  <a:pt x="21" y="122"/>
                  <a:pt x="16" y="126"/>
                </a:cubicBezTo>
                <a:cubicBezTo>
                  <a:pt x="16" y="126"/>
                  <a:pt x="16" y="126"/>
                  <a:pt x="16" y="126"/>
                </a:cubicBezTo>
                <a:lnTo>
                  <a:pt x="15" y="129"/>
                </a:lnTo>
                <a:cubicBezTo>
                  <a:pt x="16" y="129"/>
                  <a:pt x="17" y="128"/>
                  <a:pt x="18" y="128"/>
                </a:cubicBezTo>
                <a:cubicBezTo>
                  <a:pt x="22" y="128"/>
                  <a:pt x="28" y="130"/>
                  <a:pt x="30" y="130"/>
                </a:cubicBezTo>
                <a:cubicBezTo>
                  <a:pt x="31" y="129"/>
                  <a:pt x="31" y="126"/>
                  <a:pt x="32" y="124"/>
                </a:cubicBezTo>
                <a:cubicBezTo>
                  <a:pt x="33" y="117"/>
                  <a:pt x="34" y="110"/>
                  <a:pt x="41" y="110"/>
                </a:cubicBezTo>
                <a:cubicBezTo>
                  <a:pt x="45" y="110"/>
                  <a:pt x="48" y="112"/>
                  <a:pt x="51" y="114"/>
                </a:cubicBezTo>
                <a:cubicBezTo>
                  <a:pt x="54" y="116"/>
                  <a:pt x="56" y="117"/>
                  <a:pt x="60" y="117"/>
                </a:cubicBezTo>
                <a:cubicBezTo>
                  <a:pt x="61" y="117"/>
                  <a:pt x="62" y="117"/>
                  <a:pt x="62" y="115"/>
                </a:cubicBezTo>
                <a:cubicBezTo>
                  <a:pt x="62" y="113"/>
                  <a:pt x="58" y="111"/>
                  <a:pt x="56" y="109"/>
                </a:cubicBezTo>
                <a:cubicBezTo>
                  <a:pt x="54" y="108"/>
                  <a:pt x="51" y="106"/>
                  <a:pt x="50" y="104"/>
                </a:cubicBezTo>
                <a:lnTo>
                  <a:pt x="50" y="104"/>
                </a:lnTo>
                <a:lnTo>
                  <a:pt x="50" y="98"/>
                </a:lnTo>
                <a:lnTo>
                  <a:pt x="51" y="98"/>
                </a:lnTo>
                <a:cubicBezTo>
                  <a:pt x="54" y="98"/>
                  <a:pt x="56" y="98"/>
                  <a:pt x="57" y="98"/>
                </a:cubicBezTo>
                <a:cubicBezTo>
                  <a:pt x="56" y="98"/>
                  <a:pt x="55" y="97"/>
                  <a:pt x="55" y="97"/>
                </a:cubicBezTo>
                <a:cubicBezTo>
                  <a:pt x="52" y="96"/>
                  <a:pt x="50" y="94"/>
                  <a:pt x="50" y="92"/>
                </a:cubicBezTo>
                <a:cubicBezTo>
                  <a:pt x="50" y="87"/>
                  <a:pt x="54" y="82"/>
                  <a:pt x="60" y="82"/>
                </a:cubicBezTo>
                <a:cubicBezTo>
                  <a:pt x="63" y="82"/>
                  <a:pt x="75" y="89"/>
                  <a:pt x="78" y="91"/>
                </a:cubicBezTo>
                <a:lnTo>
                  <a:pt x="96" y="91"/>
                </a:lnTo>
                <a:lnTo>
                  <a:pt x="95" y="87"/>
                </a:lnTo>
                <a:lnTo>
                  <a:pt x="95" y="87"/>
                </a:lnTo>
                <a:cubicBezTo>
                  <a:pt x="96" y="85"/>
                  <a:pt x="96" y="84"/>
                  <a:pt x="96" y="8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2"/>
          <p:cNvSpPr/>
          <p:nvPr/>
        </p:nvSpPr>
        <p:spPr>
          <a:xfrm>
            <a:off x="10771560" y="3488040"/>
            <a:ext cx="59040" cy="104760"/>
          </a:xfrm>
          <a:custGeom>
            <a:avLst/>
            <a:gdLst/>
            <a:ahLst/>
            <a:cxnLst/>
            <a:rect l="l" t="t" r="r" b="b"/>
            <a:pathLst>
              <a:path w="17" h="24">
                <a:moveTo>
                  <a:pt x="13" y="11"/>
                </a:moveTo>
                <a:cubicBezTo>
                  <a:pt x="12" y="11"/>
                  <a:pt x="11" y="11"/>
                  <a:pt x="11" y="10"/>
                </a:cubicBezTo>
                <a:cubicBezTo>
                  <a:pt x="10" y="9"/>
                  <a:pt x="11" y="6"/>
                  <a:pt x="11" y="4"/>
                </a:cubicBezTo>
                <a:cubicBezTo>
                  <a:pt x="11" y="3"/>
                  <a:pt x="9" y="2"/>
                  <a:pt x="8" y="1"/>
                </a:cubicBezTo>
                <a:cubicBezTo>
                  <a:pt x="8" y="1"/>
                  <a:pt x="7" y="1"/>
                  <a:pt x="7" y="0"/>
                </a:cubicBezTo>
                <a:cubicBezTo>
                  <a:pt x="6" y="2"/>
                  <a:pt x="5" y="3"/>
                  <a:pt x="3" y="4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9" y="22"/>
                  <a:pt x="11" y="24"/>
                </a:cubicBezTo>
                <a:cubicBezTo>
                  <a:pt x="15" y="24"/>
                  <a:pt x="17" y="21"/>
                  <a:pt x="17" y="18"/>
                </a:cubicBezTo>
                <a:cubicBezTo>
                  <a:pt x="17" y="16"/>
                  <a:pt x="14" y="11"/>
                  <a:pt x="13" y="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3"/>
          <p:cNvSpPr/>
          <p:nvPr/>
        </p:nvSpPr>
        <p:spPr>
          <a:xfrm>
            <a:off x="10214280" y="3364920"/>
            <a:ext cx="118800" cy="87120"/>
          </a:xfrm>
          <a:custGeom>
            <a:avLst/>
            <a:gdLst/>
            <a:ahLst/>
            <a:cxnLst/>
            <a:rect l="l" t="t" r="r" b="b"/>
            <a:pathLst>
              <a:path w="24" h="21">
                <a:moveTo>
                  <a:pt x="21" y="12"/>
                </a:moveTo>
                <a:cubicBezTo>
                  <a:pt x="20" y="12"/>
                  <a:pt x="18" y="10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9" y="1"/>
                  <a:pt x="0" y="5"/>
                  <a:pt x="0" y="15"/>
                </a:cubicBezTo>
                <a:cubicBezTo>
                  <a:pt x="0" y="20"/>
                  <a:pt x="0" y="21"/>
                  <a:pt x="3" y="21"/>
                </a:cubicBezTo>
                <a:cubicBezTo>
                  <a:pt x="5" y="21"/>
                  <a:pt x="7" y="20"/>
                  <a:pt x="8" y="19"/>
                </a:cubicBezTo>
                <a:cubicBezTo>
                  <a:pt x="10" y="19"/>
                  <a:pt x="11" y="18"/>
                  <a:pt x="13" y="18"/>
                </a:cubicBezTo>
                <a:lnTo>
                  <a:pt x="21" y="18"/>
                </a:lnTo>
                <a:cubicBezTo>
                  <a:pt x="24" y="18"/>
                  <a:pt x="24" y="17"/>
                  <a:pt x="24" y="16"/>
                </a:cubicBezTo>
                <a:cubicBezTo>
                  <a:pt x="24" y="14"/>
                  <a:pt x="22" y="12"/>
                  <a:pt x="21" y="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17"/>
          <p:cNvSpPr/>
          <p:nvPr/>
        </p:nvSpPr>
        <p:spPr>
          <a:xfrm>
            <a:off x="9040680" y="3435120"/>
            <a:ext cx="993960" cy="860760"/>
          </a:xfrm>
          <a:custGeom>
            <a:avLst/>
            <a:gdLst/>
            <a:ahLst/>
            <a:cxnLst/>
            <a:rect l="l" t="t" r="r" b="b"/>
            <a:pathLst>
              <a:path w="221" h="215">
                <a:moveTo>
                  <a:pt x="216" y="70"/>
                </a:moveTo>
                <a:cubicBezTo>
                  <a:pt x="216" y="70"/>
                  <a:pt x="216" y="70"/>
                  <a:pt x="215" y="70"/>
                </a:cubicBezTo>
                <a:cubicBezTo>
                  <a:pt x="213" y="70"/>
                  <a:pt x="210" y="71"/>
                  <a:pt x="208" y="72"/>
                </a:cubicBezTo>
                <a:cubicBezTo>
                  <a:pt x="206" y="73"/>
                  <a:pt x="204" y="73"/>
                  <a:pt x="202" y="73"/>
                </a:cubicBezTo>
                <a:cubicBezTo>
                  <a:pt x="199" y="73"/>
                  <a:pt x="198" y="70"/>
                  <a:pt x="196" y="66"/>
                </a:cubicBezTo>
                <a:cubicBezTo>
                  <a:pt x="196" y="64"/>
                  <a:pt x="195" y="63"/>
                  <a:pt x="195" y="62"/>
                </a:cubicBezTo>
                <a:cubicBezTo>
                  <a:pt x="193" y="57"/>
                  <a:pt x="189" y="53"/>
                  <a:pt x="186" y="50"/>
                </a:cubicBezTo>
                <a:cubicBezTo>
                  <a:pt x="182" y="45"/>
                  <a:pt x="177" y="40"/>
                  <a:pt x="177" y="30"/>
                </a:cubicBezTo>
                <a:lnTo>
                  <a:pt x="176" y="30"/>
                </a:lnTo>
                <a:cubicBezTo>
                  <a:pt x="176" y="30"/>
                  <a:pt x="176" y="30"/>
                  <a:pt x="176" y="30"/>
                </a:cubicBezTo>
                <a:cubicBezTo>
                  <a:pt x="176" y="30"/>
                  <a:pt x="175" y="31"/>
                  <a:pt x="175" y="32"/>
                </a:cubicBezTo>
                <a:cubicBezTo>
                  <a:pt x="173" y="34"/>
                  <a:pt x="171" y="37"/>
                  <a:pt x="168" y="41"/>
                </a:cubicBezTo>
                <a:lnTo>
                  <a:pt x="165" y="48"/>
                </a:lnTo>
                <a:lnTo>
                  <a:pt x="166" y="41"/>
                </a:lnTo>
                <a:cubicBezTo>
                  <a:pt x="167" y="36"/>
                  <a:pt x="164" y="34"/>
                  <a:pt x="160" y="33"/>
                </a:cubicBezTo>
                <a:cubicBezTo>
                  <a:pt x="158" y="33"/>
                  <a:pt x="157" y="32"/>
                  <a:pt x="157" y="31"/>
                </a:cubicBezTo>
                <a:cubicBezTo>
                  <a:pt x="157" y="30"/>
                  <a:pt x="158" y="29"/>
                  <a:pt x="167" y="26"/>
                </a:cubicBezTo>
                <a:cubicBezTo>
                  <a:pt x="163" y="19"/>
                  <a:pt x="159" y="12"/>
                  <a:pt x="155" y="13"/>
                </a:cubicBezTo>
                <a:cubicBezTo>
                  <a:pt x="150" y="16"/>
                  <a:pt x="145" y="18"/>
                  <a:pt x="139" y="18"/>
                </a:cubicBezTo>
                <a:cubicBezTo>
                  <a:pt x="134" y="18"/>
                  <a:pt x="130" y="16"/>
                  <a:pt x="126" y="15"/>
                </a:cubicBezTo>
                <a:cubicBezTo>
                  <a:pt x="123" y="14"/>
                  <a:pt x="120" y="14"/>
                  <a:pt x="118" y="14"/>
                </a:cubicBezTo>
                <a:cubicBezTo>
                  <a:pt x="106" y="14"/>
                  <a:pt x="105" y="23"/>
                  <a:pt x="105" y="32"/>
                </a:cubicBezTo>
                <a:cubicBezTo>
                  <a:pt x="104" y="38"/>
                  <a:pt x="104" y="44"/>
                  <a:pt x="100" y="46"/>
                </a:cubicBezTo>
                <a:lnTo>
                  <a:pt x="100" y="47"/>
                </a:lnTo>
                <a:lnTo>
                  <a:pt x="99" y="47"/>
                </a:lnTo>
                <a:cubicBezTo>
                  <a:pt x="89" y="40"/>
                  <a:pt x="79" y="20"/>
                  <a:pt x="80" y="4"/>
                </a:cubicBezTo>
                <a:cubicBezTo>
                  <a:pt x="80" y="4"/>
                  <a:pt x="80" y="4"/>
                  <a:pt x="80" y="3"/>
                </a:cubicBezTo>
                <a:cubicBezTo>
                  <a:pt x="78" y="2"/>
                  <a:pt x="75" y="0"/>
                  <a:pt x="72" y="0"/>
                </a:cubicBezTo>
                <a:cubicBezTo>
                  <a:pt x="65" y="0"/>
                  <a:pt x="61" y="6"/>
                  <a:pt x="61" y="17"/>
                </a:cubicBezTo>
                <a:cubicBezTo>
                  <a:pt x="67" y="22"/>
                  <a:pt x="70" y="26"/>
                  <a:pt x="69" y="30"/>
                </a:cubicBezTo>
                <a:cubicBezTo>
                  <a:pt x="68" y="35"/>
                  <a:pt x="62" y="38"/>
                  <a:pt x="59" y="38"/>
                </a:cubicBezTo>
                <a:cubicBezTo>
                  <a:pt x="49" y="37"/>
                  <a:pt x="46" y="33"/>
                  <a:pt x="45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2"/>
                  <a:pt x="38" y="32"/>
                </a:cubicBezTo>
                <a:cubicBezTo>
                  <a:pt x="37" y="32"/>
                  <a:pt x="36" y="31"/>
                  <a:pt x="34" y="29"/>
                </a:cubicBezTo>
                <a:cubicBezTo>
                  <a:pt x="34" y="28"/>
                  <a:pt x="34" y="28"/>
                  <a:pt x="34" y="28"/>
                </a:cubicBezTo>
                <a:lnTo>
                  <a:pt x="31" y="28"/>
                </a:lnTo>
                <a:cubicBezTo>
                  <a:pt x="31" y="35"/>
                  <a:pt x="29" y="39"/>
                  <a:pt x="27" y="43"/>
                </a:cubicBezTo>
                <a:cubicBezTo>
                  <a:pt x="24" y="48"/>
                  <a:pt x="22" y="51"/>
                  <a:pt x="22" y="58"/>
                </a:cubicBezTo>
                <a:cubicBezTo>
                  <a:pt x="22" y="60"/>
                  <a:pt x="23" y="60"/>
                  <a:pt x="24" y="61"/>
                </a:cubicBezTo>
                <a:cubicBezTo>
                  <a:pt x="25" y="62"/>
                  <a:pt x="27" y="63"/>
                  <a:pt x="27" y="65"/>
                </a:cubicBezTo>
                <a:cubicBezTo>
                  <a:pt x="27" y="69"/>
                  <a:pt x="25" y="70"/>
                  <a:pt x="23" y="71"/>
                </a:cubicBezTo>
                <a:cubicBezTo>
                  <a:pt x="22" y="72"/>
                  <a:pt x="21" y="72"/>
                  <a:pt x="20" y="74"/>
                </a:cubicBezTo>
                <a:cubicBezTo>
                  <a:pt x="19" y="82"/>
                  <a:pt x="15" y="88"/>
                  <a:pt x="10" y="94"/>
                </a:cubicBezTo>
                <a:cubicBezTo>
                  <a:pt x="5" y="101"/>
                  <a:pt x="0" y="108"/>
                  <a:pt x="0" y="120"/>
                </a:cubicBezTo>
                <a:cubicBezTo>
                  <a:pt x="0" y="126"/>
                  <a:pt x="3" y="128"/>
                  <a:pt x="7" y="130"/>
                </a:cubicBezTo>
                <a:cubicBezTo>
                  <a:pt x="10" y="131"/>
                  <a:pt x="13" y="133"/>
                  <a:pt x="13" y="139"/>
                </a:cubicBezTo>
                <a:cubicBezTo>
                  <a:pt x="13" y="141"/>
                  <a:pt x="14" y="142"/>
                  <a:pt x="17" y="142"/>
                </a:cubicBezTo>
                <a:lnTo>
                  <a:pt x="19" y="142"/>
                </a:lnTo>
                <a:cubicBezTo>
                  <a:pt x="20" y="142"/>
                  <a:pt x="21" y="142"/>
                  <a:pt x="22" y="142"/>
                </a:cubicBezTo>
                <a:cubicBezTo>
                  <a:pt x="25" y="143"/>
                  <a:pt x="25" y="146"/>
                  <a:pt x="26" y="148"/>
                </a:cubicBezTo>
                <a:cubicBezTo>
                  <a:pt x="26" y="151"/>
                  <a:pt x="27" y="152"/>
                  <a:pt x="28" y="152"/>
                </a:cubicBezTo>
                <a:lnTo>
                  <a:pt x="34" y="152"/>
                </a:lnTo>
                <a:cubicBezTo>
                  <a:pt x="37" y="152"/>
                  <a:pt x="40" y="154"/>
                  <a:pt x="42" y="157"/>
                </a:cubicBezTo>
                <a:cubicBezTo>
                  <a:pt x="45" y="159"/>
                  <a:pt x="47" y="161"/>
                  <a:pt x="51" y="162"/>
                </a:cubicBezTo>
                <a:lnTo>
                  <a:pt x="52" y="162"/>
                </a:lnTo>
                <a:lnTo>
                  <a:pt x="52" y="163"/>
                </a:lnTo>
                <a:cubicBezTo>
                  <a:pt x="52" y="167"/>
                  <a:pt x="53" y="169"/>
                  <a:pt x="54" y="170"/>
                </a:cubicBezTo>
                <a:lnTo>
                  <a:pt x="67" y="170"/>
                </a:lnTo>
                <a:lnTo>
                  <a:pt x="67" y="171"/>
                </a:lnTo>
                <a:cubicBezTo>
                  <a:pt x="71" y="173"/>
                  <a:pt x="73" y="175"/>
                  <a:pt x="75" y="177"/>
                </a:cubicBezTo>
                <a:cubicBezTo>
                  <a:pt x="75" y="178"/>
                  <a:pt x="76" y="179"/>
                  <a:pt x="77" y="179"/>
                </a:cubicBezTo>
                <a:lnTo>
                  <a:pt x="77" y="180"/>
                </a:lnTo>
                <a:lnTo>
                  <a:pt x="77" y="180"/>
                </a:lnTo>
                <a:cubicBezTo>
                  <a:pt x="77" y="180"/>
                  <a:pt x="77" y="181"/>
                  <a:pt x="77" y="181"/>
                </a:cubicBezTo>
                <a:cubicBezTo>
                  <a:pt x="78" y="184"/>
                  <a:pt x="78" y="185"/>
                  <a:pt x="80" y="185"/>
                </a:cubicBezTo>
                <a:cubicBezTo>
                  <a:pt x="82" y="185"/>
                  <a:pt x="83" y="184"/>
                  <a:pt x="84" y="182"/>
                </a:cubicBezTo>
                <a:cubicBezTo>
                  <a:pt x="85" y="181"/>
                  <a:pt x="86" y="180"/>
                  <a:pt x="89" y="180"/>
                </a:cubicBezTo>
                <a:cubicBezTo>
                  <a:pt x="90" y="180"/>
                  <a:pt x="94" y="181"/>
                  <a:pt x="94" y="183"/>
                </a:cubicBezTo>
                <a:cubicBezTo>
                  <a:pt x="96" y="185"/>
                  <a:pt x="95" y="187"/>
                  <a:pt x="94" y="188"/>
                </a:cubicBezTo>
                <a:cubicBezTo>
                  <a:pt x="94" y="189"/>
                  <a:pt x="94" y="190"/>
                  <a:pt x="94" y="191"/>
                </a:cubicBezTo>
                <a:cubicBezTo>
                  <a:pt x="94" y="194"/>
                  <a:pt x="96" y="195"/>
                  <a:pt x="99" y="196"/>
                </a:cubicBezTo>
                <a:cubicBezTo>
                  <a:pt x="101" y="197"/>
                  <a:pt x="103" y="198"/>
                  <a:pt x="105" y="201"/>
                </a:cubicBezTo>
                <a:cubicBezTo>
                  <a:pt x="105" y="202"/>
                  <a:pt x="105" y="202"/>
                  <a:pt x="106" y="202"/>
                </a:cubicBezTo>
                <a:cubicBezTo>
                  <a:pt x="107" y="202"/>
                  <a:pt x="108" y="202"/>
                  <a:pt x="109" y="202"/>
                </a:cubicBezTo>
                <a:cubicBezTo>
                  <a:pt x="110" y="202"/>
                  <a:pt x="111" y="201"/>
                  <a:pt x="113" y="201"/>
                </a:cubicBezTo>
                <a:cubicBezTo>
                  <a:pt x="114" y="201"/>
                  <a:pt x="116" y="202"/>
                  <a:pt x="116" y="203"/>
                </a:cubicBezTo>
                <a:cubicBezTo>
                  <a:pt x="119" y="206"/>
                  <a:pt x="119" y="210"/>
                  <a:pt x="119" y="213"/>
                </a:cubicBezTo>
                <a:cubicBezTo>
                  <a:pt x="119" y="213"/>
                  <a:pt x="119" y="214"/>
                  <a:pt x="119" y="215"/>
                </a:cubicBezTo>
                <a:cubicBezTo>
                  <a:pt x="121" y="213"/>
                  <a:pt x="124" y="212"/>
                  <a:pt x="127" y="212"/>
                </a:cubicBezTo>
                <a:cubicBezTo>
                  <a:pt x="132" y="212"/>
                  <a:pt x="139" y="210"/>
                  <a:pt x="143" y="208"/>
                </a:cubicBezTo>
                <a:cubicBezTo>
                  <a:pt x="144" y="208"/>
                  <a:pt x="145" y="208"/>
                  <a:pt x="145" y="207"/>
                </a:cubicBezTo>
                <a:cubicBezTo>
                  <a:pt x="146" y="206"/>
                  <a:pt x="145" y="204"/>
                  <a:pt x="144" y="202"/>
                </a:cubicBezTo>
                <a:cubicBezTo>
                  <a:pt x="143" y="200"/>
                  <a:pt x="141" y="197"/>
                  <a:pt x="143" y="196"/>
                </a:cubicBezTo>
                <a:cubicBezTo>
                  <a:pt x="144" y="195"/>
                  <a:pt x="145" y="195"/>
                  <a:pt x="146" y="194"/>
                </a:cubicBezTo>
                <a:cubicBezTo>
                  <a:pt x="148" y="193"/>
                  <a:pt x="149" y="193"/>
                  <a:pt x="150" y="191"/>
                </a:cubicBezTo>
                <a:cubicBezTo>
                  <a:pt x="151" y="190"/>
                  <a:pt x="154" y="187"/>
                  <a:pt x="157" y="185"/>
                </a:cubicBezTo>
                <a:cubicBezTo>
                  <a:pt x="161" y="182"/>
                  <a:pt x="166" y="178"/>
                  <a:pt x="166" y="176"/>
                </a:cubicBezTo>
                <a:cubicBezTo>
                  <a:pt x="166" y="174"/>
                  <a:pt x="161" y="169"/>
                  <a:pt x="156" y="169"/>
                </a:cubicBezTo>
                <a:cubicBezTo>
                  <a:pt x="155" y="169"/>
                  <a:pt x="154" y="170"/>
                  <a:pt x="152" y="173"/>
                </a:cubicBezTo>
                <a:cubicBezTo>
                  <a:pt x="151" y="175"/>
                  <a:pt x="149" y="177"/>
                  <a:pt x="147" y="177"/>
                </a:cubicBezTo>
                <a:cubicBezTo>
                  <a:pt x="142" y="177"/>
                  <a:pt x="132" y="173"/>
                  <a:pt x="132" y="169"/>
                </a:cubicBezTo>
                <a:cubicBezTo>
                  <a:pt x="132" y="163"/>
                  <a:pt x="138" y="153"/>
                  <a:pt x="142" y="151"/>
                </a:cubicBezTo>
                <a:cubicBezTo>
                  <a:pt x="142" y="151"/>
                  <a:pt x="143" y="150"/>
                  <a:pt x="144" y="150"/>
                </a:cubicBezTo>
                <a:cubicBezTo>
                  <a:pt x="147" y="150"/>
                  <a:pt x="150" y="149"/>
                  <a:pt x="150" y="147"/>
                </a:cubicBezTo>
                <a:cubicBezTo>
                  <a:pt x="150" y="146"/>
                  <a:pt x="150" y="146"/>
                  <a:pt x="150" y="145"/>
                </a:cubicBezTo>
                <a:cubicBezTo>
                  <a:pt x="149" y="144"/>
                  <a:pt x="148" y="143"/>
                  <a:pt x="148" y="141"/>
                </a:cubicBezTo>
                <a:cubicBezTo>
                  <a:pt x="148" y="138"/>
                  <a:pt x="149" y="135"/>
                  <a:pt x="150" y="133"/>
                </a:cubicBezTo>
                <a:cubicBezTo>
                  <a:pt x="151" y="131"/>
                  <a:pt x="152" y="128"/>
                  <a:pt x="152" y="125"/>
                </a:cubicBezTo>
                <a:cubicBezTo>
                  <a:pt x="152" y="121"/>
                  <a:pt x="150" y="117"/>
                  <a:pt x="149" y="114"/>
                </a:cubicBezTo>
                <a:cubicBezTo>
                  <a:pt x="148" y="112"/>
                  <a:pt x="147" y="110"/>
                  <a:pt x="147" y="107"/>
                </a:cubicBezTo>
                <a:cubicBezTo>
                  <a:pt x="147" y="106"/>
                  <a:pt x="146" y="105"/>
                  <a:pt x="146" y="105"/>
                </a:cubicBezTo>
                <a:cubicBezTo>
                  <a:pt x="146" y="104"/>
                  <a:pt x="146" y="103"/>
                  <a:pt x="147" y="102"/>
                </a:cubicBezTo>
                <a:lnTo>
                  <a:pt x="147" y="101"/>
                </a:lnTo>
                <a:lnTo>
                  <a:pt x="148" y="101"/>
                </a:lnTo>
                <a:cubicBezTo>
                  <a:pt x="150" y="102"/>
                  <a:pt x="152" y="102"/>
                  <a:pt x="153" y="103"/>
                </a:cubicBezTo>
                <a:cubicBezTo>
                  <a:pt x="161" y="106"/>
                  <a:pt x="168" y="109"/>
                  <a:pt x="176" y="114"/>
                </a:cubicBezTo>
                <a:cubicBezTo>
                  <a:pt x="177" y="115"/>
                  <a:pt x="178" y="117"/>
                  <a:pt x="179" y="118"/>
                </a:cubicBezTo>
                <a:cubicBezTo>
                  <a:pt x="180" y="120"/>
                  <a:pt x="181" y="122"/>
                  <a:pt x="185" y="122"/>
                </a:cubicBezTo>
                <a:lnTo>
                  <a:pt x="195" y="122"/>
                </a:lnTo>
                <a:lnTo>
                  <a:pt x="195" y="123"/>
                </a:lnTo>
                <a:cubicBezTo>
                  <a:pt x="195" y="124"/>
                  <a:pt x="196" y="125"/>
                  <a:pt x="197" y="125"/>
                </a:cubicBezTo>
                <a:cubicBezTo>
                  <a:pt x="197" y="125"/>
                  <a:pt x="199" y="124"/>
                  <a:pt x="199" y="123"/>
                </a:cubicBezTo>
                <a:lnTo>
                  <a:pt x="200" y="122"/>
                </a:lnTo>
                <a:lnTo>
                  <a:pt x="201" y="123"/>
                </a:lnTo>
                <a:cubicBezTo>
                  <a:pt x="202" y="124"/>
                  <a:pt x="203" y="125"/>
                  <a:pt x="204" y="126"/>
                </a:cubicBezTo>
                <a:cubicBezTo>
                  <a:pt x="205" y="129"/>
                  <a:pt x="206" y="131"/>
                  <a:pt x="210" y="131"/>
                </a:cubicBezTo>
                <a:cubicBezTo>
                  <a:pt x="211" y="131"/>
                  <a:pt x="213" y="131"/>
                  <a:pt x="213" y="127"/>
                </a:cubicBezTo>
                <a:cubicBezTo>
                  <a:pt x="213" y="126"/>
                  <a:pt x="213" y="124"/>
                  <a:pt x="213" y="123"/>
                </a:cubicBezTo>
                <a:cubicBezTo>
                  <a:pt x="213" y="119"/>
                  <a:pt x="213" y="114"/>
                  <a:pt x="211" y="108"/>
                </a:cubicBezTo>
                <a:cubicBezTo>
                  <a:pt x="211" y="107"/>
                  <a:pt x="210" y="107"/>
                  <a:pt x="209" y="106"/>
                </a:cubicBezTo>
                <a:cubicBezTo>
                  <a:pt x="208" y="106"/>
                  <a:pt x="206" y="105"/>
                  <a:pt x="206" y="101"/>
                </a:cubicBezTo>
                <a:cubicBezTo>
                  <a:pt x="206" y="94"/>
                  <a:pt x="209" y="91"/>
                  <a:pt x="214" y="86"/>
                </a:cubicBezTo>
                <a:cubicBezTo>
                  <a:pt x="216" y="84"/>
                  <a:pt x="219" y="81"/>
                  <a:pt x="221" y="77"/>
                </a:cubicBezTo>
                <a:lnTo>
                  <a:pt x="217" y="75"/>
                </a:lnTo>
                <a:lnTo>
                  <a:pt x="221" y="75"/>
                </a:lnTo>
                <a:cubicBezTo>
                  <a:pt x="219" y="74"/>
                  <a:pt x="218" y="73"/>
                  <a:pt x="216" y="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18"/>
          <p:cNvSpPr/>
          <p:nvPr/>
        </p:nvSpPr>
        <p:spPr>
          <a:xfrm>
            <a:off x="9617760" y="4507560"/>
            <a:ext cx="675720" cy="614520"/>
          </a:xfrm>
          <a:custGeom>
            <a:avLst/>
            <a:gdLst/>
            <a:ahLst/>
            <a:cxnLst/>
            <a:rect l="l" t="t" r="r" b="b"/>
            <a:pathLst>
              <a:path w="148" h="155">
                <a:moveTo>
                  <a:pt x="142" y="13"/>
                </a:moveTo>
                <a:cubicBezTo>
                  <a:pt x="134" y="13"/>
                  <a:pt x="128" y="9"/>
                  <a:pt x="123" y="6"/>
                </a:cubicBezTo>
                <a:cubicBezTo>
                  <a:pt x="118" y="3"/>
                  <a:pt x="113" y="0"/>
                  <a:pt x="107" y="0"/>
                </a:cubicBezTo>
                <a:cubicBezTo>
                  <a:pt x="106" y="0"/>
                  <a:pt x="105" y="1"/>
                  <a:pt x="103" y="1"/>
                </a:cubicBezTo>
                <a:cubicBezTo>
                  <a:pt x="102" y="2"/>
                  <a:pt x="100" y="3"/>
                  <a:pt x="98" y="3"/>
                </a:cubicBezTo>
                <a:cubicBezTo>
                  <a:pt x="93" y="3"/>
                  <a:pt x="89" y="3"/>
                  <a:pt x="86" y="3"/>
                </a:cubicBezTo>
                <a:cubicBezTo>
                  <a:pt x="83" y="3"/>
                  <a:pt x="80" y="2"/>
                  <a:pt x="77" y="2"/>
                </a:cubicBezTo>
                <a:lnTo>
                  <a:pt x="77" y="3"/>
                </a:lnTo>
                <a:lnTo>
                  <a:pt x="76" y="3"/>
                </a:lnTo>
                <a:lnTo>
                  <a:pt x="76" y="3"/>
                </a:lnTo>
                <a:cubicBezTo>
                  <a:pt x="75" y="5"/>
                  <a:pt x="75" y="7"/>
                  <a:pt x="75" y="8"/>
                </a:cubicBezTo>
                <a:cubicBezTo>
                  <a:pt x="74" y="12"/>
                  <a:pt x="73" y="15"/>
                  <a:pt x="73" y="19"/>
                </a:cubicBezTo>
                <a:cubicBezTo>
                  <a:pt x="73" y="26"/>
                  <a:pt x="70" y="30"/>
                  <a:pt x="67" y="35"/>
                </a:cubicBezTo>
                <a:cubicBezTo>
                  <a:pt x="65" y="39"/>
                  <a:pt x="62" y="43"/>
                  <a:pt x="62" y="48"/>
                </a:cubicBezTo>
                <a:cubicBezTo>
                  <a:pt x="62" y="52"/>
                  <a:pt x="65" y="53"/>
                  <a:pt x="67" y="55"/>
                </a:cubicBezTo>
                <a:cubicBezTo>
                  <a:pt x="69" y="57"/>
                  <a:pt x="71" y="58"/>
                  <a:pt x="71" y="60"/>
                </a:cubicBezTo>
                <a:cubicBezTo>
                  <a:pt x="71" y="63"/>
                  <a:pt x="67" y="64"/>
                  <a:pt x="64" y="64"/>
                </a:cubicBezTo>
                <a:cubicBezTo>
                  <a:pt x="63" y="64"/>
                  <a:pt x="62" y="64"/>
                  <a:pt x="61" y="64"/>
                </a:cubicBezTo>
                <a:cubicBezTo>
                  <a:pt x="59" y="64"/>
                  <a:pt x="57" y="64"/>
                  <a:pt x="55" y="64"/>
                </a:cubicBezTo>
                <a:lnTo>
                  <a:pt x="55" y="64"/>
                </a:lnTo>
                <a:cubicBezTo>
                  <a:pt x="54" y="64"/>
                  <a:pt x="52" y="64"/>
                  <a:pt x="51" y="64"/>
                </a:cubicBezTo>
                <a:cubicBezTo>
                  <a:pt x="41" y="64"/>
                  <a:pt x="31" y="63"/>
                  <a:pt x="30" y="55"/>
                </a:cubicBezTo>
                <a:lnTo>
                  <a:pt x="28" y="56"/>
                </a:lnTo>
                <a:cubicBezTo>
                  <a:pt x="21" y="59"/>
                  <a:pt x="18" y="74"/>
                  <a:pt x="17" y="85"/>
                </a:cubicBezTo>
                <a:cubicBezTo>
                  <a:pt x="16" y="89"/>
                  <a:pt x="16" y="92"/>
                  <a:pt x="15" y="94"/>
                </a:cubicBezTo>
                <a:cubicBezTo>
                  <a:pt x="14" y="101"/>
                  <a:pt x="13" y="107"/>
                  <a:pt x="11" y="109"/>
                </a:cubicBezTo>
                <a:lnTo>
                  <a:pt x="11" y="109"/>
                </a:lnTo>
                <a:cubicBezTo>
                  <a:pt x="10" y="110"/>
                  <a:pt x="8" y="111"/>
                  <a:pt x="7" y="111"/>
                </a:cubicBezTo>
                <a:cubicBezTo>
                  <a:pt x="2" y="113"/>
                  <a:pt x="0" y="114"/>
                  <a:pt x="0" y="117"/>
                </a:cubicBezTo>
                <a:cubicBezTo>
                  <a:pt x="0" y="121"/>
                  <a:pt x="2" y="123"/>
                  <a:pt x="7" y="123"/>
                </a:cubicBezTo>
                <a:lnTo>
                  <a:pt x="8" y="123"/>
                </a:lnTo>
                <a:lnTo>
                  <a:pt x="8" y="124"/>
                </a:lnTo>
                <a:cubicBezTo>
                  <a:pt x="9" y="131"/>
                  <a:pt x="12" y="135"/>
                  <a:pt x="16" y="136"/>
                </a:cubicBezTo>
                <a:cubicBezTo>
                  <a:pt x="17" y="136"/>
                  <a:pt x="18" y="136"/>
                  <a:pt x="19" y="136"/>
                </a:cubicBezTo>
                <a:cubicBezTo>
                  <a:pt x="22" y="136"/>
                  <a:pt x="25" y="136"/>
                  <a:pt x="26" y="139"/>
                </a:cubicBezTo>
                <a:cubicBezTo>
                  <a:pt x="27" y="141"/>
                  <a:pt x="27" y="141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31" y="142"/>
                  <a:pt x="34" y="144"/>
                </a:cubicBezTo>
                <a:cubicBezTo>
                  <a:pt x="36" y="145"/>
                  <a:pt x="36" y="147"/>
                  <a:pt x="35" y="150"/>
                </a:cubicBezTo>
                <a:cubicBezTo>
                  <a:pt x="35" y="151"/>
                  <a:pt x="35" y="152"/>
                  <a:pt x="36" y="153"/>
                </a:cubicBezTo>
                <a:cubicBezTo>
                  <a:pt x="36" y="153"/>
                  <a:pt x="37" y="154"/>
                  <a:pt x="39" y="154"/>
                </a:cubicBezTo>
                <a:cubicBezTo>
                  <a:pt x="40" y="154"/>
                  <a:pt x="41" y="154"/>
                  <a:pt x="42" y="154"/>
                </a:cubicBezTo>
                <a:cubicBezTo>
                  <a:pt x="42" y="155"/>
                  <a:pt x="43" y="155"/>
                  <a:pt x="43" y="155"/>
                </a:cubicBezTo>
                <a:cubicBezTo>
                  <a:pt x="43" y="155"/>
                  <a:pt x="43" y="155"/>
                  <a:pt x="44" y="154"/>
                </a:cubicBezTo>
                <a:cubicBezTo>
                  <a:pt x="44" y="148"/>
                  <a:pt x="50" y="137"/>
                  <a:pt x="56" y="136"/>
                </a:cubicBezTo>
                <a:cubicBezTo>
                  <a:pt x="57" y="135"/>
                  <a:pt x="58" y="135"/>
                  <a:pt x="60" y="136"/>
                </a:cubicBezTo>
                <a:cubicBezTo>
                  <a:pt x="61" y="136"/>
                  <a:pt x="63" y="136"/>
                  <a:pt x="64" y="135"/>
                </a:cubicBezTo>
                <a:cubicBezTo>
                  <a:pt x="64" y="134"/>
                  <a:pt x="65" y="133"/>
                  <a:pt x="66" y="131"/>
                </a:cubicBezTo>
                <a:cubicBezTo>
                  <a:pt x="68" y="127"/>
                  <a:pt x="71" y="122"/>
                  <a:pt x="76" y="122"/>
                </a:cubicBezTo>
                <a:cubicBezTo>
                  <a:pt x="78" y="122"/>
                  <a:pt x="80" y="123"/>
                  <a:pt x="81" y="123"/>
                </a:cubicBezTo>
                <a:cubicBezTo>
                  <a:pt x="82" y="123"/>
                  <a:pt x="83" y="124"/>
                  <a:pt x="83" y="124"/>
                </a:cubicBezTo>
                <a:cubicBezTo>
                  <a:pt x="86" y="124"/>
                  <a:pt x="86" y="122"/>
                  <a:pt x="86" y="119"/>
                </a:cubicBezTo>
                <a:cubicBezTo>
                  <a:pt x="87" y="116"/>
                  <a:pt x="88" y="111"/>
                  <a:pt x="94" y="111"/>
                </a:cubicBezTo>
                <a:cubicBezTo>
                  <a:pt x="99" y="111"/>
                  <a:pt x="107" y="108"/>
                  <a:pt x="107" y="101"/>
                </a:cubicBezTo>
                <a:cubicBezTo>
                  <a:pt x="107" y="100"/>
                  <a:pt x="107" y="99"/>
                  <a:pt x="106" y="98"/>
                </a:cubicBezTo>
                <a:cubicBezTo>
                  <a:pt x="105" y="97"/>
                  <a:pt x="104" y="96"/>
                  <a:pt x="104" y="94"/>
                </a:cubicBezTo>
                <a:cubicBezTo>
                  <a:pt x="104" y="92"/>
                  <a:pt x="106" y="90"/>
                  <a:pt x="107" y="89"/>
                </a:cubicBezTo>
                <a:cubicBezTo>
                  <a:pt x="108" y="87"/>
                  <a:pt x="109" y="86"/>
                  <a:pt x="109" y="85"/>
                </a:cubicBezTo>
                <a:cubicBezTo>
                  <a:pt x="109" y="83"/>
                  <a:pt x="108" y="81"/>
                  <a:pt x="107" y="80"/>
                </a:cubicBezTo>
                <a:cubicBezTo>
                  <a:pt x="106" y="78"/>
                  <a:pt x="104" y="75"/>
                  <a:pt x="104" y="71"/>
                </a:cubicBezTo>
                <a:cubicBezTo>
                  <a:pt x="104" y="64"/>
                  <a:pt x="110" y="63"/>
                  <a:pt x="115" y="61"/>
                </a:cubicBezTo>
                <a:cubicBezTo>
                  <a:pt x="118" y="61"/>
                  <a:pt x="120" y="60"/>
                  <a:pt x="121" y="59"/>
                </a:cubicBezTo>
                <a:cubicBezTo>
                  <a:pt x="126" y="56"/>
                  <a:pt x="129" y="51"/>
                  <a:pt x="132" y="44"/>
                </a:cubicBezTo>
                <a:cubicBezTo>
                  <a:pt x="132" y="43"/>
                  <a:pt x="133" y="42"/>
                  <a:pt x="134" y="41"/>
                </a:cubicBezTo>
                <a:cubicBezTo>
                  <a:pt x="139" y="32"/>
                  <a:pt x="144" y="22"/>
                  <a:pt x="148" y="12"/>
                </a:cubicBezTo>
                <a:cubicBezTo>
                  <a:pt x="146" y="13"/>
                  <a:pt x="144" y="13"/>
                  <a:pt x="142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19"/>
          <p:cNvSpPr/>
          <p:nvPr/>
        </p:nvSpPr>
        <p:spPr>
          <a:xfrm>
            <a:off x="8026200" y="3575880"/>
            <a:ext cx="317520" cy="456480"/>
          </a:xfrm>
          <a:custGeom>
            <a:avLst/>
            <a:gdLst/>
            <a:ahLst/>
            <a:cxnLst/>
            <a:rect l="l" t="t" r="r" b="b"/>
            <a:pathLst>
              <a:path w="70" h="114">
                <a:moveTo>
                  <a:pt x="70" y="20"/>
                </a:moveTo>
                <a:cubicBezTo>
                  <a:pt x="70" y="17"/>
                  <a:pt x="69" y="15"/>
                  <a:pt x="68" y="13"/>
                </a:cubicBezTo>
                <a:cubicBezTo>
                  <a:pt x="67" y="11"/>
                  <a:pt x="65" y="9"/>
                  <a:pt x="65" y="4"/>
                </a:cubicBezTo>
                <a:cubicBezTo>
                  <a:pt x="65" y="2"/>
                  <a:pt x="65" y="1"/>
                  <a:pt x="65" y="0"/>
                </a:cubicBezTo>
                <a:lnTo>
                  <a:pt x="53" y="0"/>
                </a:lnTo>
                <a:cubicBezTo>
                  <a:pt x="51" y="4"/>
                  <a:pt x="48" y="6"/>
                  <a:pt x="46" y="9"/>
                </a:cubicBezTo>
                <a:cubicBezTo>
                  <a:pt x="44" y="10"/>
                  <a:pt x="42" y="11"/>
                  <a:pt x="40" y="14"/>
                </a:cubicBezTo>
                <a:cubicBezTo>
                  <a:pt x="39" y="15"/>
                  <a:pt x="39" y="16"/>
                  <a:pt x="38" y="18"/>
                </a:cubicBezTo>
                <a:cubicBezTo>
                  <a:pt x="37" y="20"/>
                  <a:pt x="37" y="22"/>
                  <a:pt x="35" y="24"/>
                </a:cubicBezTo>
                <a:cubicBezTo>
                  <a:pt x="33" y="25"/>
                  <a:pt x="32" y="25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5" y="25"/>
                  <a:pt x="23" y="25"/>
                  <a:pt x="23" y="26"/>
                </a:cubicBezTo>
                <a:cubicBezTo>
                  <a:pt x="21" y="27"/>
                  <a:pt x="21" y="29"/>
                  <a:pt x="22" y="31"/>
                </a:cubicBezTo>
                <a:cubicBezTo>
                  <a:pt x="23" y="33"/>
                  <a:pt x="23" y="35"/>
                  <a:pt x="23" y="38"/>
                </a:cubicBezTo>
                <a:lnTo>
                  <a:pt x="23" y="38"/>
                </a:lnTo>
                <a:lnTo>
                  <a:pt x="23" y="38"/>
                </a:lnTo>
                <a:cubicBezTo>
                  <a:pt x="22" y="39"/>
                  <a:pt x="17" y="41"/>
                  <a:pt x="13" y="42"/>
                </a:cubicBezTo>
                <a:cubicBezTo>
                  <a:pt x="10" y="45"/>
                  <a:pt x="9" y="50"/>
                  <a:pt x="8" y="54"/>
                </a:cubicBezTo>
                <a:cubicBezTo>
                  <a:pt x="7" y="57"/>
                  <a:pt x="6" y="60"/>
                  <a:pt x="5" y="62"/>
                </a:cubicBezTo>
                <a:cubicBezTo>
                  <a:pt x="4" y="64"/>
                  <a:pt x="3" y="65"/>
                  <a:pt x="2" y="65"/>
                </a:cubicBezTo>
                <a:cubicBezTo>
                  <a:pt x="1" y="67"/>
                  <a:pt x="0" y="67"/>
                  <a:pt x="0" y="70"/>
                </a:cubicBezTo>
                <a:cubicBezTo>
                  <a:pt x="0" y="73"/>
                  <a:pt x="1" y="75"/>
                  <a:pt x="3" y="77"/>
                </a:cubicBezTo>
                <a:cubicBezTo>
                  <a:pt x="5" y="79"/>
                  <a:pt x="7" y="81"/>
                  <a:pt x="7" y="84"/>
                </a:cubicBezTo>
                <a:cubicBezTo>
                  <a:pt x="7" y="86"/>
                  <a:pt x="5" y="88"/>
                  <a:pt x="3" y="89"/>
                </a:cubicBezTo>
                <a:cubicBezTo>
                  <a:pt x="2" y="90"/>
                  <a:pt x="1" y="91"/>
                  <a:pt x="1" y="92"/>
                </a:cubicBezTo>
                <a:cubicBezTo>
                  <a:pt x="2" y="93"/>
                  <a:pt x="4" y="94"/>
                  <a:pt x="5" y="95"/>
                </a:cubicBezTo>
                <a:cubicBezTo>
                  <a:pt x="10" y="97"/>
                  <a:pt x="13" y="99"/>
                  <a:pt x="14" y="101"/>
                </a:cubicBezTo>
                <a:cubicBezTo>
                  <a:pt x="14" y="102"/>
                  <a:pt x="14" y="104"/>
                  <a:pt x="15" y="106"/>
                </a:cubicBezTo>
                <a:cubicBezTo>
                  <a:pt x="15" y="111"/>
                  <a:pt x="15" y="113"/>
                  <a:pt x="17" y="113"/>
                </a:cubicBezTo>
                <a:cubicBezTo>
                  <a:pt x="18" y="113"/>
                  <a:pt x="18" y="112"/>
                  <a:pt x="18" y="112"/>
                </a:cubicBezTo>
                <a:cubicBezTo>
                  <a:pt x="19" y="111"/>
                  <a:pt x="20" y="110"/>
                  <a:pt x="21" y="110"/>
                </a:cubicBezTo>
                <a:cubicBezTo>
                  <a:pt x="22" y="110"/>
                  <a:pt x="23" y="111"/>
                  <a:pt x="24" y="112"/>
                </a:cubicBezTo>
                <a:cubicBezTo>
                  <a:pt x="25" y="113"/>
                  <a:pt x="25" y="114"/>
                  <a:pt x="26" y="114"/>
                </a:cubicBezTo>
                <a:cubicBezTo>
                  <a:pt x="30" y="114"/>
                  <a:pt x="40" y="106"/>
                  <a:pt x="40" y="103"/>
                </a:cubicBezTo>
                <a:lnTo>
                  <a:pt x="40" y="97"/>
                </a:lnTo>
                <a:cubicBezTo>
                  <a:pt x="40" y="95"/>
                  <a:pt x="40" y="93"/>
                  <a:pt x="41" y="91"/>
                </a:cubicBezTo>
                <a:cubicBezTo>
                  <a:pt x="41" y="89"/>
                  <a:pt x="42" y="87"/>
                  <a:pt x="42" y="85"/>
                </a:cubicBezTo>
                <a:lnTo>
                  <a:pt x="42" y="84"/>
                </a:lnTo>
                <a:lnTo>
                  <a:pt x="43" y="84"/>
                </a:lnTo>
                <a:cubicBezTo>
                  <a:pt x="44" y="84"/>
                  <a:pt x="44" y="84"/>
                  <a:pt x="45" y="84"/>
                </a:cubicBezTo>
                <a:cubicBezTo>
                  <a:pt x="45" y="84"/>
                  <a:pt x="46" y="84"/>
                  <a:pt x="47" y="84"/>
                </a:cubicBezTo>
                <a:lnTo>
                  <a:pt x="47" y="80"/>
                </a:lnTo>
                <a:cubicBezTo>
                  <a:pt x="47" y="76"/>
                  <a:pt x="51" y="72"/>
                  <a:pt x="56" y="68"/>
                </a:cubicBezTo>
                <a:cubicBezTo>
                  <a:pt x="60" y="64"/>
                  <a:pt x="64" y="61"/>
                  <a:pt x="64" y="57"/>
                </a:cubicBezTo>
                <a:cubicBezTo>
                  <a:pt x="64" y="56"/>
                  <a:pt x="64" y="55"/>
                  <a:pt x="63" y="54"/>
                </a:cubicBezTo>
                <a:cubicBezTo>
                  <a:pt x="62" y="52"/>
                  <a:pt x="61" y="51"/>
                  <a:pt x="61" y="48"/>
                </a:cubicBezTo>
                <a:cubicBezTo>
                  <a:pt x="61" y="42"/>
                  <a:pt x="63" y="38"/>
                  <a:pt x="68" y="38"/>
                </a:cubicBezTo>
                <a:cubicBezTo>
                  <a:pt x="68" y="36"/>
                  <a:pt x="68" y="34"/>
                  <a:pt x="68" y="32"/>
                </a:cubicBezTo>
                <a:cubicBezTo>
                  <a:pt x="68" y="29"/>
                  <a:pt x="69" y="27"/>
                  <a:pt x="69" y="26"/>
                </a:cubicBezTo>
                <a:cubicBezTo>
                  <a:pt x="70" y="24"/>
                  <a:pt x="70" y="22"/>
                  <a:pt x="70" y="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0"/>
          <p:cNvSpPr/>
          <p:nvPr/>
        </p:nvSpPr>
        <p:spPr>
          <a:xfrm>
            <a:off x="8245080" y="3716640"/>
            <a:ext cx="456840" cy="315720"/>
          </a:xfrm>
          <a:custGeom>
            <a:avLst/>
            <a:gdLst/>
            <a:ahLst/>
            <a:cxnLst/>
            <a:rect l="l" t="t" r="r" b="b"/>
            <a:pathLst>
              <a:path w="100" h="76">
                <a:moveTo>
                  <a:pt x="0" y="43"/>
                </a:moveTo>
                <a:lnTo>
                  <a:pt x="0" y="47"/>
                </a:lnTo>
                <a:cubicBezTo>
                  <a:pt x="3" y="48"/>
                  <a:pt x="4" y="50"/>
                  <a:pt x="4" y="52"/>
                </a:cubicBezTo>
                <a:cubicBezTo>
                  <a:pt x="5" y="53"/>
                  <a:pt x="6" y="54"/>
                  <a:pt x="6" y="54"/>
                </a:cubicBezTo>
                <a:cubicBezTo>
                  <a:pt x="12" y="56"/>
                  <a:pt x="16" y="56"/>
                  <a:pt x="20" y="57"/>
                </a:cubicBezTo>
                <a:cubicBezTo>
                  <a:pt x="24" y="57"/>
                  <a:pt x="27" y="57"/>
                  <a:pt x="32" y="59"/>
                </a:cubicBezTo>
                <a:cubicBezTo>
                  <a:pt x="34" y="60"/>
                  <a:pt x="35" y="61"/>
                  <a:pt x="36" y="62"/>
                </a:cubicBezTo>
                <a:cubicBezTo>
                  <a:pt x="37" y="64"/>
                  <a:pt x="38" y="65"/>
                  <a:pt x="39" y="65"/>
                </a:cubicBezTo>
                <a:cubicBezTo>
                  <a:pt x="44" y="65"/>
                  <a:pt x="48" y="62"/>
                  <a:pt x="51" y="60"/>
                </a:cubicBezTo>
                <a:cubicBezTo>
                  <a:pt x="54" y="58"/>
                  <a:pt x="57" y="57"/>
                  <a:pt x="60" y="57"/>
                </a:cubicBezTo>
                <a:cubicBezTo>
                  <a:pt x="66" y="57"/>
                  <a:pt x="68" y="62"/>
                  <a:pt x="68" y="65"/>
                </a:cubicBezTo>
                <a:cubicBezTo>
                  <a:pt x="69" y="67"/>
                  <a:pt x="70" y="68"/>
                  <a:pt x="71" y="68"/>
                </a:cubicBezTo>
                <a:cubicBezTo>
                  <a:pt x="71" y="68"/>
                  <a:pt x="72" y="68"/>
                  <a:pt x="73" y="67"/>
                </a:cubicBezTo>
                <a:cubicBezTo>
                  <a:pt x="74" y="67"/>
                  <a:pt x="75" y="66"/>
                  <a:pt x="76" y="66"/>
                </a:cubicBezTo>
                <a:lnTo>
                  <a:pt x="77" y="66"/>
                </a:lnTo>
                <a:lnTo>
                  <a:pt x="77" y="67"/>
                </a:lnTo>
                <a:cubicBezTo>
                  <a:pt x="78" y="68"/>
                  <a:pt x="79" y="72"/>
                  <a:pt x="81" y="72"/>
                </a:cubicBezTo>
                <a:cubicBezTo>
                  <a:pt x="81" y="72"/>
                  <a:pt x="82" y="71"/>
                  <a:pt x="82" y="71"/>
                </a:cubicBezTo>
                <a:cubicBezTo>
                  <a:pt x="83" y="70"/>
                  <a:pt x="84" y="69"/>
                  <a:pt x="85" y="69"/>
                </a:cubicBezTo>
                <a:cubicBezTo>
                  <a:pt x="87" y="69"/>
                  <a:pt x="89" y="71"/>
                  <a:pt x="91" y="72"/>
                </a:cubicBezTo>
                <a:cubicBezTo>
                  <a:pt x="93" y="74"/>
                  <a:pt x="95" y="75"/>
                  <a:pt x="98" y="76"/>
                </a:cubicBezTo>
                <a:cubicBezTo>
                  <a:pt x="98" y="75"/>
                  <a:pt x="98" y="74"/>
                  <a:pt x="98" y="74"/>
                </a:cubicBezTo>
                <a:cubicBezTo>
                  <a:pt x="99" y="70"/>
                  <a:pt x="100" y="66"/>
                  <a:pt x="98" y="63"/>
                </a:cubicBezTo>
                <a:cubicBezTo>
                  <a:pt x="98" y="63"/>
                  <a:pt x="97" y="63"/>
                  <a:pt x="96" y="63"/>
                </a:cubicBezTo>
                <a:cubicBezTo>
                  <a:pt x="93" y="62"/>
                  <a:pt x="90" y="61"/>
                  <a:pt x="90" y="59"/>
                </a:cubicBezTo>
                <a:cubicBezTo>
                  <a:pt x="90" y="57"/>
                  <a:pt x="91" y="55"/>
                  <a:pt x="91" y="53"/>
                </a:cubicBezTo>
                <a:cubicBezTo>
                  <a:pt x="92" y="52"/>
                  <a:pt x="93" y="50"/>
                  <a:pt x="93" y="47"/>
                </a:cubicBezTo>
                <a:cubicBezTo>
                  <a:pt x="89" y="44"/>
                  <a:pt x="86" y="41"/>
                  <a:pt x="84" y="35"/>
                </a:cubicBezTo>
                <a:cubicBezTo>
                  <a:pt x="84" y="33"/>
                  <a:pt x="83" y="31"/>
                  <a:pt x="83" y="29"/>
                </a:cubicBezTo>
                <a:cubicBezTo>
                  <a:pt x="82" y="24"/>
                  <a:pt x="81" y="21"/>
                  <a:pt x="79" y="21"/>
                </a:cubicBezTo>
                <a:lnTo>
                  <a:pt x="79" y="21"/>
                </a:lnTo>
                <a:lnTo>
                  <a:pt x="79" y="21"/>
                </a:lnTo>
                <a:cubicBezTo>
                  <a:pt x="78" y="21"/>
                  <a:pt x="78" y="21"/>
                  <a:pt x="78" y="21"/>
                </a:cubicBezTo>
                <a:cubicBezTo>
                  <a:pt x="77" y="21"/>
                  <a:pt x="77" y="21"/>
                  <a:pt x="75" y="21"/>
                </a:cubicBezTo>
                <a:cubicBezTo>
                  <a:pt x="70" y="21"/>
                  <a:pt x="70" y="17"/>
                  <a:pt x="69" y="13"/>
                </a:cubicBezTo>
                <a:cubicBezTo>
                  <a:pt x="68" y="9"/>
                  <a:pt x="67" y="6"/>
                  <a:pt x="63" y="6"/>
                </a:cubicBezTo>
                <a:cubicBezTo>
                  <a:pt x="62" y="6"/>
                  <a:pt x="62" y="7"/>
                  <a:pt x="61" y="7"/>
                </a:cubicBezTo>
                <a:cubicBezTo>
                  <a:pt x="60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0" y="5"/>
                  <a:pt x="50" y="5"/>
                  <a:pt x="49" y="5"/>
                </a:cubicBezTo>
                <a:cubicBezTo>
                  <a:pt x="47" y="4"/>
                  <a:pt x="45" y="4"/>
                  <a:pt x="42" y="4"/>
                </a:cubicBezTo>
                <a:cubicBezTo>
                  <a:pt x="40" y="4"/>
                  <a:pt x="37" y="5"/>
                  <a:pt x="35" y="4"/>
                </a:cubicBezTo>
                <a:cubicBezTo>
                  <a:pt x="34" y="3"/>
                  <a:pt x="33" y="2"/>
                  <a:pt x="33" y="2"/>
                </a:cubicBezTo>
                <a:cubicBezTo>
                  <a:pt x="33" y="1"/>
                  <a:pt x="32" y="0"/>
                  <a:pt x="30" y="0"/>
                </a:cubicBezTo>
                <a:cubicBezTo>
                  <a:pt x="30" y="0"/>
                  <a:pt x="29" y="1"/>
                  <a:pt x="29" y="2"/>
                </a:cubicBezTo>
                <a:cubicBezTo>
                  <a:pt x="28" y="3"/>
                  <a:pt x="26" y="5"/>
                  <a:pt x="24" y="5"/>
                </a:cubicBezTo>
                <a:cubicBezTo>
                  <a:pt x="23" y="5"/>
                  <a:pt x="22" y="4"/>
                  <a:pt x="21" y="3"/>
                </a:cubicBezTo>
                <a:cubicBezTo>
                  <a:pt x="17" y="3"/>
                  <a:pt x="14" y="5"/>
                  <a:pt x="14" y="11"/>
                </a:cubicBezTo>
                <a:cubicBezTo>
                  <a:pt x="14" y="13"/>
                  <a:pt x="15" y="14"/>
                  <a:pt x="16" y="16"/>
                </a:cubicBezTo>
                <a:cubicBezTo>
                  <a:pt x="17" y="17"/>
                  <a:pt x="17" y="18"/>
                  <a:pt x="17" y="20"/>
                </a:cubicBezTo>
                <a:cubicBezTo>
                  <a:pt x="17" y="25"/>
                  <a:pt x="13" y="29"/>
                  <a:pt x="8" y="33"/>
                </a:cubicBezTo>
                <a:cubicBezTo>
                  <a:pt x="4" y="36"/>
                  <a:pt x="0" y="40"/>
                  <a:pt x="0" y="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21"/>
          <p:cNvSpPr/>
          <p:nvPr/>
        </p:nvSpPr>
        <p:spPr>
          <a:xfrm>
            <a:off x="8662680" y="3769200"/>
            <a:ext cx="834840" cy="614520"/>
          </a:xfrm>
          <a:custGeom>
            <a:avLst/>
            <a:gdLst/>
            <a:ahLst/>
            <a:cxnLst/>
            <a:rect l="l" t="t" r="r" b="b"/>
            <a:pathLst>
              <a:path w="185" h="151">
                <a:moveTo>
                  <a:pt x="23" y="78"/>
                </a:moveTo>
                <a:cubicBezTo>
                  <a:pt x="23" y="79"/>
                  <a:pt x="23" y="80"/>
                  <a:pt x="24" y="80"/>
                </a:cubicBezTo>
                <a:cubicBezTo>
                  <a:pt x="24" y="80"/>
                  <a:pt x="24" y="80"/>
                  <a:pt x="25" y="80"/>
                </a:cubicBezTo>
                <a:cubicBezTo>
                  <a:pt x="25" y="80"/>
                  <a:pt x="26" y="80"/>
                  <a:pt x="27" y="80"/>
                </a:cubicBezTo>
                <a:cubicBezTo>
                  <a:pt x="27" y="80"/>
                  <a:pt x="28" y="80"/>
                  <a:pt x="29" y="80"/>
                </a:cubicBezTo>
                <a:cubicBezTo>
                  <a:pt x="33" y="80"/>
                  <a:pt x="35" y="82"/>
                  <a:pt x="37" y="85"/>
                </a:cubicBezTo>
                <a:cubicBezTo>
                  <a:pt x="38" y="87"/>
                  <a:pt x="40" y="88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3" y="87"/>
                  <a:pt x="44" y="85"/>
                  <a:pt x="46" y="85"/>
                </a:cubicBezTo>
                <a:cubicBezTo>
                  <a:pt x="53" y="85"/>
                  <a:pt x="55" y="93"/>
                  <a:pt x="57" y="101"/>
                </a:cubicBezTo>
                <a:cubicBezTo>
                  <a:pt x="58" y="108"/>
                  <a:pt x="60" y="115"/>
                  <a:pt x="66" y="115"/>
                </a:cubicBezTo>
                <a:cubicBezTo>
                  <a:pt x="69" y="115"/>
                  <a:pt x="70" y="114"/>
                  <a:pt x="72" y="113"/>
                </a:cubicBezTo>
                <a:cubicBezTo>
                  <a:pt x="74" y="112"/>
                  <a:pt x="76" y="111"/>
                  <a:pt x="79" y="111"/>
                </a:cubicBezTo>
                <a:cubicBezTo>
                  <a:pt x="81" y="111"/>
                  <a:pt x="83" y="112"/>
                  <a:pt x="85" y="113"/>
                </a:cubicBezTo>
                <a:cubicBezTo>
                  <a:pt x="86" y="114"/>
                  <a:pt x="88" y="115"/>
                  <a:pt x="90" y="115"/>
                </a:cubicBezTo>
                <a:cubicBezTo>
                  <a:pt x="91" y="115"/>
                  <a:pt x="91" y="114"/>
                  <a:pt x="92" y="112"/>
                </a:cubicBezTo>
                <a:cubicBezTo>
                  <a:pt x="93" y="111"/>
                  <a:pt x="93" y="109"/>
                  <a:pt x="95" y="108"/>
                </a:cubicBezTo>
                <a:lnTo>
                  <a:pt x="95" y="108"/>
                </a:lnTo>
                <a:lnTo>
                  <a:pt x="96" y="109"/>
                </a:lnTo>
                <a:cubicBezTo>
                  <a:pt x="98" y="111"/>
                  <a:pt x="98" y="113"/>
                  <a:pt x="99" y="114"/>
                </a:cubicBezTo>
                <a:cubicBezTo>
                  <a:pt x="99" y="116"/>
                  <a:pt x="99" y="117"/>
                  <a:pt x="100" y="118"/>
                </a:cubicBezTo>
                <a:cubicBezTo>
                  <a:pt x="104" y="124"/>
                  <a:pt x="109" y="127"/>
                  <a:pt x="114" y="130"/>
                </a:cubicBezTo>
                <a:cubicBezTo>
                  <a:pt x="118" y="133"/>
                  <a:pt x="121" y="136"/>
                  <a:pt x="125" y="139"/>
                </a:cubicBezTo>
                <a:lnTo>
                  <a:pt x="125" y="140"/>
                </a:lnTo>
                <a:cubicBezTo>
                  <a:pt x="128" y="145"/>
                  <a:pt x="137" y="151"/>
                  <a:pt x="146" y="151"/>
                </a:cubicBezTo>
                <a:cubicBezTo>
                  <a:pt x="147" y="151"/>
                  <a:pt x="148" y="151"/>
                  <a:pt x="149" y="151"/>
                </a:cubicBezTo>
                <a:cubicBezTo>
                  <a:pt x="159" y="148"/>
                  <a:pt x="166" y="139"/>
                  <a:pt x="173" y="130"/>
                </a:cubicBezTo>
                <a:cubicBezTo>
                  <a:pt x="177" y="125"/>
                  <a:pt x="181" y="120"/>
                  <a:pt x="185" y="116"/>
                </a:cubicBezTo>
                <a:cubicBezTo>
                  <a:pt x="184" y="115"/>
                  <a:pt x="182" y="114"/>
                  <a:pt x="181" y="113"/>
                </a:cubicBezTo>
                <a:cubicBezTo>
                  <a:pt x="178" y="112"/>
                  <a:pt x="175" y="110"/>
                  <a:pt x="174" y="106"/>
                </a:cubicBezTo>
                <a:cubicBezTo>
                  <a:pt x="174" y="105"/>
                  <a:pt x="175" y="104"/>
                  <a:pt x="175" y="103"/>
                </a:cubicBezTo>
                <a:cubicBezTo>
                  <a:pt x="176" y="101"/>
                  <a:pt x="176" y="100"/>
                  <a:pt x="175" y="99"/>
                </a:cubicBezTo>
                <a:lnTo>
                  <a:pt x="175" y="99"/>
                </a:lnTo>
                <a:cubicBezTo>
                  <a:pt x="175" y="98"/>
                  <a:pt x="173" y="97"/>
                  <a:pt x="172" y="97"/>
                </a:cubicBezTo>
                <a:cubicBezTo>
                  <a:pt x="170" y="97"/>
                  <a:pt x="170" y="98"/>
                  <a:pt x="169" y="99"/>
                </a:cubicBezTo>
                <a:cubicBezTo>
                  <a:pt x="168" y="100"/>
                  <a:pt x="167" y="102"/>
                  <a:pt x="163" y="102"/>
                </a:cubicBezTo>
                <a:cubicBezTo>
                  <a:pt x="159" y="102"/>
                  <a:pt x="159" y="99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7" y="95"/>
                  <a:pt x="157" y="94"/>
                  <a:pt x="156" y="94"/>
                </a:cubicBezTo>
                <a:cubicBezTo>
                  <a:pt x="154" y="92"/>
                  <a:pt x="152" y="90"/>
                  <a:pt x="149" y="88"/>
                </a:cubicBezTo>
                <a:lnTo>
                  <a:pt x="136" y="88"/>
                </a:lnTo>
                <a:lnTo>
                  <a:pt x="135" y="87"/>
                </a:lnTo>
                <a:cubicBezTo>
                  <a:pt x="134" y="85"/>
                  <a:pt x="133" y="83"/>
                  <a:pt x="133" y="79"/>
                </a:cubicBezTo>
                <a:cubicBezTo>
                  <a:pt x="129" y="78"/>
                  <a:pt x="126" y="76"/>
                  <a:pt x="123" y="73"/>
                </a:cubicBezTo>
                <a:cubicBezTo>
                  <a:pt x="121" y="71"/>
                  <a:pt x="119" y="70"/>
                  <a:pt x="117" y="70"/>
                </a:cubicBezTo>
                <a:lnTo>
                  <a:pt x="111" y="70"/>
                </a:lnTo>
                <a:cubicBezTo>
                  <a:pt x="107" y="70"/>
                  <a:pt x="107" y="66"/>
                  <a:pt x="106" y="64"/>
                </a:cubicBezTo>
                <a:cubicBezTo>
                  <a:pt x="106" y="62"/>
                  <a:pt x="105" y="60"/>
                  <a:pt x="104" y="59"/>
                </a:cubicBezTo>
                <a:cubicBezTo>
                  <a:pt x="103" y="59"/>
                  <a:pt x="102" y="59"/>
                  <a:pt x="102" y="59"/>
                </a:cubicBezTo>
                <a:lnTo>
                  <a:pt x="100" y="59"/>
                </a:lnTo>
                <a:cubicBezTo>
                  <a:pt x="98" y="59"/>
                  <a:pt x="94" y="59"/>
                  <a:pt x="94" y="54"/>
                </a:cubicBezTo>
                <a:cubicBezTo>
                  <a:pt x="94" y="50"/>
                  <a:pt x="92" y="48"/>
                  <a:pt x="88" y="47"/>
                </a:cubicBezTo>
                <a:cubicBezTo>
                  <a:pt x="85" y="45"/>
                  <a:pt x="81" y="42"/>
                  <a:pt x="81" y="35"/>
                </a:cubicBezTo>
                <a:cubicBezTo>
                  <a:pt x="81" y="24"/>
                  <a:pt x="84" y="18"/>
                  <a:pt x="88" y="12"/>
                </a:cubicBezTo>
                <a:cubicBezTo>
                  <a:pt x="86" y="11"/>
                  <a:pt x="85" y="8"/>
                  <a:pt x="83" y="5"/>
                </a:cubicBezTo>
                <a:cubicBezTo>
                  <a:pt x="82" y="3"/>
                  <a:pt x="81" y="1"/>
                  <a:pt x="80" y="1"/>
                </a:cubicBezTo>
                <a:cubicBezTo>
                  <a:pt x="78" y="0"/>
                  <a:pt x="75" y="0"/>
                  <a:pt x="72" y="0"/>
                </a:cubicBezTo>
                <a:lnTo>
                  <a:pt x="70" y="0"/>
                </a:lnTo>
                <a:cubicBezTo>
                  <a:pt x="69" y="0"/>
                  <a:pt x="69" y="0"/>
                  <a:pt x="69" y="0"/>
                </a:cubicBezTo>
                <a:cubicBezTo>
                  <a:pt x="68" y="2"/>
                  <a:pt x="66" y="7"/>
                  <a:pt x="61" y="7"/>
                </a:cubicBezTo>
                <a:cubicBezTo>
                  <a:pt x="60" y="7"/>
                  <a:pt x="50" y="6"/>
                  <a:pt x="48" y="3"/>
                </a:cubicBezTo>
                <a:cubicBezTo>
                  <a:pt x="39" y="7"/>
                  <a:pt x="31" y="13"/>
                  <a:pt x="27" y="17"/>
                </a:cubicBezTo>
                <a:cubicBezTo>
                  <a:pt x="26" y="18"/>
                  <a:pt x="26" y="20"/>
                  <a:pt x="27" y="22"/>
                </a:cubicBezTo>
                <a:cubicBezTo>
                  <a:pt x="27" y="24"/>
                  <a:pt x="28" y="26"/>
                  <a:pt x="27" y="29"/>
                </a:cubicBezTo>
                <a:cubicBezTo>
                  <a:pt x="26" y="31"/>
                  <a:pt x="15" y="37"/>
                  <a:pt x="13" y="37"/>
                </a:cubicBezTo>
                <a:cubicBezTo>
                  <a:pt x="10" y="37"/>
                  <a:pt x="6" y="37"/>
                  <a:pt x="3" y="35"/>
                </a:cubicBezTo>
                <a:cubicBezTo>
                  <a:pt x="3" y="38"/>
                  <a:pt x="2" y="40"/>
                  <a:pt x="1" y="41"/>
                </a:cubicBezTo>
                <a:cubicBezTo>
                  <a:pt x="1" y="43"/>
                  <a:pt x="0" y="44"/>
                  <a:pt x="0" y="46"/>
                </a:cubicBezTo>
                <a:cubicBezTo>
                  <a:pt x="1" y="46"/>
                  <a:pt x="4" y="47"/>
                  <a:pt x="5" y="47"/>
                </a:cubicBezTo>
                <a:cubicBezTo>
                  <a:pt x="7" y="48"/>
                  <a:pt x="8" y="48"/>
                  <a:pt x="8" y="49"/>
                </a:cubicBezTo>
                <a:cubicBezTo>
                  <a:pt x="10" y="53"/>
                  <a:pt x="9" y="57"/>
                  <a:pt x="9" y="61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6"/>
                  <a:pt x="8" y="68"/>
                  <a:pt x="9" y="68"/>
                </a:cubicBezTo>
                <a:cubicBezTo>
                  <a:pt x="11" y="68"/>
                  <a:pt x="12" y="67"/>
                  <a:pt x="13" y="66"/>
                </a:cubicBezTo>
                <a:cubicBezTo>
                  <a:pt x="15" y="65"/>
                  <a:pt x="16" y="64"/>
                  <a:pt x="18" y="64"/>
                </a:cubicBezTo>
                <a:cubicBezTo>
                  <a:pt x="19" y="64"/>
                  <a:pt x="20" y="65"/>
                  <a:pt x="21" y="65"/>
                </a:cubicBezTo>
                <a:cubicBezTo>
                  <a:pt x="23" y="67"/>
                  <a:pt x="23" y="71"/>
                  <a:pt x="23" y="74"/>
                </a:cubicBezTo>
                <a:cubicBezTo>
                  <a:pt x="23" y="75"/>
                  <a:pt x="23" y="77"/>
                  <a:pt x="23" y="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22"/>
          <p:cNvSpPr/>
          <p:nvPr/>
        </p:nvSpPr>
        <p:spPr>
          <a:xfrm>
            <a:off x="8979206" y="3331193"/>
            <a:ext cx="576000" cy="474120"/>
          </a:xfrm>
          <a:custGeom>
            <a:avLst/>
            <a:gdLst/>
            <a:ahLst/>
            <a:cxnLst/>
            <a:rect l="l" t="t" r="r" b="b"/>
            <a:pathLst>
              <a:path w="128" h="118">
                <a:moveTo>
                  <a:pt x="125" y="80"/>
                </a:moveTo>
                <a:cubicBezTo>
                  <a:pt x="126" y="79"/>
                  <a:pt x="127" y="78"/>
                  <a:pt x="128" y="77"/>
                </a:cubicBezTo>
                <a:cubicBezTo>
                  <a:pt x="126" y="75"/>
                  <a:pt x="124" y="72"/>
                  <a:pt x="122" y="70"/>
                </a:cubicBezTo>
                <a:cubicBezTo>
                  <a:pt x="119" y="65"/>
                  <a:pt x="115" y="61"/>
                  <a:pt x="111" y="58"/>
                </a:cubicBezTo>
                <a:cubicBezTo>
                  <a:pt x="111" y="58"/>
                  <a:pt x="111" y="59"/>
                  <a:pt x="111" y="59"/>
                </a:cubicBezTo>
                <a:cubicBezTo>
                  <a:pt x="110" y="63"/>
                  <a:pt x="110" y="65"/>
                  <a:pt x="108" y="65"/>
                </a:cubicBezTo>
                <a:cubicBezTo>
                  <a:pt x="103" y="65"/>
                  <a:pt x="94" y="63"/>
                  <a:pt x="89" y="60"/>
                </a:cubicBezTo>
                <a:cubicBezTo>
                  <a:pt x="88" y="61"/>
                  <a:pt x="88" y="61"/>
                  <a:pt x="87" y="61"/>
                </a:cubicBezTo>
                <a:cubicBezTo>
                  <a:pt x="85" y="62"/>
                  <a:pt x="83" y="62"/>
                  <a:pt x="82" y="63"/>
                </a:cubicBezTo>
                <a:cubicBezTo>
                  <a:pt x="80" y="63"/>
                  <a:pt x="79" y="63"/>
                  <a:pt x="78" y="66"/>
                </a:cubicBezTo>
                <a:lnTo>
                  <a:pt x="78" y="67"/>
                </a:lnTo>
                <a:lnTo>
                  <a:pt x="72" y="67"/>
                </a:lnTo>
                <a:lnTo>
                  <a:pt x="71" y="67"/>
                </a:lnTo>
                <a:cubicBezTo>
                  <a:pt x="71" y="66"/>
                  <a:pt x="69" y="65"/>
                  <a:pt x="67" y="64"/>
                </a:cubicBezTo>
                <a:cubicBezTo>
                  <a:pt x="55" y="58"/>
                  <a:pt x="53" y="57"/>
                  <a:pt x="53" y="56"/>
                </a:cubicBezTo>
                <a:cubicBezTo>
                  <a:pt x="53" y="47"/>
                  <a:pt x="57" y="42"/>
                  <a:pt x="61" y="36"/>
                </a:cubicBezTo>
                <a:cubicBezTo>
                  <a:pt x="64" y="33"/>
                  <a:pt x="66" y="30"/>
                  <a:pt x="67" y="26"/>
                </a:cubicBezTo>
                <a:cubicBezTo>
                  <a:pt x="68" y="24"/>
                  <a:pt x="68" y="22"/>
                  <a:pt x="68" y="20"/>
                </a:cubicBezTo>
                <a:cubicBezTo>
                  <a:pt x="68" y="18"/>
                  <a:pt x="67" y="15"/>
                  <a:pt x="69" y="12"/>
                </a:cubicBezTo>
                <a:cubicBezTo>
                  <a:pt x="68" y="9"/>
                  <a:pt x="67" y="6"/>
                  <a:pt x="67" y="2"/>
                </a:cubicBezTo>
                <a:cubicBezTo>
                  <a:pt x="58" y="2"/>
                  <a:pt x="50" y="1"/>
                  <a:pt x="44" y="0"/>
                </a:cubicBezTo>
                <a:cubicBezTo>
                  <a:pt x="44" y="1"/>
                  <a:pt x="43" y="2"/>
                  <a:pt x="43" y="3"/>
                </a:cubicBezTo>
                <a:cubicBezTo>
                  <a:pt x="41" y="9"/>
                  <a:pt x="39" y="14"/>
                  <a:pt x="39" y="19"/>
                </a:cubicBezTo>
                <a:cubicBezTo>
                  <a:pt x="38" y="23"/>
                  <a:pt x="40" y="25"/>
                  <a:pt x="42" y="28"/>
                </a:cubicBezTo>
                <a:cubicBezTo>
                  <a:pt x="45" y="32"/>
                  <a:pt x="49" y="37"/>
                  <a:pt x="45" y="44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8" y="43"/>
                  <a:pt x="37" y="38"/>
                </a:cubicBezTo>
                <a:cubicBezTo>
                  <a:pt x="36" y="35"/>
                  <a:pt x="35" y="31"/>
                  <a:pt x="34" y="30"/>
                </a:cubicBezTo>
                <a:cubicBezTo>
                  <a:pt x="31" y="28"/>
                  <a:pt x="28" y="27"/>
                  <a:pt x="26" y="27"/>
                </a:cubicBezTo>
                <a:cubicBezTo>
                  <a:pt x="24" y="26"/>
                  <a:pt x="23" y="26"/>
                  <a:pt x="21" y="25"/>
                </a:cubicBezTo>
                <a:cubicBezTo>
                  <a:pt x="19" y="23"/>
                  <a:pt x="17" y="22"/>
                  <a:pt x="16" y="22"/>
                </a:cubicBezTo>
                <a:cubicBezTo>
                  <a:pt x="14" y="22"/>
                  <a:pt x="13" y="23"/>
                  <a:pt x="12" y="24"/>
                </a:cubicBezTo>
                <a:cubicBezTo>
                  <a:pt x="12" y="25"/>
                  <a:pt x="11" y="25"/>
                  <a:pt x="11" y="25"/>
                </a:cubicBezTo>
                <a:lnTo>
                  <a:pt x="11" y="32"/>
                </a:lnTo>
                <a:lnTo>
                  <a:pt x="6" y="32"/>
                </a:lnTo>
                <a:cubicBezTo>
                  <a:pt x="1" y="32"/>
                  <a:pt x="0" y="32"/>
                  <a:pt x="0" y="38"/>
                </a:cubicBezTo>
                <a:cubicBezTo>
                  <a:pt x="0" y="42"/>
                  <a:pt x="2" y="44"/>
                  <a:pt x="3" y="46"/>
                </a:cubicBezTo>
                <a:cubicBezTo>
                  <a:pt x="4" y="48"/>
                  <a:pt x="6" y="50"/>
                  <a:pt x="6" y="54"/>
                </a:cubicBezTo>
                <a:cubicBezTo>
                  <a:pt x="6" y="57"/>
                  <a:pt x="5" y="58"/>
                  <a:pt x="5" y="60"/>
                </a:cubicBezTo>
                <a:cubicBezTo>
                  <a:pt x="4" y="62"/>
                  <a:pt x="3" y="64"/>
                  <a:pt x="3" y="66"/>
                </a:cubicBezTo>
                <a:cubicBezTo>
                  <a:pt x="3" y="70"/>
                  <a:pt x="4" y="73"/>
                  <a:pt x="5" y="73"/>
                </a:cubicBezTo>
                <a:cubicBezTo>
                  <a:pt x="7" y="73"/>
                  <a:pt x="8" y="72"/>
                  <a:pt x="9" y="71"/>
                </a:cubicBezTo>
                <a:cubicBezTo>
                  <a:pt x="10" y="70"/>
                  <a:pt x="11" y="69"/>
                  <a:pt x="12" y="69"/>
                </a:cubicBezTo>
                <a:cubicBezTo>
                  <a:pt x="16" y="69"/>
                  <a:pt x="17" y="71"/>
                  <a:pt x="17" y="72"/>
                </a:cubicBezTo>
                <a:cubicBezTo>
                  <a:pt x="17" y="72"/>
                  <a:pt x="18" y="73"/>
                  <a:pt x="18" y="73"/>
                </a:cubicBezTo>
                <a:cubicBezTo>
                  <a:pt x="19" y="73"/>
                  <a:pt x="22" y="73"/>
                  <a:pt x="24" y="73"/>
                </a:cubicBezTo>
                <a:cubicBezTo>
                  <a:pt x="27" y="73"/>
                  <a:pt x="30" y="73"/>
                  <a:pt x="32" y="73"/>
                </a:cubicBezTo>
                <a:cubicBezTo>
                  <a:pt x="33" y="74"/>
                  <a:pt x="34" y="74"/>
                  <a:pt x="35" y="75"/>
                </a:cubicBezTo>
                <a:cubicBezTo>
                  <a:pt x="36" y="76"/>
                  <a:pt x="37" y="77"/>
                  <a:pt x="39" y="77"/>
                </a:cubicBezTo>
                <a:cubicBezTo>
                  <a:pt x="40" y="77"/>
                  <a:pt x="41" y="77"/>
                  <a:pt x="42" y="76"/>
                </a:cubicBezTo>
                <a:cubicBezTo>
                  <a:pt x="43" y="75"/>
                  <a:pt x="44" y="75"/>
                  <a:pt x="45" y="75"/>
                </a:cubicBezTo>
                <a:cubicBezTo>
                  <a:pt x="52" y="75"/>
                  <a:pt x="53" y="80"/>
                  <a:pt x="53" y="84"/>
                </a:cubicBezTo>
                <a:cubicBezTo>
                  <a:pt x="54" y="88"/>
                  <a:pt x="54" y="90"/>
                  <a:pt x="57" y="90"/>
                </a:cubicBezTo>
                <a:cubicBezTo>
                  <a:pt x="58" y="90"/>
                  <a:pt x="59" y="90"/>
                  <a:pt x="59" y="90"/>
                </a:cubicBezTo>
                <a:cubicBezTo>
                  <a:pt x="59" y="89"/>
                  <a:pt x="60" y="89"/>
                  <a:pt x="62" y="90"/>
                </a:cubicBezTo>
                <a:cubicBezTo>
                  <a:pt x="66" y="90"/>
                  <a:pt x="67" y="96"/>
                  <a:pt x="68" y="101"/>
                </a:cubicBezTo>
                <a:cubicBezTo>
                  <a:pt x="68" y="103"/>
                  <a:pt x="68" y="104"/>
                  <a:pt x="69" y="106"/>
                </a:cubicBezTo>
                <a:cubicBezTo>
                  <a:pt x="71" y="116"/>
                  <a:pt x="77" y="118"/>
                  <a:pt x="87" y="118"/>
                </a:cubicBezTo>
                <a:cubicBezTo>
                  <a:pt x="89" y="118"/>
                  <a:pt x="98" y="113"/>
                  <a:pt x="99" y="112"/>
                </a:cubicBezTo>
                <a:cubicBezTo>
                  <a:pt x="99" y="110"/>
                  <a:pt x="99" y="108"/>
                  <a:pt x="98" y="106"/>
                </a:cubicBezTo>
                <a:cubicBezTo>
                  <a:pt x="98" y="104"/>
                  <a:pt x="97" y="102"/>
                  <a:pt x="100" y="99"/>
                </a:cubicBezTo>
                <a:cubicBezTo>
                  <a:pt x="106" y="93"/>
                  <a:pt x="117" y="87"/>
                  <a:pt x="122" y="84"/>
                </a:cubicBezTo>
                <a:cubicBezTo>
                  <a:pt x="122" y="82"/>
                  <a:pt x="124" y="81"/>
                  <a:pt x="125" y="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24"/>
          <p:cNvSpPr/>
          <p:nvPr/>
        </p:nvSpPr>
        <p:spPr>
          <a:xfrm>
            <a:off x="10274040" y="3716640"/>
            <a:ext cx="39240" cy="34560"/>
          </a:xfrm>
          <a:custGeom>
            <a:avLst/>
            <a:gdLst/>
            <a:ahLst/>
            <a:cxnLst/>
            <a:rect l="l" t="t" r="r" b="b"/>
            <a:pathLst>
              <a:path w="11" h="7">
                <a:moveTo>
                  <a:pt x="11" y="7"/>
                </a:moveTo>
                <a:cubicBezTo>
                  <a:pt x="8" y="3"/>
                  <a:pt x="4" y="0"/>
                  <a:pt x="0" y="0"/>
                </a:cubicBezTo>
                <a:cubicBezTo>
                  <a:pt x="4" y="0"/>
                  <a:pt x="8" y="3"/>
                  <a:pt x="11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28"/>
          <p:cNvSpPr/>
          <p:nvPr/>
        </p:nvSpPr>
        <p:spPr>
          <a:xfrm>
            <a:off x="7071480" y="4595068"/>
            <a:ext cx="158400" cy="210240"/>
          </a:xfrm>
          <a:custGeom>
            <a:avLst/>
            <a:gdLst/>
            <a:ahLst/>
            <a:cxnLst/>
            <a:rect l="l" t="t" r="r" b="b"/>
            <a:pathLst>
              <a:path w="33" h="51">
                <a:moveTo>
                  <a:pt x="33" y="26"/>
                </a:moveTo>
                <a:cubicBezTo>
                  <a:pt x="33" y="18"/>
                  <a:pt x="24" y="8"/>
                  <a:pt x="18" y="8"/>
                </a:cubicBezTo>
                <a:cubicBezTo>
                  <a:pt x="12" y="8"/>
                  <a:pt x="9" y="4"/>
                  <a:pt x="6" y="1"/>
                </a:cubicBezTo>
                <a:cubicBezTo>
                  <a:pt x="6" y="1"/>
                  <a:pt x="5" y="1"/>
                  <a:pt x="5" y="0"/>
                </a:cubicBezTo>
                <a:lnTo>
                  <a:pt x="4" y="0"/>
                </a:lnTo>
                <a:lnTo>
                  <a:pt x="4" y="4"/>
                </a:lnTo>
                <a:cubicBezTo>
                  <a:pt x="5" y="8"/>
                  <a:pt x="10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7" y="12"/>
                  <a:pt x="19" y="12"/>
                  <a:pt x="20" y="12"/>
                </a:cubicBezTo>
                <a:cubicBezTo>
                  <a:pt x="23" y="12"/>
                  <a:pt x="24" y="16"/>
                  <a:pt x="24" y="19"/>
                </a:cubicBezTo>
                <a:cubicBezTo>
                  <a:pt x="24" y="22"/>
                  <a:pt x="16" y="27"/>
                  <a:pt x="12" y="28"/>
                </a:cubicBezTo>
                <a:cubicBezTo>
                  <a:pt x="12" y="29"/>
                  <a:pt x="12" y="30"/>
                  <a:pt x="12" y="31"/>
                </a:cubicBezTo>
                <a:cubicBezTo>
                  <a:pt x="12" y="35"/>
                  <a:pt x="12" y="40"/>
                  <a:pt x="7" y="41"/>
                </a:cubicBezTo>
                <a:lnTo>
                  <a:pt x="6" y="41"/>
                </a:lnTo>
                <a:lnTo>
                  <a:pt x="6" y="40"/>
                </a:lnTo>
                <a:cubicBezTo>
                  <a:pt x="5" y="38"/>
                  <a:pt x="5" y="37"/>
                  <a:pt x="4" y="37"/>
                </a:cubicBezTo>
                <a:cubicBezTo>
                  <a:pt x="3" y="37"/>
                  <a:pt x="0" y="39"/>
                  <a:pt x="0" y="40"/>
                </a:cubicBezTo>
                <a:cubicBezTo>
                  <a:pt x="0" y="46"/>
                  <a:pt x="2" y="51"/>
                  <a:pt x="7" y="51"/>
                </a:cubicBezTo>
                <a:cubicBezTo>
                  <a:pt x="13" y="51"/>
                  <a:pt x="20" y="38"/>
                  <a:pt x="23" y="31"/>
                </a:cubicBezTo>
                <a:lnTo>
                  <a:pt x="23" y="30"/>
                </a:lnTo>
                <a:lnTo>
                  <a:pt x="24" y="30"/>
                </a:lnTo>
                <a:cubicBezTo>
                  <a:pt x="25" y="30"/>
                  <a:pt x="26" y="30"/>
                  <a:pt x="27" y="30"/>
                </a:cubicBezTo>
                <a:cubicBezTo>
                  <a:pt x="27" y="30"/>
                  <a:pt x="27" y="30"/>
                  <a:pt x="28" y="30"/>
                </a:cubicBezTo>
                <a:lnTo>
                  <a:pt x="29" y="30"/>
                </a:lnTo>
                <a:lnTo>
                  <a:pt x="29" y="31"/>
                </a:lnTo>
                <a:cubicBezTo>
                  <a:pt x="29" y="35"/>
                  <a:pt x="30" y="39"/>
                  <a:pt x="30" y="39"/>
                </a:cubicBezTo>
                <a:cubicBezTo>
                  <a:pt x="31" y="39"/>
                  <a:pt x="31" y="37"/>
                  <a:pt x="31" y="35"/>
                </a:cubicBezTo>
                <a:cubicBezTo>
                  <a:pt x="31" y="33"/>
                  <a:pt x="31" y="30"/>
                  <a:pt x="33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3" y="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95"/>
          <p:cNvSpPr/>
          <p:nvPr/>
        </p:nvSpPr>
        <p:spPr>
          <a:xfrm>
            <a:off x="7565040" y="6707160"/>
            <a:ext cx="46584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ts val="99"/>
              </a:lnSpc>
            </a:pPr>
            <a:r>
              <a:rPr lang="ru-RU" sz="1200" b="0" strike="noStrike" spc="-15" dirty="0">
                <a:solidFill>
                  <a:srgbClr val="557D73"/>
                </a:solidFill>
                <a:latin typeface="Arial Narrow"/>
                <a:ea typeface="DejaVu Sans"/>
              </a:rPr>
              <a:t>г. Владивосток – </a:t>
            </a:r>
            <a:r>
              <a:rPr lang="ru-RU" sz="1200" b="0" strike="noStrike" spc="-15" dirty="0" smtClean="0">
                <a:solidFill>
                  <a:srgbClr val="557D73"/>
                </a:solidFill>
                <a:latin typeface="Arial Narrow"/>
                <a:ea typeface="DejaVu Sans"/>
              </a:rPr>
              <a:t>23.09.2021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72" name="Прямоугольник 371"/>
          <p:cNvSpPr/>
          <p:nvPr/>
        </p:nvSpPr>
        <p:spPr>
          <a:xfrm>
            <a:off x="4159142" y="6051510"/>
            <a:ext cx="3688138" cy="56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9" name="Table 3"/>
          <p:cNvGraphicFramePr/>
          <p:nvPr>
            <p:extLst>
              <p:ext uri="{D42A27DB-BD31-4B8C-83A1-F6EECF244321}">
                <p14:modId xmlns:p14="http://schemas.microsoft.com/office/powerpoint/2010/main" val="4118309390"/>
              </p:ext>
            </p:extLst>
          </p:nvPr>
        </p:nvGraphicFramePr>
        <p:xfrm>
          <a:off x="968480" y="2218320"/>
          <a:ext cx="9621200" cy="3804120"/>
        </p:xfrm>
        <a:graphic>
          <a:graphicData uri="http://schemas.openxmlformats.org/drawingml/2006/table">
            <a:tbl>
              <a:tblPr/>
              <a:tblGrid>
                <a:gridCol w="2170800"/>
                <a:gridCol w="1042920"/>
                <a:gridCol w="1439640"/>
                <a:gridCol w="1343520"/>
                <a:gridCol w="1535040"/>
                <a:gridCol w="1004960"/>
                <a:gridCol w="1084320"/>
              </a:tblGrid>
              <a:tr h="348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3240" marR="324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Всего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Из них: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28080">
                      <a:solidFill>
                        <a:srgbClr val="FF0000"/>
                      </a:solidFill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52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Чрезвычайно высокий риск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28080">
                      <a:solidFill>
                        <a:srgbClr val="FF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080">
                      <a:solidFill>
                        <a:srgbClr val="FF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Высокий риск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28080">
                      <a:solidFill>
                        <a:srgbClr val="FF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Значительный риск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28080">
                      <a:solidFill>
                        <a:srgbClr val="FF0000"/>
                      </a:solidFill>
                    </a:lnR>
                    <a:lnT w="28080">
                      <a:solidFill>
                        <a:srgbClr val="FF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>
                          <a:solidFill>
                            <a:srgbClr val="000000"/>
                          </a:solidFill>
                          <a:latin typeface="+mj-lt"/>
                        </a:rPr>
                        <a:t>Средний риск</a:t>
                      </a:r>
                      <a:endParaRPr lang="ru-RU" sz="1200" b="0" strike="noStrike" spc="-1">
                        <a:latin typeface="+mj-lt"/>
                      </a:endParaRPr>
                    </a:p>
                  </a:txBody>
                  <a:tcPr marL="9360" marR="9360" anchor="ctr">
                    <a:lnL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>
                          <a:solidFill>
                            <a:srgbClr val="000000"/>
                          </a:solidFill>
                          <a:latin typeface="+mj-lt"/>
                        </a:rPr>
                        <a:t>Умеренный риск</a:t>
                      </a:r>
                      <a:endParaRPr lang="ru-RU" sz="1200" b="0" strike="noStrike" spc="-1">
                        <a:latin typeface="+mj-lt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gradFill>
                      <a:gsLst>
                        <a:gs pos="0">
                          <a:srgbClr val="828A92"/>
                        </a:gs>
                        <a:gs pos="100000">
                          <a:srgbClr val="DBE9F7"/>
                        </a:gs>
                      </a:gsLst>
                      <a:path path="circle"/>
                    </a:gradFill>
                  </a:tcPr>
                </a:tc>
              </a:tr>
              <a:tr h="36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федеральный государственный экологический контроль (надзор)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8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156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28080">
                      <a:solidFill>
                        <a:srgbClr val="FF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28080">
                      <a:solidFill>
                        <a:srgbClr val="FF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76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51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28080">
                      <a:solidFill>
                        <a:srgbClr val="FF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15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</a:tr>
              <a:tr h="35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федеральный государственный земельный контроль (надзор)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8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36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28080">
                      <a:solidFill>
                        <a:srgbClr val="FF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7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28080">
                      <a:solidFill>
                        <a:srgbClr val="FF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15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5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28080">
                      <a:solidFill>
                        <a:srgbClr val="FF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ECF3DA"/>
                    </a:solidFill>
                  </a:tcPr>
                </a:tc>
              </a:tr>
              <a:tr h="3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государственный контроль (надзор) в области обращения с животными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2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28080">
                      <a:solidFill>
                        <a:srgbClr val="FF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28080">
                      <a:solidFill>
                        <a:srgbClr val="FF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2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28080">
                      <a:solidFill>
                        <a:srgbClr val="FF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</a:tr>
              <a:tr h="3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федеральный государственный геологический контроль (надзор)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+mj-lt"/>
                        </a:rPr>
                        <a:t>18</a:t>
                      </a:r>
                      <a:endParaRPr lang="ru-RU" sz="12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kern="1200" spc="-1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" marR="6120" anchor="ctr">
                    <a:lnL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kern="1200" spc="-1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" marR="612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kern="1200" spc="-1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" marR="612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kern="1200" spc="-1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" marR="6120" anchor="ctr">
                    <a:lnL w="2808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kern="1200" spc="-1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" marR="612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DA"/>
                    </a:solidFill>
                  </a:tcPr>
                </a:tc>
              </a:tr>
            </a:tbl>
          </a:graphicData>
        </a:graphic>
      </p:graphicFrame>
      <p:sp>
        <p:nvSpPr>
          <p:cNvPr id="354" name="Прямоугольник 353"/>
          <p:cNvSpPr/>
          <p:nvPr/>
        </p:nvSpPr>
        <p:spPr>
          <a:xfrm>
            <a:off x="2602322" y="1137602"/>
            <a:ext cx="6437638" cy="803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ВКЛЮЧЕНО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 объектов НВОС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67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4513</TotalTime>
  <Words>1851</Words>
  <Application>Microsoft Office PowerPoint</Application>
  <PresentationFormat>Широкоэкранный</PresentationFormat>
  <Paragraphs>290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Arial Narrow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Егоров Николай Константинович</dc:creator>
  <dc:description/>
  <cp:lastModifiedBy>gonchar</cp:lastModifiedBy>
  <cp:revision>344</cp:revision>
  <cp:lastPrinted>2019-03-12T11:46:05Z</cp:lastPrinted>
  <dcterms:created xsi:type="dcterms:W3CDTF">2018-11-28T14:32:55Z</dcterms:created>
  <dcterms:modified xsi:type="dcterms:W3CDTF">2021-09-27T02:44:19Z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