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323" r:id="rId3"/>
    <p:sldId id="325" r:id="rId4"/>
    <p:sldId id="317" r:id="rId5"/>
    <p:sldId id="324" r:id="rId6"/>
    <p:sldId id="329" r:id="rId7"/>
    <p:sldId id="326" r:id="rId8"/>
    <p:sldId id="321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4F8"/>
    <a:srgbClr val="82B18C"/>
    <a:srgbClr val="700000"/>
    <a:srgbClr val="A0B7BA"/>
    <a:srgbClr val="C6D8D3"/>
    <a:srgbClr val="9BBFBE"/>
    <a:srgbClr val="84D8BC"/>
    <a:srgbClr val="F5F6F9"/>
    <a:srgbClr val="EFF2F7"/>
    <a:srgbClr val="745A9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90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694992537697492"/>
          <c:y val="3.4637404054627202E-2"/>
          <c:w val="0.87213504194328662"/>
          <c:h val="0.790234638184284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3.7581184704853173E-3"/>
                  <c:y val="5.8287789304787337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41-47D1-89EB-3035D1CE7135}"/>
                </c:ext>
              </c:extLst>
            </c:dLbl>
            <c:dLbl>
              <c:idx val="1"/>
              <c:layout>
                <c:manualLayout>
                  <c:x val="-6.862848026349698E-3"/>
                  <c:y val="1.308905089120654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41-47D1-89EB-3035D1CE7135}"/>
                </c:ext>
              </c:extLst>
            </c:dLbl>
            <c:dLbl>
              <c:idx val="2"/>
              <c:layout>
                <c:manualLayout>
                  <c:x val="-6.6993978693839773E-3"/>
                  <c:y val="9.5612627613541699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41-47D1-89EB-3035D1CE7135}"/>
                </c:ext>
              </c:extLst>
            </c:dLbl>
            <c:dLbl>
              <c:idx val="3"/>
              <c:layout>
                <c:manualLayout>
                  <c:x val="-1.2091606196284284E-2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41-47D1-89EB-3035D1CE71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Лист1!$A$3:$A$6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11</c:v>
                </c:pt>
                <c:pt idx="1">
                  <c:v>105</c:v>
                </c:pt>
                <c:pt idx="2">
                  <c:v>75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841-47D1-89EB-3035D1CE7135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0"/>
                  <c:y val="1.457194732619679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41-47D1-89EB-3035D1CE7135}"/>
                </c:ext>
              </c:extLst>
            </c:dLbl>
            <c:dLbl>
              <c:idx val="1"/>
              <c:layout>
                <c:manualLayout>
                  <c:x val="1.0975619069647188E-3"/>
                  <c:y val="1.488189123774490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41-47D1-89EB-3035D1CE7135}"/>
                </c:ext>
              </c:extLst>
            </c:dLbl>
            <c:dLbl>
              <c:idx val="2"/>
              <c:layout>
                <c:manualLayout>
                  <c:x val="3.1355794439528811E-4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41-47D1-89EB-3035D1CE71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Лист1!$A$3:$A$6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Лист1!$C$3:$C$6</c:f>
              <c:numCache>
                <c:formatCode>General</c:formatCode>
                <c:ptCount val="4"/>
                <c:pt idx="0">
                  <c:v>10</c:v>
                </c:pt>
                <c:pt idx="1">
                  <c:v>147</c:v>
                </c:pt>
                <c:pt idx="2">
                  <c:v>242</c:v>
                </c:pt>
                <c:pt idx="3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841-47D1-89EB-3035D1CE7135}"/>
            </c:ext>
          </c:extLst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dLbls>
            <c:dLbl>
              <c:idx val="0"/>
              <c:layout>
                <c:manualLayout>
                  <c:x val="-2.6143790849673296E-3"/>
                  <c:y val="-5.828778930478733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41-47D1-89EB-3035D1CE71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Лист1!$A$3:$A$6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Лист1!$D$3:$D$6</c:f>
              <c:numCache>
                <c:formatCode>General</c:formatCode>
                <c:ptCount val="4"/>
                <c:pt idx="0">
                  <c:v>1</c:v>
                </c:pt>
                <c:pt idx="1">
                  <c:v>31</c:v>
                </c:pt>
                <c:pt idx="2">
                  <c:v>49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41-47D1-89EB-3035D1CE7135}"/>
            </c:ext>
          </c:extLst>
        </c:ser>
        <c:axId val="72704768"/>
        <c:axId val="72706304"/>
      </c:barChart>
      <c:catAx>
        <c:axId val="727047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72706304"/>
        <c:crosses val="autoZero"/>
        <c:auto val="1"/>
        <c:lblAlgn val="ctr"/>
        <c:lblOffset val="100"/>
      </c:catAx>
      <c:valAx>
        <c:axId val="72706304"/>
        <c:scaling>
          <c:orientation val="minMax"/>
          <c:max val="2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72704768"/>
        <c:crosses val="autoZero"/>
        <c:crossBetween val="between"/>
        <c:majorUnit val="25"/>
        <c:minorUnit val="5"/>
      </c:valAx>
    </c:plotArea>
    <c:legend>
      <c:legendPos val="b"/>
      <c:layout>
        <c:manualLayout>
          <c:xMode val="edge"/>
          <c:yMode val="edge"/>
          <c:x val="0.24228319061028181"/>
          <c:y val="0.9143530346509221"/>
          <c:w val="0.51543340057627451"/>
          <c:h val="8.5646965349078369E-2"/>
        </c:manualLayout>
      </c:layout>
      <c:txPr>
        <a:bodyPr/>
        <a:lstStyle/>
        <a:p>
          <a:pPr>
            <a:defRPr sz="1200" b="1">
              <a:solidFill>
                <a:schemeClr val="tx1"/>
              </a:solidFill>
              <a:latin typeface="Arial Narrow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694992537697492"/>
          <c:y val="3.4637404054627195E-2"/>
          <c:w val="0.87213504194328662"/>
          <c:h val="0.790234638184284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шт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3.7581598796116986E-3"/>
                  <c:y val="2.848261013817000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72-4EE0-A5D4-EE251547C55A}"/>
                </c:ext>
              </c:extLst>
            </c:dLbl>
            <c:dLbl>
              <c:idx val="1"/>
              <c:layout>
                <c:manualLayout>
                  <c:x val="-3.1242427516891039E-3"/>
                  <c:y val="2.441608664785397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72-4EE0-A5D4-EE251547C55A}"/>
                </c:ext>
              </c:extLst>
            </c:dLbl>
            <c:dLbl>
              <c:idx val="2"/>
              <c:layout>
                <c:manualLayout>
                  <c:x val="-2.9599483915493797E-3"/>
                  <c:y val="3.8979583099958181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72-4EE0-A5D4-EE251547C55A}"/>
                </c:ext>
              </c:extLst>
            </c:dLbl>
            <c:dLbl>
              <c:idx val="3"/>
              <c:layout>
                <c:manualLayout>
                  <c:x val="-1.2091606196284284E-2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72-4EE0-A5D4-EE251547C5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1 квартал 2017</c:v>
                </c:pt>
                <c:pt idx="1">
                  <c:v>1 квартал 2018</c:v>
                </c:pt>
                <c:pt idx="2">
                  <c:v>1 квартал 2019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172-4EE0-A5D4-EE251547C55A}"/>
            </c:ext>
          </c:extLst>
        </c:ser>
        <c:axId val="98561408"/>
        <c:axId val="98563200"/>
      </c:barChart>
      <c:catAx>
        <c:axId val="985614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98563200"/>
        <c:crosses val="autoZero"/>
        <c:auto val="1"/>
        <c:lblAlgn val="ctr"/>
        <c:lblOffset val="100"/>
      </c:catAx>
      <c:valAx>
        <c:axId val="98563200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98561408"/>
        <c:crosses val="autoZero"/>
        <c:crossBetween val="between"/>
        <c:majorUnit val="10"/>
        <c:minorUnit val="10"/>
      </c:valAx>
    </c:plotArea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3752975771747483E-2"/>
          <c:y val="0.23540694623323721"/>
          <c:w val="0.94593159448819253"/>
          <c:h val="0.58967820901866119"/>
        </c:manualLayout>
      </c:layout>
      <c:barChart>
        <c:barDir val="col"/>
        <c:grouping val="clustered"/>
        <c:ser>
          <c:idx val="0"/>
          <c:order val="0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</c:trendline>
          <c:trendline>
            <c:trendlineType val="linear"/>
          </c:trendline>
          <c:trendline>
            <c:trendlineType val="linear"/>
          </c:trendline>
          <c:cat>
            <c:numRef>
              <c:f>Лист1!$A$6:$A$7</c:f>
              <c:numCache>
                <c:formatCode>General</c:formatCode>
                <c:ptCount val="2"/>
              </c:numCache>
            </c:numRef>
          </c:cat>
          <c:val>
            <c:numRef>
              <c:f>Лист1!$E$6:$E$7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93-4620-92D4-A37F78936802}"/>
            </c:ext>
          </c:extLst>
        </c:ser>
        <c:ser>
          <c:idx val="1"/>
          <c:order val="1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numFmt formatCode="#,##0;[Red]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trendlineType val="linear"/>
          </c:trendline>
          <c:trendline>
            <c:trendlineType val="linear"/>
          </c:trendline>
          <c:cat>
            <c:numRef>
              <c:f>Лист1!$A$6:$A$7</c:f>
              <c:numCache>
                <c:formatCode>General</c:formatCode>
                <c:ptCount val="2"/>
              </c:numCache>
            </c:numRef>
          </c:cat>
          <c:val>
            <c:numRef>
              <c:f>Лист1!$F$6:$F$7</c:f>
              <c:numCache>
                <c:formatCode>General</c:formatCode>
                <c:ptCount val="2"/>
                <c:pt idx="0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93-4620-92D4-A37F78936802}"/>
            </c:ext>
          </c:extLst>
        </c:ser>
        <c:ser>
          <c:idx val="2"/>
          <c:order val="2"/>
          <c:tx>
            <c:strRef>
              <c:f>Лист1!$G$1</c:f>
              <c:strCache>
                <c:ptCount val="1"/>
                <c:pt idx="0">
                  <c:v>Столбец4</c:v>
                </c:pt>
              </c:strCache>
            </c:strRef>
          </c:tx>
          <c:spPr>
            <a:solidFill>
              <a:srgbClr val="7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7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Лист1!$A$6:$A$7</c:f>
              <c:numCache>
                <c:formatCode>General</c:formatCode>
                <c:ptCount val="2"/>
              </c:numCache>
            </c:numRef>
          </c:cat>
          <c:val>
            <c:numRef>
              <c:f>Лист1!$G$6:$G$7</c:f>
              <c:numCache>
                <c:formatCode>General</c:formatCode>
                <c:ptCount val="2"/>
                <c:pt idx="0">
                  <c:v>201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096-4B18-8001-B5B34C500DD4}"/>
            </c:ext>
          </c:extLst>
        </c:ser>
        <c:dLbls>
          <c:showVal val="1"/>
        </c:dLbls>
        <c:gapWidth val="133"/>
        <c:axId val="113496064"/>
        <c:axId val="113497600"/>
      </c:barChart>
      <c:catAx>
        <c:axId val="1134960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lnSpc>
                <a:spcPts val="1300"/>
              </a:lnSpc>
              <a:defRPr lang="ru-RU" sz="14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3497600"/>
        <c:crosses val="autoZero"/>
        <c:auto val="1"/>
        <c:lblAlgn val="ctr"/>
        <c:lblOffset val="0"/>
      </c:catAx>
      <c:valAx>
        <c:axId val="1134976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900" b="0" i="0" u="none" strike="noStrike" kern="1200" spc="-100" baseline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349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8383638419071699"/>
          <c:y val="0.10158982086563489"/>
          <c:w val="0.68828510954684508"/>
          <c:h val="0.8155241764750498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ln w="6350">
              <a:noFill/>
            </a:ln>
          </c:spPr>
          <c:explosion val="3"/>
          <c:dPt>
            <c:idx val="0"/>
            <c:spPr>
              <a:solidFill>
                <a:srgbClr val="7890AC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BCF-432D-9E17-C4915233A60F}"/>
              </c:ext>
            </c:extLst>
          </c:dPt>
          <c:dPt>
            <c:idx val="1"/>
            <c:spPr>
              <a:solidFill>
                <a:schemeClr val="accent2"/>
              </a:solidFill>
              <a:ln w="63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CF-432D-9E17-C4915233A60F}"/>
              </c:ext>
            </c:extLst>
          </c:dPt>
          <c:dPt>
            <c:idx val="2"/>
            <c:spPr>
              <a:solidFill>
                <a:srgbClr val="4E9488"/>
              </a:solidFill>
              <a:ln w="63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BCF-432D-9E17-C4915233A60F}"/>
              </c:ext>
            </c:extLst>
          </c:dPt>
          <c:dPt>
            <c:idx val="3"/>
            <c:spPr>
              <a:solidFill>
                <a:srgbClr val="6B5E6E"/>
              </a:solidFill>
              <a:ln w="63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CF-432D-9E17-C4915233A60F}"/>
              </c:ext>
            </c:extLst>
          </c:dPt>
          <c:dPt>
            <c:idx val="4"/>
            <c:spPr>
              <a:solidFill>
                <a:srgbClr val="9CCBD4"/>
              </a:solidFill>
              <a:ln w="63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BCF-432D-9E17-C4915233A60F}"/>
              </c:ext>
            </c:extLst>
          </c:dPt>
          <c:dPt>
            <c:idx val="5"/>
            <c:spPr>
              <a:solidFill>
                <a:schemeClr val="accent6"/>
              </a:solidFill>
              <a:ln w="63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CF-432D-9E17-C4915233A60F}"/>
              </c:ext>
            </c:extLst>
          </c:dPt>
          <c:dLbls>
            <c:dLbl>
              <c:idx val="0"/>
              <c:layout>
                <c:manualLayout>
                  <c:x val="-0.17519588390681726"/>
                  <c:y val="0.134036412881483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400" b="1" i="0" u="none" strike="noStrike" kern="1200" spc="-100" baseline="0">
                      <a:solidFill>
                        <a:schemeClr val="tx1"/>
                      </a:solidFill>
                      <a:effectLst/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CF-432D-9E17-C4915233A60F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757582339780637"/>
                      <c:h val="6.98881384197226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BCF-432D-9E17-C4915233A60F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420584292671752"/>
                      <c:h val="6.27663282718199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BCF-432D-9E17-C4915233A60F}"/>
                </c:ext>
              </c:extLst>
            </c:dLbl>
            <c:dLbl>
              <c:idx val="3"/>
              <c:layout>
                <c:manualLayout>
                  <c:x val="-0.12228941247319297"/>
                  <c:y val="-0.18644794356985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u-RU" sz="1400" b="1" i="0" u="none" strike="noStrike" kern="1200" spc="-100" baseline="0">
                      <a:solidFill>
                        <a:schemeClr val="tx1"/>
                      </a:solidFill>
                      <a:effectLst/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617693522906791"/>
                      <c:h val="5.74681171111500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BCF-432D-9E17-C4915233A60F}"/>
                </c:ext>
              </c:extLst>
            </c:dLbl>
            <c:dLbl>
              <c:idx val="4"/>
              <c:layout>
                <c:manualLayout>
                  <c:x val="7.6010976599121413E-2"/>
                  <c:y val="-0.2216685418134765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400" b="1" i="0" u="none" strike="noStrike" kern="1200" spc="-100" baseline="0">
                      <a:solidFill>
                        <a:schemeClr val="tx1"/>
                      </a:solidFill>
                      <a:effectLst/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CF-432D-9E17-C4915233A60F}"/>
                </c:ext>
              </c:extLst>
            </c:dLbl>
            <c:dLbl>
              <c:idx val="5"/>
              <c:layout>
                <c:manualLayout>
                  <c:x val="0.14593932891271449"/>
                  <c:y val="0.102707275512190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400" b="1" i="0" u="none" strike="noStrike" kern="1200" spc="-100" baseline="0">
                      <a:solidFill>
                        <a:schemeClr val="tx1"/>
                      </a:solidFill>
                      <a:effectLst/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CF-432D-9E17-C4915233A6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0" i="0" u="none" strike="noStrike" kern="1200" spc="-100" baseline="0"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Вода</c:v>
                </c:pt>
                <c:pt idx="1">
                  <c:v>Земля</c:v>
                </c:pt>
                <c:pt idx="2">
                  <c:v>Недра</c:v>
                </c:pt>
                <c:pt idx="3">
                  <c:v>Отходы</c:v>
                </c:pt>
                <c:pt idx="4">
                  <c:v>Воздух</c:v>
                </c:pt>
                <c:pt idx="5">
                  <c:v>Иное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43.04</c:v>
                </c:pt>
                <c:pt idx="1">
                  <c:v>0</c:v>
                </c:pt>
                <c:pt idx="2">
                  <c:v>0</c:v>
                </c:pt>
                <c:pt idx="3">
                  <c:v>2.5299999999999998</c:v>
                </c:pt>
                <c:pt idx="4">
                  <c:v>29.11000000000001</c:v>
                </c:pt>
                <c:pt idx="5">
                  <c:v>25.32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CF-432D-9E17-C4915233A60F}"/>
            </c:ext>
          </c:extLst>
        </c:ser>
        <c:firstSliceAng val="339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lang="ru-RU" sz="1800" b="1" u="none" strike="noStrike">
          <a:solidFill>
            <a:srgbClr val="002060"/>
          </a:solidFill>
          <a:effectLst/>
          <a:latin typeface="Arial Narrow" panose="020B0606020202030204" pitchFamily="34" charset="0"/>
          <a:ea typeface="+mn-ea"/>
          <a:cs typeface="+mn-cs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8383638419071707"/>
          <c:y val="0.10158982086563489"/>
          <c:w val="0.68828510954684508"/>
          <c:h val="0.8155241764750498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ln w="6350">
              <a:noFill/>
            </a:ln>
          </c:spPr>
          <c:explosion val="3"/>
          <c:dPt>
            <c:idx val="0"/>
            <c:spPr>
              <a:solidFill>
                <a:srgbClr val="7890AC"/>
              </a:solidFill>
              <a:ln w="3175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181-4809-9FF5-918F94FB6CC9}"/>
              </c:ext>
            </c:extLst>
          </c:dPt>
          <c:dPt>
            <c:idx val="1"/>
            <c:spPr>
              <a:solidFill>
                <a:schemeClr val="accent2"/>
              </a:solidFill>
              <a:ln w="63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81-4809-9FF5-918F94FB6CC9}"/>
              </c:ext>
            </c:extLst>
          </c:dPt>
          <c:dPt>
            <c:idx val="2"/>
            <c:spPr>
              <a:solidFill>
                <a:srgbClr val="4E9488"/>
              </a:solidFill>
              <a:ln w="63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181-4809-9FF5-918F94FB6CC9}"/>
              </c:ext>
            </c:extLst>
          </c:dPt>
          <c:dPt>
            <c:idx val="3"/>
            <c:spPr>
              <a:solidFill>
                <a:srgbClr val="6B5E6E"/>
              </a:solidFill>
              <a:ln w="63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81-4809-9FF5-918F94FB6CC9}"/>
              </c:ext>
            </c:extLst>
          </c:dPt>
          <c:dPt>
            <c:idx val="4"/>
            <c:spPr>
              <a:solidFill>
                <a:srgbClr val="9CCBD4"/>
              </a:solidFill>
              <a:ln w="63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181-4809-9FF5-918F94FB6CC9}"/>
              </c:ext>
            </c:extLst>
          </c:dPt>
          <c:dPt>
            <c:idx val="5"/>
            <c:spPr>
              <a:solidFill>
                <a:schemeClr val="accent6"/>
              </a:solidFill>
              <a:ln w="63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81-4809-9FF5-918F94FB6CC9}"/>
              </c:ext>
            </c:extLst>
          </c:dPt>
          <c:dLbls>
            <c:dLbl>
              <c:idx val="0"/>
              <c:layout>
                <c:manualLayout>
                  <c:x val="5.3562362606752768E-2"/>
                  <c:y val="0.12090751362424804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81-4809-9FF5-918F94FB6CC9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81-4809-9FF5-918F94FB6CC9}"/>
                </c:ext>
              </c:extLst>
            </c:dLbl>
            <c:dLbl>
              <c:idx val="2"/>
              <c:layout>
                <c:manualLayout>
                  <c:x val="6.5204458135056903E-2"/>
                  <c:y val="0.2073728590159528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81-4809-9FF5-918F94FB6CC9}"/>
                </c:ext>
              </c:extLst>
            </c:dLbl>
            <c:dLbl>
              <c:idx val="3"/>
              <c:layout>
                <c:manualLayout>
                  <c:x val="-0.23433488609306941"/>
                  <c:y val="-0.147060556617085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ru-RU" sz="1400" b="1" i="0" u="none" strike="noStrike" kern="1200" spc="-100" baseline="0">
                      <a:solidFill>
                        <a:schemeClr val="tx1"/>
                      </a:solidFill>
                      <a:effectLst/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617693522906791"/>
                      <c:h val="5.74681171111500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181-4809-9FF5-918F94FB6CC9}"/>
                </c:ext>
              </c:extLst>
            </c:dLbl>
            <c:dLbl>
              <c:idx val="4"/>
              <c:layout>
                <c:manualLayout>
                  <c:x val="0.14295047680265474"/>
                  <c:y val="-0.123729710078756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81-4809-9FF5-918F94FB6CC9}"/>
                </c:ext>
              </c:extLst>
            </c:dLbl>
            <c:dLbl>
              <c:idx val="5"/>
              <c:layout>
                <c:manualLayout>
                  <c:x val="0.1637993834077979"/>
                  <c:y val="6.758660852275762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81-4809-9FF5-918F94FB6C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1" i="0" u="none" strike="noStrike" kern="1200" spc="-100" baseline="0"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Вода</c:v>
                </c:pt>
                <c:pt idx="1">
                  <c:v>Земля</c:v>
                </c:pt>
                <c:pt idx="2">
                  <c:v>Недра</c:v>
                </c:pt>
                <c:pt idx="3">
                  <c:v>Отходы</c:v>
                </c:pt>
                <c:pt idx="4">
                  <c:v>Воздух</c:v>
                </c:pt>
                <c:pt idx="5">
                  <c:v>Иное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1.49</c:v>
                </c:pt>
                <c:pt idx="1">
                  <c:v>0</c:v>
                </c:pt>
                <c:pt idx="2">
                  <c:v>2.4899999999999998</c:v>
                </c:pt>
                <c:pt idx="3">
                  <c:v>64.679999999999978</c:v>
                </c:pt>
                <c:pt idx="4">
                  <c:v>5.4700000000000024</c:v>
                </c:pt>
                <c:pt idx="5">
                  <c:v>25.9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81-4809-9FF5-918F94FB6CC9}"/>
            </c:ext>
          </c:extLst>
        </c:ser>
        <c:firstSliceAng val="339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lang="ru-RU" sz="1800" b="1" u="none" strike="noStrike">
          <a:solidFill>
            <a:srgbClr val="002060"/>
          </a:solidFill>
          <a:effectLst/>
          <a:latin typeface="Arial Narrow" panose="020B0606020202030204" pitchFamily="34" charset="0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525057897174582"/>
          <c:y val="2.0065456728430305E-2"/>
          <c:w val="0.87213504194328662"/>
          <c:h val="0.790234638184284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3.7581184704853191E-3"/>
                  <c:y val="5.8287789304787311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12-4DD6-9F74-BDFCB1F0FC13}"/>
                </c:ext>
              </c:extLst>
            </c:dLbl>
            <c:dLbl>
              <c:idx val="1"/>
              <c:layout>
                <c:manualLayout>
                  <c:x val="-2.7836901102314677E-3"/>
                  <c:y val="8.0494674196962945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12-4DD6-9F74-BDFCB1F0FC13}"/>
                </c:ext>
              </c:extLst>
            </c:dLbl>
            <c:dLbl>
              <c:idx val="2"/>
              <c:layout>
                <c:manualLayout>
                  <c:x val="-6.6993978693839738E-3"/>
                  <c:y val="9.5612627613541699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12-4DD6-9F74-BDFCB1F0FC13}"/>
                </c:ext>
              </c:extLst>
            </c:dLbl>
            <c:dLbl>
              <c:idx val="3"/>
              <c:layout>
                <c:manualLayout>
                  <c:x val="1.4614654129755967E-4"/>
                  <c:y val="5.0395975464699507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12-4DD6-9F74-BDFCB1F0FC13}"/>
                </c:ext>
              </c:extLst>
            </c:dLbl>
            <c:dLbl>
              <c:idx val="5"/>
              <c:layout>
                <c:manualLayout>
                  <c:x val="-6.1188826631176077E-3"/>
                  <c:y val="2.5197987732349754E-3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Лист1!$A$3:$A$8</c:f>
              <c:strCache>
                <c:ptCount val="6"/>
                <c:pt idx="0">
                  <c:v>чрезвычайно высокого</c:v>
                </c:pt>
                <c:pt idx="1">
                  <c:v>высокого</c:v>
                </c:pt>
                <c:pt idx="2">
                  <c:v>значительного</c:v>
                </c:pt>
                <c:pt idx="3">
                  <c:v>среднего</c:v>
                </c:pt>
                <c:pt idx="4">
                  <c:v>умеренного</c:v>
                </c:pt>
                <c:pt idx="5">
                  <c:v>низкого</c:v>
                </c:pt>
              </c:strCache>
            </c:strRef>
          </c:cat>
          <c:val>
            <c:numRef>
              <c:f>Лист1!$B$3:$B$8</c:f>
              <c:numCache>
                <c:formatCode>General</c:formatCode>
                <c:ptCount val="6"/>
                <c:pt idx="0">
                  <c:v>4</c:v>
                </c:pt>
                <c:pt idx="1">
                  <c:v>29</c:v>
                </c:pt>
                <c:pt idx="2">
                  <c:v>127</c:v>
                </c:pt>
                <c:pt idx="3">
                  <c:v>318</c:v>
                </c:pt>
                <c:pt idx="4">
                  <c:v>103</c:v>
                </c:pt>
                <c:pt idx="5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712-4DD6-9F74-BDFCB1F0FC13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0"/>
                  <c:y val="1.45719473261967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12-4DD6-9F74-BDFCB1F0FC13}"/>
                </c:ext>
              </c:extLst>
            </c:dLbl>
            <c:dLbl>
              <c:idx val="1"/>
              <c:layout>
                <c:manualLayout>
                  <c:x val="-1.9837385473708319E-3"/>
                  <c:y val="2.125162571663070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12-4DD6-9F74-BDFCB1F0FC13}"/>
                </c:ext>
              </c:extLst>
            </c:dLbl>
            <c:dLbl>
              <c:idx val="2"/>
              <c:layout>
                <c:manualLayout>
                  <c:x val="-1.1495790578109142E-3"/>
                  <c:y val="8.895484897576131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12-4DD6-9F74-BDFCB1F0FC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Лист1!$A$3:$A$8</c:f>
              <c:strCache>
                <c:ptCount val="6"/>
                <c:pt idx="0">
                  <c:v>чрезвычайно высокого</c:v>
                </c:pt>
                <c:pt idx="1">
                  <c:v>высокого</c:v>
                </c:pt>
                <c:pt idx="2">
                  <c:v>значительного</c:v>
                </c:pt>
                <c:pt idx="3">
                  <c:v>среднего</c:v>
                </c:pt>
                <c:pt idx="4">
                  <c:v>умеренного</c:v>
                </c:pt>
                <c:pt idx="5">
                  <c:v>низкого</c:v>
                </c:pt>
              </c:strCache>
            </c:strRef>
          </c:cat>
          <c:val>
            <c:numRef>
              <c:f>Лист1!$C$3:$C$8</c:f>
              <c:numCache>
                <c:formatCode>General</c:formatCode>
                <c:ptCount val="6"/>
                <c:pt idx="0">
                  <c:v>7</c:v>
                </c:pt>
                <c:pt idx="1">
                  <c:v>45</c:v>
                </c:pt>
                <c:pt idx="2">
                  <c:v>156</c:v>
                </c:pt>
                <c:pt idx="3">
                  <c:v>385</c:v>
                </c:pt>
                <c:pt idx="4">
                  <c:v>96</c:v>
                </c:pt>
                <c:pt idx="5">
                  <c:v>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712-4DD6-9F74-BDFCB1F0FC13}"/>
            </c:ext>
          </c:extLst>
        </c:ser>
        <c:axId val="90737664"/>
        <c:axId val="90755840"/>
      </c:barChart>
      <c:catAx>
        <c:axId val="9073766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1"/>
            </a:pPr>
            <a:endParaRPr lang="ru-RU"/>
          </a:p>
        </c:txPr>
        <c:crossAx val="90755840"/>
        <c:crosses val="autoZero"/>
        <c:auto val="1"/>
        <c:lblAlgn val="ctr"/>
        <c:lblOffset val="100"/>
      </c:catAx>
      <c:valAx>
        <c:axId val="90755840"/>
        <c:scaling>
          <c:orientation val="minMax"/>
          <c:max val="4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90737664"/>
        <c:crosses val="autoZero"/>
        <c:crossBetween val="between"/>
        <c:majorUnit val="50"/>
        <c:minorUnit val="10"/>
      </c:valAx>
    </c:plotArea>
    <c:legend>
      <c:legendPos val="b"/>
      <c:layout>
        <c:manualLayout>
          <c:xMode val="edge"/>
          <c:yMode val="edge"/>
          <c:x val="0.38077343509092482"/>
          <c:y val="0.90205390985575606"/>
          <c:w val="0.32417909526015237"/>
          <c:h val="5.669680803214916E-2"/>
        </c:manualLayout>
      </c:layout>
      <c:txPr>
        <a:bodyPr/>
        <a:lstStyle/>
        <a:p>
          <a:pPr>
            <a:defRPr sz="12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493360006622511"/>
          <c:y val="4.9583098003724513E-2"/>
          <c:w val="0.87213504194328662"/>
          <c:h val="0.790234638184284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3.7581184704853199E-3"/>
                  <c:y val="5.8287789304787311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75-41DA-B3CD-F3E742D84E77}"/>
                </c:ext>
              </c:extLst>
            </c:dLbl>
            <c:dLbl>
              <c:idx val="1"/>
              <c:layout>
                <c:manualLayout>
                  <c:x val="-6.8628480263496954E-3"/>
                  <c:y val="1.3089050891206541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75-41DA-B3CD-F3E742D84E77}"/>
                </c:ext>
              </c:extLst>
            </c:dLbl>
            <c:dLbl>
              <c:idx val="2"/>
              <c:layout>
                <c:manualLayout>
                  <c:x val="-6.6993978693839738E-3"/>
                  <c:y val="9.5612627613541699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75-41DA-B3CD-F3E742D84E77}"/>
                </c:ext>
              </c:extLst>
            </c:dLbl>
            <c:dLbl>
              <c:idx val="3"/>
              <c:layout>
                <c:manualLayout>
                  <c:x val="-1.2091606196284284E-2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75-41DA-B3CD-F3E742D84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Лист1!$A$3:$A$4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150</c:v>
                </c:pt>
                <c:pt idx="1">
                  <c:v>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F75-41DA-B3CD-F3E742D84E77}"/>
            </c:ext>
          </c:extLst>
        </c:ser>
        <c:axId val="90648960"/>
        <c:axId val="90650496"/>
      </c:barChart>
      <c:catAx>
        <c:axId val="906489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90650496"/>
        <c:crosses val="autoZero"/>
        <c:auto val="1"/>
        <c:lblAlgn val="ctr"/>
        <c:lblOffset val="100"/>
      </c:catAx>
      <c:valAx>
        <c:axId val="90650496"/>
        <c:scaling>
          <c:orientation val="minMax"/>
          <c:max val="2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90648960"/>
        <c:crosses val="autoZero"/>
        <c:crossBetween val="between"/>
        <c:majorUnit val="50"/>
        <c:minorUnit val="25"/>
      </c:valAx>
    </c:plotArea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6478838582677392E-2"/>
          <c:y val="0.24320208930355955"/>
          <c:w val="0.94593159448819208"/>
          <c:h val="0.58967820901866153"/>
        </c:manualLayout>
      </c:layout>
      <c:barChart>
        <c:barDir val="col"/>
        <c:grouping val="clustered"/>
        <c:ser>
          <c:idx val="0"/>
          <c:order val="0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Pt>
            <c:idx val="0"/>
            <c:spPr>
              <a:solidFill>
                <a:srgbClr val="82B18C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E06-4FBC-ABF2-613DB8097654}"/>
              </c:ext>
            </c:extLst>
          </c:dPt>
          <c:dLbls>
            <c:delete val="1"/>
          </c:dLbls>
          <c:cat>
            <c:strRef>
              <c:f>Лист1!$A$6:$A$7</c:f>
              <c:strCache>
                <c:ptCount val="2"/>
                <c:pt idx="0">
                  <c:v>1 квартал 2018</c:v>
                </c:pt>
                <c:pt idx="1">
                  <c:v>1 квартал 2019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93-4620-92D4-A37F78936802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numFmt formatCode="#,##0;[Red]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Лист1!$A$6:$A$7</c:f>
              <c:strCache>
                <c:ptCount val="2"/>
                <c:pt idx="0">
                  <c:v>1 квартал 2018</c:v>
                </c:pt>
                <c:pt idx="1">
                  <c:v>1 квартал 2019</c:v>
                </c:pt>
              </c:strCache>
            </c:strRef>
          </c:cat>
          <c:val>
            <c:numRef>
              <c:f>Лист1!$E$6:$E$7</c:f>
              <c:numCache>
                <c:formatCode>General</c:formatCode>
                <c:ptCount val="2"/>
                <c:pt idx="0">
                  <c:v>2323</c:v>
                </c:pt>
                <c:pt idx="1">
                  <c:v>2349.3000000000002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93-4620-92D4-A37F78936802}"/>
            </c:ext>
          </c:extLst>
        </c:ser>
        <c:ser>
          <c:idx val="2"/>
          <c:order val="2"/>
          <c:tx>
            <c:strRef>
              <c:f>Лист1!$F$1</c:f>
              <c:strCache>
                <c:ptCount val="1"/>
                <c:pt idx="0">
                  <c:v>Столбец4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Лист1!$A$6:$A$7</c:f>
              <c:strCache>
                <c:ptCount val="2"/>
                <c:pt idx="0">
                  <c:v>1 квартал 2018</c:v>
                </c:pt>
                <c:pt idx="1">
                  <c:v>1 квартал 2019</c:v>
                </c:pt>
              </c:strCache>
            </c:strRef>
          </c:cat>
          <c:val>
            <c:numRef>
              <c:f>Лист1!$F$6:$F$7</c:f>
              <c:numCache>
                <c:formatCode>General</c:formatCode>
                <c:ptCount val="2"/>
                <c:pt idx="0">
                  <c:v>828.2</c:v>
                </c:pt>
                <c:pt idx="1">
                  <c:v>1428.3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E06-4FBC-ABF2-613DB8097654}"/>
            </c:ext>
          </c:extLst>
        </c:ser>
        <c:dLbls>
          <c:showVal val="1"/>
        </c:dLbls>
        <c:gapWidth val="133"/>
        <c:axId val="92761088"/>
        <c:axId val="92766976"/>
      </c:barChart>
      <c:catAx>
        <c:axId val="927610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lnSpc>
                <a:spcPts val="1300"/>
              </a:lnSpc>
              <a:defRPr lang="ru-RU" sz="1400" b="1" i="0" u="none" strike="noStrike" kern="1200" spc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2766976"/>
        <c:crosses val="autoZero"/>
        <c:auto val="1"/>
        <c:lblAlgn val="ctr"/>
        <c:lblOffset val="0"/>
      </c:catAx>
      <c:valAx>
        <c:axId val="927669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900" b="0" i="0" u="none" strike="noStrike" kern="1200" spc="-100" baseline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276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6478838582677371E-2"/>
          <c:y val="0.24320208930355955"/>
          <c:w val="0.94593159448819208"/>
          <c:h val="0.589678209018661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6FB5A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1" i="0" u="none" strike="noStrike" kern="1200" baseline="0">
                    <a:solidFill>
                      <a:srgbClr val="6FB5A9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Лист1!$A$6:$A$7</c:f>
              <c:strCache>
                <c:ptCount val="2"/>
                <c:pt idx="0">
                  <c:v>1 квартал 2018</c:v>
                </c:pt>
                <c:pt idx="1">
                  <c:v>1 квартал 2019</c:v>
                </c:pt>
              </c:strCache>
            </c:strRef>
          </c:cat>
          <c:val>
            <c:numRef>
              <c:f>Лист1!$B$6:$B$7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93-4620-92D4-A37F789368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E7A7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1" i="0" u="none" strike="noStrike" kern="1200" baseline="0">
                    <a:solidFill>
                      <a:srgbClr val="4E7A79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Лист1!$A$6:$A$7</c:f>
              <c:strCache>
                <c:ptCount val="2"/>
                <c:pt idx="0">
                  <c:v>1 квартал 2018</c:v>
                </c:pt>
                <c:pt idx="1">
                  <c:v>1 квартал 2019</c:v>
                </c:pt>
              </c:strCache>
            </c:strRef>
          </c:cat>
          <c:val>
            <c:numRef>
              <c:f>Лист1!$C$6:$C$7</c:f>
              <c:numCache>
                <c:formatCode>General</c:formatCode>
                <c:ptCount val="2"/>
                <c:pt idx="0">
                  <c:v>32</c:v>
                </c:pt>
                <c:pt idx="1">
                  <c:v>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93-4620-92D4-A37F789368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выявлено нарушенимй</c:v>
                </c:pt>
              </c:strCache>
            </c:strRef>
          </c:tx>
          <c:spPr>
            <a:solidFill>
              <a:srgbClr val="AC4A4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1" i="0" u="none" strike="noStrike" kern="1200" baseline="0">
                    <a:solidFill>
                      <a:srgbClr val="AC4A4A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Лист1!$A$6:$A$7</c:f>
              <c:strCache>
                <c:ptCount val="2"/>
                <c:pt idx="0">
                  <c:v>1 квартал 2018</c:v>
                </c:pt>
                <c:pt idx="1">
                  <c:v>1 квартал 2019</c:v>
                </c:pt>
              </c:strCache>
            </c:strRef>
          </c:cat>
          <c:val>
            <c:numRef>
              <c:f>Лист1!$D$6:$D$7</c:f>
              <c:numCache>
                <c:formatCode>#,##0_ ;\-#,##0\ </c:formatCode>
                <c:ptCount val="2"/>
                <c:pt idx="0">
                  <c:v>55</c:v>
                </c:pt>
                <c:pt idx="1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65-496E-9C20-7220EEC47E58}"/>
            </c:ext>
          </c:extLst>
        </c:ser>
        <c:dLbls>
          <c:showVal val="1"/>
        </c:dLbls>
        <c:gapWidth val="133"/>
        <c:axId val="96953088"/>
        <c:axId val="96954624"/>
      </c:barChart>
      <c:catAx>
        <c:axId val="969530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lnSpc>
                <a:spcPts val="1700"/>
              </a:lnSpc>
              <a:defRPr lang="ru-RU" sz="1400" b="1" i="0" u="none" strike="noStrike" kern="1200" spc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6954624"/>
        <c:crosses val="autoZero"/>
        <c:auto val="1"/>
        <c:lblAlgn val="ctr"/>
        <c:lblOffset val="0"/>
      </c:catAx>
      <c:valAx>
        <c:axId val="969546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900" b="0" i="0" u="none" strike="noStrike" kern="1200" spc="-100" baseline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695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77951247914866"/>
          <c:y val="0.10040570488755222"/>
          <c:w val="0.85672672204084421"/>
          <c:h val="0.71210811916653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7BBB0"/>
            </a:solidFill>
            <a:ln>
              <a:noFill/>
            </a:ln>
            <a:effectLst/>
          </c:spPr>
          <c:dLbls>
            <c:dLbl>
              <c:idx val="1"/>
              <c:layout>
                <c:manualLayout>
                  <c:x val="5.5849584535839082E-4"/>
                  <c:y val="-2.5493795485918391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37-4091-A380-604834D974F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1" i="0" u="none" strike="noStrike" kern="1200" spc="-50" baseline="0">
                    <a:solidFill>
                      <a:srgbClr val="6BA1A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Лист1!$A$5:$A$7</c:f>
              <c:strCache>
                <c:ptCount val="3"/>
                <c:pt idx="0">
                  <c:v>1 квартал 2017</c:v>
                </c:pt>
                <c:pt idx="1">
                  <c:v>1 квартал 2018</c:v>
                </c:pt>
                <c:pt idx="2">
                  <c:v>1 квартал 2019</c:v>
                </c:pt>
              </c:strCache>
            </c:strRef>
          </c:cat>
          <c:val>
            <c:numRef>
              <c:f>Лист1!$B$5:$B$7</c:f>
              <c:numCache>
                <c:formatCode>General</c:formatCode>
                <c:ptCount val="3"/>
                <c:pt idx="0">
                  <c:v>16</c:v>
                </c:pt>
                <c:pt idx="1">
                  <c:v>44</c:v>
                </c:pt>
                <c:pt idx="2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B2-4224-8CB1-C19749C28B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406463"/>
            </a:solidFill>
            <a:ln>
              <a:noFill/>
            </a:ln>
            <a:effectLst/>
          </c:spPr>
          <c:dPt>
            <c:idx val="2"/>
            <c:spPr>
              <a:solidFill>
                <a:srgbClr val="406463"/>
              </a:solidFill>
              <a:ln w="28575">
                <a:solidFill>
                  <a:srgbClr val="375756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37-4091-A380-604834D974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1" i="0" u="none" strike="noStrike" kern="1200" spc="-50" baseline="0">
                    <a:solidFill>
                      <a:srgbClr val="406463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Лист1!$A$5:$A$7</c:f>
              <c:strCache>
                <c:ptCount val="3"/>
                <c:pt idx="0">
                  <c:v>1 квартал 2017</c:v>
                </c:pt>
                <c:pt idx="1">
                  <c:v>1 квартал 2018</c:v>
                </c:pt>
                <c:pt idx="2">
                  <c:v>1 квартал 2019</c:v>
                </c:pt>
              </c:strCache>
            </c:strRef>
          </c:cat>
          <c:val>
            <c:numRef>
              <c:f>Лист1!$C$5:$C$7</c:f>
              <c:numCache>
                <c:formatCode>General</c:formatCode>
                <c:ptCount val="3"/>
                <c:pt idx="0">
                  <c:v>3458</c:v>
                </c:pt>
                <c:pt idx="1">
                  <c:v>2323</c:v>
                </c:pt>
                <c:pt idx="2">
                  <c:v>2349.3000000000002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837-4091-A380-604834D974F4}"/>
            </c:ext>
          </c:extLst>
        </c:ser>
        <c:dLbls>
          <c:showVal val="1"/>
        </c:dLbls>
        <c:gapWidth val="56"/>
        <c:axId val="95513600"/>
        <c:axId val="95535872"/>
      </c:barChart>
      <c:catAx>
        <c:axId val="95513600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lnSpc>
                <a:spcPts val="1300"/>
              </a:lnSpc>
              <a:defRPr lang="ru-RU" sz="1380" b="1" i="0" u="none" strike="noStrike" kern="1200" spc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5535872"/>
        <c:crosses val="autoZero"/>
        <c:auto val="1"/>
        <c:lblAlgn val="ctr"/>
        <c:lblOffset val="100"/>
      </c:catAx>
      <c:valAx>
        <c:axId val="95535872"/>
        <c:scaling>
          <c:orientation val="minMax"/>
        </c:scaling>
        <c:delete val="1"/>
        <c:axPos val="l"/>
        <c:numFmt formatCode="General" sourceLinked="1"/>
        <c:tickLblPos val="nextTo"/>
        <c:crossAx val="9551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305500357296069"/>
          <c:y val="3.8992515349242078E-2"/>
          <c:w val="0.87213504194328662"/>
          <c:h val="0.790234638184284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шт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3.7581598796116956E-3"/>
                  <c:y val="2.8482610138169988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7C-4527-A5AD-D8B3BAD61560}"/>
                </c:ext>
              </c:extLst>
            </c:dLbl>
            <c:dLbl>
              <c:idx val="1"/>
              <c:layout>
                <c:manualLayout>
                  <c:x val="-3.1242427516891022E-3"/>
                  <c:y val="2.441608664785397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7C-4527-A5AD-D8B3BAD61560}"/>
                </c:ext>
              </c:extLst>
            </c:dLbl>
            <c:dLbl>
              <c:idx val="2"/>
              <c:layout>
                <c:manualLayout>
                  <c:x val="-2.9599483915493797E-3"/>
                  <c:y val="3.8979583099958181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7C-4527-A5AD-D8B3BAD61560}"/>
                </c:ext>
              </c:extLst>
            </c:dLbl>
            <c:dLbl>
              <c:idx val="3"/>
              <c:layout>
                <c:manualLayout>
                  <c:x val="-1.2091606196284284E-2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7C-4527-A5AD-D8B3BAD615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1 квартал 2017</c:v>
                </c:pt>
                <c:pt idx="1">
                  <c:v>1 квартал 2018</c:v>
                </c:pt>
                <c:pt idx="2">
                  <c:v>1 квартал 2019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63</c:v>
                </c:pt>
                <c:pt idx="1">
                  <c:v>47</c:v>
                </c:pt>
                <c:pt idx="2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17C-4527-A5AD-D8B3BAD61560}"/>
            </c:ext>
          </c:extLst>
        </c:ser>
        <c:axId val="70606208"/>
        <c:axId val="85381504"/>
      </c:barChart>
      <c:catAx>
        <c:axId val="70606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>
                <a:solidFill>
                  <a:schemeClr val="tx1"/>
                </a:solidFill>
              </a:defRPr>
            </a:pPr>
            <a:endParaRPr lang="ru-RU"/>
          </a:p>
        </c:txPr>
        <c:crossAx val="85381504"/>
        <c:crosses val="autoZero"/>
        <c:auto val="1"/>
        <c:lblAlgn val="ctr"/>
        <c:lblOffset val="100"/>
      </c:catAx>
      <c:valAx>
        <c:axId val="85381504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70606208"/>
        <c:crosses val="autoZero"/>
        <c:crossBetween val="between"/>
        <c:majorUnit val="100"/>
        <c:minorUnit val="10"/>
      </c:valAx>
    </c:plotArea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694992537697492"/>
          <c:y val="3.4637404054627195E-2"/>
          <c:w val="0.87213504194328662"/>
          <c:h val="0.790234638184284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шт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dLbls>
            <c:dLbl>
              <c:idx val="0"/>
              <c:layout>
                <c:manualLayout>
                  <c:x val="-3.7581598796116969E-3"/>
                  <c:y val="2.8482610138169998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C-4C66-8018-733BC7227DB0}"/>
                </c:ext>
              </c:extLst>
            </c:dLbl>
            <c:dLbl>
              <c:idx val="1"/>
              <c:layout>
                <c:manualLayout>
                  <c:x val="-3.1242427516891031E-3"/>
                  <c:y val="2.441608664785397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C-4C66-8018-733BC7227DB0}"/>
                </c:ext>
              </c:extLst>
            </c:dLbl>
            <c:dLbl>
              <c:idx val="2"/>
              <c:layout>
                <c:manualLayout>
                  <c:x val="-2.9599483915493797E-3"/>
                  <c:y val="3.8979583099958181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C-4C66-8018-733BC7227DB0}"/>
                </c:ext>
              </c:extLst>
            </c:dLbl>
            <c:dLbl>
              <c:idx val="3"/>
              <c:layout>
                <c:manualLayout>
                  <c:x val="-1.2091606196284284E-2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C-4C66-8018-733BC7227D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1 квартал 2017</c:v>
                </c:pt>
                <c:pt idx="1">
                  <c:v>1 квартал 2018</c:v>
                </c:pt>
                <c:pt idx="2">
                  <c:v>1 квартал 2019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0</c:v>
                </c:pt>
                <c:pt idx="1">
                  <c:v>20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10C-4C66-8018-733BC7227DB0}"/>
            </c:ext>
          </c:extLst>
        </c:ser>
        <c:axId val="90656768"/>
        <c:axId val="90658304"/>
      </c:barChart>
      <c:catAx>
        <c:axId val="906567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>
                <a:solidFill>
                  <a:schemeClr val="tx1"/>
                </a:solidFill>
              </a:defRPr>
            </a:pPr>
            <a:endParaRPr lang="ru-RU"/>
          </a:p>
        </c:txPr>
        <c:crossAx val="90658304"/>
        <c:crosses val="autoZero"/>
        <c:auto val="1"/>
        <c:lblAlgn val="ctr"/>
        <c:lblOffset val="100"/>
      </c:catAx>
      <c:valAx>
        <c:axId val="90658304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90656768"/>
        <c:crosses val="autoZero"/>
        <c:crossBetween val="between"/>
        <c:majorUnit val="10"/>
        <c:minorUnit val="10"/>
      </c:valAx>
    </c:plotArea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694992537697492"/>
          <c:y val="3.4637404054627195E-2"/>
          <c:w val="0.87213504194328662"/>
          <c:h val="0.790234638184284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шт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0"/>
              <c:layout>
                <c:manualLayout>
                  <c:x val="-3.7581598796116969E-3"/>
                  <c:y val="2.8482610138169998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85-4A21-A047-0BAA18B01532}"/>
                </c:ext>
              </c:extLst>
            </c:dLbl>
            <c:dLbl>
              <c:idx val="1"/>
              <c:layout>
                <c:manualLayout>
                  <c:x val="-3.1242427516891031E-3"/>
                  <c:y val="2.441608664785397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85-4A21-A047-0BAA18B01532}"/>
                </c:ext>
              </c:extLst>
            </c:dLbl>
            <c:dLbl>
              <c:idx val="2"/>
              <c:layout>
                <c:manualLayout>
                  <c:x val="-2.9599483915493797E-3"/>
                  <c:y val="3.8979583099958181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85-4A21-A047-0BAA18B01532}"/>
                </c:ext>
              </c:extLst>
            </c:dLbl>
            <c:dLbl>
              <c:idx val="3"/>
              <c:layout>
                <c:manualLayout>
                  <c:x val="-1.2091606196284284E-2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85-4A21-A047-0BAA18B015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1 квартал 2017</c:v>
                </c:pt>
                <c:pt idx="1">
                  <c:v>1 квартал 2018</c:v>
                </c:pt>
                <c:pt idx="2">
                  <c:v>1 квартал 2019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8</c:v>
                </c:pt>
                <c:pt idx="1">
                  <c:v>5</c:v>
                </c:pt>
                <c:pt idx="2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C85-4A21-A047-0BAA18B01532}"/>
            </c:ext>
          </c:extLst>
        </c:ser>
        <c:axId val="95542656"/>
        <c:axId val="98517376"/>
      </c:barChart>
      <c:catAx>
        <c:axId val="95542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>
                <a:solidFill>
                  <a:schemeClr val="tx1"/>
                </a:solidFill>
              </a:defRPr>
            </a:pPr>
            <a:endParaRPr lang="ru-RU"/>
          </a:p>
        </c:txPr>
        <c:crossAx val="98517376"/>
        <c:crosses val="autoZero"/>
        <c:auto val="1"/>
        <c:lblAlgn val="ctr"/>
        <c:lblOffset val="100"/>
      </c:catAx>
      <c:valAx>
        <c:axId val="98517376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95542656"/>
        <c:crosses val="autoZero"/>
        <c:crossBetween val="between"/>
        <c:majorUnit val="10"/>
        <c:minorUnit val="10"/>
      </c:valAx>
    </c:plotArea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0.007</cdr:x>
      <cdr:y>0.06288</cdr:y>
    </cdr:from>
    <cdr:to>
      <cdr:x>0.09306</cdr:x>
      <cdr:y>0.10853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854" y="137176"/>
          <a:ext cx="440904" cy="9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0.007</cdr:x>
      <cdr:y>0.06288</cdr:y>
    </cdr:from>
    <cdr:to>
      <cdr:x>0.09306</cdr:x>
      <cdr:y>0.10853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854" y="137176"/>
          <a:ext cx="440904" cy="9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0.007</cdr:x>
      <cdr:y>0.06288</cdr:y>
    </cdr:from>
    <cdr:to>
      <cdr:x>0.09306</cdr:x>
      <cdr:y>0.10853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854" y="137176"/>
          <a:ext cx="440904" cy="9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5D8CE-39A6-4CEA-AF5B-3429038C13AC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C8C4F-C774-437C-A1B2-1ECD8DE2D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18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53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DD1BA-5C85-40DA-8475-42738B10DE5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727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569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468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233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656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398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295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583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76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713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941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D6B8-5FA8-43BA-B8DB-38B8B3FBBF4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391F-E740-4F78-8D4B-9D65467C0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805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7D6B8-5FA8-43BA-B8DB-38B8B3FBBF4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391F-E740-4F78-8D4B-9D65467C0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808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4234" y="1117436"/>
            <a:ext cx="12200467" cy="740833"/>
            <a:chOff x="-3175" y="774703"/>
            <a:chExt cx="9150350" cy="555625"/>
          </a:xfrm>
        </p:grpSpPr>
        <p:grpSp>
          <p:nvGrpSpPr>
            <p:cNvPr id="9" name="Группа 731"/>
            <p:cNvGrpSpPr/>
            <p:nvPr/>
          </p:nvGrpSpPr>
          <p:grpSpPr>
            <a:xfrm>
              <a:off x="3336611" y="1155700"/>
              <a:ext cx="2317750" cy="136526"/>
              <a:chOff x="3717925" y="1155700"/>
              <a:chExt cx="2317750" cy="136526"/>
            </a:xfrm>
            <a:solidFill>
              <a:srgbClr val="2DBDA2"/>
            </a:solidFill>
          </p:grpSpPr>
          <p:sp>
            <p:nvSpPr>
              <p:cNvPr id="29708" name="Freeform 12"/>
              <p:cNvSpPr>
                <a:spLocks/>
              </p:cNvSpPr>
              <p:nvPr/>
            </p:nvSpPr>
            <p:spPr bwMode="auto">
              <a:xfrm>
                <a:off x="419576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09" name="Freeform 13"/>
              <p:cNvSpPr>
                <a:spLocks/>
              </p:cNvSpPr>
              <p:nvPr/>
            </p:nvSpPr>
            <p:spPr bwMode="auto">
              <a:xfrm>
                <a:off x="430371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10" name="Freeform 14"/>
              <p:cNvSpPr>
                <a:spLocks/>
              </p:cNvSpPr>
              <p:nvPr/>
            </p:nvSpPr>
            <p:spPr bwMode="auto">
              <a:xfrm>
                <a:off x="441166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11" name="Freeform 15"/>
              <p:cNvSpPr>
                <a:spLocks/>
              </p:cNvSpPr>
              <p:nvPr/>
            </p:nvSpPr>
            <p:spPr bwMode="auto">
              <a:xfrm>
                <a:off x="4518025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12" name="Freeform 16"/>
              <p:cNvSpPr>
                <a:spLocks/>
              </p:cNvSpPr>
              <p:nvPr/>
            </p:nvSpPr>
            <p:spPr bwMode="auto">
              <a:xfrm>
                <a:off x="462280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13" name="Freeform 17"/>
              <p:cNvSpPr>
                <a:spLocks/>
              </p:cNvSpPr>
              <p:nvPr/>
            </p:nvSpPr>
            <p:spPr bwMode="auto">
              <a:xfrm>
                <a:off x="473075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14" name="Freeform 18"/>
              <p:cNvSpPr>
                <a:spLocks/>
              </p:cNvSpPr>
              <p:nvPr/>
            </p:nvSpPr>
            <p:spPr bwMode="auto">
              <a:xfrm>
                <a:off x="483870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15" name="Freeform 19"/>
              <p:cNvSpPr>
                <a:spLocks/>
              </p:cNvSpPr>
              <p:nvPr/>
            </p:nvSpPr>
            <p:spPr bwMode="auto">
              <a:xfrm>
                <a:off x="494665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19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16" name="Freeform 20"/>
              <p:cNvSpPr>
                <a:spLocks/>
              </p:cNvSpPr>
              <p:nvPr/>
            </p:nvSpPr>
            <p:spPr bwMode="auto">
              <a:xfrm>
                <a:off x="504983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17" name="Freeform 21"/>
              <p:cNvSpPr>
                <a:spLocks/>
              </p:cNvSpPr>
              <p:nvPr/>
            </p:nvSpPr>
            <p:spPr bwMode="auto">
              <a:xfrm>
                <a:off x="515778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18" name="Freeform 22"/>
              <p:cNvSpPr>
                <a:spLocks/>
              </p:cNvSpPr>
              <p:nvPr/>
            </p:nvSpPr>
            <p:spPr bwMode="auto">
              <a:xfrm>
                <a:off x="526573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19" name="Freeform 23"/>
              <p:cNvSpPr>
                <a:spLocks/>
              </p:cNvSpPr>
              <p:nvPr/>
            </p:nvSpPr>
            <p:spPr bwMode="auto">
              <a:xfrm>
                <a:off x="5373688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9" y="2"/>
                    </a:cubicBezTo>
                    <a:cubicBezTo>
                      <a:pt x="20" y="1"/>
                      <a:pt x="19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21" name="Freeform 25"/>
              <p:cNvSpPr>
                <a:spLocks/>
              </p:cNvSpPr>
              <p:nvPr/>
            </p:nvSpPr>
            <p:spPr bwMode="auto">
              <a:xfrm>
                <a:off x="38750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23" name="Freeform 27"/>
              <p:cNvSpPr>
                <a:spLocks/>
              </p:cNvSpPr>
              <p:nvPr/>
            </p:nvSpPr>
            <p:spPr bwMode="auto">
              <a:xfrm>
                <a:off x="39290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</a:cxnLst>
                <a:rect l="0" t="0" r="r" b="b"/>
                <a:pathLst>
                  <a:path w="20" h="4">
                    <a:moveTo>
                      <a:pt x="19" y="0"/>
                    </a:move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26" name="Freeform 30"/>
              <p:cNvSpPr>
                <a:spLocks/>
              </p:cNvSpPr>
              <p:nvPr/>
            </p:nvSpPr>
            <p:spPr bwMode="auto">
              <a:xfrm>
                <a:off x="3717925" y="1155700"/>
                <a:ext cx="73025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19" h="4">
                    <a:moveTo>
                      <a:pt x="10" y="4"/>
                    </a:move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27" name="Freeform 31"/>
              <p:cNvSpPr>
                <a:spLocks/>
              </p:cNvSpPr>
              <p:nvPr/>
            </p:nvSpPr>
            <p:spPr bwMode="auto">
              <a:xfrm>
                <a:off x="38211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28" name="Freeform 32"/>
              <p:cNvSpPr>
                <a:spLocks/>
              </p:cNvSpPr>
              <p:nvPr/>
            </p:nvSpPr>
            <p:spPr bwMode="auto">
              <a:xfrm>
                <a:off x="39290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31" name="Freeform 35"/>
              <p:cNvSpPr>
                <a:spLocks/>
              </p:cNvSpPr>
              <p:nvPr/>
            </p:nvSpPr>
            <p:spPr bwMode="auto">
              <a:xfrm>
                <a:off x="4249738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32" name="Freeform 36"/>
              <p:cNvSpPr>
                <a:spLocks/>
              </p:cNvSpPr>
              <p:nvPr/>
            </p:nvSpPr>
            <p:spPr bwMode="auto">
              <a:xfrm>
                <a:off x="4357688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33" name="Freeform 37"/>
              <p:cNvSpPr>
                <a:spLocks/>
              </p:cNvSpPr>
              <p:nvPr/>
            </p:nvSpPr>
            <p:spPr bwMode="auto">
              <a:xfrm>
                <a:off x="4464050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34" name="Freeform 38"/>
              <p:cNvSpPr>
                <a:spLocks/>
              </p:cNvSpPr>
              <p:nvPr/>
            </p:nvSpPr>
            <p:spPr bwMode="auto">
              <a:xfrm>
                <a:off x="456882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35" name="Freeform 39"/>
              <p:cNvSpPr>
                <a:spLocks/>
              </p:cNvSpPr>
              <p:nvPr/>
            </p:nvSpPr>
            <p:spPr bwMode="auto">
              <a:xfrm>
                <a:off x="467677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36" name="Freeform 40"/>
              <p:cNvSpPr>
                <a:spLocks/>
              </p:cNvSpPr>
              <p:nvPr/>
            </p:nvSpPr>
            <p:spPr bwMode="auto">
              <a:xfrm>
                <a:off x="478472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37" name="Freeform 41"/>
              <p:cNvSpPr>
                <a:spLocks/>
              </p:cNvSpPr>
              <p:nvPr/>
            </p:nvSpPr>
            <p:spPr bwMode="auto">
              <a:xfrm>
                <a:off x="489267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38" name="Freeform 42"/>
              <p:cNvSpPr>
                <a:spLocks/>
              </p:cNvSpPr>
              <p:nvPr/>
            </p:nvSpPr>
            <p:spPr bwMode="auto">
              <a:xfrm>
                <a:off x="499586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39" name="Freeform 43"/>
              <p:cNvSpPr>
                <a:spLocks/>
              </p:cNvSpPr>
              <p:nvPr/>
            </p:nvSpPr>
            <p:spPr bwMode="auto">
              <a:xfrm>
                <a:off x="510381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40" name="Freeform 44"/>
              <p:cNvSpPr>
                <a:spLocks/>
              </p:cNvSpPr>
              <p:nvPr/>
            </p:nvSpPr>
            <p:spPr bwMode="auto">
              <a:xfrm>
                <a:off x="521176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41" name="Freeform 45"/>
              <p:cNvSpPr>
                <a:spLocks/>
              </p:cNvSpPr>
              <p:nvPr/>
            </p:nvSpPr>
            <p:spPr bwMode="auto">
              <a:xfrm>
                <a:off x="5319713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42" name="Freeform 46"/>
              <p:cNvSpPr>
                <a:spLocks/>
              </p:cNvSpPr>
              <p:nvPr/>
            </p:nvSpPr>
            <p:spPr bwMode="auto">
              <a:xfrm>
                <a:off x="5422900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43" name="Freeform 47"/>
              <p:cNvSpPr>
                <a:spLocks/>
              </p:cNvSpPr>
              <p:nvPr/>
            </p:nvSpPr>
            <p:spPr bwMode="auto">
              <a:xfrm>
                <a:off x="5476875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20" y="2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20" y="2"/>
                  </a:cxn>
                </a:cxnLst>
                <a:rect l="0" t="0" r="r" b="b"/>
                <a:pathLst>
                  <a:path w="20" h="4">
                    <a:moveTo>
                      <a:pt x="20" y="2"/>
                    </a:move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45" name="Freeform 49"/>
              <p:cNvSpPr>
                <a:spLocks/>
              </p:cNvSpPr>
              <p:nvPr/>
            </p:nvSpPr>
            <p:spPr bwMode="auto">
              <a:xfrm>
                <a:off x="39830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46" name="Freeform 50"/>
              <p:cNvSpPr>
                <a:spLocks/>
              </p:cNvSpPr>
              <p:nvPr/>
            </p:nvSpPr>
            <p:spPr bwMode="auto">
              <a:xfrm>
                <a:off x="40909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47" name="Freeform 51"/>
              <p:cNvSpPr>
                <a:spLocks/>
              </p:cNvSpPr>
              <p:nvPr/>
            </p:nvSpPr>
            <p:spPr bwMode="auto">
              <a:xfrm>
                <a:off x="419576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48" name="Freeform 52"/>
              <p:cNvSpPr>
                <a:spLocks/>
              </p:cNvSpPr>
              <p:nvPr/>
            </p:nvSpPr>
            <p:spPr bwMode="auto">
              <a:xfrm>
                <a:off x="430371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49" name="Freeform 53"/>
              <p:cNvSpPr>
                <a:spLocks/>
              </p:cNvSpPr>
              <p:nvPr/>
            </p:nvSpPr>
            <p:spPr bwMode="auto">
              <a:xfrm>
                <a:off x="441166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50" name="Freeform 54"/>
              <p:cNvSpPr>
                <a:spLocks/>
              </p:cNvSpPr>
              <p:nvPr/>
            </p:nvSpPr>
            <p:spPr bwMode="auto">
              <a:xfrm>
                <a:off x="451802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51" name="Freeform 55"/>
              <p:cNvSpPr>
                <a:spLocks/>
              </p:cNvSpPr>
              <p:nvPr/>
            </p:nvSpPr>
            <p:spPr bwMode="auto">
              <a:xfrm>
                <a:off x="462280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52" name="Freeform 56"/>
              <p:cNvSpPr>
                <a:spLocks/>
              </p:cNvSpPr>
              <p:nvPr/>
            </p:nvSpPr>
            <p:spPr bwMode="auto">
              <a:xfrm>
                <a:off x="473075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53" name="Freeform 57"/>
              <p:cNvSpPr>
                <a:spLocks/>
              </p:cNvSpPr>
              <p:nvPr/>
            </p:nvSpPr>
            <p:spPr bwMode="auto">
              <a:xfrm>
                <a:off x="483870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54" name="Freeform 58"/>
              <p:cNvSpPr>
                <a:spLocks/>
              </p:cNvSpPr>
              <p:nvPr/>
            </p:nvSpPr>
            <p:spPr bwMode="auto">
              <a:xfrm>
                <a:off x="494665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19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55" name="Freeform 59"/>
              <p:cNvSpPr>
                <a:spLocks/>
              </p:cNvSpPr>
              <p:nvPr/>
            </p:nvSpPr>
            <p:spPr bwMode="auto">
              <a:xfrm>
                <a:off x="50498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56" name="Freeform 60"/>
              <p:cNvSpPr>
                <a:spLocks/>
              </p:cNvSpPr>
              <p:nvPr/>
            </p:nvSpPr>
            <p:spPr bwMode="auto">
              <a:xfrm>
                <a:off x="51577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57" name="Freeform 61"/>
              <p:cNvSpPr>
                <a:spLocks/>
              </p:cNvSpPr>
              <p:nvPr/>
            </p:nvSpPr>
            <p:spPr bwMode="auto">
              <a:xfrm>
                <a:off x="52657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58" name="Freeform 62"/>
              <p:cNvSpPr>
                <a:spLocks/>
              </p:cNvSpPr>
              <p:nvPr/>
            </p:nvSpPr>
            <p:spPr bwMode="auto">
              <a:xfrm>
                <a:off x="5373688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9" y="1"/>
                    </a:cubicBezTo>
                    <a:cubicBezTo>
                      <a:pt x="20" y="1"/>
                      <a:pt x="19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59" name="Freeform 63"/>
              <p:cNvSpPr>
                <a:spLocks/>
              </p:cNvSpPr>
              <p:nvPr/>
            </p:nvSpPr>
            <p:spPr bwMode="auto">
              <a:xfrm>
                <a:off x="547687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60" name="Freeform 64"/>
              <p:cNvSpPr>
                <a:spLocks/>
              </p:cNvSpPr>
              <p:nvPr/>
            </p:nvSpPr>
            <p:spPr bwMode="auto">
              <a:xfrm>
                <a:off x="558482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61" name="Freeform 65"/>
              <p:cNvSpPr>
                <a:spLocks/>
              </p:cNvSpPr>
              <p:nvPr/>
            </p:nvSpPr>
            <p:spPr bwMode="auto">
              <a:xfrm>
                <a:off x="569277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0" h="4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62" name="Freeform 66"/>
              <p:cNvSpPr>
                <a:spLocks/>
              </p:cNvSpPr>
              <p:nvPr/>
            </p:nvSpPr>
            <p:spPr bwMode="auto">
              <a:xfrm>
                <a:off x="5800725" y="1185863"/>
                <a:ext cx="73025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19" h="4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64" name="Freeform 68"/>
              <p:cNvSpPr>
                <a:spLocks/>
              </p:cNvSpPr>
              <p:nvPr/>
            </p:nvSpPr>
            <p:spPr bwMode="auto">
              <a:xfrm>
                <a:off x="403701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65" name="Freeform 69"/>
              <p:cNvSpPr>
                <a:spLocks/>
              </p:cNvSpPr>
              <p:nvPr/>
            </p:nvSpPr>
            <p:spPr bwMode="auto">
              <a:xfrm>
                <a:off x="414178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66" name="Freeform 70"/>
              <p:cNvSpPr>
                <a:spLocks/>
              </p:cNvSpPr>
              <p:nvPr/>
            </p:nvSpPr>
            <p:spPr bwMode="auto">
              <a:xfrm>
                <a:off x="424973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67" name="Freeform 71"/>
              <p:cNvSpPr>
                <a:spLocks/>
              </p:cNvSpPr>
              <p:nvPr/>
            </p:nvSpPr>
            <p:spPr bwMode="auto">
              <a:xfrm>
                <a:off x="435768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68" name="Freeform 72"/>
              <p:cNvSpPr>
                <a:spLocks/>
              </p:cNvSpPr>
              <p:nvPr/>
            </p:nvSpPr>
            <p:spPr bwMode="auto">
              <a:xfrm>
                <a:off x="446405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69" name="Freeform 73"/>
              <p:cNvSpPr>
                <a:spLocks/>
              </p:cNvSpPr>
              <p:nvPr/>
            </p:nvSpPr>
            <p:spPr bwMode="auto">
              <a:xfrm>
                <a:off x="456882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70" name="Freeform 74"/>
              <p:cNvSpPr>
                <a:spLocks/>
              </p:cNvSpPr>
              <p:nvPr/>
            </p:nvSpPr>
            <p:spPr bwMode="auto">
              <a:xfrm>
                <a:off x="467677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71" name="Freeform 75"/>
              <p:cNvSpPr>
                <a:spLocks/>
              </p:cNvSpPr>
              <p:nvPr/>
            </p:nvSpPr>
            <p:spPr bwMode="auto">
              <a:xfrm>
                <a:off x="478472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72" name="Freeform 76"/>
              <p:cNvSpPr>
                <a:spLocks/>
              </p:cNvSpPr>
              <p:nvPr/>
            </p:nvSpPr>
            <p:spPr bwMode="auto">
              <a:xfrm>
                <a:off x="489267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73" name="Freeform 77"/>
              <p:cNvSpPr>
                <a:spLocks/>
              </p:cNvSpPr>
              <p:nvPr/>
            </p:nvSpPr>
            <p:spPr bwMode="auto">
              <a:xfrm>
                <a:off x="49958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74" name="Freeform 78"/>
              <p:cNvSpPr>
                <a:spLocks/>
              </p:cNvSpPr>
              <p:nvPr/>
            </p:nvSpPr>
            <p:spPr bwMode="auto">
              <a:xfrm>
                <a:off x="510381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75" name="Freeform 79"/>
              <p:cNvSpPr>
                <a:spLocks/>
              </p:cNvSpPr>
              <p:nvPr/>
            </p:nvSpPr>
            <p:spPr bwMode="auto">
              <a:xfrm>
                <a:off x="52117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76" name="Freeform 80"/>
              <p:cNvSpPr>
                <a:spLocks/>
              </p:cNvSpPr>
              <p:nvPr/>
            </p:nvSpPr>
            <p:spPr bwMode="auto">
              <a:xfrm>
                <a:off x="5319713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77" name="Freeform 81"/>
              <p:cNvSpPr>
                <a:spLocks/>
              </p:cNvSpPr>
              <p:nvPr/>
            </p:nvSpPr>
            <p:spPr bwMode="auto">
              <a:xfrm>
                <a:off x="542290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78" name="Freeform 82"/>
              <p:cNvSpPr>
                <a:spLocks/>
              </p:cNvSpPr>
              <p:nvPr/>
            </p:nvSpPr>
            <p:spPr bwMode="auto">
              <a:xfrm>
                <a:off x="553085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79" name="Freeform 83"/>
              <p:cNvSpPr>
                <a:spLocks/>
              </p:cNvSpPr>
              <p:nvPr/>
            </p:nvSpPr>
            <p:spPr bwMode="auto">
              <a:xfrm>
                <a:off x="563880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9" y="1"/>
                  </a:cxn>
                </a:cxnLst>
                <a:rect l="0" t="0" r="r" b="b"/>
                <a:pathLst>
                  <a:path w="20" h="4">
                    <a:moveTo>
                      <a:pt x="19" y="1"/>
                    </a:move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82" name="Freeform 86"/>
              <p:cNvSpPr>
                <a:spLocks/>
              </p:cNvSpPr>
              <p:nvPr/>
            </p:nvSpPr>
            <p:spPr bwMode="auto">
              <a:xfrm>
                <a:off x="40370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83" name="Freeform 87"/>
              <p:cNvSpPr>
                <a:spLocks/>
              </p:cNvSpPr>
              <p:nvPr/>
            </p:nvSpPr>
            <p:spPr bwMode="auto">
              <a:xfrm>
                <a:off x="414178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84" name="Freeform 88"/>
              <p:cNvSpPr>
                <a:spLocks/>
              </p:cNvSpPr>
              <p:nvPr/>
            </p:nvSpPr>
            <p:spPr bwMode="auto">
              <a:xfrm>
                <a:off x="424973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85" name="Freeform 89"/>
              <p:cNvSpPr>
                <a:spLocks/>
              </p:cNvSpPr>
              <p:nvPr/>
            </p:nvSpPr>
            <p:spPr bwMode="auto">
              <a:xfrm>
                <a:off x="435768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86" name="Freeform 90"/>
              <p:cNvSpPr>
                <a:spLocks/>
              </p:cNvSpPr>
              <p:nvPr/>
            </p:nvSpPr>
            <p:spPr bwMode="auto">
              <a:xfrm>
                <a:off x="446405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87" name="Freeform 91"/>
              <p:cNvSpPr>
                <a:spLocks/>
              </p:cNvSpPr>
              <p:nvPr/>
            </p:nvSpPr>
            <p:spPr bwMode="auto">
              <a:xfrm>
                <a:off x="45688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88" name="Freeform 92"/>
              <p:cNvSpPr>
                <a:spLocks/>
              </p:cNvSpPr>
              <p:nvPr/>
            </p:nvSpPr>
            <p:spPr bwMode="auto">
              <a:xfrm>
                <a:off x="46767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89" name="Freeform 93"/>
              <p:cNvSpPr>
                <a:spLocks/>
              </p:cNvSpPr>
              <p:nvPr/>
            </p:nvSpPr>
            <p:spPr bwMode="auto">
              <a:xfrm>
                <a:off x="47847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90" name="Freeform 94"/>
              <p:cNvSpPr>
                <a:spLocks/>
              </p:cNvSpPr>
              <p:nvPr/>
            </p:nvSpPr>
            <p:spPr bwMode="auto">
              <a:xfrm>
                <a:off x="48926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91" name="Freeform 95"/>
              <p:cNvSpPr>
                <a:spLocks/>
              </p:cNvSpPr>
              <p:nvPr/>
            </p:nvSpPr>
            <p:spPr bwMode="auto">
              <a:xfrm>
                <a:off x="49958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92" name="Freeform 96"/>
              <p:cNvSpPr>
                <a:spLocks/>
              </p:cNvSpPr>
              <p:nvPr/>
            </p:nvSpPr>
            <p:spPr bwMode="auto">
              <a:xfrm>
                <a:off x="51038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93" name="Freeform 97"/>
              <p:cNvSpPr>
                <a:spLocks/>
              </p:cNvSpPr>
              <p:nvPr/>
            </p:nvSpPr>
            <p:spPr bwMode="auto">
              <a:xfrm>
                <a:off x="52117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94" name="Freeform 98"/>
              <p:cNvSpPr>
                <a:spLocks/>
              </p:cNvSpPr>
              <p:nvPr/>
            </p:nvSpPr>
            <p:spPr bwMode="auto">
              <a:xfrm>
                <a:off x="5319713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95" name="Freeform 99"/>
              <p:cNvSpPr>
                <a:spLocks/>
              </p:cNvSpPr>
              <p:nvPr/>
            </p:nvSpPr>
            <p:spPr bwMode="auto">
              <a:xfrm>
                <a:off x="542290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96" name="Freeform 100"/>
              <p:cNvSpPr>
                <a:spLocks/>
              </p:cNvSpPr>
              <p:nvPr/>
            </p:nvSpPr>
            <p:spPr bwMode="auto">
              <a:xfrm>
                <a:off x="553085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97" name="Freeform 101"/>
              <p:cNvSpPr>
                <a:spLocks/>
              </p:cNvSpPr>
              <p:nvPr/>
            </p:nvSpPr>
            <p:spPr bwMode="auto">
              <a:xfrm>
                <a:off x="563880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98" name="Freeform 102"/>
              <p:cNvSpPr>
                <a:spLocks/>
              </p:cNvSpPr>
              <p:nvPr/>
            </p:nvSpPr>
            <p:spPr bwMode="auto">
              <a:xfrm>
                <a:off x="5746750" y="1155700"/>
                <a:ext cx="73025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19" h="4">
                    <a:moveTo>
                      <a:pt x="10" y="4"/>
                    </a:move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799" name="Freeform 103"/>
              <p:cNvSpPr>
                <a:spLocks/>
              </p:cNvSpPr>
              <p:nvPr/>
            </p:nvSpPr>
            <p:spPr bwMode="auto">
              <a:xfrm>
                <a:off x="58515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9800" name="Freeform 104"/>
              <p:cNvSpPr>
                <a:spLocks/>
              </p:cNvSpPr>
              <p:nvPr/>
            </p:nvSpPr>
            <p:spPr bwMode="auto">
              <a:xfrm>
                <a:off x="59594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  <p:sp>
          <p:nvSpPr>
            <p:cNvPr id="1029" name="AutoShape 5"/>
            <p:cNvSpPr>
              <a:spLocks noChangeAspect="1" noChangeArrowheads="1" noTextEdit="1"/>
            </p:cNvSpPr>
            <p:nvPr/>
          </p:nvSpPr>
          <p:spPr bwMode="auto">
            <a:xfrm>
              <a:off x="-3175" y="774703"/>
              <a:ext cx="9150350" cy="555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21917" tIns="60959" rIns="121917" bIns="60959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-3175" y="774703"/>
              <a:ext cx="9150350" cy="555625"/>
            </a:xfrm>
            <a:custGeom>
              <a:avLst/>
              <a:gdLst/>
              <a:ahLst/>
              <a:cxnLst>
                <a:cxn ang="0">
                  <a:pos x="3360" y="114"/>
                </a:cxn>
                <a:cxn ang="0">
                  <a:pos x="3268" y="112"/>
                </a:cxn>
                <a:cxn ang="0">
                  <a:pos x="3211" y="96"/>
                </a:cxn>
                <a:cxn ang="0">
                  <a:pos x="3161" y="109"/>
                </a:cxn>
                <a:cxn ang="0">
                  <a:pos x="2956" y="94"/>
                </a:cxn>
                <a:cxn ang="0">
                  <a:pos x="2861" y="65"/>
                </a:cxn>
                <a:cxn ang="0">
                  <a:pos x="2776" y="114"/>
                </a:cxn>
                <a:cxn ang="0">
                  <a:pos x="2698" y="152"/>
                </a:cxn>
                <a:cxn ang="0">
                  <a:pos x="2441" y="153"/>
                </a:cxn>
                <a:cxn ang="0">
                  <a:pos x="2281" y="202"/>
                </a:cxn>
                <a:cxn ang="0">
                  <a:pos x="2156" y="228"/>
                </a:cxn>
                <a:cxn ang="0">
                  <a:pos x="1509" y="202"/>
                </a:cxn>
                <a:cxn ang="0">
                  <a:pos x="1376" y="167"/>
                </a:cxn>
                <a:cxn ang="0">
                  <a:pos x="1231" y="118"/>
                </a:cxn>
                <a:cxn ang="0">
                  <a:pos x="1188" y="152"/>
                </a:cxn>
                <a:cxn ang="0">
                  <a:pos x="1017" y="126"/>
                </a:cxn>
                <a:cxn ang="0">
                  <a:pos x="855" y="128"/>
                </a:cxn>
                <a:cxn ang="0">
                  <a:pos x="784" y="88"/>
                </a:cxn>
                <a:cxn ang="0">
                  <a:pos x="706" y="85"/>
                </a:cxn>
                <a:cxn ang="0">
                  <a:pos x="651" y="83"/>
                </a:cxn>
                <a:cxn ang="0">
                  <a:pos x="588" y="151"/>
                </a:cxn>
                <a:cxn ang="0">
                  <a:pos x="527" y="133"/>
                </a:cxn>
                <a:cxn ang="0">
                  <a:pos x="454" y="123"/>
                </a:cxn>
                <a:cxn ang="0">
                  <a:pos x="402" y="156"/>
                </a:cxn>
                <a:cxn ang="0">
                  <a:pos x="486" y="127"/>
                </a:cxn>
                <a:cxn ang="0">
                  <a:pos x="569" y="124"/>
                </a:cxn>
                <a:cxn ang="0">
                  <a:pos x="604" y="156"/>
                </a:cxn>
                <a:cxn ang="0">
                  <a:pos x="663" y="156"/>
                </a:cxn>
                <a:cxn ang="0">
                  <a:pos x="704" y="104"/>
                </a:cxn>
                <a:cxn ang="0">
                  <a:pos x="777" y="158"/>
                </a:cxn>
                <a:cxn ang="0">
                  <a:pos x="790" y="90"/>
                </a:cxn>
                <a:cxn ang="0">
                  <a:pos x="815" y="156"/>
                </a:cxn>
                <a:cxn ang="0">
                  <a:pos x="939" y="158"/>
                </a:cxn>
                <a:cxn ang="0">
                  <a:pos x="1153" y="120"/>
                </a:cxn>
                <a:cxn ang="0">
                  <a:pos x="1235" y="157"/>
                </a:cxn>
                <a:cxn ang="0">
                  <a:pos x="1416" y="185"/>
                </a:cxn>
                <a:cxn ang="0">
                  <a:pos x="1560" y="209"/>
                </a:cxn>
                <a:cxn ang="0">
                  <a:pos x="2172" y="233"/>
                </a:cxn>
                <a:cxn ang="0">
                  <a:pos x="2300" y="200"/>
                </a:cxn>
                <a:cxn ang="0">
                  <a:pos x="2541" y="158"/>
                </a:cxn>
                <a:cxn ang="0">
                  <a:pos x="2733" y="111"/>
                </a:cxn>
                <a:cxn ang="0">
                  <a:pos x="2808" y="138"/>
                </a:cxn>
                <a:cxn ang="0">
                  <a:pos x="2891" y="158"/>
                </a:cxn>
                <a:cxn ang="0">
                  <a:pos x="2932" y="124"/>
                </a:cxn>
                <a:cxn ang="0">
                  <a:pos x="2989" y="158"/>
                </a:cxn>
                <a:cxn ang="0">
                  <a:pos x="3040" y="121"/>
                </a:cxn>
                <a:cxn ang="0">
                  <a:pos x="3069" y="112"/>
                </a:cxn>
                <a:cxn ang="0">
                  <a:pos x="3103" y="114"/>
                </a:cxn>
                <a:cxn ang="0">
                  <a:pos x="3133" y="111"/>
                </a:cxn>
                <a:cxn ang="0">
                  <a:pos x="3167" y="7"/>
                </a:cxn>
                <a:cxn ang="0">
                  <a:pos x="3216" y="8"/>
                </a:cxn>
                <a:cxn ang="0">
                  <a:pos x="3262" y="156"/>
                </a:cxn>
                <a:cxn ang="0">
                  <a:pos x="3361" y="121"/>
                </a:cxn>
                <a:cxn ang="0">
                  <a:pos x="3390" y="145"/>
                </a:cxn>
                <a:cxn ang="0">
                  <a:pos x="734" y="126"/>
                </a:cxn>
                <a:cxn ang="0">
                  <a:pos x="774" y="132"/>
                </a:cxn>
                <a:cxn ang="0">
                  <a:pos x="1229" y="152"/>
                </a:cxn>
                <a:cxn ang="0">
                  <a:pos x="1243" y="131"/>
                </a:cxn>
                <a:cxn ang="0">
                  <a:pos x="2926" y="153"/>
                </a:cxn>
                <a:cxn ang="0">
                  <a:pos x="3052" y="153"/>
                </a:cxn>
                <a:cxn ang="0">
                  <a:pos x="3390" y="130"/>
                </a:cxn>
              </a:cxnLst>
              <a:rect l="0" t="0" r="r" b="b"/>
              <a:pathLst>
                <a:path w="3849" h="234">
                  <a:moveTo>
                    <a:pt x="3849" y="154"/>
                  </a:moveTo>
                  <a:cubicBezTo>
                    <a:pt x="3451" y="153"/>
                    <a:pt x="3451" y="153"/>
                    <a:pt x="3451" y="153"/>
                  </a:cubicBezTo>
                  <a:cubicBezTo>
                    <a:pt x="3445" y="149"/>
                    <a:pt x="3440" y="145"/>
                    <a:pt x="3434" y="141"/>
                  </a:cubicBezTo>
                  <a:cubicBezTo>
                    <a:pt x="3433" y="140"/>
                    <a:pt x="3432" y="140"/>
                    <a:pt x="3430" y="140"/>
                  </a:cubicBezTo>
                  <a:cubicBezTo>
                    <a:pt x="3423" y="140"/>
                    <a:pt x="3415" y="140"/>
                    <a:pt x="3407" y="140"/>
                  </a:cubicBezTo>
                  <a:cubicBezTo>
                    <a:pt x="3403" y="140"/>
                    <a:pt x="3403" y="140"/>
                    <a:pt x="3403" y="140"/>
                  </a:cubicBezTo>
                  <a:cubicBezTo>
                    <a:pt x="3403" y="127"/>
                    <a:pt x="3403" y="127"/>
                    <a:pt x="3403" y="127"/>
                  </a:cubicBezTo>
                  <a:cubicBezTo>
                    <a:pt x="3403" y="123"/>
                    <a:pt x="3398" y="119"/>
                    <a:pt x="3392" y="119"/>
                  </a:cubicBezTo>
                  <a:cubicBezTo>
                    <a:pt x="3384" y="119"/>
                    <a:pt x="3384" y="119"/>
                    <a:pt x="3384" y="119"/>
                  </a:cubicBezTo>
                  <a:cubicBezTo>
                    <a:pt x="3384" y="118"/>
                    <a:pt x="3384" y="117"/>
                    <a:pt x="3383" y="117"/>
                  </a:cubicBezTo>
                  <a:cubicBezTo>
                    <a:pt x="3364" y="104"/>
                    <a:pt x="3364" y="104"/>
                    <a:pt x="3364" y="104"/>
                  </a:cubicBezTo>
                  <a:cubicBezTo>
                    <a:pt x="3364" y="104"/>
                    <a:pt x="3363" y="104"/>
                    <a:pt x="3362" y="104"/>
                  </a:cubicBezTo>
                  <a:cubicBezTo>
                    <a:pt x="3361" y="105"/>
                    <a:pt x="3360" y="106"/>
                    <a:pt x="3360" y="107"/>
                  </a:cubicBezTo>
                  <a:cubicBezTo>
                    <a:pt x="3360" y="114"/>
                    <a:pt x="3360" y="114"/>
                    <a:pt x="3360" y="114"/>
                  </a:cubicBezTo>
                  <a:cubicBezTo>
                    <a:pt x="3346" y="104"/>
                    <a:pt x="3346" y="104"/>
                    <a:pt x="3346" y="104"/>
                  </a:cubicBezTo>
                  <a:cubicBezTo>
                    <a:pt x="3345" y="104"/>
                    <a:pt x="3344" y="104"/>
                    <a:pt x="3343" y="104"/>
                  </a:cubicBezTo>
                  <a:cubicBezTo>
                    <a:pt x="3342" y="105"/>
                    <a:pt x="3342" y="106"/>
                    <a:pt x="3342" y="107"/>
                  </a:cubicBezTo>
                  <a:cubicBezTo>
                    <a:pt x="3342" y="114"/>
                    <a:pt x="3342" y="114"/>
                    <a:pt x="3342" y="114"/>
                  </a:cubicBezTo>
                  <a:cubicBezTo>
                    <a:pt x="3333" y="108"/>
                    <a:pt x="3333" y="108"/>
                    <a:pt x="3333" y="108"/>
                  </a:cubicBezTo>
                  <a:cubicBezTo>
                    <a:pt x="3333" y="90"/>
                    <a:pt x="3333" y="90"/>
                    <a:pt x="3333" y="90"/>
                  </a:cubicBezTo>
                  <a:cubicBezTo>
                    <a:pt x="3333" y="88"/>
                    <a:pt x="3331" y="87"/>
                    <a:pt x="3330" y="87"/>
                  </a:cubicBezTo>
                  <a:cubicBezTo>
                    <a:pt x="3274" y="87"/>
                    <a:pt x="3274" y="87"/>
                    <a:pt x="3274" y="87"/>
                  </a:cubicBezTo>
                  <a:cubicBezTo>
                    <a:pt x="3273" y="87"/>
                    <a:pt x="3271" y="88"/>
                    <a:pt x="3271" y="90"/>
                  </a:cubicBezTo>
                  <a:cubicBezTo>
                    <a:pt x="3271" y="153"/>
                    <a:pt x="3271" y="153"/>
                    <a:pt x="3271" y="153"/>
                  </a:cubicBezTo>
                  <a:cubicBezTo>
                    <a:pt x="3268" y="153"/>
                    <a:pt x="3268" y="153"/>
                    <a:pt x="3268" y="153"/>
                  </a:cubicBezTo>
                  <a:cubicBezTo>
                    <a:pt x="3268" y="150"/>
                    <a:pt x="3268" y="150"/>
                    <a:pt x="3268" y="150"/>
                  </a:cubicBezTo>
                  <a:cubicBezTo>
                    <a:pt x="3268" y="150"/>
                    <a:pt x="3268" y="150"/>
                    <a:pt x="3268" y="149"/>
                  </a:cubicBezTo>
                  <a:cubicBezTo>
                    <a:pt x="3268" y="112"/>
                    <a:pt x="3268" y="112"/>
                    <a:pt x="3268" y="112"/>
                  </a:cubicBezTo>
                  <a:cubicBezTo>
                    <a:pt x="3268" y="112"/>
                    <a:pt x="3268" y="112"/>
                    <a:pt x="3268" y="111"/>
                  </a:cubicBezTo>
                  <a:cubicBezTo>
                    <a:pt x="3268" y="110"/>
                    <a:pt x="3266" y="109"/>
                    <a:pt x="3265" y="109"/>
                  </a:cubicBezTo>
                  <a:cubicBezTo>
                    <a:pt x="3249" y="109"/>
                    <a:pt x="3249" y="109"/>
                    <a:pt x="3249" y="109"/>
                  </a:cubicBezTo>
                  <a:cubicBezTo>
                    <a:pt x="3249" y="15"/>
                    <a:pt x="3249" y="15"/>
                    <a:pt x="3249" y="15"/>
                  </a:cubicBezTo>
                  <a:cubicBezTo>
                    <a:pt x="3249" y="12"/>
                    <a:pt x="3249" y="9"/>
                    <a:pt x="3248" y="7"/>
                  </a:cubicBezTo>
                  <a:cubicBezTo>
                    <a:pt x="3248" y="6"/>
                    <a:pt x="3248" y="5"/>
                    <a:pt x="3247" y="4"/>
                  </a:cubicBezTo>
                  <a:cubicBezTo>
                    <a:pt x="3246" y="3"/>
                    <a:pt x="3245" y="2"/>
                    <a:pt x="3244" y="2"/>
                  </a:cubicBezTo>
                  <a:cubicBezTo>
                    <a:pt x="3242" y="1"/>
                    <a:pt x="3239" y="0"/>
                    <a:pt x="3237" y="0"/>
                  </a:cubicBezTo>
                  <a:cubicBezTo>
                    <a:pt x="3222" y="0"/>
                    <a:pt x="3222" y="0"/>
                    <a:pt x="3222" y="0"/>
                  </a:cubicBezTo>
                  <a:cubicBezTo>
                    <a:pt x="3220" y="0"/>
                    <a:pt x="3218" y="1"/>
                    <a:pt x="3216" y="1"/>
                  </a:cubicBezTo>
                  <a:cubicBezTo>
                    <a:pt x="3215" y="2"/>
                    <a:pt x="3215" y="2"/>
                    <a:pt x="3214" y="2"/>
                  </a:cubicBezTo>
                  <a:cubicBezTo>
                    <a:pt x="3212" y="4"/>
                    <a:pt x="3211" y="6"/>
                    <a:pt x="3211" y="8"/>
                  </a:cubicBezTo>
                  <a:cubicBezTo>
                    <a:pt x="3211" y="10"/>
                    <a:pt x="3211" y="10"/>
                    <a:pt x="3211" y="10"/>
                  </a:cubicBezTo>
                  <a:cubicBezTo>
                    <a:pt x="3211" y="39"/>
                    <a:pt x="3211" y="68"/>
                    <a:pt x="3211" y="96"/>
                  </a:cubicBezTo>
                  <a:cubicBezTo>
                    <a:pt x="3211" y="109"/>
                    <a:pt x="3211" y="109"/>
                    <a:pt x="3211" y="109"/>
                  </a:cubicBezTo>
                  <a:cubicBezTo>
                    <a:pt x="3198" y="109"/>
                    <a:pt x="3198" y="109"/>
                    <a:pt x="3198" y="109"/>
                  </a:cubicBezTo>
                  <a:cubicBezTo>
                    <a:pt x="3198" y="15"/>
                    <a:pt x="3198" y="15"/>
                    <a:pt x="3198" y="15"/>
                  </a:cubicBezTo>
                  <a:cubicBezTo>
                    <a:pt x="3198" y="12"/>
                    <a:pt x="3198" y="9"/>
                    <a:pt x="3198" y="7"/>
                  </a:cubicBezTo>
                  <a:cubicBezTo>
                    <a:pt x="3198" y="6"/>
                    <a:pt x="3197" y="5"/>
                    <a:pt x="3196" y="4"/>
                  </a:cubicBezTo>
                  <a:cubicBezTo>
                    <a:pt x="3196" y="3"/>
                    <a:pt x="3195" y="2"/>
                    <a:pt x="3194" y="2"/>
                  </a:cubicBezTo>
                  <a:cubicBezTo>
                    <a:pt x="3192" y="1"/>
                    <a:pt x="3189" y="0"/>
                    <a:pt x="3186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0" y="0"/>
                    <a:pt x="3168" y="1"/>
                    <a:pt x="3166" y="1"/>
                  </a:cubicBezTo>
                  <a:cubicBezTo>
                    <a:pt x="3165" y="2"/>
                    <a:pt x="3164" y="2"/>
                    <a:pt x="3164" y="2"/>
                  </a:cubicBezTo>
                  <a:cubicBezTo>
                    <a:pt x="3162" y="4"/>
                    <a:pt x="3160" y="6"/>
                    <a:pt x="3160" y="8"/>
                  </a:cubicBezTo>
                  <a:cubicBezTo>
                    <a:pt x="3160" y="10"/>
                    <a:pt x="3160" y="10"/>
                    <a:pt x="3160" y="10"/>
                  </a:cubicBezTo>
                  <a:cubicBezTo>
                    <a:pt x="3161" y="39"/>
                    <a:pt x="3161" y="69"/>
                    <a:pt x="3161" y="97"/>
                  </a:cubicBezTo>
                  <a:cubicBezTo>
                    <a:pt x="3161" y="109"/>
                    <a:pt x="3161" y="109"/>
                    <a:pt x="3161" y="109"/>
                  </a:cubicBezTo>
                  <a:cubicBezTo>
                    <a:pt x="3158" y="109"/>
                    <a:pt x="3158" y="109"/>
                    <a:pt x="3158" y="109"/>
                  </a:cubicBezTo>
                  <a:cubicBezTo>
                    <a:pt x="3158" y="97"/>
                    <a:pt x="3158" y="97"/>
                    <a:pt x="3158" y="97"/>
                  </a:cubicBezTo>
                  <a:cubicBezTo>
                    <a:pt x="3158" y="95"/>
                    <a:pt x="3157" y="94"/>
                    <a:pt x="3155" y="94"/>
                  </a:cubicBezTo>
                  <a:cubicBezTo>
                    <a:pt x="3067" y="94"/>
                    <a:pt x="3067" y="94"/>
                    <a:pt x="3067" y="94"/>
                  </a:cubicBezTo>
                  <a:cubicBezTo>
                    <a:pt x="3065" y="94"/>
                    <a:pt x="3064" y="95"/>
                    <a:pt x="3064" y="97"/>
                  </a:cubicBezTo>
                  <a:cubicBezTo>
                    <a:pt x="3064" y="109"/>
                    <a:pt x="3064" y="109"/>
                    <a:pt x="3064" y="109"/>
                  </a:cubicBezTo>
                  <a:cubicBezTo>
                    <a:pt x="3055" y="109"/>
                    <a:pt x="3055" y="109"/>
                    <a:pt x="3055" y="109"/>
                  </a:cubicBezTo>
                  <a:cubicBezTo>
                    <a:pt x="3053" y="109"/>
                    <a:pt x="3052" y="110"/>
                    <a:pt x="3052" y="112"/>
                  </a:cubicBezTo>
                  <a:cubicBezTo>
                    <a:pt x="3052" y="113"/>
                    <a:pt x="3052" y="113"/>
                    <a:pt x="3052" y="113"/>
                  </a:cubicBezTo>
                  <a:cubicBezTo>
                    <a:pt x="3044" y="113"/>
                    <a:pt x="3044" y="113"/>
                    <a:pt x="3044" y="113"/>
                  </a:cubicBezTo>
                  <a:cubicBezTo>
                    <a:pt x="3040" y="102"/>
                    <a:pt x="3029" y="94"/>
                    <a:pt x="3016" y="94"/>
                  </a:cubicBezTo>
                  <a:cubicBezTo>
                    <a:pt x="3002" y="94"/>
                    <a:pt x="2991" y="102"/>
                    <a:pt x="2987" y="113"/>
                  </a:cubicBezTo>
                  <a:cubicBezTo>
                    <a:pt x="2985" y="113"/>
                    <a:pt x="2985" y="113"/>
                    <a:pt x="2985" y="113"/>
                  </a:cubicBezTo>
                  <a:cubicBezTo>
                    <a:pt x="2981" y="102"/>
                    <a:pt x="2969" y="94"/>
                    <a:pt x="2956" y="94"/>
                  </a:cubicBezTo>
                  <a:cubicBezTo>
                    <a:pt x="2942" y="94"/>
                    <a:pt x="2930" y="103"/>
                    <a:pt x="2927" y="115"/>
                  </a:cubicBezTo>
                  <a:cubicBezTo>
                    <a:pt x="2913" y="115"/>
                    <a:pt x="2913" y="115"/>
                    <a:pt x="2913" y="115"/>
                  </a:cubicBezTo>
                  <a:cubicBezTo>
                    <a:pt x="2907" y="115"/>
                    <a:pt x="2903" y="119"/>
                    <a:pt x="2903" y="124"/>
                  </a:cubicBezTo>
                  <a:cubicBezTo>
                    <a:pt x="2903" y="134"/>
                    <a:pt x="2903" y="134"/>
                    <a:pt x="2903" y="134"/>
                  </a:cubicBezTo>
                  <a:cubicBezTo>
                    <a:pt x="2895" y="135"/>
                    <a:pt x="2888" y="142"/>
                    <a:pt x="2888" y="151"/>
                  </a:cubicBezTo>
                  <a:cubicBezTo>
                    <a:pt x="2888" y="153"/>
                    <a:pt x="2888" y="153"/>
                    <a:pt x="2888" y="153"/>
                  </a:cubicBezTo>
                  <a:cubicBezTo>
                    <a:pt x="2876" y="153"/>
                    <a:pt x="2876" y="153"/>
                    <a:pt x="2876" y="153"/>
                  </a:cubicBezTo>
                  <a:cubicBezTo>
                    <a:pt x="2876" y="73"/>
                    <a:pt x="2876" y="73"/>
                    <a:pt x="2876" y="73"/>
                  </a:cubicBezTo>
                  <a:cubicBezTo>
                    <a:pt x="2876" y="73"/>
                    <a:pt x="2875" y="72"/>
                    <a:pt x="2875" y="71"/>
                  </a:cubicBezTo>
                  <a:cubicBezTo>
                    <a:pt x="2874" y="71"/>
                    <a:pt x="2874" y="71"/>
                    <a:pt x="2873" y="71"/>
                  </a:cubicBezTo>
                  <a:cubicBezTo>
                    <a:pt x="2864" y="71"/>
                    <a:pt x="2864" y="71"/>
                    <a:pt x="2864" y="71"/>
                  </a:cubicBezTo>
                  <a:cubicBezTo>
                    <a:pt x="2864" y="67"/>
                    <a:pt x="2864" y="67"/>
                    <a:pt x="2864" y="67"/>
                  </a:cubicBezTo>
                  <a:cubicBezTo>
                    <a:pt x="2864" y="67"/>
                    <a:pt x="2863" y="66"/>
                    <a:pt x="2863" y="65"/>
                  </a:cubicBezTo>
                  <a:cubicBezTo>
                    <a:pt x="2862" y="65"/>
                    <a:pt x="2862" y="65"/>
                    <a:pt x="2861" y="65"/>
                  </a:cubicBezTo>
                  <a:cubicBezTo>
                    <a:pt x="2818" y="64"/>
                    <a:pt x="2818" y="64"/>
                    <a:pt x="2818" y="64"/>
                  </a:cubicBezTo>
                  <a:cubicBezTo>
                    <a:pt x="2818" y="64"/>
                    <a:pt x="2818" y="64"/>
                    <a:pt x="2818" y="64"/>
                  </a:cubicBezTo>
                  <a:cubicBezTo>
                    <a:pt x="2816" y="64"/>
                    <a:pt x="2815" y="66"/>
                    <a:pt x="2815" y="67"/>
                  </a:cubicBezTo>
                  <a:cubicBezTo>
                    <a:pt x="2815" y="70"/>
                    <a:pt x="2815" y="70"/>
                    <a:pt x="2815" y="70"/>
                  </a:cubicBezTo>
                  <a:cubicBezTo>
                    <a:pt x="2806" y="70"/>
                    <a:pt x="2806" y="70"/>
                    <a:pt x="2806" y="70"/>
                  </a:cubicBezTo>
                  <a:cubicBezTo>
                    <a:pt x="2806" y="70"/>
                    <a:pt x="2806" y="70"/>
                    <a:pt x="2806" y="70"/>
                  </a:cubicBezTo>
                  <a:cubicBezTo>
                    <a:pt x="2804" y="70"/>
                    <a:pt x="2803" y="72"/>
                    <a:pt x="2803" y="73"/>
                  </a:cubicBezTo>
                  <a:cubicBezTo>
                    <a:pt x="2803" y="135"/>
                    <a:pt x="2803" y="135"/>
                    <a:pt x="2803" y="135"/>
                  </a:cubicBezTo>
                  <a:cubicBezTo>
                    <a:pt x="2785" y="135"/>
                    <a:pt x="2785" y="135"/>
                    <a:pt x="2785" y="135"/>
                  </a:cubicBezTo>
                  <a:cubicBezTo>
                    <a:pt x="2783" y="135"/>
                    <a:pt x="2782" y="136"/>
                    <a:pt x="2782" y="138"/>
                  </a:cubicBezTo>
                  <a:cubicBezTo>
                    <a:pt x="2782" y="140"/>
                    <a:pt x="2782" y="140"/>
                    <a:pt x="2782" y="140"/>
                  </a:cubicBezTo>
                  <a:cubicBezTo>
                    <a:pt x="2779" y="140"/>
                    <a:pt x="2779" y="140"/>
                    <a:pt x="2779" y="140"/>
                  </a:cubicBezTo>
                  <a:cubicBezTo>
                    <a:pt x="2779" y="117"/>
                    <a:pt x="2779" y="117"/>
                    <a:pt x="2779" y="117"/>
                  </a:cubicBezTo>
                  <a:cubicBezTo>
                    <a:pt x="2779" y="115"/>
                    <a:pt x="2778" y="114"/>
                    <a:pt x="2776" y="114"/>
                  </a:cubicBezTo>
                  <a:cubicBezTo>
                    <a:pt x="2766" y="114"/>
                    <a:pt x="2766" y="114"/>
                    <a:pt x="2766" y="114"/>
                  </a:cubicBezTo>
                  <a:cubicBezTo>
                    <a:pt x="2765" y="114"/>
                    <a:pt x="2764" y="115"/>
                    <a:pt x="2764" y="117"/>
                  </a:cubicBezTo>
                  <a:cubicBezTo>
                    <a:pt x="2764" y="140"/>
                    <a:pt x="2764" y="140"/>
                    <a:pt x="2764" y="140"/>
                  </a:cubicBezTo>
                  <a:cubicBezTo>
                    <a:pt x="2761" y="140"/>
                    <a:pt x="2761" y="140"/>
                    <a:pt x="2761" y="140"/>
                  </a:cubicBezTo>
                  <a:cubicBezTo>
                    <a:pt x="2761" y="112"/>
                    <a:pt x="2761" y="112"/>
                    <a:pt x="2761" y="112"/>
                  </a:cubicBezTo>
                  <a:cubicBezTo>
                    <a:pt x="2761" y="111"/>
                    <a:pt x="2760" y="110"/>
                    <a:pt x="2759" y="110"/>
                  </a:cubicBezTo>
                  <a:cubicBezTo>
                    <a:pt x="2730" y="104"/>
                    <a:pt x="2730" y="104"/>
                    <a:pt x="2730" y="104"/>
                  </a:cubicBezTo>
                  <a:cubicBezTo>
                    <a:pt x="2729" y="104"/>
                    <a:pt x="2729" y="105"/>
                    <a:pt x="2728" y="105"/>
                  </a:cubicBezTo>
                  <a:cubicBezTo>
                    <a:pt x="2727" y="106"/>
                    <a:pt x="2727" y="106"/>
                    <a:pt x="2727" y="107"/>
                  </a:cubicBezTo>
                  <a:cubicBezTo>
                    <a:pt x="2727" y="115"/>
                    <a:pt x="2727" y="115"/>
                    <a:pt x="2727" y="115"/>
                  </a:cubicBezTo>
                  <a:cubicBezTo>
                    <a:pt x="2701" y="120"/>
                    <a:pt x="2701" y="120"/>
                    <a:pt x="2701" y="120"/>
                  </a:cubicBezTo>
                  <a:cubicBezTo>
                    <a:pt x="2700" y="120"/>
                    <a:pt x="2699" y="121"/>
                    <a:pt x="2699" y="122"/>
                  </a:cubicBezTo>
                  <a:cubicBezTo>
                    <a:pt x="2699" y="152"/>
                    <a:pt x="2699" y="152"/>
                    <a:pt x="2699" y="152"/>
                  </a:cubicBezTo>
                  <a:cubicBezTo>
                    <a:pt x="2698" y="152"/>
                    <a:pt x="2698" y="152"/>
                    <a:pt x="2698" y="152"/>
                  </a:cubicBezTo>
                  <a:cubicBezTo>
                    <a:pt x="2687" y="140"/>
                    <a:pt x="2687" y="140"/>
                    <a:pt x="2687" y="140"/>
                  </a:cubicBezTo>
                  <a:cubicBezTo>
                    <a:pt x="2687" y="139"/>
                    <a:pt x="2686" y="139"/>
                    <a:pt x="2686" y="139"/>
                  </a:cubicBezTo>
                  <a:cubicBezTo>
                    <a:pt x="2638" y="125"/>
                    <a:pt x="2638" y="125"/>
                    <a:pt x="2638" y="125"/>
                  </a:cubicBezTo>
                  <a:cubicBezTo>
                    <a:pt x="2638" y="125"/>
                    <a:pt x="2638" y="125"/>
                    <a:pt x="2637" y="125"/>
                  </a:cubicBezTo>
                  <a:cubicBezTo>
                    <a:pt x="2636" y="125"/>
                    <a:pt x="2635" y="125"/>
                    <a:pt x="2634" y="125"/>
                  </a:cubicBezTo>
                  <a:cubicBezTo>
                    <a:pt x="2633" y="126"/>
                    <a:pt x="2632" y="126"/>
                    <a:pt x="2632" y="127"/>
                  </a:cubicBezTo>
                  <a:cubicBezTo>
                    <a:pt x="2629" y="133"/>
                    <a:pt x="2621" y="137"/>
                    <a:pt x="2615" y="139"/>
                  </a:cubicBezTo>
                  <a:cubicBezTo>
                    <a:pt x="2604" y="143"/>
                    <a:pt x="2550" y="152"/>
                    <a:pt x="2550" y="152"/>
                  </a:cubicBezTo>
                  <a:cubicBezTo>
                    <a:pt x="2520" y="152"/>
                    <a:pt x="2520" y="152"/>
                    <a:pt x="2520" y="152"/>
                  </a:cubicBezTo>
                  <a:cubicBezTo>
                    <a:pt x="2519" y="152"/>
                    <a:pt x="2519" y="152"/>
                    <a:pt x="2519" y="152"/>
                  </a:cubicBezTo>
                  <a:cubicBezTo>
                    <a:pt x="2519" y="152"/>
                    <a:pt x="2519" y="152"/>
                    <a:pt x="2519" y="152"/>
                  </a:cubicBezTo>
                  <a:cubicBezTo>
                    <a:pt x="2500" y="152"/>
                    <a:pt x="2500" y="152"/>
                    <a:pt x="2500" y="152"/>
                  </a:cubicBezTo>
                  <a:cubicBezTo>
                    <a:pt x="2453" y="152"/>
                    <a:pt x="2453" y="152"/>
                    <a:pt x="2453" y="152"/>
                  </a:cubicBezTo>
                  <a:cubicBezTo>
                    <a:pt x="2449" y="152"/>
                    <a:pt x="2445" y="153"/>
                    <a:pt x="2441" y="153"/>
                  </a:cubicBezTo>
                  <a:cubicBezTo>
                    <a:pt x="2433" y="154"/>
                    <a:pt x="2426" y="156"/>
                    <a:pt x="2420" y="159"/>
                  </a:cubicBezTo>
                  <a:cubicBezTo>
                    <a:pt x="2416" y="161"/>
                    <a:pt x="2412" y="164"/>
                    <a:pt x="2408" y="167"/>
                  </a:cubicBezTo>
                  <a:cubicBezTo>
                    <a:pt x="2407" y="168"/>
                    <a:pt x="2405" y="169"/>
                    <a:pt x="2404" y="170"/>
                  </a:cubicBezTo>
                  <a:cubicBezTo>
                    <a:pt x="2404" y="170"/>
                    <a:pt x="2404" y="170"/>
                    <a:pt x="2403" y="170"/>
                  </a:cubicBezTo>
                  <a:cubicBezTo>
                    <a:pt x="2403" y="170"/>
                    <a:pt x="2403" y="170"/>
                    <a:pt x="2403" y="170"/>
                  </a:cubicBezTo>
                  <a:cubicBezTo>
                    <a:pt x="2400" y="172"/>
                    <a:pt x="2397" y="175"/>
                    <a:pt x="2393" y="176"/>
                  </a:cubicBezTo>
                  <a:cubicBezTo>
                    <a:pt x="2385" y="179"/>
                    <a:pt x="2377" y="179"/>
                    <a:pt x="2368" y="179"/>
                  </a:cubicBezTo>
                  <a:cubicBezTo>
                    <a:pt x="2366" y="179"/>
                    <a:pt x="2364" y="179"/>
                    <a:pt x="2361" y="179"/>
                  </a:cubicBezTo>
                  <a:cubicBezTo>
                    <a:pt x="2344" y="179"/>
                    <a:pt x="2344" y="179"/>
                    <a:pt x="2344" y="179"/>
                  </a:cubicBezTo>
                  <a:cubicBezTo>
                    <a:pt x="2338" y="179"/>
                    <a:pt x="2333" y="179"/>
                    <a:pt x="2327" y="180"/>
                  </a:cubicBezTo>
                  <a:cubicBezTo>
                    <a:pt x="2315" y="182"/>
                    <a:pt x="2304" y="188"/>
                    <a:pt x="2297" y="196"/>
                  </a:cubicBezTo>
                  <a:cubicBezTo>
                    <a:pt x="2292" y="199"/>
                    <a:pt x="2292" y="199"/>
                    <a:pt x="2292" y="199"/>
                  </a:cubicBezTo>
                  <a:cubicBezTo>
                    <a:pt x="2287" y="201"/>
                    <a:pt x="2287" y="201"/>
                    <a:pt x="2287" y="201"/>
                  </a:cubicBezTo>
                  <a:cubicBezTo>
                    <a:pt x="2281" y="202"/>
                    <a:pt x="2281" y="202"/>
                    <a:pt x="2281" y="202"/>
                  </a:cubicBezTo>
                  <a:cubicBezTo>
                    <a:pt x="2280" y="202"/>
                    <a:pt x="2279" y="202"/>
                    <a:pt x="2277" y="202"/>
                  </a:cubicBezTo>
                  <a:cubicBezTo>
                    <a:pt x="2277" y="202"/>
                    <a:pt x="2276" y="202"/>
                    <a:pt x="2275" y="202"/>
                  </a:cubicBezTo>
                  <a:cubicBezTo>
                    <a:pt x="2270" y="202"/>
                    <a:pt x="2264" y="202"/>
                    <a:pt x="2259" y="202"/>
                  </a:cubicBezTo>
                  <a:cubicBezTo>
                    <a:pt x="2255" y="202"/>
                    <a:pt x="2252" y="202"/>
                    <a:pt x="2249" y="202"/>
                  </a:cubicBezTo>
                  <a:cubicBezTo>
                    <a:pt x="2248" y="202"/>
                    <a:pt x="2246" y="202"/>
                    <a:pt x="2244" y="202"/>
                  </a:cubicBezTo>
                  <a:cubicBezTo>
                    <a:pt x="2237" y="202"/>
                    <a:pt x="2230" y="202"/>
                    <a:pt x="2222" y="204"/>
                  </a:cubicBezTo>
                  <a:cubicBezTo>
                    <a:pt x="2211" y="206"/>
                    <a:pt x="2203" y="211"/>
                    <a:pt x="2197" y="215"/>
                  </a:cubicBezTo>
                  <a:cubicBezTo>
                    <a:pt x="2191" y="220"/>
                    <a:pt x="2185" y="224"/>
                    <a:pt x="2177" y="226"/>
                  </a:cubicBezTo>
                  <a:cubicBezTo>
                    <a:pt x="2175" y="226"/>
                    <a:pt x="2175" y="226"/>
                    <a:pt x="2175" y="226"/>
                  </a:cubicBezTo>
                  <a:cubicBezTo>
                    <a:pt x="2174" y="227"/>
                    <a:pt x="2173" y="227"/>
                    <a:pt x="2171" y="227"/>
                  </a:cubicBezTo>
                  <a:cubicBezTo>
                    <a:pt x="2169" y="227"/>
                    <a:pt x="2169" y="227"/>
                    <a:pt x="2169" y="227"/>
                  </a:cubicBezTo>
                  <a:cubicBezTo>
                    <a:pt x="2168" y="227"/>
                    <a:pt x="2167" y="228"/>
                    <a:pt x="2165" y="228"/>
                  </a:cubicBezTo>
                  <a:cubicBezTo>
                    <a:pt x="2162" y="228"/>
                    <a:pt x="2159" y="228"/>
                    <a:pt x="2156" y="228"/>
                  </a:cubicBezTo>
                  <a:cubicBezTo>
                    <a:pt x="2156" y="228"/>
                    <a:pt x="2156" y="228"/>
                    <a:pt x="2156" y="228"/>
                  </a:cubicBezTo>
                  <a:cubicBezTo>
                    <a:pt x="2154" y="228"/>
                    <a:pt x="2153" y="228"/>
                    <a:pt x="2151" y="228"/>
                  </a:cubicBezTo>
                  <a:cubicBezTo>
                    <a:pt x="1891" y="228"/>
                    <a:pt x="1891" y="228"/>
                    <a:pt x="1891" y="228"/>
                  </a:cubicBezTo>
                  <a:cubicBezTo>
                    <a:pt x="1631" y="228"/>
                    <a:pt x="1631" y="228"/>
                    <a:pt x="1631" y="228"/>
                  </a:cubicBezTo>
                  <a:cubicBezTo>
                    <a:pt x="1627" y="228"/>
                    <a:pt x="1623" y="228"/>
                    <a:pt x="1618" y="228"/>
                  </a:cubicBezTo>
                  <a:cubicBezTo>
                    <a:pt x="1617" y="228"/>
                    <a:pt x="1616" y="227"/>
                    <a:pt x="1615" y="227"/>
                  </a:cubicBezTo>
                  <a:cubicBezTo>
                    <a:pt x="1612" y="227"/>
                    <a:pt x="1612" y="227"/>
                    <a:pt x="1612" y="227"/>
                  </a:cubicBezTo>
                  <a:cubicBezTo>
                    <a:pt x="1611" y="227"/>
                    <a:pt x="1610" y="227"/>
                    <a:pt x="1609" y="226"/>
                  </a:cubicBezTo>
                  <a:cubicBezTo>
                    <a:pt x="1606" y="226"/>
                    <a:pt x="1606" y="226"/>
                    <a:pt x="1606" y="226"/>
                  </a:cubicBezTo>
                  <a:cubicBezTo>
                    <a:pt x="1599" y="224"/>
                    <a:pt x="1593" y="220"/>
                    <a:pt x="1586" y="215"/>
                  </a:cubicBezTo>
                  <a:cubicBezTo>
                    <a:pt x="1581" y="211"/>
                    <a:pt x="1573" y="206"/>
                    <a:pt x="1561" y="204"/>
                  </a:cubicBezTo>
                  <a:cubicBezTo>
                    <a:pt x="1554" y="202"/>
                    <a:pt x="1547" y="202"/>
                    <a:pt x="1540" y="202"/>
                  </a:cubicBezTo>
                  <a:cubicBezTo>
                    <a:pt x="1538" y="202"/>
                    <a:pt x="1536" y="202"/>
                    <a:pt x="1535" y="202"/>
                  </a:cubicBezTo>
                  <a:cubicBezTo>
                    <a:pt x="1531" y="202"/>
                    <a:pt x="1528" y="202"/>
                    <a:pt x="1525" y="202"/>
                  </a:cubicBezTo>
                  <a:cubicBezTo>
                    <a:pt x="1520" y="202"/>
                    <a:pt x="1514" y="202"/>
                    <a:pt x="1509" y="202"/>
                  </a:cubicBezTo>
                  <a:cubicBezTo>
                    <a:pt x="1508" y="202"/>
                    <a:pt x="1507" y="202"/>
                    <a:pt x="1506" y="202"/>
                  </a:cubicBezTo>
                  <a:cubicBezTo>
                    <a:pt x="1505" y="202"/>
                    <a:pt x="1504" y="202"/>
                    <a:pt x="1503" y="202"/>
                  </a:cubicBezTo>
                  <a:cubicBezTo>
                    <a:pt x="1497" y="201"/>
                    <a:pt x="1497" y="201"/>
                    <a:pt x="1497" y="201"/>
                  </a:cubicBezTo>
                  <a:cubicBezTo>
                    <a:pt x="1492" y="199"/>
                    <a:pt x="1492" y="199"/>
                    <a:pt x="1492" y="199"/>
                  </a:cubicBezTo>
                  <a:cubicBezTo>
                    <a:pt x="1487" y="196"/>
                    <a:pt x="1487" y="196"/>
                    <a:pt x="1487" y="196"/>
                  </a:cubicBezTo>
                  <a:cubicBezTo>
                    <a:pt x="1480" y="188"/>
                    <a:pt x="1469" y="182"/>
                    <a:pt x="1457" y="180"/>
                  </a:cubicBezTo>
                  <a:cubicBezTo>
                    <a:pt x="1451" y="179"/>
                    <a:pt x="1446" y="179"/>
                    <a:pt x="1440" y="179"/>
                  </a:cubicBezTo>
                  <a:cubicBezTo>
                    <a:pt x="1422" y="179"/>
                    <a:pt x="1422" y="179"/>
                    <a:pt x="1422" y="179"/>
                  </a:cubicBezTo>
                  <a:cubicBezTo>
                    <a:pt x="1420" y="179"/>
                    <a:pt x="1418" y="179"/>
                    <a:pt x="1416" y="179"/>
                  </a:cubicBezTo>
                  <a:cubicBezTo>
                    <a:pt x="1407" y="179"/>
                    <a:pt x="1398" y="179"/>
                    <a:pt x="1391" y="176"/>
                  </a:cubicBezTo>
                  <a:cubicBezTo>
                    <a:pt x="1387" y="175"/>
                    <a:pt x="1384" y="172"/>
                    <a:pt x="1380" y="170"/>
                  </a:cubicBezTo>
                  <a:cubicBezTo>
                    <a:pt x="1380" y="170"/>
                    <a:pt x="1380" y="170"/>
                    <a:pt x="1380" y="170"/>
                  </a:cubicBezTo>
                  <a:cubicBezTo>
                    <a:pt x="1380" y="170"/>
                    <a:pt x="1380" y="170"/>
                    <a:pt x="1380" y="170"/>
                  </a:cubicBezTo>
                  <a:cubicBezTo>
                    <a:pt x="1379" y="169"/>
                    <a:pt x="1377" y="168"/>
                    <a:pt x="1376" y="167"/>
                  </a:cubicBezTo>
                  <a:cubicBezTo>
                    <a:pt x="1372" y="164"/>
                    <a:pt x="1368" y="161"/>
                    <a:pt x="1363" y="159"/>
                  </a:cubicBezTo>
                  <a:cubicBezTo>
                    <a:pt x="1357" y="156"/>
                    <a:pt x="1351" y="154"/>
                    <a:pt x="1342" y="153"/>
                  </a:cubicBezTo>
                  <a:cubicBezTo>
                    <a:pt x="1339" y="153"/>
                    <a:pt x="1335" y="152"/>
                    <a:pt x="1331" y="152"/>
                  </a:cubicBezTo>
                  <a:cubicBezTo>
                    <a:pt x="1255" y="152"/>
                    <a:pt x="1255" y="152"/>
                    <a:pt x="1255" y="152"/>
                  </a:cubicBezTo>
                  <a:cubicBezTo>
                    <a:pt x="1252" y="126"/>
                    <a:pt x="1252" y="126"/>
                    <a:pt x="1252" y="126"/>
                  </a:cubicBezTo>
                  <a:cubicBezTo>
                    <a:pt x="1266" y="136"/>
                    <a:pt x="1267" y="135"/>
                    <a:pt x="1269" y="133"/>
                  </a:cubicBezTo>
                  <a:cubicBezTo>
                    <a:pt x="1269" y="132"/>
                    <a:pt x="1269" y="132"/>
                    <a:pt x="1269" y="131"/>
                  </a:cubicBezTo>
                  <a:cubicBezTo>
                    <a:pt x="1269" y="129"/>
                    <a:pt x="1268" y="127"/>
                    <a:pt x="1253" y="117"/>
                  </a:cubicBezTo>
                  <a:cubicBezTo>
                    <a:pt x="1253" y="117"/>
                    <a:pt x="1253" y="117"/>
                    <a:pt x="1253" y="117"/>
                  </a:cubicBezTo>
                  <a:cubicBezTo>
                    <a:pt x="1260" y="99"/>
                    <a:pt x="1260" y="99"/>
                    <a:pt x="1257" y="98"/>
                  </a:cubicBezTo>
                  <a:cubicBezTo>
                    <a:pt x="1257" y="97"/>
                    <a:pt x="1256" y="97"/>
                    <a:pt x="1255" y="97"/>
                  </a:cubicBezTo>
                  <a:cubicBezTo>
                    <a:pt x="1253" y="98"/>
                    <a:pt x="1251" y="100"/>
                    <a:pt x="1244" y="115"/>
                  </a:cubicBezTo>
                  <a:cubicBezTo>
                    <a:pt x="1244" y="115"/>
                    <a:pt x="1244" y="115"/>
                    <a:pt x="1244" y="116"/>
                  </a:cubicBezTo>
                  <a:cubicBezTo>
                    <a:pt x="1238" y="116"/>
                    <a:pt x="1234" y="117"/>
                    <a:pt x="1231" y="118"/>
                  </a:cubicBezTo>
                  <a:cubicBezTo>
                    <a:pt x="1229" y="116"/>
                    <a:pt x="1227" y="114"/>
                    <a:pt x="1227" y="114"/>
                  </a:cubicBezTo>
                  <a:cubicBezTo>
                    <a:pt x="1227" y="114"/>
                    <a:pt x="1226" y="114"/>
                    <a:pt x="1226" y="114"/>
                  </a:cubicBezTo>
                  <a:cubicBezTo>
                    <a:pt x="1235" y="96"/>
                    <a:pt x="1234" y="96"/>
                    <a:pt x="1232" y="94"/>
                  </a:cubicBezTo>
                  <a:cubicBezTo>
                    <a:pt x="1231" y="94"/>
                    <a:pt x="1230" y="94"/>
                    <a:pt x="1229" y="94"/>
                  </a:cubicBezTo>
                  <a:cubicBezTo>
                    <a:pt x="1228" y="94"/>
                    <a:pt x="1226" y="96"/>
                    <a:pt x="1218" y="112"/>
                  </a:cubicBezTo>
                  <a:cubicBezTo>
                    <a:pt x="1218" y="112"/>
                    <a:pt x="1218" y="113"/>
                    <a:pt x="1218" y="113"/>
                  </a:cubicBezTo>
                  <a:cubicBezTo>
                    <a:pt x="1194" y="116"/>
                    <a:pt x="1194" y="116"/>
                    <a:pt x="1194" y="119"/>
                  </a:cubicBezTo>
                  <a:cubicBezTo>
                    <a:pt x="1194" y="120"/>
                    <a:pt x="1194" y="121"/>
                    <a:pt x="1195" y="122"/>
                  </a:cubicBezTo>
                  <a:cubicBezTo>
                    <a:pt x="1196" y="123"/>
                    <a:pt x="1199" y="123"/>
                    <a:pt x="1217" y="121"/>
                  </a:cubicBezTo>
                  <a:cubicBezTo>
                    <a:pt x="1216" y="134"/>
                    <a:pt x="1216" y="134"/>
                    <a:pt x="1216" y="134"/>
                  </a:cubicBezTo>
                  <a:cubicBezTo>
                    <a:pt x="1216" y="134"/>
                    <a:pt x="1216" y="135"/>
                    <a:pt x="1216" y="135"/>
                  </a:cubicBezTo>
                  <a:cubicBezTo>
                    <a:pt x="1216" y="136"/>
                    <a:pt x="1216" y="136"/>
                    <a:pt x="1216" y="136"/>
                  </a:cubicBezTo>
                  <a:cubicBezTo>
                    <a:pt x="1215" y="152"/>
                    <a:pt x="1215" y="152"/>
                    <a:pt x="1215" y="152"/>
                  </a:cubicBezTo>
                  <a:cubicBezTo>
                    <a:pt x="1188" y="152"/>
                    <a:pt x="1188" y="152"/>
                    <a:pt x="1188" y="152"/>
                  </a:cubicBezTo>
                  <a:cubicBezTo>
                    <a:pt x="1188" y="126"/>
                    <a:pt x="1188" y="126"/>
                    <a:pt x="1188" y="126"/>
                  </a:cubicBezTo>
                  <a:cubicBezTo>
                    <a:pt x="1188" y="125"/>
                    <a:pt x="1187" y="125"/>
                    <a:pt x="1187" y="124"/>
                  </a:cubicBezTo>
                  <a:cubicBezTo>
                    <a:pt x="1186" y="124"/>
                    <a:pt x="1186" y="123"/>
                    <a:pt x="1185" y="123"/>
                  </a:cubicBezTo>
                  <a:cubicBezTo>
                    <a:pt x="1158" y="123"/>
                    <a:pt x="1158" y="123"/>
                    <a:pt x="1158" y="123"/>
                  </a:cubicBezTo>
                  <a:cubicBezTo>
                    <a:pt x="1158" y="117"/>
                    <a:pt x="1158" y="117"/>
                    <a:pt x="1158" y="117"/>
                  </a:cubicBezTo>
                  <a:cubicBezTo>
                    <a:pt x="1158" y="117"/>
                    <a:pt x="1158" y="116"/>
                    <a:pt x="1158" y="115"/>
                  </a:cubicBezTo>
                  <a:cubicBezTo>
                    <a:pt x="1157" y="115"/>
                    <a:pt x="1156" y="114"/>
                    <a:pt x="1156" y="114"/>
                  </a:cubicBezTo>
                  <a:cubicBezTo>
                    <a:pt x="1049" y="114"/>
                    <a:pt x="1049" y="114"/>
                    <a:pt x="1049" y="114"/>
                  </a:cubicBezTo>
                  <a:cubicBezTo>
                    <a:pt x="1049" y="114"/>
                    <a:pt x="1049" y="114"/>
                    <a:pt x="1049" y="114"/>
                  </a:cubicBezTo>
                  <a:cubicBezTo>
                    <a:pt x="1048" y="114"/>
                    <a:pt x="1046" y="116"/>
                    <a:pt x="1046" y="117"/>
                  </a:cubicBezTo>
                  <a:cubicBezTo>
                    <a:pt x="1046" y="123"/>
                    <a:pt x="1046" y="123"/>
                    <a:pt x="1046" y="123"/>
                  </a:cubicBezTo>
                  <a:cubicBezTo>
                    <a:pt x="1020" y="123"/>
                    <a:pt x="1020" y="123"/>
                    <a:pt x="1020" y="123"/>
                  </a:cubicBezTo>
                  <a:cubicBezTo>
                    <a:pt x="1020" y="123"/>
                    <a:pt x="1020" y="123"/>
                    <a:pt x="1020" y="123"/>
                  </a:cubicBezTo>
                  <a:cubicBezTo>
                    <a:pt x="1018" y="123"/>
                    <a:pt x="1017" y="124"/>
                    <a:pt x="1017" y="126"/>
                  </a:cubicBezTo>
                  <a:cubicBezTo>
                    <a:pt x="1017" y="152"/>
                    <a:pt x="1017" y="152"/>
                    <a:pt x="1017" y="152"/>
                  </a:cubicBezTo>
                  <a:cubicBezTo>
                    <a:pt x="1011" y="152"/>
                    <a:pt x="1011" y="152"/>
                    <a:pt x="1011" y="152"/>
                  </a:cubicBezTo>
                  <a:cubicBezTo>
                    <a:pt x="1011" y="88"/>
                    <a:pt x="1011" y="88"/>
                    <a:pt x="1011" y="88"/>
                  </a:cubicBezTo>
                  <a:cubicBezTo>
                    <a:pt x="1011" y="87"/>
                    <a:pt x="1011" y="86"/>
                    <a:pt x="1010" y="85"/>
                  </a:cubicBezTo>
                  <a:cubicBezTo>
                    <a:pt x="975" y="68"/>
                    <a:pt x="975" y="68"/>
                    <a:pt x="975" y="68"/>
                  </a:cubicBezTo>
                  <a:cubicBezTo>
                    <a:pt x="974" y="68"/>
                    <a:pt x="973" y="68"/>
                    <a:pt x="973" y="68"/>
                  </a:cubicBezTo>
                  <a:cubicBezTo>
                    <a:pt x="938" y="85"/>
                    <a:pt x="938" y="85"/>
                    <a:pt x="938" y="85"/>
                  </a:cubicBezTo>
                  <a:cubicBezTo>
                    <a:pt x="937" y="86"/>
                    <a:pt x="936" y="87"/>
                    <a:pt x="936" y="88"/>
                  </a:cubicBezTo>
                  <a:cubicBezTo>
                    <a:pt x="936" y="153"/>
                    <a:pt x="936" y="153"/>
                    <a:pt x="936" y="153"/>
                  </a:cubicBezTo>
                  <a:cubicBezTo>
                    <a:pt x="929" y="153"/>
                    <a:pt x="929" y="153"/>
                    <a:pt x="929" y="153"/>
                  </a:cubicBezTo>
                  <a:cubicBezTo>
                    <a:pt x="929" y="112"/>
                    <a:pt x="929" y="112"/>
                    <a:pt x="929" y="112"/>
                  </a:cubicBezTo>
                  <a:cubicBezTo>
                    <a:pt x="929" y="111"/>
                    <a:pt x="928" y="110"/>
                    <a:pt x="927" y="110"/>
                  </a:cubicBezTo>
                  <a:cubicBezTo>
                    <a:pt x="927" y="109"/>
                    <a:pt x="926" y="109"/>
                    <a:pt x="925" y="109"/>
                  </a:cubicBezTo>
                  <a:cubicBezTo>
                    <a:pt x="855" y="128"/>
                    <a:pt x="855" y="128"/>
                    <a:pt x="855" y="128"/>
                  </a:cubicBezTo>
                  <a:cubicBezTo>
                    <a:pt x="852" y="121"/>
                    <a:pt x="845" y="116"/>
                    <a:pt x="836" y="116"/>
                  </a:cubicBezTo>
                  <a:cubicBezTo>
                    <a:pt x="821" y="116"/>
                    <a:pt x="821" y="116"/>
                    <a:pt x="821" y="116"/>
                  </a:cubicBezTo>
                  <a:cubicBezTo>
                    <a:pt x="821" y="110"/>
                    <a:pt x="821" y="110"/>
                    <a:pt x="821" y="110"/>
                  </a:cubicBezTo>
                  <a:cubicBezTo>
                    <a:pt x="821" y="109"/>
                    <a:pt x="819" y="108"/>
                    <a:pt x="818" y="108"/>
                  </a:cubicBezTo>
                  <a:cubicBezTo>
                    <a:pt x="817" y="108"/>
                    <a:pt x="817" y="108"/>
                    <a:pt x="817" y="108"/>
                  </a:cubicBezTo>
                  <a:cubicBezTo>
                    <a:pt x="817" y="102"/>
                    <a:pt x="817" y="102"/>
                    <a:pt x="817" y="102"/>
                  </a:cubicBezTo>
                  <a:cubicBezTo>
                    <a:pt x="817" y="100"/>
                    <a:pt x="816" y="99"/>
                    <a:pt x="814" y="99"/>
                  </a:cubicBezTo>
                  <a:cubicBezTo>
                    <a:pt x="814" y="99"/>
                    <a:pt x="814" y="99"/>
                    <a:pt x="814" y="99"/>
                  </a:cubicBezTo>
                  <a:cubicBezTo>
                    <a:pt x="814" y="91"/>
                    <a:pt x="814" y="91"/>
                    <a:pt x="814" y="91"/>
                  </a:cubicBezTo>
                  <a:cubicBezTo>
                    <a:pt x="814" y="89"/>
                    <a:pt x="813" y="88"/>
                    <a:pt x="811" y="88"/>
                  </a:cubicBezTo>
                  <a:cubicBezTo>
                    <a:pt x="811" y="88"/>
                    <a:pt x="811" y="88"/>
                    <a:pt x="811" y="88"/>
                  </a:cubicBezTo>
                  <a:cubicBezTo>
                    <a:pt x="810" y="82"/>
                    <a:pt x="804" y="77"/>
                    <a:pt x="798" y="77"/>
                  </a:cubicBezTo>
                  <a:cubicBezTo>
                    <a:pt x="791" y="77"/>
                    <a:pt x="785" y="82"/>
                    <a:pt x="784" y="88"/>
                  </a:cubicBezTo>
                  <a:cubicBezTo>
                    <a:pt x="784" y="88"/>
                    <a:pt x="784" y="88"/>
                    <a:pt x="784" y="88"/>
                  </a:cubicBezTo>
                  <a:cubicBezTo>
                    <a:pt x="782" y="88"/>
                    <a:pt x="781" y="89"/>
                    <a:pt x="781" y="91"/>
                  </a:cubicBezTo>
                  <a:cubicBezTo>
                    <a:pt x="781" y="99"/>
                    <a:pt x="781" y="99"/>
                    <a:pt x="781" y="99"/>
                  </a:cubicBezTo>
                  <a:cubicBezTo>
                    <a:pt x="781" y="99"/>
                    <a:pt x="781" y="99"/>
                    <a:pt x="781" y="99"/>
                  </a:cubicBezTo>
                  <a:cubicBezTo>
                    <a:pt x="779" y="99"/>
                    <a:pt x="778" y="100"/>
                    <a:pt x="778" y="102"/>
                  </a:cubicBezTo>
                  <a:cubicBezTo>
                    <a:pt x="778" y="108"/>
                    <a:pt x="778" y="108"/>
                    <a:pt x="778" y="108"/>
                  </a:cubicBezTo>
                  <a:cubicBezTo>
                    <a:pt x="777" y="108"/>
                    <a:pt x="777" y="108"/>
                    <a:pt x="777" y="108"/>
                  </a:cubicBezTo>
                  <a:cubicBezTo>
                    <a:pt x="776" y="108"/>
                    <a:pt x="774" y="109"/>
                    <a:pt x="774" y="110"/>
                  </a:cubicBezTo>
                  <a:cubicBezTo>
                    <a:pt x="774" y="113"/>
                    <a:pt x="774" y="113"/>
                    <a:pt x="774" y="113"/>
                  </a:cubicBezTo>
                  <a:cubicBezTo>
                    <a:pt x="759" y="113"/>
                    <a:pt x="759" y="113"/>
                    <a:pt x="759" y="113"/>
                  </a:cubicBezTo>
                  <a:cubicBezTo>
                    <a:pt x="759" y="111"/>
                    <a:pt x="759" y="111"/>
                    <a:pt x="759" y="111"/>
                  </a:cubicBezTo>
                  <a:cubicBezTo>
                    <a:pt x="759" y="105"/>
                    <a:pt x="753" y="100"/>
                    <a:pt x="746" y="100"/>
                  </a:cubicBezTo>
                  <a:cubicBezTo>
                    <a:pt x="709" y="100"/>
                    <a:pt x="709" y="100"/>
                    <a:pt x="709" y="100"/>
                  </a:cubicBezTo>
                  <a:cubicBezTo>
                    <a:pt x="709" y="88"/>
                    <a:pt x="709" y="88"/>
                    <a:pt x="709" y="88"/>
                  </a:cubicBezTo>
                  <a:cubicBezTo>
                    <a:pt x="709" y="87"/>
                    <a:pt x="708" y="85"/>
                    <a:pt x="706" y="85"/>
                  </a:cubicBezTo>
                  <a:cubicBezTo>
                    <a:pt x="691" y="85"/>
                    <a:pt x="691" y="85"/>
                    <a:pt x="691" y="85"/>
                  </a:cubicBezTo>
                  <a:cubicBezTo>
                    <a:pt x="690" y="85"/>
                    <a:pt x="688" y="87"/>
                    <a:pt x="688" y="88"/>
                  </a:cubicBezTo>
                  <a:cubicBezTo>
                    <a:pt x="688" y="96"/>
                    <a:pt x="688" y="96"/>
                    <a:pt x="688" y="96"/>
                  </a:cubicBezTo>
                  <a:cubicBezTo>
                    <a:pt x="687" y="78"/>
                    <a:pt x="687" y="78"/>
                    <a:pt x="687" y="78"/>
                  </a:cubicBezTo>
                  <a:cubicBezTo>
                    <a:pt x="687" y="76"/>
                    <a:pt x="686" y="75"/>
                    <a:pt x="685" y="75"/>
                  </a:cubicBezTo>
                  <a:cubicBezTo>
                    <a:pt x="670" y="75"/>
                    <a:pt x="670" y="75"/>
                    <a:pt x="670" y="75"/>
                  </a:cubicBezTo>
                  <a:cubicBezTo>
                    <a:pt x="668" y="75"/>
                    <a:pt x="667" y="76"/>
                    <a:pt x="667" y="78"/>
                  </a:cubicBezTo>
                  <a:cubicBezTo>
                    <a:pt x="665" y="130"/>
                    <a:pt x="665" y="130"/>
                    <a:pt x="665" y="130"/>
                  </a:cubicBezTo>
                  <a:cubicBezTo>
                    <a:pt x="660" y="130"/>
                    <a:pt x="660" y="130"/>
                    <a:pt x="660" y="130"/>
                  </a:cubicBezTo>
                  <a:cubicBezTo>
                    <a:pt x="659" y="130"/>
                    <a:pt x="658" y="132"/>
                    <a:pt x="658" y="133"/>
                  </a:cubicBezTo>
                  <a:cubicBezTo>
                    <a:pt x="658" y="153"/>
                    <a:pt x="658" y="153"/>
                    <a:pt x="658" y="153"/>
                  </a:cubicBezTo>
                  <a:cubicBezTo>
                    <a:pt x="653" y="153"/>
                    <a:pt x="653" y="153"/>
                    <a:pt x="653" y="153"/>
                  </a:cubicBezTo>
                  <a:cubicBezTo>
                    <a:pt x="653" y="86"/>
                    <a:pt x="653" y="86"/>
                    <a:pt x="653" y="86"/>
                  </a:cubicBezTo>
                  <a:cubicBezTo>
                    <a:pt x="653" y="84"/>
                    <a:pt x="652" y="83"/>
                    <a:pt x="651" y="83"/>
                  </a:cubicBezTo>
                  <a:cubicBezTo>
                    <a:pt x="645" y="83"/>
                    <a:pt x="645" y="83"/>
                    <a:pt x="645" y="83"/>
                  </a:cubicBezTo>
                  <a:cubicBezTo>
                    <a:pt x="645" y="79"/>
                    <a:pt x="645" y="79"/>
                    <a:pt x="645" y="79"/>
                  </a:cubicBezTo>
                  <a:cubicBezTo>
                    <a:pt x="645" y="78"/>
                    <a:pt x="643" y="77"/>
                    <a:pt x="642" y="77"/>
                  </a:cubicBezTo>
                  <a:cubicBezTo>
                    <a:pt x="610" y="77"/>
                    <a:pt x="610" y="77"/>
                    <a:pt x="610" y="77"/>
                  </a:cubicBezTo>
                  <a:cubicBezTo>
                    <a:pt x="610" y="77"/>
                    <a:pt x="610" y="77"/>
                    <a:pt x="610" y="77"/>
                  </a:cubicBezTo>
                  <a:cubicBezTo>
                    <a:pt x="609" y="77"/>
                    <a:pt x="608" y="77"/>
                    <a:pt x="608" y="77"/>
                  </a:cubicBezTo>
                  <a:cubicBezTo>
                    <a:pt x="607" y="78"/>
                    <a:pt x="607" y="79"/>
                    <a:pt x="607" y="79"/>
                  </a:cubicBezTo>
                  <a:cubicBezTo>
                    <a:pt x="607" y="83"/>
                    <a:pt x="607" y="83"/>
                    <a:pt x="607" y="83"/>
                  </a:cubicBezTo>
                  <a:cubicBezTo>
                    <a:pt x="601" y="83"/>
                    <a:pt x="601" y="83"/>
                    <a:pt x="601" y="83"/>
                  </a:cubicBezTo>
                  <a:cubicBezTo>
                    <a:pt x="599" y="83"/>
                    <a:pt x="598" y="84"/>
                    <a:pt x="598" y="86"/>
                  </a:cubicBezTo>
                  <a:cubicBezTo>
                    <a:pt x="598" y="153"/>
                    <a:pt x="598" y="153"/>
                    <a:pt x="598" y="153"/>
                  </a:cubicBezTo>
                  <a:cubicBezTo>
                    <a:pt x="594" y="153"/>
                    <a:pt x="594" y="153"/>
                    <a:pt x="594" y="153"/>
                  </a:cubicBezTo>
                  <a:cubicBezTo>
                    <a:pt x="593" y="152"/>
                    <a:pt x="592" y="151"/>
                    <a:pt x="591" y="151"/>
                  </a:cubicBezTo>
                  <a:cubicBezTo>
                    <a:pt x="588" y="151"/>
                    <a:pt x="588" y="151"/>
                    <a:pt x="588" y="151"/>
                  </a:cubicBezTo>
                  <a:cubicBezTo>
                    <a:pt x="588" y="126"/>
                    <a:pt x="588" y="126"/>
                    <a:pt x="588" y="126"/>
                  </a:cubicBezTo>
                  <a:cubicBezTo>
                    <a:pt x="588" y="125"/>
                    <a:pt x="586" y="124"/>
                    <a:pt x="585" y="124"/>
                  </a:cubicBezTo>
                  <a:cubicBezTo>
                    <a:pt x="578" y="124"/>
                    <a:pt x="578" y="124"/>
                    <a:pt x="578" y="124"/>
                  </a:cubicBezTo>
                  <a:cubicBezTo>
                    <a:pt x="576" y="124"/>
                    <a:pt x="575" y="125"/>
                    <a:pt x="575" y="126"/>
                  </a:cubicBezTo>
                  <a:cubicBezTo>
                    <a:pt x="575" y="151"/>
                    <a:pt x="575" y="151"/>
                    <a:pt x="575" y="151"/>
                  </a:cubicBezTo>
                  <a:cubicBezTo>
                    <a:pt x="574" y="151"/>
                    <a:pt x="574" y="151"/>
                    <a:pt x="574" y="151"/>
                  </a:cubicBezTo>
                  <a:cubicBezTo>
                    <a:pt x="574" y="122"/>
                    <a:pt x="574" y="122"/>
                    <a:pt x="574" y="122"/>
                  </a:cubicBezTo>
                  <a:cubicBezTo>
                    <a:pt x="574" y="121"/>
                    <a:pt x="574" y="119"/>
                    <a:pt x="572" y="119"/>
                  </a:cubicBezTo>
                  <a:cubicBezTo>
                    <a:pt x="552" y="114"/>
                    <a:pt x="552" y="114"/>
                    <a:pt x="552" y="114"/>
                  </a:cubicBezTo>
                  <a:cubicBezTo>
                    <a:pt x="551" y="114"/>
                    <a:pt x="550" y="114"/>
                    <a:pt x="549" y="114"/>
                  </a:cubicBezTo>
                  <a:cubicBezTo>
                    <a:pt x="548" y="115"/>
                    <a:pt x="548" y="116"/>
                    <a:pt x="548" y="117"/>
                  </a:cubicBezTo>
                  <a:cubicBezTo>
                    <a:pt x="548" y="125"/>
                    <a:pt x="548" y="125"/>
                    <a:pt x="548" y="125"/>
                  </a:cubicBezTo>
                  <a:cubicBezTo>
                    <a:pt x="529" y="130"/>
                    <a:pt x="529" y="130"/>
                    <a:pt x="529" y="130"/>
                  </a:cubicBezTo>
                  <a:cubicBezTo>
                    <a:pt x="528" y="130"/>
                    <a:pt x="527" y="131"/>
                    <a:pt x="527" y="133"/>
                  </a:cubicBezTo>
                  <a:cubicBezTo>
                    <a:pt x="527" y="145"/>
                    <a:pt x="527" y="145"/>
                    <a:pt x="527" y="145"/>
                  </a:cubicBezTo>
                  <a:cubicBezTo>
                    <a:pt x="517" y="137"/>
                    <a:pt x="517" y="137"/>
                    <a:pt x="517" y="137"/>
                  </a:cubicBezTo>
                  <a:cubicBezTo>
                    <a:pt x="514" y="136"/>
                    <a:pt x="514" y="136"/>
                    <a:pt x="514" y="136"/>
                  </a:cubicBezTo>
                  <a:cubicBezTo>
                    <a:pt x="512" y="135"/>
                    <a:pt x="510" y="134"/>
                    <a:pt x="508" y="132"/>
                  </a:cubicBezTo>
                  <a:cubicBezTo>
                    <a:pt x="508" y="132"/>
                    <a:pt x="507" y="132"/>
                    <a:pt x="507" y="132"/>
                  </a:cubicBezTo>
                  <a:cubicBezTo>
                    <a:pt x="495" y="129"/>
                    <a:pt x="495" y="129"/>
                    <a:pt x="495" y="129"/>
                  </a:cubicBezTo>
                  <a:cubicBezTo>
                    <a:pt x="494" y="127"/>
                    <a:pt x="492" y="125"/>
                    <a:pt x="491" y="124"/>
                  </a:cubicBezTo>
                  <a:cubicBezTo>
                    <a:pt x="488" y="120"/>
                    <a:pt x="488" y="120"/>
                    <a:pt x="488" y="120"/>
                  </a:cubicBezTo>
                  <a:cubicBezTo>
                    <a:pt x="487" y="120"/>
                    <a:pt x="487" y="120"/>
                    <a:pt x="487" y="120"/>
                  </a:cubicBezTo>
                  <a:cubicBezTo>
                    <a:pt x="477" y="115"/>
                    <a:pt x="477" y="115"/>
                    <a:pt x="477" y="115"/>
                  </a:cubicBezTo>
                  <a:cubicBezTo>
                    <a:pt x="476" y="115"/>
                    <a:pt x="475" y="115"/>
                    <a:pt x="474" y="116"/>
                  </a:cubicBezTo>
                  <a:cubicBezTo>
                    <a:pt x="466" y="123"/>
                    <a:pt x="466" y="123"/>
                    <a:pt x="466" y="123"/>
                  </a:cubicBezTo>
                  <a:cubicBezTo>
                    <a:pt x="456" y="126"/>
                    <a:pt x="456" y="126"/>
                    <a:pt x="456" y="126"/>
                  </a:cubicBezTo>
                  <a:cubicBezTo>
                    <a:pt x="454" y="123"/>
                    <a:pt x="454" y="123"/>
                    <a:pt x="454" y="123"/>
                  </a:cubicBezTo>
                  <a:cubicBezTo>
                    <a:pt x="454" y="122"/>
                    <a:pt x="453" y="122"/>
                    <a:pt x="452" y="122"/>
                  </a:cubicBezTo>
                  <a:cubicBezTo>
                    <a:pt x="451" y="122"/>
                    <a:pt x="451" y="122"/>
                    <a:pt x="450" y="123"/>
                  </a:cubicBezTo>
                  <a:cubicBezTo>
                    <a:pt x="440" y="133"/>
                    <a:pt x="440" y="133"/>
                    <a:pt x="440" y="133"/>
                  </a:cubicBezTo>
                  <a:cubicBezTo>
                    <a:pt x="435" y="134"/>
                    <a:pt x="435" y="134"/>
                    <a:pt x="435" y="134"/>
                  </a:cubicBezTo>
                  <a:cubicBezTo>
                    <a:pt x="434" y="134"/>
                    <a:pt x="434" y="135"/>
                    <a:pt x="434" y="135"/>
                  </a:cubicBezTo>
                  <a:cubicBezTo>
                    <a:pt x="420" y="147"/>
                    <a:pt x="420" y="147"/>
                    <a:pt x="420" y="147"/>
                  </a:cubicBezTo>
                  <a:cubicBezTo>
                    <a:pt x="414" y="148"/>
                    <a:pt x="414" y="148"/>
                    <a:pt x="414" y="148"/>
                  </a:cubicBezTo>
                  <a:cubicBezTo>
                    <a:pt x="410" y="149"/>
                    <a:pt x="405" y="149"/>
                    <a:pt x="401" y="150"/>
                  </a:cubicBezTo>
                  <a:cubicBezTo>
                    <a:pt x="389" y="153"/>
                    <a:pt x="389" y="153"/>
                    <a:pt x="389" y="15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390" y="159"/>
                    <a:pt x="390" y="159"/>
                    <a:pt x="390" y="159"/>
                  </a:cubicBezTo>
                  <a:cubicBezTo>
                    <a:pt x="390" y="159"/>
                    <a:pt x="390" y="159"/>
                    <a:pt x="390" y="159"/>
                  </a:cubicBezTo>
                  <a:cubicBezTo>
                    <a:pt x="402" y="156"/>
                    <a:pt x="402" y="156"/>
                    <a:pt x="402" y="156"/>
                  </a:cubicBezTo>
                  <a:cubicBezTo>
                    <a:pt x="406" y="155"/>
                    <a:pt x="411" y="154"/>
                    <a:pt x="415" y="153"/>
                  </a:cubicBezTo>
                  <a:cubicBezTo>
                    <a:pt x="422" y="152"/>
                    <a:pt x="422" y="152"/>
                    <a:pt x="422" y="152"/>
                  </a:cubicBezTo>
                  <a:cubicBezTo>
                    <a:pt x="422" y="152"/>
                    <a:pt x="423" y="152"/>
                    <a:pt x="423" y="152"/>
                  </a:cubicBezTo>
                  <a:cubicBezTo>
                    <a:pt x="437" y="139"/>
                    <a:pt x="437" y="139"/>
                    <a:pt x="437" y="139"/>
                  </a:cubicBezTo>
                  <a:cubicBezTo>
                    <a:pt x="442" y="138"/>
                    <a:pt x="442" y="138"/>
                    <a:pt x="442" y="138"/>
                  </a:cubicBezTo>
                  <a:cubicBezTo>
                    <a:pt x="442" y="138"/>
                    <a:pt x="443" y="137"/>
                    <a:pt x="443" y="137"/>
                  </a:cubicBezTo>
                  <a:cubicBezTo>
                    <a:pt x="452" y="129"/>
                    <a:pt x="452" y="129"/>
                    <a:pt x="452" y="129"/>
                  </a:cubicBezTo>
                  <a:cubicBezTo>
                    <a:pt x="453" y="131"/>
                    <a:pt x="453" y="131"/>
                    <a:pt x="453" y="131"/>
                  </a:cubicBezTo>
                  <a:cubicBezTo>
                    <a:pt x="454" y="132"/>
                    <a:pt x="455" y="132"/>
                    <a:pt x="456" y="132"/>
                  </a:cubicBezTo>
                  <a:cubicBezTo>
                    <a:pt x="468" y="128"/>
                    <a:pt x="468" y="128"/>
                    <a:pt x="468" y="128"/>
                  </a:cubicBezTo>
                  <a:cubicBezTo>
                    <a:pt x="468" y="128"/>
                    <a:pt x="468" y="128"/>
                    <a:pt x="469" y="128"/>
                  </a:cubicBezTo>
                  <a:cubicBezTo>
                    <a:pt x="476" y="121"/>
                    <a:pt x="476" y="121"/>
                    <a:pt x="476" y="121"/>
                  </a:cubicBezTo>
                  <a:cubicBezTo>
                    <a:pt x="484" y="125"/>
                    <a:pt x="484" y="125"/>
                    <a:pt x="484" y="125"/>
                  </a:cubicBezTo>
                  <a:cubicBezTo>
                    <a:pt x="486" y="127"/>
                    <a:pt x="486" y="127"/>
                    <a:pt x="486" y="127"/>
                  </a:cubicBezTo>
                  <a:cubicBezTo>
                    <a:pt x="488" y="129"/>
                    <a:pt x="490" y="131"/>
                    <a:pt x="492" y="133"/>
                  </a:cubicBezTo>
                  <a:cubicBezTo>
                    <a:pt x="492" y="134"/>
                    <a:pt x="493" y="134"/>
                    <a:pt x="493" y="134"/>
                  </a:cubicBezTo>
                  <a:cubicBezTo>
                    <a:pt x="505" y="137"/>
                    <a:pt x="505" y="137"/>
                    <a:pt x="505" y="137"/>
                  </a:cubicBezTo>
                  <a:cubicBezTo>
                    <a:pt x="507" y="139"/>
                    <a:pt x="509" y="140"/>
                    <a:pt x="511" y="141"/>
                  </a:cubicBezTo>
                  <a:cubicBezTo>
                    <a:pt x="514" y="142"/>
                    <a:pt x="514" y="142"/>
                    <a:pt x="514" y="142"/>
                  </a:cubicBezTo>
                  <a:cubicBezTo>
                    <a:pt x="526" y="151"/>
                    <a:pt x="526" y="151"/>
                    <a:pt x="526" y="151"/>
                  </a:cubicBezTo>
                  <a:cubicBezTo>
                    <a:pt x="528" y="153"/>
                    <a:pt x="528" y="153"/>
                    <a:pt x="528" y="153"/>
                  </a:cubicBezTo>
                  <a:cubicBezTo>
                    <a:pt x="529" y="153"/>
                    <a:pt x="530" y="154"/>
                    <a:pt x="531" y="153"/>
                  </a:cubicBezTo>
                  <a:cubicBezTo>
                    <a:pt x="532" y="153"/>
                    <a:pt x="533" y="152"/>
                    <a:pt x="533" y="150"/>
                  </a:cubicBezTo>
                  <a:cubicBezTo>
                    <a:pt x="533" y="135"/>
                    <a:pt x="533" y="135"/>
                    <a:pt x="533" y="135"/>
                  </a:cubicBezTo>
                  <a:cubicBezTo>
                    <a:pt x="552" y="130"/>
                    <a:pt x="552" y="130"/>
                    <a:pt x="552" y="130"/>
                  </a:cubicBezTo>
                  <a:cubicBezTo>
                    <a:pt x="553" y="130"/>
                    <a:pt x="554" y="128"/>
                    <a:pt x="554" y="127"/>
                  </a:cubicBezTo>
                  <a:cubicBezTo>
                    <a:pt x="554" y="120"/>
                    <a:pt x="554" y="120"/>
                    <a:pt x="554" y="120"/>
                  </a:cubicBezTo>
                  <a:cubicBezTo>
                    <a:pt x="569" y="124"/>
                    <a:pt x="569" y="124"/>
                    <a:pt x="569" y="124"/>
                  </a:cubicBezTo>
                  <a:cubicBezTo>
                    <a:pt x="569" y="154"/>
                    <a:pt x="569" y="154"/>
                    <a:pt x="569" y="154"/>
                  </a:cubicBezTo>
                  <a:cubicBezTo>
                    <a:pt x="569" y="155"/>
                    <a:pt x="570" y="157"/>
                    <a:pt x="572" y="157"/>
                  </a:cubicBezTo>
                  <a:cubicBezTo>
                    <a:pt x="578" y="157"/>
                    <a:pt x="578" y="157"/>
                    <a:pt x="578" y="157"/>
                  </a:cubicBezTo>
                  <a:cubicBezTo>
                    <a:pt x="579" y="157"/>
                    <a:pt x="581" y="155"/>
                    <a:pt x="581" y="154"/>
                  </a:cubicBezTo>
                  <a:cubicBezTo>
                    <a:pt x="581" y="129"/>
                    <a:pt x="581" y="129"/>
                    <a:pt x="581" y="129"/>
                  </a:cubicBezTo>
                  <a:cubicBezTo>
                    <a:pt x="582" y="129"/>
                    <a:pt x="582" y="129"/>
                    <a:pt x="582" y="129"/>
                  </a:cubicBezTo>
                  <a:cubicBezTo>
                    <a:pt x="582" y="154"/>
                    <a:pt x="582" y="154"/>
                    <a:pt x="582" y="154"/>
                  </a:cubicBezTo>
                  <a:cubicBezTo>
                    <a:pt x="582" y="155"/>
                    <a:pt x="583" y="157"/>
                    <a:pt x="585" y="157"/>
                  </a:cubicBezTo>
                  <a:cubicBezTo>
                    <a:pt x="588" y="157"/>
                    <a:pt x="588" y="157"/>
                    <a:pt x="588" y="157"/>
                  </a:cubicBezTo>
                  <a:cubicBezTo>
                    <a:pt x="588" y="157"/>
                    <a:pt x="589" y="158"/>
                    <a:pt x="589" y="158"/>
                  </a:cubicBezTo>
                  <a:cubicBezTo>
                    <a:pt x="589" y="158"/>
                    <a:pt x="590" y="159"/>
                    <a:pt x="591" y="159"/>
                  </a:cubicBezTo>
                  <a:cubicBezTo>
                    <a:pt x="591" y="159"/>
                    <a:pt x="591" y="159"/>
                    <a:pt x="591" y="159"/>
                  </a:cubicBezTo>
                  <a:cubicBezTo>
                    <a:pt x="601" y="159"/>
                    <a:pt x="601" y="159"/>
                    <a:pt x="601" y="159"/>
                  </a:cubicBezTo>
                  <a:cubicBezTo>
                    <a:pt x="602" y="159"/>
                    <a:pt x="604" y="157"/>
                    <a:pt x="604" y="156"/>
                  </a:cubicBezTo>
                  <a:cubicBezTo>
                    <a:pt x="604" y="89"/>
                    <a:pt x="604" y="89"/>
                    <a:pt x="604" y="89"/>
                  </a:cubicBezTo>
                  <a:cubicBezTo>
                    <a:pt x="610" y="89"/>
                    <a:pt x="610" y="89"/>
                    <a:pt x="610" y="89"/>
                  </a:cubicBezTo>
                  <a:cubicBezTo>
                    <a:pt x="610" y="89"/>
                    <a:pt x="610" y="89"/>
                    <a:pt x="610" y="89"/>
                  </a:cubicBezTo>
                  <a:cubicBezTo>
                    <a:pt x="611" y="89"/>
                    <a:pt x="613" y="87"/>
                    <a:pt x="613" y="86"/>
                  </a:cubicBezTo>
                  <a:cubicBezTo>
                    <a:pt x="613" y="82"/>
                    <a:pt x="613" y="82"/>
                    <a:pt x="613" y="82"/>
                  </a:cubicBezTo>
                  <a:cubicBezTo>
                    <a:pt x="639" y="82"/>
                    <a:pt x="639" y="82"/>
                    <a:pt x="639" y="82"/>
                  </a:cubicBezTo>
                  <a:cubicBezTo>
                    <a:pt x="639" y="86"/>
                    <a:pt x="639" y="86"/>
                    <a:pt x="639" y="86"/>
                  </a:cubicBezTo>
                  <a:cubicBezTo>
                    <a:pt x="639" y="87"/>
                    <a:pt x="640" y="89"/>
                    <a:pt x="642" y="89"/>
                  </a:cubicBezTo>
                  <a:cubicBezTo>
                    <a:pt x="648" y="89"/>
                    <a:pt x="648" y="89"/>
                    <a:pt x="648" y="89"/>
                  </a:cubicBezTo>
                  <a:cubicBezTo>
                    <a:pt x="648" y="156"/>
                    <a:pt x="648" y="156"/>
                    <a:pt x="648" y="156"/>
                  </a:cubicBezTo>
                  <a:cubicBezTo>
                    <a:pt x="648" y="156"/>
                    <a:pt x="648" y="157"/>
                    <a:pt x="648" y="158"/>
                  </a:cubicBezTo>
                  <a:cubicBezTo>
                    <a:pt x="649" y="158"/>
                    <a:pt x="650" y="159"/>
                    <a:pt x="650" y="159"/>
                  </a:cubicBezTo>
                  <a:cubicBezTo>
                    <a:pt x="660" y="159"/>
                    <a:pt x="660" y="159"/>
                    <a:pt x="660" y="159"/>
                  </a:cubicBezTo>
                  <a:cubicBezTo>
                    <a:pt x="662" y="159"/>
                    <a:pt x="663" y="157"/>
                    <a:pt x="663" y="156"/>
                  </a:cubicBezTo>
                  <a:cubicBezTo>
                    <a:pt x="663" y="136"/>
                    <a:pt x="663" y="136"/>
                    <a:pt x="663" y="136"/>
                  </a:cubicBezTo>
                  <a:cubicBezTo>
                    <a:pt x="668" y="136"/>
                    <a:pt x="668" y="136"/>
                    <a:pt x="668" y="136"/>
                  </a:cubicBezTo>
                  <a:cubicBezTo>
                    <a:pt x="669" y="136"/>
                    <a:pt x="671" y="135"/>
                    <a:pt x="671" y="133"/>
                  </a:cubicBezTo>
                  <a:cubicBezTo>
                    <a:pt x="673" y="81"/>
                    <a:pt x="673" y="81"/>
                    <a:pt x="673" y="81"/>
                  </a:cubicBezTo>
                  <a:cubicBezTo>
                    <a:pt x="682" y="81"/>
                    <a:pt x="682" y="81"/>
                    <a:pt x="682" y="81"/>
                  </a:cubicBezTo>
                  <a:cubicBezTo>
                    <a:pt x="684" y="133"/>
                    <a:pt x="684" y="133"/>
                    <a:pt x="684" y="133"/>
                  </a:cubicBezTo>
                  <a:cubicBezTo>
                    <a:pt x="684" y="135"/>
                    <a:pt x="685" y="136"/>
                    <a:pt x="687" y="136"/>
                  </a:cubicBezTo>
                  <a:cubicBezTo>
                    <a:pt x="689" y="136"/>
                    <a:pt x="689" y="136"/>
                    <a:pt x="689" y="136"/>
                  </a:cubicBezTo>
                  <a:cubicBezTo>
                    <a:pt x="691" y="136"/>
                    <a:pt x="692" y="135"/>
                    <a:pt x="692" y="133"/>
                  </a:cubicBezTo>
                  <a:cubicBezTo>
                    <a:pt x="694" y="91"/>
                    <a:pt x="694" y="91"/>
                    <a:pt x="694" y="91"/>
                  </a:cubicBezTo>
                  <a:cubicBezTo>
                    <a:pt x="703" y="91"/>
                    <a:pt x="703" y="91"/>
                    <a:pt x="703" y="91"/>
                  </a:cubicBezTo>
                  <a:cubicBezTo>
                    <a:pt x="704" y="103"/>
                    <a:pt x="704" y="103"/>
                    <a:pt x="704" y="103"/>
                  </a:cubicBezTo>
                  <a:cubicBezTo>
                    <a:pt x="704" y="103"/>
                    <a:pt x="704" y="103"/>
                    <a:pt x="704" y="104"/>
                  </a:cubicBezTo>
                  <a:cubicBezTo>
                    <a:pt x="704" y="104"/>
                    <a:pt x="704" y="104"/>
                    <a:pt x="704" y="104"/>
                  </a:cubicBezTo>
                  <a:cubicBezTo>
                    <a:pt x="705" y="133"/>
                    <a:pt x="705" y="133"/>
                    <a:pt x="705" y="133"/>
                  </a:cubicBezTo>
                  <a:cubicBezTo>
                    <a:pt x="705" y="135"/>
                    <a:pt x="707" y="136"/>
                    <a:pt x="708" y="136"/>
                  </a:cubicBezTo>
                  <a:cubicBezTo>
                    <a:pt x="711" y="136"/>
                    <a:pt x="711" y="136"/>
                    <a:pt x="711" y="136"/>
                  </a:cubicBezTo>
                  <a:cubicBezTo>
                    <a:pt x="712" y="136"/>
                    <a:pt x="712" y="136"/>
                    <a:pt x="712" y="136"/>
                  </a:cubicBezTo>
                  <a:cubicBezTo>
                    <a:pt x="712" y="136"/>
                    <a:pt x="713" y="136"/>
                    <a:pt x="713" y="136"/>
                  </a:cubicBezTo>
                  <a:cubicBezTo>
                    <a:pt x="754" y="136"/>
                    <a:pt x="754" y="136"/>
                    <a:pt x="754" y="136"/>
                  </a:cubicBezTo>
                  <a:cubicBezTo>
                    <a:pt x="754" y="136"/>
                    <a:pt x="755" y="136"/>
                    <a:pt x="755" y="136"/>
                  </a:cubicBezTo>
                  <a:cubicBezTo>
                    <a:pt x="755" y="136"/>
                    <a:pt x="756" y="136"/>
                    <a:pt x="756" y="136"/>
                  </a:cubicBezTo>
                  <a:cubicBezTo>
                    <a:pt x="769" y="136"/>
                    <a:pt x="769" y="136"/>
                    <a:pt x="769" y="136"/>
                  </a:cubicBezTo>
                  <a:cubicBezTo>
                    <a:pt x="769" y="156"/>
                    <a:pt x="769" y="156"/>
                    <a:pt x="769" y="156"/>
                  </a:cubicBezTo>
                  <a:cubicBezTo>
                    <a:pt x="769" y="156"/>
                    <a:pt x="769" y="157"/>
                    <a:pt x="770" y="158"/>
                  </a:cubicBezTo>
                  <a:cubicBezTo>
                    <a:pt x="770" y="158"/>
                    <a:pt x="771" y="158"/>
                    <a:pt x="772" y="158"/>
                  </a:cubicBezTo>
                  <a:cubicBezTo>
                    <a:pt x="772" y="158"/>
                    <a:pt x="772" y="158"/>
                    <a:pt x="772" y="158"/>
                  </a:cubicBezTo>
                  <a:cubicBezTo>
                    <a:pt x="777" y="158"/>
                    <a:pt x="777" y="158"/>
                    <a:pt x="777" y="158"/>
                  </a:cubicBezTo>
                  <a:cubicBezTo>
                    <a:pt x="779" y="158"/>
                    <a:pt x="780" y="157"/>
                    <a:pt x="780" y="156"/>
                  </a:cubicBezTo>
                  <a:cubicBezTo>
                    <a:pt x="780" y="118"/>
                    <a:pt x="780" y="118"/>
                    <a:pt x="780" y="118"/>
                  </a:cubicBezTo>
                  <a:cubicBezTo>
                    <a:pt x="780" y="118"/>
                    <a:pt x="780" y="117"/>
                    <a:pt x="780" y="117"/>
                  </a:cubicBezTo>
                  <a:cubicBezTo>
                    <a:pt x="780" y="117"/>
                    <a:pt x="780" y="117"/>
                    <a:pt x="780" y="116"/>
                  </a:cubicBezTo>
                  <a:cubicBezTo>
                    <a:pt x="780" y="113"/>
                    <a:pt x="780" y="113"/>
                    <a:pt x="780" y="113"/>
                  </a:cubicBezTo>
                  <a:cubicBezTo>
                    <a:pt x="781" y="113"/>
                    <a:pt x="781" y="113"/>
                    <a:pt x="781" y="113"/>
                  </a:cubicBezTo>
                  <a:cubicBezTo>
                    <a:pt x="782" y="113"/>
                    <a:pt x="783" y="112"/>
                    <a:pt x="783" y="110"/>
                  </a:cubicBezTo>
                  <a:cubicBezTo>
                    <a:pt x="783" y="105"/>
                    <a:pt x="783" y="105"/>
                    <a:pt x="783" y="105"/>
                  </a:cubicBezTo>
                  <a:cubicBezTo>
                    <a:pt x="784" y="105"/>
                    <a:pt x="784" y="105"/>
                    <a:pt x="784" y="105"/>
                  </a:cubicBezTo>
                  <a:cubicBezTo>
                    <a:pt x="785" y="105"/>
                    <a:pt x="787" y="104"/>
                    <a:pt x="787" y="102"/>
                  </a:cubicBezTo>
                  <a:cubicBezTo>
                    <a:pt x="787" y="94"/>
                    <a:pt x="787" y="94"/>
                    <a:pt x="787" y="94"/>
                  </a:cubicBezTo>
                  <a:cubicBezTo>
                    <a:pt x="787" y="94"/>
                    <a:pt x="787" y="94"/>
                    <a:pt x="787" y="94"/>
                  </a:cubicBezTo>
                  <a:cubicBezTo>
                    <a:pt x="788" y="94"/>
                    <a:pt x="790" y="92"/>
                    <a:pt x="790" y="91"/>
                  </a:cubicBezTo>
                  <a:cubicBezTo>
                    <a:pt x="790" y="90"/>
                    <a:pt x="790" y="90"/>
                    <a:pt x="790" y="90"/>
                  </a:cubicBezTo>
                  <a:cubicBezTo>
                    <a:pt x="790" y="86"/>
                    <a:pt x="793" y="83"/>
                    <a:pt x="798" y="83"/>
                  </a:cubicBezTo>
                  <a:cubicBezTo>
                    <a:pt x="802" y="83"/>
                    <a:pt x="806" y="86"/>
                    <a:pt x="806" y="90"/>
                  </a:cubicBezTo>
                  <a:cubicBezTo>
                    <a:pt x="806" y="91"/>
                    <a:pt x="806" y="91"/>
                    <a:pt x="806" y="91"/>
                  </a:cubicBezTo>
                  <a:cubicBezTo>
                    <a:pt x="806" y="92"/>
                    <a:pt x="807" y="94"/>
                    <a:pt x="808" y="94"/>
                  </a:cubicBezTo>
                  <a:cubicBezTo>
                    <a:pt x="809" y="102"/>
                    <a:pt x="809" y="102"/>
                    <a:pt x="809" y="102"/>
                  </a:cubicBezTo>
                  <a:cubicBezTo>
                    <a:pt x="809" y="104"/>
                    <a:pt x="810" y="105"/>
                    <a:pt x="811" y="105"/>
                  </a:cubicBezTo>
                  <a:cubicBezTo>
                    <a:pt x="812" y="105"/>
                    <a:pt x="812" y="105"/>
                    <a:pt x="812" y="105"/>
                  </a:cubicBezTo>
                  <a:cubicBezTo>
                    <a:pt x="812" y="110"/>
                    <a:pt x="812" y="110"/>
                    <a:pt x="812" y="110"/>
                  </a:cubicBezTo>
                  <a:cubicBezTo>
                    <a:pt x="812" y="112"/>
                    <a:pt x="813" y="113"/>
                    <a:pt x="814" y="113"/>
                  </a:cubicBezTo>
                  <a:cubicBezTo>
                    <a:pt x="815" y="113"/>
                    <a:pt x="815" y="113"/>
                    <a:pt x="815" y="113"/>
                  </a:cubicBezTo>
                  <a:cubicBezTo>
                    <a:pt x="815" y="119"/>
                    <a:pt x="815" y="119"/>
                    <a:pt x="815" y="119"/>
                  </a:cubicBezTo>
                  <a:cubicBezTo>
                    <a:pt x="815" y="120"/>
                    <a:pt x="815" y="120"/>
                    <a:pt x="815" y="120"/>
                  </a:cubicBezTo>
                  <a:cubicBezTo>
                    <a:pt x="815" y="120"/>
                    <a:pt x="815" y="121"/>
                    <a:pt x="815" y="121"/>
                  </a:cubicBezTo>
                  <a:cubicBezTo>
                    <a:pt x="815" y="156"/>
                    <a:pt x="815" y="156"/>
                    <a:pt x="815" y="156"/>
                  </a:cubicBezTo>
                  <a:cubicBezTo>
                    <a:pt x="815" y="156"/>
                    <a:pt x="815" y="157"/>
                    <a:pt x="816" y="158"/>
                  </a:cubicBezTo>
                  <a:cubicBezTo>
                    <a:pt x="816" y="158"/>
                    <a:pt x="817" y="158"/>
                    <a:pt x="818" y="158"/>
                  </a:cubicBezTo>
                  <a:cubicBezTo>
                    <a:pt x="834" y="158"/>
                    <a:pt x="834" y="158"/>
                    <a:pt x="834" y="158"/>
                  </a:cubicBezTo>
                  <a:cubicBezTo>
                    <a:pt x="836" y="158"/>
                    <a:pt x="837" y="157"/>
                    <a:pt x="837" y="156"/>
                  </a:cubicBezTo>
                  <a:cubicBezTo>
                    <a:pt x="837" y="139"/>
                    <a:pt x="837" y="139"/>
                    <a:pt x="837" y="139"/>
                  </a:cubicBezTo>
                  <a:cubicBezTo>
                    <a:pt x="852" y="135"/>
                    <a:pt x="852" y="135"/>
                    <a:pt x="852" y="135"/>
                  </a:cubicBezTo>
                  <a:cubicBezTo>
                    <a:pt x="853" y="135"/>
                    <a:pt x="853" y="134"/>
                    <a:pt x="853" y="134"/>
                  </a:cubicBezTo>
                  <a:cubicBezTo>
                    <a:pt x="853" y="134"/>
                    <a:pt x="854" y="134"/>
                    <a:pt x="854" y="134"/>
                  </a:cubicBezTo>
                  <a:cubicBezTo>
                    <a:pt x="923" y="116"/>
                    <a:pt x="923" y="116"/>
                    <a:pt x="923" y="116"/>
                  </a:cubicBezTo>
                  <a:cubicBezTo>
                    <a:pt x="923" y="155"/>
                    <a:pt x="923" y="155"/>
                    <a:pt x="923" y="155"/>
                  </a:cubicBezTo>
                  <a:cubicBezTo>
                    <a:pt x="923" y="156"/>
                    <a:pt x="923" y="157"/>
                    <a:pt x="924" y="157"/>
                  </a:cubicBezTo>
                  <a:cubicBezTo>
                    <a:pt x="924" y="158"/>
                    <a:pt x="925" y="158"/>
                    <a:pt x="926" y="158"/>
                  </a:cubicBezTo>
                  <a:cubicBezTo>
                    <a:pt x="926" y="158"/>
                    <a:pt x="926" y="158"/>
                    <a:pt x="926" y="158"/>
                  </a:cubicBezTo>
                  <a:cubicBezTo>
                    <a:pt x="939" y="158"/>
                    <a:pt x="939" y="158"/>
                    <a:pt x="939" y="158"/>
                  </a:cubicBezTo>
                  <a:cubicBezTo>
                    <a:pt x="940" y="158"/>
                    <a:pt x="942" y="157"/>
                    <a:pt x="942" y="155"/>
                  </a:cubicBezTo>
                  <a:cubicBezTo>
                    <a:pt x="942" y="90"/>
                    <a:pt x="942" y="90"/>
                    <a:pt x="942" y="90"/>
                  </a:cubicBezTo>
                  <a:cubicBezTo>
                    <a:pt x="974" y="74"/>
                    <a:pt x="974" y="74"/>
                    <a:pt x="974" y="74"/>
                  </a:cubicBezTo>
                  <a:cubicBezTo>
                    <a:pt x="1006" y="90"/>
                    <a:pt x="1006" y="90"/>
                    <a:pt x="1006" y="90"/>
                  </a:cubicBezTo>
                  <a:cubicBezTo>
                    <a:pt x="1006" y="155"/>
                    <a:pt x="1006" y="155"/>
                    <a:pt x="1006" y="155"/>
                  </a:cubicBezTo>
                  <a:cubicBezTo>
                    <a:pt x="1006" y="157"/>
                    <a:pt x="1007" y="158"/>
                    <a:pt x="1009" y="158"/>
                  </a:cubicBezTo>
                  <a:cubicBezTo>
                    <a:pt x="1020" y="158"/>
                    <a:pt x="1020" y="158"/>
                    <a:pt x="1020" y="158"/>
                  </a:cubicBezTo>
                  <a:cubicBezTo>
                    <a:pt x="1021" y="158"/>
                    <a:pt x="1022" y="157"/>
                    <a:pt x="1022" y="155"/>
                  </a:cubicBezTo>
                  <a:cubicBezTo>
                    <a:pt x="1023" y="129"/>
                    <a:pt x="1023" y="129"/>
                    <a:pt x="1023" y="129"/>
                  </a:cubicBezTo>
                  <a:cubicBezTo>
                    <a:pt x="1049" y="129"/>
                    <a:pt x="1049" y="129"/>
                    <a:pt x="1049" y="129"/>
                  </a:cubicBezTo>
                  <a:cubicBezTo>
                    <a:pt x="1049" y="129"/>
                    <a:pt x="1049" y="129"/>
                    <a:pt x="1049" y="129"/>
                  </a:cubicBezTo>
                  <a:cubicBezTo>
                    <a:pt x="1051" y="129"/>
                    <a:pt x="1052" y="128"/>
                    <a:pt x="1052" y="126"/>
                  </a:cubicBezTo>
                  <a:cubicBezTo>
                    <a:pt x="1052" y="120"/>
                    <a:pt x="1052" y="120"/>
                    <a:pt x="1052" y="120"/>
                  </a:cubicBezTo>
                  <a:cubicBezTo>
                    <a:pt x="1153" y="120"/>
                    <a:pt x="1153" y="120"/>
                    <a:pt x="1153" y="120"/>
                  </a:cubicBezTo>
                  <a:cubicBezTo>
                    <a:pt x="1153" y="126"/>
                    <a:pt x="1153" y="126"/>
                    <a:pt x="1153" y="126"/>
                  </a:cubicBezTo>
                  <a:cubicBezTo>
                    <a:pt x="1153" y="127"/>
                    <a:pt x="1153" y="128"/>
                    <a:pt x="1154" y="128"/>
                  </a:cubicBezTo>
                  <a:cubicBezTo>
                    <a:pt x="1154" y="129"/>
                    <a:pt x="1155" y="129"/>
                    <a:pt x="1156" y="129"/>
                  </a:cubicBezTo>
                  <a:cubicBezTo>
                    <a:pt x="1182" y="129"/>
                    <a:pt x="1182" y="129"/>
                    <a:pt x="1182" y="129"/>
                  </a:cubicBezTo>
                  <a:cubicBezTo>
                    <a:pt x="1182" y="155"/>
                    <a:pt x="1182" y="155"/>
                    <a:pt x="1182" y="155"/>
                  </a:cubicBezTo>
                  <a:cubicBezTo>
                    <a:pt x="1182" y="156"/>
                    <a:pt x="1182" y="157"/>
                    <a:pt x="1183" y="157"/>
                  </a:cubicBezTo>
                  <a:cubicBezTo>
                    <a:pt x="1183" y="158"/>
                    <a:pt x="1184" y="158"/>
                    <a:pt x="1185" y="158"/>
                  </a:cubicBezTo>
                  <a:cubicBezTo>
                    <a:pt x="1217" y="158"/>
                    <a:pt x="1217" y="158"/>
                    <a:pt x="1217" y="158"/>
                  </a:cubicBezTo>
                  <a:cubicBezTo>
                    <a:pt x="1219" y="158"/>
                    <a:pt x="1220" y="157"/>
                    <a:pt x="1220" y="155"/>
                  </a:cubicBezTo>
                  <a:cubicBezTo>
                    <a:pt x="1220" y="153"/>
                    <a:pt x="1220" y="153"/>
                    <a:pt x="1220" y="153"/>
                  </a:cubicBezTo>
                  <a:cubicBezTo>
                    <a:pt x="1221" y="155"/>
                    <a:pt x="1221" y="155"/>
                    <a:pt x="1221" y="155"/>
                  </a:cubicBezTo>
                  <a:cubicBezTo>
                    <a:pt x="1221" y="157"/>
                    <a:pt x="1222" y="158"/>
                    <a:pt x="1223" y="158"/>
                  </a:cubicBezTo>
                  <a:cubicBezTo>
                    <a:pt x="1233" y="158"/>
                    <a:pt x="1233" y="158"/>
                    <a:pt x="1233" y="158"/>
                  </a:cubicBezTo>
                  <a:cubicBezTo>
                    <a:pt x="1234" y="158"/>
                    <a:pt x="1235" y="158"/>
                    <a:pt x="1235" y="157"/>
                  </a:cubicBezTo>
                  <a:cubicBezTo>
                    <a:pt x="1236" y="158"/>
                    <a:pt x="1236" y="158"/>
                    <a:pt x="1237" y="158"/>
                  </a:cubicBezTo>
                  <a:cubicBezTo>
                    <a:pt x="1247" y="158"/>
                    <a:pt x="1247" y="158"/>
                    <a:pt x="1247" y="158"/>
                  </a:cubicBezTo>
                  <a:cubicBezTo>
                    <a:pt x="1248" y="158"/>
                    <a:pt x="1248" y="158"/>
                    <a:pt x="1249" y="157"/>
                  </a:cubicBezTo>
                  <a:cubicBezTo>
                    <a:pt x="1249" y="157"/>
                    <a:pt x="1250" y="156"/>
                    <a:pt x="1250" y="155"/>
                  </a:cubicBezTo>
                  <a:cubicBezTo>
                    <a:pt x="1250" y="156"/>
                    <a:pt x="1250" y="156"/>
                    <a:pt x="1250" y="156"/>
                  </a:cubicBezTo>
                  <a:cubicBezTo>
                    <a:pt x="1250" y="157"/>
                    <a:pt x="1251" y="158"/>
                    <a:pt x="1252" y="158"/>
                  </a:cubicBezTo>
                  <a:cubicBezTo>
                    <a:pt x="1331" y="158"/>
                    <a:pt x="1331" y="158"/>
                    <a:pt x="1331" y="158"/>
                  </a:cubicBezTo>
                  <a:cubicBezTo>
                    <a:pt x="1335" y="158"/>
                    <a:pt x="1339" y="158"/>
                    <a:pt x="1342" y="159"/>
                  </a:cubicBezTo>
                  <a:cubicBezTo>
                    <a:pt x="1349" y="159"/>
                    <a:pt x="1355" y="161"/>
                    <a:pt x="1361" y="164"/>
                  </a:cubicBezTo>
                  <a:cubicBezTo>
                    <a:pt x="1365" y="166"/>
                    <a:pt x="1369" y="169"/>
                    <a:pt x="1372" y="171"/>
                  </a:cubicBezTo>
                  <a:cubicBezTo>
                    <a:pt x="1374" y="172"/>
                    <a:pt x="1375" y="173"/>
                    <a:pt x="1377" y="174"/>
                  </a:cubicBezTo>
                  <a:cubicBezTo>
                    <a:pt x="1377" y="174"/>
                    <a:pt x="1377" y="175"/>
                    <a:pt x="1377" y="175"/>
                  </a:cubicBezTo>
                  <a:cubicBezTo>
                    <a:pt x="1381" y="177"/>
                    <a:pt x="1385" y="180"/>
                    <a:pt x="1389" y="181"/>
                  </a:cubicBezTo>
                  <a:cubicBezTo>
                    <a:pt x="1397" y="185"/>
                    <a:pt x="1407" y="185"/>
                    <a:pt x="1416" y="185"/>
                  </a:cubicBezTo>
                  <a:cubicBezTo>
                    <a:pt x="1418" y="185"/>
                    <a:pt x="1420" y="185"/>
                    <a:pt x="1422" y="185"/>
                  </a:cubicBezTo>
                  <a:cubicBezTo>
                    <a:pt x="1440" y="185"/>
                    <a:pt x="1440" y="185"/>
                    <a:pt x="1440" y="185"/>
                  </a:cubicBezTo>
                  <a:cubicBezTo>
                    <a:pt x="1445" y="185"/>
                    <a:pt x="1451" y="185"/>
                    <a:pt x="1456" y="186"/>
                  </a:cubicBezTo>
                  <a:cubicBezTo>
                    <a:pt x="1467" y="187"/>
                    <a:pt x="1477" y="193"/>
                    <a:pt x="1483" y="200"/>
                  </a:cubicBezTo>
                  <a:cubicBezTo>
                    <a:pt x="1484" y="200"/>
                    <a:pt x="1484" y="200"/>
                    <a:pt x="1484" y="200"/>
                  </a:cubicBezTo>
                  <a:cubicBezTo>
                    <a:pt x="1490" y="204"/>
                    <a:pt x="1490" y="204"/>
                    <a:pt x="1490" y="204"/>
                  </a:cubicBezTo>
                  <a:cubicBezTo>
                    <a:pt x="1496" y="206"/>
                    <a:pt x="1496" y="206"/>
                    <a:pt x="1496" y="206"/>
                  </a:cubicBezTo>
                  <a:cubicBezTo>
                    <a:pt x="1502" y="207"/>
                    <a:pt x="1502" y="207"/>
                    <a:pt x="1502" y="207"/>
                  </a:cubicBezTo>
                  <a:cubicBezTo>
                    <a:pt x="1503" y="208"/>
                    <a:pt x="1504" y="208"/>
                    <a:pt x="1506" y="208"/>
                  </a:cubicBezTo>
                  <a:cubicBezTo>
                    <a:pt x="1507" y="208"/>
                    <a:pt x="1508" y="208"/>
                    <a:pt x="1508" y="208"/>
                  </a:cubicBezTo>
                  <a:cubicBezTo>
                    <a:pt x="1514" y="208"/>
                    <a:pt x="1520" y="208"/>
                    <a:pt x="1525" y="208"/>
                  </a:cubicBezTo>
                  <a:cubicBezTo>
                    <a:pt x="1528" y="208"/>
                    <a:pt x="1531" y="208"/>
                    <a:pt x="1534" y="208"/>
                  </a:cubicBezTo>
                  <a:cubicBezTo>
                    <a:pt x="1536" y="208"/>
                    <a:pt x="1538" y="208"/>
                    <a:pt x="1540" y="208"/>
                  </a:cubicBezTo>
                  <a:cubicBezTo>
                    <a:pt x="1547" y="208"/>
                    <a:pt x="1554" y="208"/>
                    <a:pt x="1560" y="209"/>
                  </a:cubicBezTo>
                  <a:cubicBezTo>
                    <a:pt x="1568" y="211"/>
                    <a:pt x="1576" y="214"/>
                    <a:pt x="1583" y="219"/>
                  </a:cubicBezTo>
                  <a:cubicBezTo>
                    <a:pt x="1590" y="225"/>
                    <a:pt x="1597" y="229"/>
                    <a:pt x="1605" y="231"/>
                  </a:cubicBezTo>
                  <a:cubicBezTo>
                    <a:pt x="1607" y="232"/>
                    <a:pt x="1607" y="232"/>
                    <a:pt x="1607" y="232"/>
                  </a:cubicBezTo>
                  <a:cubicBezTo>
                    <a:pt x="1609" y="232"/>
                    <a:pt x="1610" y="232"/>
                    <a:pt x="1612" y="233"/>
                  </a:cubicBezTo>
                  <a:cubicBezTo>
                    <a:pt x="1614" y="233"/>
                    <a:pt x="1614" y="233"/>
                    <a:pt x="1614" y="233"/>
                  </a:cubicBezTo>
                  <a:cubicBezTo>
                    <a:pt x="1615" y="233"/>
                    <a:pt x="1617" y="233"/>
                    <a:pt x="1618" y="233"/>
                  </a:cubicBezTo>
                  <a:cubicBezTo>
                    <a:pt x="1622" y="233"/>
                    <a:pt x="1627" y="234"/>
                    <a:pt x="1631" y="234"/>
                  </a:cubicBezTo>
                  <a:cubicBezTo>
                    <a:pt x="1891" y="234"/>
                    <a:pt x="1891" y="234"/>
                    <a:pt x="1891" y="234"/>
                  </a:cubicBezTo>
                  <a:cubicBezTo>
                    <a:pt x="2088" y="234"/>
                    <a:pt x="2088" y="234"/>
                    <a:pt x="2088" y="234"/>
                  </a:cubicBezTo>
                  <a:cubicBezTo>
                    <a:pt x="2088" y="234"/>
                    <a:pt x="2088" y="234"/>
                    <a:pt x="2088" y="234"/>
                  </a:cubicBezTo>
                  <a:cubicBezTo>
                    <a:pt x="2153" y="234"/>
                    <a:pt x="2153" y="234"/>
                    <a:pt x="2153" y="234"/>
                  </a:cubicBezTo>
                  <a:cubicBezTo>
                    <a:pt x="2157" y="234"/>
                    <a:pt x="2161" y="233"/>
                    <a:pt x="2166" y="233"/>
                  </a:cubicBezTo>
                  <a:cubicBezTo>
                    <a:pt x="2167" y="233"/>
                    <a:pt x="2169" y="233"/>
                    <a:pt x="2170" y="233"/>
                  </a:cubicBezTo>
                  <a:cubicBezTo>
                    <a:pt x="2172" y="233"/>
                    <a:pt x="2172" y="233"/>
                    <a:pt x="2172" y="233"/>
                  </a:cubicBezTo>
                  <a:cubicBezTo>
                    <a:pt x="2174" y="232"/>
                    <a:pt x="2175" y="232"/>
                    <a:pt x="2176" y="232"/>
                  </a:cubicBezTo>
                  <a:cubicBezTo>
                    <a:pt x="2179" y="231"/>
                    <a:pt x="2179" y="231"/>
                    <a:pt x="2179" y="231"/>
                  </a:cubicBezTo>
                  <a:cubicBezTo>
                    <a:pt x="2187" y="229"/>
                    <a:pt x="2194" y="225"/>
                    <a:pt x="2201" y="219"/>
                  </a:cubicBezTo>
                  <a:cubicBezTo>
                    <a:pt x="2207" y="214"/>
                    <a:pt x="2216" y="211"/>
                    <a:pt x="2223" y="209"/>
                  </a:cubicBezTo>
                  <a:cubicBezTo>
                    <a:pt x="2230" y="208"/>
                    <a:pt x="2237" y="208"/>
                    <a:pt x="2244" y="208"/>
                  </a:cubicBezTo>
                  <a:cubicBezTo>
                    <a:pt x="2246" y="208"/>
                    <a:pt x="2248" y="208"/>
                    <a:pt x="2249" y="208"/>
                  </a:cubicBezTo>
                  <a:cubicBezTo>
                    <a:pt x="2252" y="208"/>
                    <a:pt x="2255" y="208"/>
                    <a:pt x="2259" y="208"/>
                  </a:cubicBezTo>
                  <a:cubicBezTo>
                    <a:pt x="2264" y="208"/>
                    <a:pt x="2270" y="208"/>
                    <a:pt x="2275" y="208"/>
                  </a:cubicBezTo>
                  <a:cubicBezTo>
                    <a:pt x="2276" y="208"/>
                    <a:pt x="2277" y="208"/>
                    <a:pt x="2278" y="208"/>
                  </a:cubicBezTo>
                  <a:cubicBezTo>
                    <a:pt x="2279" y="208"/>
                    <a:pt x="2281" y="208"/>
                    <a:pt x="2282" y="207"/>
                  </a:cubicBezTo>
                  <a:cubicBezTo>
                    <a:pt x="2288" y="206"/>
                    <a:pt x="2288" y="206"/>
                    <a:pt x="2288" y="206"/>
                  </a:cubicBezTo>
                  <a:cubicBezTo>
                    <a:pt x="2294" y="204"/>
                    <a:pt x="2294" y="204"/>
                    <a:pt x="2294" y="204"/>
                  </a:cubicBezTo>
                  <a:cubicBezTo>
                    <a:pt x="2300" y="200"/>
                    <a:pt x="2300" y="200"/>
                    <a:pt x="2300" y="200"/>
                  </a:cubicBezTo>
                  <a:cubicBezTo>
                    <a:pt x="2300" y="200"/>
                    <a:pt x="2300" y="200"/>
                    <a:pt x="2300" y="200"/>
                  </a:cubicBezTo>
                  <a:cubicBezTo>
                    <a:pt x="2307" y="193"/>
                    <a:pt x="2317" y="187"/>
                    <a:pt x="2328" y="186"/>
                  </a:cubicBezTo>
                  <a:cubicBezTo>
                    <a:pt x="2333" y="185"/>
                    <a:pt x="2339" y="185"/>
                    <a:pt x="2344" y="185"/>
                  </a:cubicBezTo>
                  <a:cubicBezTo>
                    <a:pt x="2362" y="185"/>
                    <a:pt x="2362" y="185"/>
                    <a:pt x="2362" y="185"/>
                  </a:cubicBezTo>
                  <a:cubicBezTo>
                    <a:pt x="2364" y="185"/>
                    <a:pt x="2366" y="185"/>
                    <a:pt x="2368" y="185"/>
                  </a:cubicBezTo>
                  <a:cubicBezTo>
                    <a:pt x="2377" y="185"/>
                    <a:pt x="2387" y="185"/>
                    <a:pt x="2395" y="181"/>
                  </a:cubicBezTo>
                  <a:cubicBezTo>
                    <a:pt x="2399" y="180"/>
                    <a:pt x="2403" y="177"/>
                    <a:pt x="2407" y="175"/>
                  </a:cubicBezTo>
                  <a:cubicBezTo>
                    <a:pt x="2407" y="175"/>
                    <a:pt x="2407" y="174"/>
                    <a:pt x="2407" y="174"/>
                  </a:cubicBezTo>
                  <a:cubicBezTo>
                    <a:pt x="2408" y="173"/>
                    <a:pt x="2410" y="172"/>
                    <a:pt x="2411" y="171"/>
                  </a:cubicBezTo>
                  <a:cubicBezTo>
                    <a:pt x="2415" y="169"/>
                    <a:pt x="2419" y="166"/>
                    <a:pt x="2423" y="164"/>
                  </a:cubicBezTo>
                  <a:cubicBezTo>
                    <a:pt x="2428" y="161"/>
                    <a:pt x="2435" y="160"/>
                    <a:pt x="2442" y="159"/>
                  </a:cubicBezTo>
                  <a:cubicBezTo>
                    <a:pt x="2445" y="158"/>
                    <a:pt x="2449" y="158"/>
                    <a:pt x="2453" y="158"/>
                  </a:cubicBezTo>
                  <a:cubicBezTo>
                    <a:pt x="2510" y="158"/>
                    <a:pt x="2510" y="158"/>
                    <a:pt x="2510" y="158"/>
                  </a:cubicBezTo>
                  <a:cubicBezTo>
                    <a:pt x="2510" y="158"/>
                    <a:pt x="2510" y="158"/>
                    <a:pt x="2510" y="158"/>
                  </a:cubicBezTo>
                  <a:cubicBezTo>
                    <a:pt x="2541" y="158"/>
                    <a:pt x="2541" y="158"/>
                    <a:pt x="2541" y="158"/>
                  </a:cubicBezTo>
                  <a:cubicBezTo>
                    <a:pt x="2541" y="158"/>
                    <a:pt x="2541" y="158"/>
                    <a:pt x="2541" y="158"/>
                  </a:cubicBezTo>
                  <a:cubicBezTo>
                    <a:pt x="2550" y="158"/>
                    <a:pt x="2550" y="158"/>
                    <a:pt x="2550" y="158"/>
                  </a:cubicBezTo>
                  <a:cubicBezTo>
                    <a:pt x="2552" y="158"/>
                    <a:pt x="2605" y="149"/>
                    <a:pt x="2617" y="144"/>
                  </a:cubicBezTo>
                  <a:cubicBezTo>
                    <a:pt x="2624" y="142"/>
                    <a:pt x="2633" y="138"/>
                    <a:pt x="2636" y="131"/>
                  </a:cubicBezTo>
                  <a:cubicBezTo>
                    <a:pt x="2637" y="131"/>
                    <a:pt x="2637" y="130"/>
                    <a:pt x="2637" y="130"/>
                  </a:cubicBezTo>
                  <a:cubicBezTo>
                    <a:pt x="2683" y="144"/>
                    <a:pt x="2683" y="144"/>
                    <a:pt x="2683" y="144"/>
                  </a:cubicBezTo>
                  <a:cubicBezTo>
                    <a:pt x="2695" y="157"/>
                    <a:pt x="2695" y="157"/>
                    <a:pt x="2695" y="157"/>
                  </a:cubicBezTo>
                  <a:cubicBezTo>
                    <a:pt x="2695" y="158"/>
                    <a:pt x="2696" y="158"/>
                    <a:pt x="2697" y="158"/>
                  </a:cubicBezTo>
                  <a:cubicBezTo>
                    <a:pt x="2702" y="158"/>
                    <a:pt x="2702" y="158"/>
                    <a:pt x="2702" y="158"/>
                  </a:cubicBezTo>
                  <a:cubicBezTo>
                    <a:pt x="2703" y="158"/>
                    <a:pt x="2704" y="157"/>
                    <a:pt x="2704" y="155"/>
                  </a:cubicBezTo>
                  <a:cubicBezTo>
                    <a:pt x="2704" y="125"/>
                    <a:pt x="2704" y="125"/>
                    <a:pt x="2704" y="125"/>
                  </a:cubicBezTo>
                  <a:cubicBezTo>
                    <a:pt x="2730" y="120"/>
                    <a:pt x="2730" y="120"/>
                    <a:pt x="2730" y="120"/>
                  </a:cubicBezTo>
                  <a:cubicBezTo>
                    <a:pt x="2732" y="120"/>
                    <a:pt x="2733" y="119"/>
                    <a:pt x="2733" y="117"/>
                  </a:cubicBezTo>
                  <a:cubicBezTo>
                    <a:pt x="2733" y="111"/>
                    <a:pt x="2733" y="111"/>
                    <a:pt x="2733" y="111"/>
                  </a:cubicBezTo>
                  <a:cubicBezTo>
                    <a:pt x="2755" y="115"/>
                    <a:pt x="2755" y="115"/>
                    <a:pt x="2755" y="115"/>
                  </a:cubicBezTo>
                  <a:cubicBezTo>
                    <a:pt x="2755" y="143"/>
                    <a:pt x="2755" y="143"/>
                    <a:pt x="2755" y="143"/>
                  </a:cubicBezTo>
                  <a:cubicBezTo>
                    <a:pt x="2755" y="144"/>
                    <a:pt x="2756" y="146"/>
                    <a:pt x="2758" y="146"/>
                  </a:cubicBezTo>
                  <a:cubicBezTo>
                    <a:pt x="2766" y="146"/>
                    <a:pt x="2766" y="146"/>
                    <a:pt x="2766" y="146"/>
                  </a:cubicBezTo>
                  <a:cubicBezTo>
                    <a:pt x="2768" y="146"/>
                    <a:pt x="2769" y="144"/>
                    <a:pt x="2769" y="143"/>
                  </a:cubicBezTo>
                  <a:cubicBezTo>
                    <a:pt x="2769" y="119"/>
                    <a:pt x="2769" y="119"/>
                    <a:pt x="2769" y="119"/>
                  </a:cubicBezTo>
                  <a:cubicBezTo>
                    <a:pt x="2773" y="119"/>
                    <a:pt x="2773" y="119"/>
                    <a:pt x="2773" y="119"/>
                  </a:cubicBezTo>
                  <a:cubicBezTo>
                    <a:pt x="2773" y="143"/>
                    <a:pt x="2773" y="143"/>
                    <a:pt x="2773" y="143"/>
                  </a:cubicBezTo>
                  <a:cubicBezTo>
                    <a:pt x="2773" y="144"/>
                    <a:pt x="2774" y="146"/>
                    <a:pt x="2776" y="146"/>
                  </a:cubicBezTo>
                  <a:cubicBezTo>
                    <a:pt x="2785" y="146"/>
                    <a:pt x="2785" y="146"/>
                    <a:pt x="2785" y="146"/>
                  </a:cubicBezTo>
                  <a:cubicBezTo>
                    <a:pt x="2786" y="146"/>
                    <a:pt x="2788" y="144"/>
                    <a:pt x="2788" y="143"/>
                  </a:cubicBezTo>
                  <a:cubicBezTo>
                    <a:pt x="2788" y="140"/>
                    <a:pt x="2788" y="140"/>
                    <a:pt x="2788" y="140"/>
                  </a:cubicBezTo>
                  <a:cubicBezTo>
                    <a:pt x="2805" y="140"/>
                    <a:pt x="2805" y="140"/>
                    <a:pt x="2805" y="140"/>
                  </a:cubicBezTo>
                  <a:cubicBezTo>
                    <a:pt x="2807" y="140"/>
                    <a:pt x="2808" y="139"/>
                    <a:pt x="2808" y="138"/>
                  </a:cubicBezTo>
                  <a:cubicBezTo>
                    <a:pt x="2808" y="76"/>
                    <a:pt x="2808" y="76"/>
                    <a:pt x="2808" y="76"/>
                  </a:cubicBezTo>
                  <a:cubicBezTo>
                    <a:pt x="2817" y="76"/>
                    <a:pt x="2817" y="76"/>
                    <a:pt x="2817" y="76"/>
                  </a:cubicBezTo>
                  <a:cubicBezTo>
                    <a:pt x="2818" y="76"/>
                    <a:pt x="2818" y="76"/>
                    <a:pt x="2818" y="76"/>
                  </a:cubicBezTo>
                  <a:cubicBezTo>
                    <a:pt x="2819" y="76"/>
                    <a:pt x="2820" y="75"/>
                    <a:pt x="2820" y="73"/>
                  </a:cubicBezTo>
                  <a:cubicBezTo>
                    <a:pt x="2820" y="70"/>
                    <a:pt x="2820" y="70"/>
                    <a:pt x="2820" y="70"/>
                  </a:cubicBezTo>
                  <a:cubicBezTo>
                    <a:pt x="2858" y="70"/>
                    <a:pt x="2858" y="70"/>
                    <a:pt x="2858" y="70"/>
                  </a:cubicBezTo>
                  <a:cubicBezTo>
                    <a:pt x="2858" y="73"/>
                    <a:pt x="2858" y="73"/>
                    <a:pt x="2858" y="73"/>
                  </a:cubicBezTo>
                  <a:cubicBezTo>
                    <a:pt x="2858" y="75"/>
                    <a:pt x="2859" y="76"/>
                    <a:pt x="2861" y="76"/>
                  </a:cubicBezTo>
                  <a:cubicBezTo>
                    <a:pt x="2870" y="76"/>
                    <a:pt x="2870" y="76"/>
                    <a:pt x="2870" y="76"/>
                  </a:cubicBezTo>
                  <a:cubicBezTo>
                    <a:pt x="2870" y="155"/>
                    <a:pt x="2870" y="155"/>
                    <a:pt x="2870" y="155"/>
                  </a:cubicBezTo>
                  <a:cubicBezTo>
                    <a:pt x="2870" y="156"/>
                    <a:pt x="2870" y="157"/>
                    <a:pt x="2871" y="157"/>
                  </a:cubicBezTo>
                  <a:cubicBezTo>
                    <a:pt x="2871" y="158"/>
                    <a:pt x="2872" y="158"/>
                    <a:pt x="2873" y="158"/>
                  </a:cubicBezTo>
                  <a:cubicBezTo>
                    <a:pt x="2891" y="158"/>
                    <a:pt x="2891" y="158"/>
                    <a:pt x="2891" y="158"/>
                  </a:cubicBezTo>
                  <a:cubicBezTo>
                    <a:pt x="2891" y="158"/>
                    <a:pt x="2891" y="158"/>
                    <a:pt x="2891" y="158"/>
                  </a:cubicBezTo>
                  <a:cubicBezTo>
                    <a:pt x="2892" y="158"/>
                    <a:pt x="2893" y="158"/>
                    <a:pt x="2893" y="157"/>
                  </a:cubicBezTo>
                  <a:cubicBezTo>
                    <a:pt x="2894" y="157"/>
                    <a:pt x="2894" y="156"/>
                    <a:pt x="2894" y="155"/>
                  </a:cubicBezTo>
                  <a:cubicBezTo>
                    <a:pt x="2894" y="151"/>
                    <a:pt x="2894" y="151"/>
                    <a:pt x="2894" y="151"/>
                  </a:cubicBezTo>
                  <a:cubicBezTo>
                    <a:pt x="2894" y="145"/>
                    <a:pt x="2899" y="139"/>
                    <a:pt x="2906" y="139"/>
                  </a:cubicBezTo>
                  <a:cubicBezTo>
                    <a:pt x="2907" y="139"/>
                    <a:pt x="2907" y="139"/>
                    <a:pt x="2907" y="139"/>
                  </a:cubicBezTo>
                  <a:cubicBezTo>
                    <a:pt x="2908" y="139"/>
                    <a:pt x="2908" y="139"/>
                    <a:pt x="2909" y="139"/>
                  </a:cubicBezTo>
                  <a:cubicBezTo>
                    <a:pt x="2915" y="139"/>
                    <a:pt x="2921" y="144"/>
                    <a:pt x="2921" y="151"/>
                  </a:cubicBezTo>
                  <a:cubicBezTo>
                    <a:pt x="2921" y="155"/>
                    <a:pt x="2921" y="155"/>
                    <a:pt x="2921" y="155"/>
                  </a:cubicBezTo>
                  <a:cubicBezTo>
                    <a:pt x="2921" y="157"/>
                    <a:pt x="2922" y="158"/>
                    <a:pt x="2924" y="158"/>
                  </a:cubicBezTo>
                  <a:cubicBezTo>
                    <a:pt x="2929" y="158"/>
                    <a:pt x="2929" y="158"/>
                    <a:pt x="2929" y="158"/>
                  </a:cubicBezTo>
                  <a:cubicBezTo>
                    <a:pt x="2929" y="158"/>
                    <a:pt x="2929" y="158"/>
                    <a:pt x="2929" y="158"/>
                  </a:cubicBezTo>
                  <a:cubicBezTo>
                    <a:pt x="2930" y="158"/>
                    <a:pt x="2931" y="158"/>
                    <a:pt x="2931" y="157"/>
                  </a:cubicBezTo>
                  <a:cubicBezTo>
                    <a:pt x="2932" y="157"/>
                    <a:pt x="2932" y="156"/>
                    <a:pt x="2932" y="155"/>
                  </a:cubicBezTo>
                  <a:cubicBezTo>
                    <a:pt x="2932" y="124"/>
                    <a:pt x="2932" y="124"/>
                    <a:pt x="2932" y="124"/>
                  </a:cubicBezTo>
                  <a:cubicBezTo>
                    <a:pt x="2932" y="123"/>
                    <a:pt x="2932" y="122"/>
                    <a:pt x="2932" y="121"/>
                  </a:cubicBezTo>
                  <a:cubicBezTo>
                    <a:pt x="2932" y="121"/>
                    <a:pt x="2932" y="120"/>
                    <a:pt x="2932" y="120"/>
                  </a:cubicBezTo>
                  <a:cubicBezTo>
                    <a:pt x="2932" y="120"/>
                    <a:pt x="2932" y="120"/>
                    <a:pt x="2932" y="119"/>
                  </a:cubicBezTo>
                  <a:cubicBezTo>
                    <a:pt x="2932" y="119"/>
                    <a:pt x="2932" y="119"/>
                    <a:pt x="2932" y="118"/>
                  </a:cubicBezTo>
                  <a:cubicBezTo>
                    <a:pt x="2934" y="108"/>
                    <a:pt x="2944" y="100"/>
                    <a:pt x="2956" y="100"/>
                  </a:cubicBezTo>
                  <a:cubicBezTo>
                    <a:pt x="2967" y="100"/>
                    <a:pt x="2977" y="107"/>
                    <a:pt x="2980" y="116"/>
                  </a:cubicBezTo>
                  <a:cubicBezTo>
                    <a:pt x="2980" y="117"/>
                    <a:pt x="2980" y="117"/>
                    <a:pt x="2980" y="117"/>
                  </a:cubicBezTo>
                  <a:cubicBezTo>
                    <a:pt x="2980" y="118"/>
                    <a:pt x="2980" y="118"/>
                    <a:pt x="2980" y="119"/>
                  </a:cubicBezTo>
                  <a:cubicBezTo>
                    <a:pt x="2980" y="119"/>
                    <a:pt x="2980" y="119"/>
                    <a:pt x="2980" y="119"/>
                  </a:cubicBezTo>
                  <a:cubicBezTo>
                    <a:pt x="2980" y="120"/>
                    <a:pt x="2980" y="120"/>
                    <a:pt x="2980" y="121"/>
                  </a:cubicBezTo>
                  <a:cubicBezTo>
                    <a:pt x="2980" y="122"/>
                    <a:pt x="2980" y="123"/>
                    <a:pt x="2980" y="125"/>
                  </a:cubicBezTo>
                  <a:cubicBezTo>
                    <a:pt x="2980" y="156"/>
                    <a:pt x="2980" y="156"/>
                    <a:pt x="2980" y="156"/>
                  </a:cubicBezTo>
                  <a:cubicBezTo>
                    <a:pt x="2980" y="157"/>
                    <a:pt x="2981" y="158"/>
                    <a:pt x="2983" y="158"/>
                  </a:cubicBezTo>
                  <a:cubicBezTo>
                    <a:pt x="2989" y="158"/>
                    <a:pt x="2989" y="158"/>
                    <a:pt x="2989" y="158"/>
                  </a:cubicBezTo>
                  <a:cubicBezTo>
                    <a:pt x="2990" y="158"/>
                    <a:pt x="2990" y="158"/>
                    <a:pt x="2991" y="158"/>
                  </a:cubicBezTo>
                  <a:cubicBezTo>
                    <a:pt x="2991" y="157"/>
                    <a:pt x="2992" y="156"/>
                    <a:pt x="2992" y="156"/>
                  </a:cubicBezTo>
                  <a:cubicBezTo>
                    <a:pt x="2992" y="124"/>
                    <a:pt x="2992" y="124"/>
                    <a:pt x="2992" y="124"/>
                  </a:cubicBezTo>
                  <a:cubicBezTo>
                    <a:pt x="2992" y="123"/>
                    <a:pt x="2991" y="122"/>
                    <a:pt x="2991" y="121"/>
                  </a:cubicBezTo>
                  <a:cubicBezTo>
                    <a:pt x="2991" y="120"/>
                    <a:pt x="2991" y="120"/>
                    <a:pt x="2991" y="119"/>
                  </a:cubicBezTo>
                  <a:cubicBezTo>
                    <a:pt x="2992" y="119"/>
                    <a:pt x="2992" y="119"/>
                    <a:pt x="2992" y="119"/>
                  </a:cubicBezTo>
                  <a:cubicBezTo>
                    <a:pt x="2992" y="118"/>
                    <a:pt x="2992" y="118"/>
                    <a:pt x="2991" y="117"/>
                  </a:cubicBezTo>
                  <a:cubicBezTo>
                    <a:pt x="2992" y="117"/>
                    <a:pt x="2992" y="117"/>
                    <a:pt x="2992" y="116"/>
                  </a:cubicBezTo>
                  <a:cubicBezTo>
                    <a:pt x="2994" y="107"/>
                    <a:pt x="3004" y="100"/>
                    <a:pt x="3016" y="100"/>
                  </a:cubicBezTo>
                  <a:cubicBezTo>
                    <a:pt x="3027" y="100"/>
                    <a:pt x="3037" y="107"/>
                    <a:pt x="3039" y="116"/>
                  </a:cubicBezTo>
                  <a:cubicBezTo>
                    <a:pt x="3039" y="117"/>
                    <a:pt x="3039" y="117"/>
                    <a:pt x="3040" y="117"/>
                  </a:cubicBezTo>
                  <a:cubicBezTo>
                    <a:pt x="3040" y="118"/>
                    <a:pt x="3039" y="118"/>
                    <a:pt x="3040" y="119"/>
                  </a:cubicBezTo>
                  <a:cubicBezTo>
                    <a:pt x="3040" y="120"/>
                    <a:pt x="3040" y="120"/>
                    <a:pt x="3040" y="120"/>
                  </a:cubicBezTo>
                  <a:cubicBezTo>
                    <a:pt x="3040" y="120"/>
                    <a:pt x="3040" y="120"/>
                    <a:pt x="3040" y="121"/>
                  </a:cubicBezTo>
                  <a:cubicBezTo>
                    <a:pt x="3040" y="122"/>
                    <a:pt x="3040" y="123"/>
                    <a:pt x="3039" y="124"/>
                  </a:cubicBezTo>
                  <a:cubicBezTo>
                    <a:pt x="3039" y="125"/>
                    <a:pt x="3039" y="125"/>
                    <a:pt x="3039" y="125"/>
                  </a:cubicBezTo>
                  <a:cubicBezTo>
                    <a:pt x="3039" y="156"/>
                    <a:pt x="3039" y="156"/>
                    <a:pt x="3039" y="156"/>
                  </a:cubicBezTo>
                  <a:cubicBezTo>
                    <a:pt x="3039" y="157"/>
                    <a:pt x="3041" y="158"/>
                    <a:pt x="3042" y="158"/>
                  </a:cubicBezTo>
                  <a:cubicBezTo>
                    <a:pt x="3055" y="158"/>
                    <a:pt x="3055" y="158"/>
                    <a:pt x="3055" y="158"/>
                  </a:cubicBezTo>
                  <a:cubicBezTo>
                    <a:pt x="3055" y="158"/>
                    <a:pt x="3055" y="158"/>
                    <a:pt x="3055" y="158"/>
                  </a:cubicBezTo>
                  <a:cubicBezTo>
                    <a:pt x="3055" y="158"/>
                    <a:pt x="3056" y="158"/>
                    <a:pt x="3057" y="158"/>
                  </a:cubicBezTo>
                  <a:cubicBezTo>
                    <a:pt x="3057" y="157"/>
                    <a:pt x="3058" y="156"/>
                    <a:pt x="3058" y="156"/>
                  </a:cubicBezTo>
                  <a:cubicBezTo>
                    <a:pt x="3058" y="118"/>
                    <a:pt x="3058" y="118"/>
                    <a:pt x="3058" y="118"/>
                  </a:cubicBezTo>
                  <a:cubicBezTo>
                    <a:pt x="3058" y="118"/>
                    <a:pt x="3057" y="117"/>
                    <a:pt x="3057" y="117"/>
                  </a:cubicBezTo>
                  <a:cubicBezTo>
                    <a:pt x="3057" y="117"/>
                    <a:pt x="3058" y="116"/>
                    <a:pt x="3058" y="116"/>
                  </a:cubicBezTo>
                  <a:cubicBezTo>
                    <a:pt x="3058" y="114"/>
                    <a:pt x="3058" y="114"/>
                    <a:pt x="3058" y="114"/>
                  </a:cubicBezTo>
                  <a:cubicBezTo>
                    <a:pt x="3067" y="114"/>
                    <a:pt x="3067" y="114"/>
                    <a:pt x="3067" y="114"/>
                  </a:cubicBezTo>
                  <a:cubicBezTo>
                    <a:pt x="3068" y="114"/>
                    <a:pt x="3069" y="113"/>
                    <a:pt x="3069" y="112"/>
                  </a:cubicBezTo>
                  <a:cubicBezTo>
                    <a:pt x="3069" y="100"/>
                    <a:pt x="3069" y="100"/>
                    <a:pt x="3069" y="100"/>
                  </a:cubicBezTo>
                  <a:cubicBezTo>
                    <a:pt x="3075" y="100"/>
                    <a:pt x="3075" y="100"/>
                    <a:pt x="3075" y="100"/>
                  </a:cubicBezTo>
                  <a:cubicBezTo>
                    <a:pt x="3074" y="100"/>
                    <a:pt x="3073" y="101"/>
                    <a:pt x="3073" y="102"/>
                  </a:cubicBezTo>
                  <a:cubicBezTo>
                    <a:pt x="3073" y="111"/>
                    <a:pt x="3073" y="111"/>
                    <a:pt x="3073" y="111"/>
                  </a:cubicBezTo>
                  <a:cubicBezTo>
                    <a:pt x="3073" y="112"/>
                    <a:pt x="3075" y="114"/>
                    <a:pt x="3076" y="114"/>
                  </a:cubicBezTo>
                  <a:cubicBezTo>
                    <a:pt x="3083" y="114"/>
                    <a:pt x="3083" y="114"/>
                    <a:pt x="3083" y="114"/>
                  </a:cubicBezTo>
                  <a:cubicBezTo>
                    <a:pt x="3085" y="114"/>
                    <a:pt x="3086" y="112"/>
                    <a:pt x="3086" y="111"/>
                  </a:cubicBezTo>
                  <a:cubicBezTo>
                    <a:pt x="3086" y="102"/>
                    <a:pt x="3086" y="102"/>
                    <a:pt x="3086" y="102"/>
                  </a:cubicBezTo>
                  <a:cubicBezTo>
                    <a:pt x="3086" y="101"/>
                    <a:pt x="3086" y="100"/>
                    <a:pt x="3085" y="100"/>
                  </a:cubicBezTo>
                  <a:cubicBezTo>
                    <a:pt x="3095" y="100"/>
                    <a:pt x="3095" y="100"/>
                    <a:pt x="3095" y="100"/>
                  </a:cubicBezTo>
                  <a:cubicBezTo>
                    <a:pt x="3094" y="100"/>
                    <a:pt x="3093" y="101"/>
                    <a:pt x="3093" y="102"/>
                  </a:cubicBezTo>
                  <a:cubicBezTo>
                    <a:pt x="3093" y="111"/>
                    <a:pt x="3093" y="111"/>
                    <a:pt x="3093" y="111"/>
                  </a:cubicBezTo>
                  <a:cubicBezTo>
                    <a:pt x="3093" y="112"/>
                    <a:pt x="3095" y="114"/>
                    <a:pt x="3096" y="114"/>
                  </a:cubicBezTo>
                  <a:cubicBezTo>
                    <a:pt x="3103" y="114"/>
                    <a:pt x="3103" y="114"/>
                    <a:pt x="3103" y="114"/>
                  </a:cubicBezTo>
                  <a:cubicBezTo>
                    <a:pt x="3105" y="114"/>
                    <a:pt x="3106" y="112"/>
                    <a:pt x="3106" y="111"/>
                  </a:cubicBezTo>
                  <a:cubicBezTo>
                    <a:pt x="3106" y="102"/>
                    <a:pt x="3106" y="102"/>
                    <a:pt x="3106" y="102"/>
                  </a:cubicBezTo>
                  <a:cubicBezTo>
                    <a:pt x="3106" y="101"/>
                    <a:pt x="3105" y="100"/>
                    <a:pt x="3105" y="100"/>
                  </a:cubicBezTo>
                  <a:cubicBezTo>
                    <a:pt x="3115" y="100"/>
                    <a:pt x="3115" y="100"/>
                    <a:pt x="3115" y="100"/>
                  </a:cubicBezTo>
                  <a:cubicBezTo>
                    <a:pt x="3114" y="100"/>
                    <a:pt x="3113" y="101"/>
                    <a:pt x="3113" y="102"/>
                  </a:cubicBezTo>
                  <a:cubicBezTo>
                    <a:pt x="3113" y="111"/>
                    <a:pt x="3113" y="111"/>
                    <a:pt x="3113" y="111"/>
                  </a:cubicBezTo>
                  <a:cubicBezTo>
                    <a:pt x="3113" y="112"/>
                    <a:pt x="3115" y="114"/>
                    <a:pt x="3116" y="114"/>
                  </a:cubicBezTo>
                  <a:cubicBezTo>
                    <a:pt x="3123" y="114"/>
                    <a:pt x="3123" y="114"/>
                    <a:pt x="3123" y="114"/>
                  </a:cubicBezTo>
                  <a:cubicBezTo>
                    <a:pt x="3125" y="114"/>
                    <a:pt x="3126" y="112"/>
                    <a:pt x="3126" y="111"/>
                  </a:cubicBezTo>
                  <a:cubicBezTo>
                    <a:pt x="3126" y="102"/>
                    <a:pt x="3126" y="102"/>
                    <a:pt x="3126" y="102"/>
                  </a:cubicBezTo>
                  <a:cubicBezTo>
                    <a:pt x="3126" y="101"/>
                    <a:pt x="3125" y="100"/>
                    <a:pt x="3125" y="100"/>
                  </a:cubicBezTo>
                  <a:cubicBezTo>
                    <a:pt x="3134" y="100"/>
                    <a:pt x="3134" y="100"/>
                    <a:pt x="3134" y="100"/>
                  </a:cubicBezTo>
                  <a:cubicBezTo>
                    <a:pt x="3134" y="100"/>
                    <a:pt x="3133" y="101"/>
                    <a:pt x="3133" y="102"/>
                  </a:cubicBezTo>
                  <a:cubicBezTo>
                    <a:pt x="3133" y="111"/>
                    <a:pt x="3133" y="111"/>
                    <a:pt x="3133" y="111"/>
                  </a:cubicBezTo>
                  <a:cubicBezTo>
                    <a:pt x="3133" y="112"/>
                    <a:pt x="3135" y="114"/>
                    <a:pt x="3136" y="114"/>
                  </a:cubicBezTo>
                  <a:cubicBezTo>
                    <a:pt x="3143" y="114"/>
                    <a:pt x="3143" y="114"/>
                    <a:pt x="3143" y="114"/>
                  </a:cubicBezTo>
                  <a:cubicBezTo>
                    <a:pt x="3145" y="114"/>
                    <a:pt x="3146" y="112"/>
                    <a:pt x="3146" y="111"/>
                  </a:cubicBezTo>
                  <a:cubicBezTo>
                    <a:pt x="3146" y="102"/>
                    <a:pt x="3146" y="102"/>
                    <a:pt x="3146" y="102"/>
                  </a:cubicBezTo>
                  <a:cubicBezTo>
                    <a:pt x="3146" y="101"/>
                    <a:pt x="3146" y="100"/>
                    <a:pt x="3145" y="100"/>
                  </a:cubicBezTo>
                  <a:cubicBezTo>
                    <a:pt x="3152" y="100"/>
                    <a:pt x="3152" y="100"/>
                    <a:pt x="3152" y="100"/>
                  </a:cubicBezTo>
                  <a:cubicBezTo>
                    <a:pt x="3152" y="112"/>
                    <a:pt x="3152" y="112"/>
                    <a:pt x="3152" y="112"/>
                  </a:cubicBezTo>
                  <a:cubicBezTo>
                    <a:pt x="3152" y="113"/>
                    <a:pt x="3153" y="114"/>
                    <a:pt x="3155" y="114"/>
                  </a:cubicBezTo>
                  <a:cubicBezTo>
                    <a:pt x="3163" y="114"/>
                    <a:pt x="3163" y="114"/>
                    <a:pt x="3163" y="114"/>
                  </a:cubicBezTo>
                  <a:cubicBezTo>
                    <a:pt x="3165" y="114"/>
                    <a:pt x="3166" y="113"/>
                    <a:pt x="3166" y="112"/>
                  </a:cubicBezTo>
                  <a:cubicBezTo>
                    <a:pt x="3166" y="97"/>
                    <a:pt x="3166" y="97"/>
                    <a:pt x="3166" y="97"/>
                  </a:cubicBezTo>
                  <a:cubicBezTo>
                    <a:pt x="3166" y="69"/>
                    <a:pt x="3166" y="39"/>
                    <a:pt x="3166" y="10"/>
                  </a:cubicBezTo>
                  <a:cubicBezTo>
                    <a:pt x="3166" y="8"/>
                    <a:pt x="3166" y="8"/>
                    <a:pt x="3166" y="8"/>
                  </a:cubicBezTo>
                  <a:cubicBezTo>
                    <a:pt x="3166" y="8"/>
                    <a:pt x="3166" y="8"/>
                    <a:pt x="3167" y="7"/>
                  </a:cubicBezTo>
                  <a:cubicBezTo>
                    <a:pt x="3167" y="7"/>
                    <a:pt x="3167" y="7"/>
                    <a:pt x="3168" y="7"/>
                  </a:cubicBezTo>
                  <a:cubicBezTo>
                    <a:pt x="3169" y="6"/>
                    <a:pt x="3170" y="6"/>
                    <a:pt x="3172" y="6"/>
                  </a:cubicBezTo>
                  <a:cubicBezTo>
                    <a:pt x="3186" y="6"/>
                    <a:pt x="3186" y="6"/>
                    <a:pt x="3186" y="6"/>
                  </a:cubicBezTo>
                  <a:cubicBezTo>
                    <a:pt x="3188" y="6"/>
                    <a:pt x="3190" y="6"/>
                    <a:pt x="3191" y="7"/>
                  </a:cubicBezTo>
                  <a:cubicBezTo>
                    <a:pt x="3191" y="7"/>
                    <a:pt x="3192" y="7"/>
                    <a:pt x="3192" y="8"/>
                  </a:cubicBezTo>
                  <a:cubicBezTo>
                    <a:pt x="3192" y="8"/>
                    <a:pt x="3192" y="8"/>
                    <a:pt x="3192" y="8"/>
                  </a:cubicBezTo>
                  <a:cubicBezTo>
                    <a:pt x="3193" y="10"/>
                    <a:pt x="3193" y="12"/>
                    <a:pt x="3193" y="15"/>
                  </a:cubicBezTo>
                  <a:cubicBezTo>
                    <a:pt x="3193" y="112"/>
                    <a:pt x="3193" y="112"/>
                    <a:pt x="3193" y="112"/>
                  </a:cubicBezTo>
                  <a:cubicBezTo>
                    <a:pt x="3193" y="113"/>
                    <a:pt x="3194" y="114"/>
                    <a:pt x="3195" y="114"/>
                  </a:cubicBezTo>
                  <a:cubicBezTo>
                    <a:pt x="3214" y="114"/>
                    <a:pt x="3214" y="114"/>
                    <a:pt x="3214" y="114"/>
                  </a:cubicBezTo>
                  <a:cubicBezTo>
                    <a:pt x="3215" y="114"/>
                    <a:pt x="3217" y="113"/>
                    <a:pt x="3217" y="112"/>
                  </a:cubicBezTo>
                  <a:cubicBezTo>
                    <a:pt x="3217" y="96"/>
                    <a:pt x="3217" y="96"/>
                    <a:pt x="3217" y="96"/>
                  </a:cubicBezTo>
                  <a:cubicBezTo>
                    <a:pt x="3217" y="68"/>
                    <a:pt x="3217" y="39"/>
                    <a:pt x="3216" y="10"/>
                  </a:cubicBezTo>
                  <a:cubicBezTo>
                    <a:pt x="3216" y="8"/>
                    <a:pt x="3216" y="8"/>
                    <a:pt x="3216" y="8"/>
                  </a:cubicBezTo>
                  <a:cubicBezTo>
                    <a:pt x="3216" y="8"/>
                    <a:pt x="3217" y="8"/>
                    <a:pt x="3217" y="7"/>
                  </a:cubicBezTo>
                  <a:cubicBezTo>
                    <a:pt x="3217" y="7"/>
                    <a:pt x="3218" y="7"/>
                    <a:pt x="3218" y="7"/>
                  </a:cubicBezTo>
                  <a:cubicBezTo>
                    <a:pt x="3219" y="6"/>
                    <a:pt x="3221" y="6"/>
                    <a:pt x="3222" y="6"/>
                  </a:cubicBezTo>
                  <a:cubicBezTo>
                    <a:pt x="3237" y="6"/>
                    <a:pt x="3237" y="6"/>
                    <a:pt x="3237" y="6"/>
                  </a:cubicBezTo>
                  <a:cubicBezTo>
                    <a:pt x="3239" y="6"/>
                    <a:pt x="3240" y="6"/>
                    <a:pt x="3242" y="7"/>
                  </a:cubicBezTo>
                  <a:cubicBezTo>
                    <a:pt x="3242" y="7"/>
                    <a:pt x="3242" y="7"/>
                    <a:pt x="3243" y="8"/>
                  </a:cubicBezTo>
                  <a:cubicBezTo>
                    <a:pt x="3243" y="8"/>
                    <a:pt x="3243" y="8"/>
                    <a:pt x="3243" y="8"/>
                  </a:cubicBezTo>
                  <a:cubicBezTo>
                    <a:pt x="3243" y="10"/>
                    <a:pt x="3243" y="12"/>
                    <a:pt x="3243" y="15"/>
                  </a:cubicBezTo>
                  <a:cubicBezTo>
                    <a:pt x="3243" y="112"/>
                    <a:pt x="3243" y="112"/>
                    <a:pt x="3243" y="112"/>
                  </a:cubicBezTo>
                  <a:cubicBezTo>
                    <a:pt x="3243" y="113"/>
                    <a:pt x="3244" y="114"/>
                    <a:pt x="3246" y="114"/>
                  </a:cubicBezTo>
                  <a:cubicBezTo>
                    <a:pt x="3262" y="114"/>
                    <a:pt x="3262" y="114"/>
                    <a:pt x="3262" y="114"/>
                  </a:cubicBezTo>
                  <a:cubicBezTo>
                    <a:pt x="3262" y="149"/>
                    <a:pt x="3262" y="149"/>
                    <a:pt x="3262" y="149"/>
                  </a:cubicBezTo>
                  <a:cubicBezTo>
                    <a:pt x="3262" y="149"/>
                    <a:pt x="3262" y="149"/>
                    <a:pt x="3262" y="149"/>
                  </a:cubicBezTo>
                  <a:cubicBezTo>
                    <a:pt x="3262" y="156"/>
                    <a:pt x="3262" y="156"/>
                    <a:pt x="3262" y="156"/>
                  </a:cubicBezTo>
                  <a:cubicBezTo>
                    <a:pt x="3262" y="158"/>
                    <a:pt x="3263" y="159"/>
                    <a:pt x="3265" y="159"/>
                  </a:cubicBezTo>
                  <a:cubicBezTo>
                    <a:pt x="3274" y="159"/>
                    <a:pt x="3274" y="159"/>
                    <a:pt x="3274" y="159"/>
                  </a:cubicBezTo>
                  <a:cubicBezTo>
                    <a:pt x="3274" y="159"/>
                    <a:pt x="3274" y="159"/>
                    <a:pt x="3274" y="159"/>
                  </a:cubicBezTo>
                  <a:cubicBezTo>
                    <a:pt x="3275" y="159"/>
                    <a:pt x="3276" y="158"/>
                    <a:pt x="3276" y="158"/>
                  </a:cubicBezTo>
                  <a:cubicBezTo>
                    <a:pt x="3277" y="157"/>
                    <a:pt x="3277" y="157"/>
                    <a:pt x="3277" y="156"/>
                  </a:cubicBezTo>
                  <a:cubicBezTo>
                    <a:pt x="3277" y="92"/>
                    <a:pt x="3277" y="92"/>
                    <a:pt x="3277" y="92"/>
                  </a:cubicBezTo>
                  <a:cubicBezTo>
                    <a:pt x="3327" y="92"/>
                    <a:pt x="3327" y="92"/>
                    <a:pt x="3327" y="92"/>
                  </a:cubicBezTo>
                  <a:cubicBezTo>
                    <a:pt x="3327" y="109"/>
                    <a:pt x="3327" y="109"/>
                    <a:pt x="3327" y="109"/>
                  </a:cubicBezTo>
                  <a:cubicBezTo>
                    <a:pt x="3327" y="110"/>
                    <a:pt x="3327" y="111"/>
                    <a:pt x="3328" y="112"/>
                  </a:cubicBezTo>
                  <a:cubicBezTo>
                    <a:pt x="3343" y="121"/>
                    <a:pt x="3343" y="121"/>
                    <a:pt x="3343" y="121"/>
                  </a:cubicBezTo>
                  <a:cubicBezTo>
                    <a:pt x="3344" y="122"/>
                    <a:pt x="3345" y="122"/>
                    <a:pt x="3346" y="122"/>
                  </a:cubicBezTo>
                  <a:cubicBezTo>
                    <a:pt x="3347" y="121"/>
                    <a:pt x="3347" y="120"/>
                    <a:pt x="3347" y="119"/>
                  </a:cubicBezTo>
                  <a:cubicBezTo>
                    <a:pt x="3347" y="112"/>
                    <a:pt x="3347" y="112"/>
                    <a:pt x="3347" y="112"/>
                  </a:cubicBezTo>
                  <a:cubicBezTo>
                    <a:pt x="3361" y="121"/>
                    <a:pt x="3361" y="121"/>
                    <a:pt x="3361" y="121"/>
                  </a:cubicBezTo>
                  <a:cubicBezTo>
                    <a:pt x="3362" y="122"/>
                    <a:pt x="3363" y="122"/>
                    <a:pt x="3364" y="122"/>
                  </a:cubicBezTo>
                  <a:cubicBezTo>
                    <a:pt x="3365" y="121"/>
                    <a:pt x="3366" y="120"/>
                    <a:pt x="3366" y="119"/>
                  </a:cubicBezTo>
                  <a:cubicBezTo>
                    <a:pt x="3366" y="112"/>
                    <a:pt x="3366" y="112"/>
                    <a:pt x="3366" y="112"/>
                  </a:cubicBezTo>
                  <a:cubicBezTo>
                    <a:pt x="3378" y="121"/>
                    <a:pt x="3378" y="121"/>
                    <a:pt x="3378" y="121"/>
                  </a:cubicBezTo>
                  <a:cubicBezTo>
                    <a:pt x="3378" y="122"/>
                    <a:pt x="3378" y="122"/>
                    <a:pt x="3378" y="122"/>
                  </a:cubicBezTo>
                  <a:cubicBezTo>
                    <a:pt x="3378" y="122"/>
                    <a:pt x="3379" y="122"/>
                    <a:pt x="3379" y="123"/>
                  </a:cubicBezTo>
                  <a:cubicBezTo>
                    <a:pt x="3379" y="123"/>
                    <a:pt x="3378" y="123"/>
                    <a:pt x="3378" y="124"/>
                  </a:cubicBezTo>
                  <a:cubicBezTo>
                    <a:pt x="3378" y="133"/>
                    <a:pt x="3378" y="133"/>
                    <a:pt x="3378" y="133"/>
                  </a:cubicBezTo>
                  <a:cubicBezTo>
                    <a:pt x="3378" y="134"/>
                    <a:pt x="3380" y="136"/>
                    <a:pt x="3381" y="136"/>
                  </a:cubicBezTo>
                  <a:cubicBezTo>
                    <a:pt x="3387" y="136"/>
                    <a:pt x="3387" y="136"/>
                    <a:pt x="3387" y="136"/>
                  </a:cubicBezTo>
                  <a:cubicBezTo>
                    <a:pt x="3387" y="142"/>
                    <a:pt x="3387" y="142"/>
                    <a:pt x="3387" y="142"/>
                  </a:cubicBezTo>
                  <a:cubicBezTo>
                    <a:pt x="3387" y="143"/>
                    <a:pt x="3387" y="144"/>
                    <a:pt x="3388" y="144"/>
                  </a:cubicBezTo>
                  <a:cubicBezTo>
                    <a:pt x="3388" y="145"/>
                    <a:pt x="3389" y="145"/>
                    <a:pt x="3390" y="145"/>
                  </a:cubicBezTo>
                  <a:cubicBezTo>
                    <a:pt x="3390" y="145"/>
                    <a:pt x="3390" y="145"/>
                    <a:pt x="3390" y="145"/>
                  </a:cubicBezTo>
                  <a:cubicBezTo>
                    <a:pt x="3397" y="145"/>
                    <a:pt x="3397" y="145"/>
                    <a:pt x="3397" y="145"/>
                  </a:cubicBezTo>
                  <a:cubicBezTo>
                    <a:pt x="3398" y="145"/>
                    <a:pt x="3398" y="145"/>
                    <a:pt x="3399" y="145"/>
                  </a:cubicBezTo>
                  <a:cubicBezTo>
                    <a:pt x="3399" y="145"/>
                    <a:pt x="3400" y="145"/>
                    <a:pt x="3400" y="145"/>
                  </a:cubicBezTo>
                  <a:cubicBezTo>
                    <a:pt x="3407" y="145"/>
                    <a:pt x="3407" y="145"/>
                    <a:pt x="3407" y="145"/>
                  </a:cubicBezTo>
                  <a:cubicBezTo>
                    <a:pt x="3415" y="145"/>
                    <a:pt x="3423" y="145"/>
                    <a:pt x="3431" y="145"/>
                  </a:cubicBezTo>
                  <a:cubicBezTo>
                    <a:pt x="3436" y="149"/>
                    <a:pt x="3442" y="154"/>
                    <a:pt x="3448" y="158"/>
                  </a:cubicBezTo>
                  <a:cubicBezTo>
                    <a:pt x="3449" y="159"/>
                    <a:pt x="3449" y="159"/>
                    <a:pt x="3450" y="159"/>
                  </a:cubicBezTo>
                  <a:cubicBezTo>
                    <a:pt x="3849" y="160"/>
                    <a:pt x="3849" y="160"/>
                    <a:pt x="3849" y="160"/>
                  </a:cubicBezTo>
                  <a:lnTo>
                    <a:pt x="3849" y="154"/>
                  </a:lnTo>
                  <a:close/>
                  <a:moveTo>
                    <a:pt x="751" y="130"/>
                  </a:moveTo>
                  <a:cubicBezTo>
                    <a:pt x="716" y="130"/>
                    <a:pt x="716" y="130"/>
                    <a:pt x="716" y="130"/>
                  </a:cubicBezTo>
                  <a:cubicBezTo>
                    <a:pt x="716" y="129"/>
                    <a:pt x="716" y="129"/>
                    <a:pt x="716" y="129"/>
                  </a:cubicBezTo>
                  <a:cubicBezTo>
                    <a:pt x="732" y="129"/>
                    <a:pt x="732" y="129"/>
                    <a:pt x="732" y="129"/>
                  </a:cubicBezTo>
                  <a:cubicBezTo>
                    <a:pt x="733" y="129"/>
                    <a:pt x="734" y="127"/>
                    <a:pt x="734" y="126"/>
                  </a:cubicBezTo>
                  <a:cubicBezTo>
                    <a:pt x="734" y="121"/>
                    <a:pt x="734" y="121"/>
                    <a:pt x="734" y="121"/>
                  </a:cubicBezTo>
                  <a:cubicBezTo>
                    <a:pt x="751" y="121"/>
                    <a:pt x="751" y="121"/>
                    <a:pt x="751" y="121"/>
                  </a:cubicBezTo>
                  <a:lnTo>
                    <a:pt x="751" y="130"/>
                  </a:lnTo>
                  <a:close/>
                  <a:moveTo>
                    <a:pt x="751" y="113"/>
                  </a:moveTo>
                  <a:cubicBezTo>
                    <a:pt x="730" y="113"/>
                    <a:pt x="730" y="113"/>
                    <a:pt x="730" y="113"/>
                  </a:cubicBezTo>
                  <a:cubicBezTo>
                    <a:pt x="728" y="113"/>
                    <a:pt x="727" y="115"/>
                    <a:pt x="727" y="116"/>
                  </a:cubicBezTo>
                  <a:cubicBezTo>
                    <a:pt x="727" y="121"/>
                    <a:pt x="727" y="121"/>
                    <a:pt x="727" y="121"/>
                  </a:cubicBezTo>
                  <a:cubicBezTo>
                    <a:pt x="711" y="121"/>
                    <a:pt x="711" y="121"/>
                    <a:pt x="711" y="121"/>
                  </a:cubicBezTo>
                  <a:cubicBezTo>
                    <a:pt x="711" y="121"/>
                    <a:pt x="711" y="121"/>
                    <a:pt x="710" y="121"/>
                  </a:cubicBezTo>
                  <a:cubicBezTo>
                    <a:pt x="710" y="107"/>
                    <a:pt x="710" y="107"/>
                    <a:pt x="710" y="107"/>
                  </a:cubicBezTo>
                  <a:cubicBezTo>
                    <a:pt x="746" y="107"/>
                    <a:pt x="746" y="107"/>
                    <a:pt x="746" y="107"/>
                  </a:cubicBezTo>
                  <a:cubicBezTo>
                    <a:pt x="749" y="107"/>
                    <a:pt x="751" y="109"/>
                    <a:pt x="751" y="111"/>
                  </a:cubicBezTo>
                  <a:lnTo>
                    <a:pt x="751" y="113"/>
                  </a:lnTo>
                  <a:close/>
                  <a:moveTo>
                    <a:pt x="774" y="132"/>
                  </a:moveTo>
                  <a:cubicBezTo>
                    <a:pt x="774" y="131"/>
                    <a:pt x="773" y="130"/>
                    <a:pt x="772" y="130"/>
                  </a:cubicBezTo>
                  <a:cubicBezTo>
                    <a:pt x="759" y="130"/>
                    <a:pt x="759" y="130"/>
                    <a:pt x="759" y="130"/>
                  </a:cubicBezTo>
                  <a:cubicBezTo>
                    <a:pt x="759" y="121"/>
                    <a:pt x="759" y="121"/>
                    <a:pt x="759" y="121"/>
                  </a:cubicBezTo>
                  <a:cubicBezTo>
                    <a:pt x="774" y="121"/>
                    <a:pt x="774" y="121"/>
                    <a:pt x="774" y="121"/>
                  </a:cubicBezTo>
                  <a:lnTo>
                    <a:pt x="774" y="132"/>
                  </a:lnTo>
                  <a:close/>
                  <a:moveTo>
                    <a:pt x="834" y="134"/>
                  </a:moveTo>
                  <a:cubicBezTo>
                    <a:pt x="832" y="134"/>
                    <a:pt x="832" y="135"/>
                    <a:pt x="832" y="136"/>
                  </a:cubicBezTo>
                  <a:cubicBezTo>
                    <a:pt x="831" y="153"/>
                    <a:pt x="831" y="153"/>
                    <a:pt x="831" y="153"/>
                  </a:cubicBezTo>
                  <a:cubicBezTo>
                    <a:pt x="821" y="153"/>
                    <a:pt x="821" y="153"/>
                    <a:pt x="821" y="153"/>
                  </a:cubicBezTo>
                  <a:cubicBezTo>
                    <a:pt x="821" y="124"/>
                    <a:pt x="821" y="124"/>
                    <a:pt x="821" y="124"/>
                  </a:cubicBezTo>
                  <a:cubicBezTo>
                    <a:pt x="836" y="124"/>
                    <a:pt x="836" y="124"/>
                    <a:pt x="836" y="124"/>
                  </a:cubicBezTo>
                  <a:cubicBezTo>
                    <a:pt x="841" y="124"/>
                    <a:pt x="846" y="126"/>
                    <a:pt x="848" y="130"/>
                  </a:cubicBezTo>
                  <a:lnTo>
                    <a:pt x="834" y="134"/>
                  </a:lnTo>
                  <a:close/>
                  <a:moveTo>
                    <a:pt x="1229" y="152"/>
                  </a:moveTo>
                  <a:cubicBezTo>
                    <a:pt x="1229" y="152"/>
                    <a:pt x="1229" y="152"/>
                    <a:pt x="1229" y="152"/>
                  </a:cubicBezTo>
                  <a:cubicBezTo>
                    <a:pt x="1226" y="152"/>
                    <a:pt x="1226" y="152"/>
                    <a:pt x="1226" y="152"/>
                  </a:cubicBezTo>
                  <a:cubicBezTo>
                    <a:pt x="1225" y="138"/>
                    <a:pt x="1225" y="138"/>
                    <a:pt x="1225" y="138"/>
                  </a:cubicBezTo>
                  <a:cubicBezTo>
                    <a:pt x="1227" y="138"/>
                    <a:pt x="1229" y="138"/>
                    <a:pt x="1231" y="137"/>
                  </a:cubicBezTo>
                  <a:cubicBezTo>
                    <a:pt x="1231" y="152"/>
                    <a:pt x="1231" y="152"/>
                    <a:pt x="1231" y="152"/>
                  </a:cubicBezTo>
                  <a:lnTo>
                    <a:pt x="1229" y="152"/>
                  </a:lnTo>
                  <a:close/>
                  <a:moveTo>
                    <a:pt x="1231" y="130"/>
                  </a:moveTo>
                  <a:cubicBezTo>
                    <a:pt x="1231" y="130"/>
                    <a:pt x="1231" y="130"/>
                    <a:pt x="1231" y="130"/>
                  </a:cubicBezTo>
                  <a:cubicBezTo>
                    <a:pt x="1229" y="130"/>
                    <a:pt x="1227" y="131"/>
                    <a:pt x="1225" y="131"/>
                  </a:cubicBezTo>
                  <a:cubicBezTo>
                    <a:pt x="1225" y="125"/>
                    <a:pt x="1225" y="125"/>
                    <a:pt x="1225" y="125"/>
                  </a:cubicBezTo>
                  <a:cubicBezTo>
                    <a:pt x="1226" y="125"/>
                    <a:pt x="1227" y="125"/>
                    <a:pt x="1228" y="125"/>
                  </a:cubicBezTo>
                  <a:cubicBezTo>
                    <a:pt x="1230" y="126"/>
                    <a:pt x="1231" y="127"/>
                    <a:pt x="1232" y="128"/>
                  </a:cubicBezTo>
                  <a:cubicBezTo>
                    <a:pt x="1231" y="129"/>
                    <a:pt x="1231" y="130"/>
                    <a:pt x="1231" y="130"/>
                  </a:cubicBezTo>
                  <a:close/>
                  <a:moveTo>
                    <a:pt x="1243" y="131"/>
                  </a:moveTo>
                  <a:cubicBezTo>
                    <a:pt x="1243" y="130"/>
                    <a:pt x="1244" y="129"/>
                    <a:pt x="1243" y="128"/>
                  </a:cubicBezTo>
                  <a:cubicBezTo>
                    <a:pt x="1243" y="127"/>
                    <a:pt x="1242" y="126"/>
                    <a:pt x="1241" y="125"/>
                  </a:cubicBezTo>
                  <a:cubicBezTo>
                    <a:pt x="1241" y="125"/>
                    <a:pt x="1241" y="124"/>
                    <a:pt x="1241" y="124"/>
                  </a:cubicBezTo>
                  <a:cubicBezTo>
                    <a:pt x="1242" y="124"/>
                    <a:pt x="1243" y="124"/>
                    <a:pt x="1244" y="124"/>
                  </a:cubicBezTo>
                  <a:cubicBezTo>
                    <a:pt x="1244" y="135"/>
                    <a:pt x="1244" y="135"/>
                    <a:pt x="1244" y="135"/>
                  </a:cubicBezTo>
                  <a:cubicBezTo>
                    <a:pt x="1243" y="134"/>
                    <a:pt x="1241" y="133"/>
                    <a:pt x="1239" y="132"/>
                  </a:cubicBezTo>
                  <a:cubicBezTo>
                    <a:pt x="1241" y="132"/>
                    <a:pt x="1242" y="132"/>
                    <a:pt x="1243" y="131"/>
                  </a:cubicBezTo>
                  <a:close/>
                  <a:moveTo>
                    <a:pt x="1239" y="152"/>
                  </a:moveTo>
                  <a:cubicBezTo>
                    <a:pt x="1238" y="140"/>
                    <a:pt x="1238" y="140"/>
                    <a:pt x="1238" y="140"/>
                  </a:cubicBezTo>
                  <a:cubicBezTo>
                    <a:pt x="1241" y="141"/>
                    <a:pt x="1243" y="143"/>
                    <a:pt x="1244" y="143"/>
                  </a:cubicBezTo>
                  <a:cubicBezTo>
                    <a:pt x="1244" y="152"/>
                    <a:pt x="1244" y="152"/>
                    <a:pt x="1244" y="152"/>
                  </a:cubicBezTo>
                  <a:lnTo>
                    <a:pt x="1239" y="152"/>
                  </a:lnTo>
                  <a:close/>
                  <a:moveTo>
                    <a:pt x="2927" y="153"/>
                  </a:moveTo>
                  <a:cubicBezTo>
                    <a:pt x="2926" y="153"/>
                    <a:pt x="2926" y="153"/>
                    <a:pt x="2926" y="153"/>
                  </a:cubicBezTo>
                  <a:cubicBezTo>
                    <a:pt x="2926" y="151"/>
                    <a:pt x="2926" y="151"/>
                    <a:pt x="2926" y="151"/>
                  </a:cubicBezTo>
                  <a:cubicBezTo>
                    <a:pt x="2926" y="142"/>
                    <a:pt x="2920" y="135"/>
                    <a:pt x="2912" y="134"/>
                  </a:cubicBezTo>
                  <a:cubicBezTo>
                    <a:pt x="2912" y="124"/>
                    <a:pt x="2912" y="124"/>
                    <a:pt x="2912" y="124"/>
                  </a:cubicBezTo>
                  <a:cubicBezTo>
                    <a:pt x="2912" y="123"/>
                    <a:pt x="2912" y="123"/>
                    <a:pt x="2913" y="123"/>
                  </a:cubicBezTo>
                  <a:cubicBezTo>
                    <a:pt x="2926" y="123"/>
                    <a:pt x="2926" y="123"/>
                    <a:pt x="2926" y="123"/>
                  </a:cubicBezTo>
                  <a:cubicBezTo>
                    <a:pt x="2926" y="124"/>
                    <a:pt x="2927" y="124"/>
                    <a:pt x="2927" y="125"/>
                  </a:cubicBezTo>
                  <a:lnTo>
                    <a:pt x="2927" y="153"/>
                  </a:lnTo>
                  <a:close/>
                  <a:moveTo>
                    <a:pt x="2986" y="153"/>
                  </a:moveTo>
                  <a:cubicBezTo>
                    <a:pt x="2985" y="153"/>
                    <a:pt x="2985" y="153"/>
                    <a:pt x="2985" y="153"/>
                  </a:cubicBezTo>
                  <a:cubicBezTo>
                    <a:pt x="2985" y="126"/>
                    <a:pt x="2985" y="126"/>
                    <a:pt x="2985" y="126"/>
                  </a:cubicBezTo>
                  <a:cubicBezTo>
                    <a:pt x="2986" y="125"/>
                    <a:pt x="2986" y="124"/>
                    <a:pt x="2986" y="123"/>
                  </a:cubicBezTo>
                  <a:cubicBezTo>
                    <a:pt x="2986" y="124"/>
                    <a:pt x="2986" y="124"/>
                    <a:pt x="2986" y="125"/>
                  </a:cubicBezTo>
                  <a:lnTo>
                    <a:pt x="2986" y="153"/>
                  </a:lnTo>
                  <a:close/>
                  <a:moveTo>
                    <a:pt x="3052" y="153"/>
                  </a:moveTo>
                  <a:cubicBezTo>
                    <a:pt x="3045" y="153"/>
                    <a:pt x="3045" y="153"/>
                    <a:pt x="3045" y="153"/>
                  </a:cubicBezTo>
                  <a:cubicBezTo>
                    <a:pt x="3045" y="125"/>
                    <a:pt x="3045" y="125"/>
                    <a:pt x="3045" y="125"/>
                  </a:cubicBezTo>
                  <a:cubicBezTo>
                    <a:pt x="3045" y="124"/>
                    <a:pt x="3045" y="123"/>
                    <a:pt x="3045" y="121"/>
                  </a:cubicBezTo>
                  <a:cubicBezTo>
                    <a:pt x="3052" y="121"/>
                    <a:pt x="3052" y="121"/>
                    <a:pt x="3052" y="121"/>
                  </a:cubicBezTo>
                  <a:lnTo>
                    <a:pt x="3052" y="153"/>
                  </a:lnTo>
                  <a:close/>
                  <a:moveTo>
                    <a:pt x="3141" y="108"/>
                  </a:moveTo>
                  <a:cubicBezTo>
                    <a:pt x="3139" y="108"/>
                    <a:pt x="3139" y="108"/>
                    <a:pt x="3139" y="108"/>
                  </a:cubicBezTo>
                  <a:cubicBezTo>
                    <a:pt x="3139" y="105"/>
                    <a:pt x="3139" y="105"/>
                    <a:pt x="3139" y="105"/>
                  </a:cubicBezTo>
                  <a:cubicBezTo>
                    <a:pt x="3141" y="105"/>
                    <a:pt x="3141" y="105"/>
                    <a:pt x="3141" y="105"/>
                  </a:cubicBezTo>
                  <a:lnTo>
                    <a:pt x="3141" y="108"/>
                  </a:lnTo>
                  <a:close/>
                  <a:moveTo>
                    <a:pt x="3394" y="140"/>
                  </a:moveTo>
                  <a:cubicBezTo>
                    <a:pt x="3392" y="140"/>
                    <a:pt x="3392" y="140"/>
                    <a:pt x="3392" y="140"/>
                  </a:cubicBezTo>
                  <a:cubicBezTo>
                    <a:pt x="3392" y="133"/>
                    <a:pt x="3392" y="133"/>
                    <a:pt x="3392" y="133"/>
                  </a:cubicBezTo>
                  <a:cubicBezTo>
                    <a:pt x="3392" y="131"/>
                    <a:pt x="3391" y="130"/>
                    <a:pt x="3390" y="130"/>
                  </a:cubicBezTo>
                  <a:cubicBezTo>
                    <a:pt x="3384" y="130"/>
                    <a:pt x="3384" y="130"/>
                    <a:pt x="3384" y="130"/>
                  </a:cubicBezTo>
                  <a:cubicBezTo>
                    <a:pt x="3384" y="127"/>
                    <a:pt x="3384" y="127"/>
                    <a:pt x="3384" y="127"/>
                  </a:cubicBezTo>
                  <a:cubicBezTo>
                    <a:pt x="3392" y="127"/>
                    <a:pt x="3392" y="127"/>
                    <a:pt x="3392" y="127"/>
                  </a:cubicBezTo>
                  <a:cubicBezTo>
                    <a:pt x="3393" y="127"/>
                    <a:pt x="3394" y="127"/>
                    <a:pt x="3394" y="127"/>
                  </a:cubicBezTo>
                  <a:lnTo>
                    <a:pt x="3394" y="140"/>
                  </a:lnTo>
                  <a:close/>
                </a:path>
              </a:pathLst>
            </a:custGeom>
            <a:solidFill>
              <a:srgbClr val="9BBEB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17" tIns="60959" rIns="121917" bIns="60959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1215892" y="594521"/>
            <a:ext cx="4387699" cy="353941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>
              <a:lnSpc>
                <a:spcPts val="933"/>
              </a:lnSpc>
            </a:pPr>
            <a:r>
              <a:rPr lang="ru-RU" sz="1067" b="1" spc="-13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Федеральная служба по надзору </a:t>
            </a:r>
          </a:p>
          <a:p>
            <a:pPr>
              <a:lnSpc>
                <a:spcPts val="933"/>
              </a:lnSpc>
            </a:pPr>
            <a:r>
              <a:rPr lang="ru-RU" sz="1067" b="1" spc="4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в сфере природопользования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1215894" y="302634"/>
            <a:ext cx="2187452" cy="389785"/>
          </a:xfrm>
          <a:prstGeom prst="rect">
            <a:avLst/>
          </a:prstGeom>
          <a:noFill/>
        </p:spPr>
        <p:txBody>
          <a:bodyPr wrap="none" lIns="121917" tIns="60959" rIns="121917" bIns="60959" rtlCol="0">
            <a:spAutoFit/>
          </a:bodyPr>
          <a:lstStyle/>
          <a:p>
            <a:r>
              <a:rPr lang="ru-RU" sz="1733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РОСПРИРОДНАДЗОР</a:t>
            </a:r>
          </a:p>
        </p:txBody>
      </p:sp>
      <p:pic>
        <p:nvPicPr>
          <p:cNvPr id="157" name="Picture 1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253" y="290355"/>
            <a:ext cx="560004" cy="60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" name="TextBox 101"/>
          <p:cNvSpPr txBox="1"/>
          <p:nvPr/>
        </p:nvSpPr>
        <p:spPr>
          <a:xfrm>
            <a:off x="1568615" y="3352374"/>
            <a:ext cx="8769336" cy="1200327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solidFill>
                  <a:srgbClr val="4B78C3"/>
                </a:solidFill>
                <a:latin typeface="Arial Narrow" pitchFamily="34" charset="0"/>
                <a:cs typeface="Arial" panose="020B0604020202020204" pitchFamily="34" charset="0"/>
              </a:rPr>
              <a:t>Итоги </a:t>
            </a:r>
            <a:r>
              <a:rPr lang="ru-RU" sz="2800" b="1" dirty="0" smtClean="0">
                <a:solidFill>
                  <a:srgbClr val="4B78C3"/>
                </a:solidFill>
                <a:latin typeface="Arial Narrow" pitchFamily="34" charset="0"/>
                <a:cs typeface="Arial" panose="020B0604020202020204" pitchFamily="34" charset="0"/>
              </a:rPr>
              <a:t>контрольно-надзорной деятельности </a:t>
            </a:r>
          </a:p>
          <a:p>
            <a:pPr>
              <a:lnSpc>
                <a:spcPts val="2800"/>
              </a:lnSpc>
            </a:pPr>
            <a:r>
              <a:rPr lang="ru-RU" sz="2800" b="1" dirty="0" smtClean="0">
                <a:solidFill>
                  <a:srgbClr val="4B78C3"/>
                </a:solidFill>
                <a:latin typeface="Arial Narrow" pitchFamily="34" charset="0"/>
                <a:cs typeface="Arial" panose="020B0604020202020204" pitchFamily="34" charset="0"/>
              </a:rPr>
              <a:t>Управления </a:t>
            </a:r>
            <a:r>
              <a:rPr lang="ru-RU" sz="2800" b="1" dirty="0">
                <a:solidFill>
                  <a:srgbClr val="4B78C3"/>
                </a:solidFill>
                <a:latin typeface="Arial Narrow" pitchFamily="34" charset="0"/>
                <a:cs typeface="Arial" panose="020B0604020202020204" pitchFamily="34" charset="0"/>
              </a:rPr>
              <a:t>Росприроднадзора по Архангельской области за </a:t>
            </a:r>
            <a:r>
              <a:rPr lang="ru-RU" sz="2800" b="1" dirty="0" smtClean="0">
                <a:solidFill>
                  <a:srgbClr val="4B78C3"/>
                </a:solidFill>
                <a:latin typeface="Arial Narrow" pitchFamily="34" charset="0"/>
                <a:cs typeface="Arial" panose="020B0604020202020204" pitchFamily="34" charset="0"/>
              </a:rPr>
              <a:t>1 квартал 2019 года</a:t>
            </a:r>
            <a:endParaRPr lang="ru-RU" sz="2800" b="1" dirty="0">
              <a:solidFill>
                <a:schemeClr val="accent1">
                  <a:lumMod val="60000"/>
                  <a:lumOff val="4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1394946" y="2890646"/>
            <a:ext cx="25200" cy="1402612"/>
            <a:chOff x="2476018" y="1450789"/>
            <a:chExt cx="25200" cy="1219417"/>
          </a:xfrm>
        </p:grpSpPr>
        <p:sp>
          <p:nvSpPr>
            <p:cNvPr id="96" name="Прямоугольник 95"/>
            <p:cNvSpPr/>
            <p:nvPr/>
          </p:nvSpPr>
          <p:spPr>
            <a:xfrm>
              <a:off x="2476018" y="1793861"/>
              <a:ext cx="25200" cy="876345"/>
            </a:xfrm>
            <a:prstGeom prst="rect">
              <a:avLst/>
            </a:prstGeom>
            <a:solidFill>
              <a:srgbClr val="4A79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ru-RU"/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2476018" y="1450789"/>
              <a:ext cx="25200" cy="424239"/>
            </a:xfrm>
            <a:prstGeom prst="rect">
              <a:avLst/>
            </a:prstGeom>
            <a:solidFill>
              <a:srgbClr val="2E92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04" name="Прямоугольник 103"/>
          <p:cNvSpPr/>
          <p:nvPr/>
        </p:nvSpPr>
        <p:spPr>
          <a:xfrm>
            <a:off x="1394946" y="4780166"/>
            <a:ext cx="36000" cy="612000"/>
          </a:xfrm>
          <a:prstGeom prst="rect">
            <a:avLst/>
          </a:prstGeom>
          <a:solidFill>
            <a:srgbClr val="7DA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lang="ru-RU" sz="2400"/>
          </a:p>
        </p:txBody>
      </p:sp>
      <p:sp>
        <p:nvSpPr>
          <p:cNvPr id="105" name="Прямоугольник 104"/>
          <p:cNvSpPr/>
          <p:nvPr/>
        </p:nvSpPr>
        <p:spPr>
          <a:xfrm>
            <a:off x="1669199" y="4751138"/>
            <a:ext cx="907227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ts val="2200"/>
              </a:lnSpc>
            </a:pPr>
            <a:r>
              <a:rPr lang="ru-RU" sz="2100" b="1" spc="-30" dirty="0">
                <a:solidFill>
                  <a:srgbClr val="4D7877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Руководитель Управления Федеральной службы по надзору в сфере природопользования (Росприроднадзора) по Архангельской области</a:t>
            </a:r>
            <a:endParaRPr lang="ru-RU" sz="2200" b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ts val="2200"/>
              </a:lnSpc>
            </a:pPr>
            <a:r>
              <a:rPr lang="ru-RU" sz="22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ГОРНИХ </a:t>
            </a:r>
            <a:r>
              <a:rPr lang="ru-RU" sz="2200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АЛЕКСАНДР ФЕДОРОВИЧ</a:t>
            </a:r>
            <a:endParaRPr lang="ru-RU" sz="2000" b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6" name="Группа 105"/>
          <p:cNvGrpSpPr/>
          <p:nvPr/>
        </p:nvGrpSpPr>
        <p:grpSpPr>
          <a:xfrm>
            <a:off x="-4234" y="6707145"/>
            <a:ext cx="12228251" cy="194923"/>
            <a:chOff x="1219332" y="7391991"/>
            <a:chExt cx="12228251" cy="194923"/>
          </a:xfrm>
        </p:grpSpPr>
        <p:sp>
          <p:nvSpPr>
            <p:cNvPr id="107" name="Прямоугольник 106"/>
            <p:cNvSpPr/>
            <p:nvPr/>
          </p:nvSpPr>
          <p:spPr>
            <a:xfrm rot="5400000">
              <a:off x="6630132" y="2054479"/>
              <a:ext cx="14400" cy="10836000"/>
            </a:xfrm>
            <a:prstGeom prst="rect">
              <a:avLst/>
            </a:prstGeom>
            <a:solidFill>
              <a:srgbClr val="A1BF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8788497" y="7391991"/>
              <a:ext cx="4659086" cy="19492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 defTabSz="914400">
                <a:lnSpc>
                  <a:spcPts val="800"/>
                </a:lnSpc>
                <a:buClr>
                  <a:schemeClr val="accent1"/>
                </a:buClr>
                <a:buSzPct val="100000"/>
                <a:buFont typeface="Symbol" pitchFamily="18" charset="2"/>
                <a:buNone/>
              </a:pPr>
              <a:r>
                <a:rPr lang="ru-RU" sz="1200" spc="-20" dirty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г. Архангельск – </a:t>
              </a:r>
              <a:r>
                <a:rPr lang="ru-RU" sz="1200" spc="-20" dirty="0" smtClean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15.05..2019</a:t>
              </a:r>
              <a:endParaRPr lang="ru-RU" sz="1200" spc="-20" dirty="0">
                <a:solidFill>
                  <a:srgbClr val="557D73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1" name="Прямоугольник 100"/>
          <p:cNvSpPr/>
          <p:nvPr/>
        </p:nvSpPr>
        <p:spPr>
          <a:xfrm>
            <a:off x="1614335" y="2851685"/>
            <a:ext cx="58336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100" dirty="0" smtClean="0">
                <a:solidFill>
                  <a:srgbClr val="2E9271"/>
                </a:solidFill>
                <a:latin typeface="Arial Narrow" pitchFamily="34" charset="0"/>
              </a:rPr>
              <a:t>«ЕДИНЫЙ ДЕНЬ ОТЧЕТНОСТИ»</a:t>
            </a:r>
            <a:endParaRPr lang="ru-RU" sz="1600" dirty="0">
              <a:solidFill>
                <a:srgbClr val="84D8B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944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араллелограмм 53"/>
          <p:cNvSpPr/>
          <p:nvPr/>
        </p:nvSpPr>
        <p:spPr>
          <a:xfrm>
            <a:off x="11558493" y="0"/>
            <a:ext cx="633507" cy="18000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0" tIns="60940" rIns="121880" bIns="60940" rtlCol="0" anchor="ctr"/>
          <a:lstStyle/>
          <a:p>
            <a:pPr algn="ctr" defTabSz="945474"/>
            <a:fld id="{85422F85-3711-4FE9-8BA5-CA3C085153EA}" type="slidenum">
              <a:rPr lang="ru-RU" sz="10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45474"/>
              <a:t>2</a:t>
            </a:fld>
            <a:endParaRPr lang="ru-RU" sz="10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615"/>
          <p:cNvGrpSpPr/>
          <p:nvPr/>
        </p:nvGrpSpPr>
        <p:grpSpPr>
          <a:xfrm>
            <a:off x="-3156" y="282493"/>
            <a:ext cx="12205000" cy="229680"/>
            <a:chOff x="-7110079" y="1465263"/>
            <a:chExt cx="11266154" cy="212012"/>
          </a:xfrm>
          <a:solidFill>
            <a:srgbClr val="9BBEBE"/>
          </a:solidFill>
        </p:grpSpPr>
        <p:sp>
          <p:nvSpPr>
            <p:cNvPr id="57" name="Rectangle 114"/>
            <p:cNvSpPr>
              <a:spLocks noChangeArrowheads="1"/>
            </p:cNvSpPr>
            <p:nvPr/>
          </p:nvSpPr>
          <p:spPr bwMode="auto">
            <a:xfrm flipV="1">
              <a:off x="-7110079" y="1662875"/>
              <a:ext cx="9127388" cy="14400"/>
            </a:xfrm>
            <a:prstGeom prst="rect">
              <a:avLst/>
            </a:prstGeom>
            <a:solidFill>
              <a:srgbClr val="9B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srgbClr val="9BBEBE"/>
                </a:solidFill>
              </a:endParaRPr>
            </a:p>
          </p:txBody>
        </p:sp>
        <p:sp>
          <p:nvSpPr>
            <p:cNvPr id="58" name="Freeform 115"/>
            <p:cNvSpPr>
              <a:spLocks noEditPoints="1"/>
            </p:cNvSpPr>
            <p:nvPr/>
          </p:nvSpPr>
          <p:spPr bwMode="auto">
            <a:xfrm>
              <a:off x="2016125" y="1465263"/>
              <a:ext cx="2139950" cy="211137"/>
            </a:xfrm>
            <a:custGeom>
              <a:avLst/>
              <a:gdLst/>
              <a:ahLst/>
              <a:cxnLst>
                <a:cxn ang="0">
                  <a:pos x="610" y="34"/>
                </a:cxn>
                <a:cxn ang="0">
                  <a:pos x="592" y="32"/>
                </a:cxn>
                <a:cxn ang="0">
                  <a:pos x="569" y="36"/>
                </a:cxn>
                <a:cxn ang="0">
                  <a:pos x="584" y="59"/>
                </a:cxn>
                <a:cxn ang="0">
                  <a:pos x="544" y="34"/>
                </a:cxn>
                <a:cxn ang="0">
                  <a:pos x="464" y="39"/>
                </a:cxn>
                <a:cxn ang="0">
                  <a:pos x="440" y="14"/>
                </a:cxn>
                <a:cxn ang="0">
                  <a:pos x="386" y="59"/>
                </a:cxn>
                <a:cxn ang="0">
                  <a:pos x="316" y="34"/>
                </a:cxn>
                <a:cxn ang="0">
                  <a:pos x="300" y="22"/>
                </a:cxn>
                <a:cxn ang="0">
                  <a:pos x="279" y="14"/>
                </a:cxn>
                <a:cxn ang="0">
                  <a:pos x="275" y="28"/>
                </a:cxn>
                <a:cxn ang="0">
                  <a:pos x="252" y="22"/>
                </a:cxn>
                <a:cxn ang="0">
                  <a:pos x="211" y="20"/>
                </a:cxn>
                <a:cxn ang="0">
                  <a:pos x="191" y="44"/>
                </a:cxn>
                <a:cxn ang="0">
                  <a:pos x="180" y="10"/>
                </a:cxn>
                <a:cxn ang="0">
                  <a:pos x="154" y="8"/>
                </a:cxn>
                <a:cxn ang="0">
                  <a:pos x="142" y="58"/>
                </a:cxn>
                <a:cxn ang="0">
                  <a:pos x="131" y="58"/>
                </a:cxn>
                <a:cxn ang="0">
                  <a:pos x="112" y="34"/>
                </a:cxn>
                <a:cxn ang="0">
                  <a:pos x="88" y="47"/>
                </a:cxn>
                <a:cxn ang="0">
                  <a:pos x="69" y="36"/>
                </a:cxn>
                <a:cxn ang="0">
                  <a:pos x="44" y="38"/>
                </a:cxn>
                <a:cxn ang="0">
                  <a:pos x="17" y="56"/>
                </a:cxn>
                <a:cxn ang="0">
                  <a:pos x="18" y="60"/>
                </a:cxn>
                <a:cxn ang="0">
                  <a:pos x="44" y="43"/>
                </a:cxn>
                <a:cxn ang="0">
                  <a:pos x="67" y="40"/>
                </a:cxn>
                <a:cxn ang="0">
                  <a:pos x="88" y="52"/>
                </a:cxn>
                <a:cxn ang="0">
                  <a:pos x="114" y="43"/>
                </a:cxn>
                <a:cxn ang="0">
                  <a:pos x="133" y="62"/>
                </a:cxn>
                <a:cxn ang="0">
                  <a:pos x="140" y="62"/>
                </a:cxn>
                <a:cxn ang="0">
                  <a:pos x="151" y="14"/>
                </a:cxn>
                <a:cxn ang="0">
                  <a:pos x="176" y="12"/>
                </a:cxn>
                <a:cxn ang="0">
                  <a:pos x="191" y="64"/>
                </a:cxn>
                <a:cxn ang="0">
                  <a:pos x="207" y="8"/>
                </a:cxn>
                <a:cxn ang="0">
                  <a:pos x="222" y="16"/>
                </a:cxn>
                <a:cxn ang="0">
                  <a:pos x="227" y="48"/>
                </a:cxn>
                <a:cxn ang="0">
                  <a:pos x="268" y="48"/>
                </a:cxn>
                <a:cxn ang="0">
                  <a:pos x="276" y="61"/>
                </a:cxn>
                <a:cxn ang="0">
                  <a:pos x="279" y="30"/>
                </a:cxn>
                <a:cxn ang="0">
                  <a:pos x="283" y="16"/>
                </a:cxn>
                <a:cxn ang="0">
                  <a:pos x="296" y="24"/>
                </a:cxn>
                <a:cxn ang="0">
                  <a:pos x="301" y="36"/>
                </a:cxn>
                <a:cxn ang="0">
                  <a:pos x="314" y="63"/>
                </a:cxn>
                <a:cxn ang="0">
                  <a:pos x="377" y="33"/>
                </a:cxn>
                <a:cxn ang="0">
                  <a:pos x="390" y="61"/>
                </a:cxn>
                <a:cxn ang="0">
                  <a:pos x="446" y="63"/>
                </a:cxn>
                <a:cxn ang="0">
                  <a:pos x="468" y="36"/>
                </a:cxn>
                <a:cxn ang="0">
                  <a:pos x="560" y="61"/>
                </a:cxn>
                <a:cxn ang="0">
                  <a:pos x="588" y="61"/>
                </a:cxn>
                <a:cxn ang="0">
                  <a:pos x="608" y="63"/>
                </a:cxn>
                <a:cxn ang="0">
                  <a:pos x="612" y="59"/>
                </a:cxn>
                <a:cxn ang="0">
                  <a:pos x="244" y="37"/>
                </a:cxn>
                <a:cxn ang="0">
                  <a:pos x="238" y="37"/>
                </a:cxn>
                <a:cxn ang="0">
                  <a:pos x="256" y="32"/>
                </a:cxn>
                <a:cxn ang="0">
                  <a:pos x="272" y="45"/>
                </a:cxn>
                <a:cxn ang="0">
                  <a:pos x="316" y="39"/>
                </a:cxn>
                <a:cxn ang="0">
                  <a:pos x="591" y="49"/>
                </a:cxn>
                <a:cxn ang="0">
                  <a:pos x="591" y="44"/>
                </a:cxn>
                <a:cxn ang="0">
                  <a:pos x="604" y="42"/>
                </a:cxn>
                <a:cxn ang="0">
                  <a:pos x="603" y="44"/>
                </a:cxn>
              </a:cxnLst>
              <a:rect l="0" t="0" r="r" b="b"/>
              <a:pathLst>
                <a:path w="652" h="64">
                  <a:moveTo>
                    <a:pt x="612" y="59"/>
                  </a:moveTo>
                  <a:cubicBezTo>
                    <a:pt x="610" y="41"/>
                    <a:pt x="610" y="41"/>
                    <a:pt x="610" y="41"/>
                  </a:cubicBezTo>
                  <a:cubicBezTo>
                    <a:pt x="620" y="47"/>
                    <a:pt x="620" y="47"/>
                    <a:pt x="622" y="46"/>
                  </a:cubicBezTo>
                  <a:cubicBezTo>
                    <a:pt x="622" y="45"/>
                    <a:pt x="622" y="44"/>
                    <a:pt x="622" y="44"/>
                  </a:cubicBezTo>
                  <a:cubicBezTo>
                    <a:pt x="622" y="43"/>
                    <a:pt x="621" y="41"/>
                    <a:pt x="610" y="34"/>
                  </a:cubicBezTo>
                  <a:cubicBezTo>
                    <a:pt x="610" y="34"/>
                    <a:pt x="610" y="34"/>
                    <a:pt x="610" y="34"/>
                  </a:cubicBezTo>
                  <a:cubicBezTo>
                    <a:pt x="616" y="22"/>
                    <a:pt x="615" y="21"/>
                    <a:pt x="614" y="20"/>
                  </a:cubicBezTo>
                  <a:cubicBezTo>
                    <a:pt x="613" y="20"/>
                    <a:pt x="613" y="20"/>
                    <a:pt x="612" y="20"/>
                  </a:cubicBezTo>
                  <a:cubicBezTo>
                    <a:pt x="611" y="21"/>
                    <a:pt x="609" y="22"/>
                    <a:pt x="605" y="33"/>
                  </a:cubicBezTo>
                  <a:cubicBezTo>
                    <a:pt x="604" y="33"/>
                    <a:pt x="604" y="33"/>
                    <a:pt x="604" y="33"/>
                  </a:cubicBezTo>
                  <a:cubicBezTo>
                    <a:pt x="600" y="34"/>
                    <a:pt x="597" y="34"/>
                    <a:pt x="595" y="35"/>
                  </a:cubicBezTo>
                  <a:cubicBezTo>
                    <a:pt x="593" y="33"/>
                    <a:pt x="592" y="32"/>
                    <a:pt x="592" y="32"/>
                  </a:cubicBezTo>
                  <a:cubicBezTo>
                    <a:pt x="592" y="32"/>
                    <a:pt x="592" y="32"/>
                    <a:pt x="592" y="32"/>
                  </a:cubicBezTo>
                  <a:cubicBezTo>
                    <a:pt x="598" y="19"/>
                    <a:pt x="597" y="19"/>
                    <a:pt x="596" y="18"/>
                  </a:cubicBezTo>
                  <a:cubicBezTo>
                    <a:pt x="595" y="18"/>
                    <a:pt x="594" y="18"/>
                    <a:pt x="594" y="18"/>
                  </a:cubicBezTo>
                  <a:cubicBezTo>
                    <a:pt x="593" y="18"/>
                    <a:pt x="591" y="19"/>
                    <a:pt x="586" y="31"/>
                  </a:cubicBezTo>
                  <a:cubicBezTo>
                    <a:pt x="586" y="31"/>
                    <a:pt x="586" y="31"/>
                    <a:pt x="586" y="31"/>
                  </a:cubicBezTo>
                  <a:cubicBezTo>
                    <a:pt x="569" y="33"/>
                    <a:pt x="569" y="34"/>
                    <a:pt x="569" y="36"/>
                  </a:cubicBezTo>
                  <a:cubicBezTo>
                    <a:pt x="569" y="36"/>
                    <a:pt x="569" y="37"/>
                    <a:pt x="570" y="37"/>
                  </a:cubicBezTo>
                  <a:cubicBezTo>
                    <a:pt x="571" y="38"/>
                    <a:pt x="573" y="39"/>
                    <a:pt x="585" y="37"/>
                  </a:cubicBezTo>
                  <a:cubicBezTo>
                    <a:pt x="585" y="46"/>
                    <a:pt x="585" y="46"/>
                    <a:pt x="585" y="46"/>
                  </a:cubicBezTo>
                  <a:cubicBezTo>
                    <a:pt x="584" y="47"/>
                    <a:pt x="584" y="47"/>
                    <a:pt x="584" y="47"/>
                  </a:cubicBezTo>
                  <a:cubicBezTo>
                    <a:pt x="584" y="47"/>
                    <a:pt x="584" y="47"/>
                    <a:pt x="584" y="48"/>
                  </a:cubicBezTo>
                  <a:cubicBezTo>
                    <a:pt x="584" y="59"/>
                    <a:pt x="584" y="59"/>
                    <a:pt x="584" y="59"/>
                  </a:cubicBezTo>
                  <a:cubicBezTo>
                    <a:pt x="564" y="59"/>
                    <a:pt x="564" y="59"/>
                    <a:pt x="564" y="59"/>
                  </a:cubicBezTo>
                  <a:cubicBezTo>
                    <a:pt x="564" y="41"/>
                    <a:pt x="564" y="41"/>
                    <a:pt x="564" y="41"/>
                  </a:cubicBezTo>
                  <a:cubicBezTo>
                    <a:pt x="564" y="40"/>
                    <a:pt x="564" y="40"/>
                    <a:pt x="564" y="39"/>
                  </a:cubicBezTo>
                  <a:cubicBezTo>
                    <a:pt x="563" y="39"/>
                    <a:pt x="563" y="39"/>
                    <a:pt x="562" y="39"/>
                  </a:cubicBezTo>
                  <a:cubicBezTo>
                    <a:pt x="544" y="39"/>
                    <a:pt x="544" y="39"/>
                    <a:pt x="544" y="39"/>
                  </a:cubicBezTo>
                  <a:cubicBezTo>
                    <a:pt x="544" y="34"/>
                    <a:pt x="544" y="34"/>
                    <a:pt x="544" y="34"/>
                  </a:cubicBezTo>
                  <a:cubicBezTo>
                    <a:pt x="544" y="34"/>
                    <a:pt x="544" y="33"/>
                    <a:pt x="543" y="33"/>
                  </a:cubicBezTo>
                  <a:cubicBezTo>
                    <a:pt x="543" y="33"/>
                    <a:pt x="542" y="32"/>
                    <a:pt x="542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5" y="32"/>
                    <a:pt x="464" y="33"/>
                    <a:pt x="464" y="34"/>
                  </a:cubicBezTo>
                  <a:cubicBezTo>
                    <a:pt x="464" y="39"/>
                    <a:pt x="464" y="39"/>
                    <a:pt x="464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5" y="39"/>
                    <a:pt x="444" y="39"/>
                    <a:pt x="444" y="41"/>
                  </a:cubicBezTo>
                  <a:cubicBezTo>
                    <a:pt x="444" y="59"/>
                    <a:pt x="444" y="59"/>
                    <a:pt x="444" y="59"/>
                  </a:cubicBezTo>
                  <a:cubicBezTo>
                    <a:pt x="440" y="59"/>
                    <a:pt x="440" y="59"/>
                    <a:pt x="440" y="59"/>
                  </a:cubicBezTo>
                  <a:cubicBezTo>
                    <a:pt x="440" y="14"/>
                    <a:pt x="440" y="14"/>
                    <a:pt x="440" y="14"/>
                  </a:cubicBezTo>
                  <a:cubicBezTo>
                    <a:pt x="440" y="13"/>
                    <a:pt x="439" y="12"/>
                    <a:pt x="439" y="12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13" y="0"/>
                    <a:pt x="413" y="0"/>
                    <a:pt x="412" y="0"/>
                  </a:cubicBezTo>
                  <a:cubicBezTo>
                    <a:pt x="388" y="12"/>
                    <a:pt x="388" y="12"/>
                    <a:pt x="388" y="12"/>
                  </a:cubicBezTo>
                  <a:cubicBezTo>
                    <a:pt x="387" y="12"/>
                    <a:pt x="386" y="13"/>
                    <a:pt x="386" y="14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1" y="59"/>
                    <a:pt x="381" y="59"/>
                    <a:pt x="381" y="59"/>
                  </a:cubicBezTo>
                  <a:cubicBezTo>
                    <a:pt x="381" y="31"/>
                    <a:pt x="381" y="31"/>
                    <a:pt x="381" y="31"/>
                  </a:cubicBezTo>
                  <a:cubicBezTo>
                    <a:pt x="381" y="30"/>
                    <a:pt x="381" y="29"/>
                    <a:pt x="380" y="29"/>
                  </a:cubicBezTo>
                  <a:cubicBezTo>
                    <a:pt x="380" y="29"/>
                    <a:pt x="379" y="29"/>
                    <a:pt x="379" y="29"/>
                  </a:cubicBezTo>
                  <a:cubicBezTo>
                    <a:pt x="329" y="42"/>
                    <a:pt x="329" y="42"/>
                    <a:pt x="329" y="42"/>
                  </a:cubicBezTo>
                  <a:cubicBezTo>
                    <a:pt x="327" y="37"/>
                    <a:pt x="322" y="34"/>
                    <a:pt x="316" y="34"/>
                  </a:cubicBezTo>
                  <a:cubicBezTo>
                    <a:pt x="305" y="34"/>
                    <a:pt x="305" y="34"/>
                    <a:pt x="305" y="34"/>
                  </a:cubicBezTo>
                  <a:cubicBezTo>
                    <a:pt x="305" y="30"/>
                    <a:pt x="305" y="30"/>
                    <a:pt x="305" y="30"/>
                  </a:cubicBezTo>
                  <a:cubicBezTo>
                    <a:pt x="305" y="28"/>
                    <a:pt x="304" y="28"/>
                    <a:pt x="303" y="28"/>
                  </a:cubicBezTo>
                  <a:cubicBezTo>
                    <a:pt x="302" y="28"/>
                    <a:pt x="302" y="28"/>
                    <a:pt x="302" y="28"/>
                  </a:cubicBezTo>
                  <a:cubicBezTo>
                    <a:pt x="302" y="24"/>
                    <a:pt x="302" y="24"/>
                    <a:pt x="302" y="24"/>
                  </a:cubicBezTo>
                  <a:cubicBezTo>
                    <a:pt x="302" y="23"/>
                    <a:pt x="302" y="22"/>
                    <a:pt x="300" y="22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15"/>
                    <a:pt x="299" y="14"/>
                    <a:pt x="298" y="14"/>
                  </a:cubicBezTo>
                  <a:cubicBezTo>
                    <a:pt x="298" y="14"/>
                    <a:pt x="298" y="14"/>
                    <a:pt x="298" y="14"/>
                  </a:cubicBezTo>
                  <a:cubicBezTo>
                    <a:pt x="297" y="9"/>
                    <a:pt x="293" y="6"/>
                    <a:pt x="288" y="6"/>
                  </a:cubicBezTo>
                  <a:cubicBezTo>
                    <a:pt x="284" y="6"/>
                    <a:pt x="280" y="9"/>
                    <a:pt x="279" y="14"/>
                  </a:cubicBezTo>
                  <a:cubicBezTo>
                    <a:pt x="279" y="14"/>
                    <a:pt x="279" y="14"/>
                    <a:pt x="279" y="14"/>
                  </a:cubicBezTo>
                  <a:cubicBezTo>
                    <a:pt x="278" y="14"/>
                    <a:pt x="277" y="15"/>
                    <a:pt x="277" y="16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5" y="22"/>
                    <a:pt x="275" y="23"/>
                    <a:pt x="275" y="24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4" y="28"/>
                    <a:pt x="274" y="28"/>
                    <a:pt x="274" y="28"/>
                  </a:cubicBezTo>
                  <a:cubicBezTo>
                    <a:pt x="273" y="28"/>
                    <a:pt x="272" y="28"/>
                    <a:pt x="272" y="30"/>
                  </a:cubicBezTo>
                  <a:cubicBezTo>
                    <a:pt x="272" y="32"/>
                    <a:pt x="272" y="32"/>
                    <a:pt x="272" y="32"/>
                  </a:cubicBezTo>
                  <a:cubicBezTo>
                    <a:pt x="261" y="32"/>
                    <a:pt x="261" y="32"/>
                    <a:pt x="261" y="32"/>
                  </a:cubicBezTo>
                  <a:cubicBezTo>
                    <a:pt x="261" y="30"/>
                    <a:pt x="261" y="30"/>
                    <a:pt x="261" y="30"/>
                  </a:cubicBezTo>
                  <a:cubicBezTo>
                    <a:pt x="261" y="26"/>
                    <a:pt x="257" y="22"/>
                    <a:pt x="252" y="22"/>
                  </a:cubicBezTo>
                  <a:cubicBezTo>
                    <a:pt x="226" y="22"/>
                    <a:pt x="226" y="22"/>
                    <a:pt x="226" y="22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26" y="13"/>
                    <a:pt x="225" y="12"/>
                    <a:pt x="224" y="12"/>
                  </a:cubicBezTo>
                  <a:cubicBezTo>
                    <a:pt x="213" y="12"/>
                    <a:pt x="213" y="12"/>
                    <a:pt x="213" y="12"/>
                  </a:cubicBezTo>
                  <a:cubicBezTo>
                    <a:pt x="212" y="12"/>
                    <a:pt x="211" y="13"/>
                    <a:pt x="211" y="14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1" y="6"/>
                    <a:pt x="211" y="6"/>
                    <a:pt x="211" y="6"/>
                  </a:cubicBezTo>
                  <a:cubicBezTo>
                    <a:pt x="211" y="5"/>
                    <a:pt x="210" y="4"/>
                    <a:pt x="209" y="4"/>
                  </a:cubicBezTo>
                  <a:cubicBezTo>
                    <a:pt x="198" y="4"/>
                    <a:pt x="198" y="4"/>
                    <a:pt x="198" y="4"/>
                  </a:cubicBezTo>
                  <a:cubicBezTo>
                    <a:pt x="197" y="4"/>
                    <a:pt x="196" y="5"/>
                    <a:pt x="196" y="6"/>
                  </a:cubicBezTo>
                  <a:cubicBezTo>
                    <a:pt x="195" y="44"/>
                    <a:pt x="195" y="44"/>
                    <a:pt x="195" y="44"/>
                  </a:cubicBezTo>
                  <a:cubicBezTo>
                    <a:pt x="191" y="44"/>
                    <a:pt x="191" y="44"/>
                    <a:pt x="191" y="44"/>
                  </a:cubicBezTo>
                  <a:cubicBezTo>
                    <a:pt x="190" y="44"/>
                    <a:pt x="189" y="44"/>
                    <a:pt x="189" y="46"/>
                  </a:cubicBezTo>
                  <a:cubicBezTo>
                    <a:pt x="189" y="60"/>
                    <a:pt x="189" y="60"/>
                    <a:pt x="189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12"/>
                    <a:pt x="187" y="12"/>
                    <a:pt x="187" y="12"/>
                  </a:cubicBezTo>
                  <a:cubicBezTo>
                    <a:pt x="187" y="11"/>
                    <a:pt x="186" y="10"/>
                    <a:pt x="185" y="10"/>
                  </a:cubicBezTo>
                  <a:cubicBezTo>
                    <a:pt x="180" y="10"/>
                    <a:pt x="180" y="10"/>
                    <a:pt x="180" y="10"/>
                  </a:cubicBezTo>
                  <a:cubicBezTo>
                    <a:pt x="180" y="8"/>
                    <a:pt x="180" y="8"/>
                    <a:pt x="180" y="8"/>
                  </a:cubicBezTo>
                  <a:cubicBezTo>
                    <a:pt x="180" y="7"/>
                    <a:pt x="179" y="6"/>
                    <a:pt x="178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5" y="6"/>
                    <a:pt x="155" y="6"/>
                    <a:pt x="154" y="6"/>
                  </a:cubicBezTo>
                  <a:cubicBezTo>
                    <a:pt x="154" y="7"/>
                    <a:pt x="154" y="7"/>
                    <a:pt x="154" y="8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8" y="10"/>
                    <a:pt x="147" y="11"/>
                    <a:pt x="147" y="12"/>
                  </a:cubicBezTo>
                  <a:cubicBezTo>
                    <a:pt x="147" y="60"/>
                    <a:pt x="147" y="60"/>
                    <a:pt x="147" y="60"/>
                  </a:cubicBezTo>
                  <a:cubicBezTo>
                    <a:pt x="144" y="60"/>
                    <a:pt x="144" y="60"/>
                    <a:pt x="144" y="60"/>
                  </a:cubicBezTo>
                  <a:cubicBezTo>
                    <a:pt x="144" y="59"/>
                    <a:pt x="143" y="58"/>
                    <a:pt x="142" y="58"/>
                  </a:cubicBezTo>
                  <a:cubicBezTo>
                    <a:pt x="140" y="58"/>
                    <a:pt x="140" y="58"/>
                    <a:pt x="140" y="5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40"/>
                    <a:pt x="139" y="39"/>
                    <a:pt x="138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39"/>
                    <a:pt x="131" y="40"/>
                    <a:pt x="131" y="41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7"/>
                    <a:pt x="130" y="36"/>
                    <a:pt x="129" y="36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4" y="32"/>
                    <a:pt x="113" y="32"/>
                    <a:pt x="113" y="32"/>
                  </a:cubicBezTo>
                  <a:cubicBezTo>
                    <a:pt x="112" y="33"/>
                    <a:pt x="112" y="33"/>
                    <a:pt x="112" y="34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7" y="44"/>
                    <a:pt x="97" y="45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6" y="47"/>
                    <a:pt x="85" y="46"/>
                    <a:pt x="83" y="45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1"/>
                    <a:pt x="72" y="40"/>
                    <a:pt x="71" y="39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4" y="38"/>
                    <a:pt x="43" y="38"/>
                    <a:pt x="43" y="38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1" y="47"/>
                    <a:pt x="31" y="47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4" y="57"/>
                    <a:pt x="11" y="57"/>
                    <a:pt x="8" y="5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2" y="61"/>
                    <a:pt x="15" y="61"/>
                    <a:pt x="18" y="60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59"/>
                    <a:pt x="23" y="59"/>
                    <a:pt x="24" y="59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8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5"/>
                    <a:pt x="46" y="45"/>
                    <a:pt x="47" y="45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6" y="42"/>
                    <a:pt x="56" y="42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70" y="43"/>
                    <a:pt x="71" y="44"/>
                    <a:pt x="72" y="46"/>
                  </a:cubicBezTo>
                  <a:cubicBezTo>
                    <a:pt x="72" y="46"/>
                    <a:pt x="73" y="46"/>
                    <a:pt x="73" y="46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3" y="49"/>
                    <a:pt x="84" y="50"/>
                    <a:pt x="86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60"/>
                    <a:pt x="99" y="60"/>
                    <a:pt x="100" y="60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6" y="42"/>
                    <a:pt x="116" y="41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1"/>
                    <a:pt x="128" y="62"/>
                    <a:pt x="129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4" y="62"/>
                    <a:pt x="135" y="61"/>
                    <a:pt x="135" y="60"/>
                  </a:cubicBezTo>
                  <a:cubicBezTo>
                    <a:pt x="135" y="43"/>
                    <a:pt x="135" y="43"/>
                    <a:pt x="135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1"/>
                    <a:pt x="137" y="62"/>
                    <a:pt x="138" y="62"/>
                  </a:cubicBezTo>
                  <a:cubicBezTo>
                    <a:pt x="140" y="62"/>
                    <a:pt x="140" y="62"/>
                    <a:pt x="140" y="62"/>
                  </a:cubicBezTo>
                  <a:cubicBezTo>
                    <a:pt x="141" y="63"/>
                    <a:pt x="141" y="63"/>
                    <a:pt x="141" y="63"/>
                  </a:cubicBezTo>
                  <a:cubicBezTo>
                    <a:pt x="141" y="63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0" y="64"/>
                    <a:pt x="151" y="63"/>
                    <a:pt x="151" y="62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7" y="14"/>
                    <a:pt x="158" y="13"/>
                    <a:pt x="158" y="12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76" y="10"/>
                    <a:pt x="176" y="10"/>
                    <a:pt x="176" y="10"/>
                  </a:cubicBezTo>
                  <a:cubicBezTo>
                    <a:pt x="176" y="12"/>
                    <a:pt x="176" y="12"/>
                    <a:pt x="176" y="12"/>
                  </a:cubicBezTo>
                  <a:cubicBezTo>
                    <a:pt x="176" y="13"/>
                    <a:pt x="177" y="14"/>
                    <a:pt x="178" y="14"/>
                  </a:cubicBezTo>
                  <a:cubicBezTo>
                    <a:pt x="183" y="14"/>
                    <a:pt x="183" y="14"/>
                    <a:pt x="183" y="14"/>
                  </a:cubicBezTo>
                  <a:cubicBezTo>
                    <a:pt x="182" y="62"/>
                    <a:pt x="182" y="62"/>
                    <a:pt x="182" y="62"/>
                  </a:cubicBezTo>
                  <a:cubicBezTo>
                    <a:pt x="182" y="62"/>
                    <a:pt x="183" y="63"/>
                    <a:pt x="183" y="63"/>
                  </a:cubicBezTo>
                  <a:cubicBezTo>
                    <a:pt x="183" y="63"/>
                    <a:pt x="184" y="64"/>
                    <a:pt x="184" y="64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93" y="64"/>
                    <a:pt x="193" y="63"/>
                    <a:pt x="193" y="62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8" y="48"/>
                    <a:pt x="199" y="47"/>
                    <a:pt x="199" y="46"/>
                  </a:cubicBezTo>
                  <a:cubicBezTo>
                    <a:pt x="200" y="8"/>
                    <a:pt x="200" y="8"/>
                    <a:pt x="200" y="8"/>
                  </a:cubicBezTo>
                  <a:cubicBezTo>
                    <a:pt x="207" y="8"/>
                    <a:pt x="207" y="8"/>
                    <a:pt x="207" y="8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8" y="47"/>
                    <a:pt x="209" y="48"/>
                    <a:pt x="210" y="48"/>
                  </a:cubicBezTo>
                  <a:cubicBezTo>
                    <a:pt x="212" y="48"/>
                    <a:pt x="212" y="48"/>
                    <a:pt x="212" y="48"/>
                  </a:cubicBezTo>
                  <a:cubicBezTo>
                    <a:pt x="213" y="48"/>
                    <a:pt x="214" y="47"/>
                    <a:pt x="214" y="46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22" y="16"/>
                    <a:pt x="222" y="16"/>
                    <a:pt x="222" y="16"/>
                  </a:cubicBezTo>
                  <a:cubicBezTo>
                    <a:pt x="222" y="24"/>
                    <a:pt x="222" y="24"/>
                    <a:pt x="222" y="24"/>
                  </a:cubicBezTo>
                  <a:cubicBezTo>
                    <a:pt x="222" y="24"/>
                    <a:pt x="222" y="25"/>
                    <a:pt x="222" y="25"/>
                  </a:cubicBezTo>
                  <a:cubicBezTo>
                    <a:pt x="222" y="25"/>
                    <a:pt x="222" y="25"/>
                    <a:pt x="222" y="25"/>
                  </a:cubicBezTo>
                  <a:cubicBezTo>
                    <a:pt x="223" y="46"/>
                    <a:pt x="223" y="46"/>
                    <a:pt x="223" y="46"/>
                  </a:cubicBezTo>
                  <a:cubicBezTo>
                    <a:pt x="223" y="47"/>
                    <a:pt x="224" y="48"/>
                    <a:pt x="225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8" y="48"/>
                    <a:pt x="228" y="48"/>
                    <a:pt x="228" y="47"/>
                  </a:cubicBezTo>
                  <a:cubicBezTo>
                    <a:pt x="228" y="48"/>
                    <a:pt x="229" y="48"/>
                    <a:pt x="229" y="4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48"/>
                    <a:pt x="258" y="48"/>
                    <a:pt x="258" y="47"/>
                  </a:cubicBezTo>
                  <a:cubicBezTo>
                    <a:pt x="259" y="48"/>
                    <a:pt x="259" y="48"/>
                    <a:pt x="259" y="48"/>
                  </a:cubicBezTo>
                  <a:cubicBezTo>
                    <a:pt x="268" y="48"/>
                    <a:pt x="268" y="48"/>
                    <a:pt x="268" y="48"/>
                  </a:cubicBezTo>
                  <a:cubicBezTo>
                    <a:pt x="268" y="61"/>
                    <a:pt x="268" y="61"/>
                    <a:pt x="268" y="61"/>
                  </a:cubicBezTo>
                  <a:cubicBezTo>
                    <a:pt x="268" y="62"/>
                    <a:pt x="268" y="63"/>
                    <a:pt x="269" y="63"/>
                  </a:cubicBezTo>
                  <a:cubicBezTo>
                    <a:pt x="269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4" y="63"/>
                    <a:pt x="274" y="63"/>
                    <a:pt x="274" y="63"/>
                  </a:cubicBezTo>
                  <a:cubicBezTo>
                    <a:pt x="275" y="63"/>
                    <a:pt x="276" y="63"/>
                    <a:pt x="276" y="61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6" y="35"/>
                    <a:pt x="276" y="34"/>
                    <a:pt x="276" y="34"/>
                  </a:cubicBezTo>
                  <a:cubicBezTo>
                    <a:pt x="276" y="34"/>
                    <a:pt x="276" y="34"/>
                    <a:pt x="276" y="34"/>
                  </a:cubicBezTo>
                  <a:cubicBezTo>
                    <a:pt x="276" y="32"/>
                    <a:pt x="276" y="32"/>
                    <a:pt x="276" y="32"/>
                  </a:cubicBezTo>
                  <a:cubicBezTo>
                    <a:pt x="277" y="32"/>
                    <a:pt x="277" y="32"/>
                    <a:pt x="277" y="32"/>
                  </a:cubicBezTo>
                  <a:cubicBezTo>
                    <a:pt x="278" y="32"/>
                    <a:pt x="279" y="31"/>
                    <a:pt x="279" y="30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80" y="26"/>
                    <a:pt x="281" y="25"/>
                    <a:pt x="281" y="24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2" y="18"/>
                    <a:pt x="283" y="17"/>
                    <a:pt x="283" y="16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3" y="12"/>
                    <a:pt x="285" y="10"/>
                    <a:pt x="288" y="10"/>
                  </a:cubicBezTo>
                  <a:cubicBezTo>
                    <a:pt x="292" y="10"/>
                    <a:pt x="294" y="12"/>
                    <a:pt x="294" y="15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4" y="17"/>
                    <a:pt x="295" y="18"/>
                    <a:pt x="296" y="18"/>
                  </a:cubicBezTo>
                  <a:cubicBezTo>
                    <a:pt x="296" y="24"/>
                    <a:pt x="296" y="24"/>
                    <a:pt x="296" y="24"/>
                  </a:cubicBezTo>
                  <a:cubicBezTo>
                    <a:pt x="296" y="25"/>
                    <a:pt x="297" y="26"/>
                    <a:pt x="298" y="26"/>
                  </a:cubicBezTo>
                  <a:cubicBezTo>
                    <a:pt x="298" y="26"/>
                    <a:pt x="298" y="26"/>
                    <a:pt x="298" y="26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8" y="31"/>
                    <a:pt x="299" y="32"/>
                    <a:pt x="300" y="32"/>
                  </a:cubicBezTo>
                  <a:cubicBezTo>
                    <a:pt x="301" y="32"/>
                    <a:pt x="301" y="32"/>
                    <a:pt x="301" y="32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1" y="61"/>
                    <a:pt x="301" y="61"/>
                    <a:pt x="301" y="61"/>
                  </a:cubicBezTo>
                  <a:cubicBezTo>
                    <a:pt x="301" y="62"/>
                    <a:pt x="301" y="62"/>
                    <a:pt x="301" y="63"/>
                  </a:cubicBezTo>
                  <a:cubicBezTo>
                    <a:pt x="302" y="63"/>
                    <a:pt x="302" y="63"/>
                    <a:pt x="30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6" y="63"/>
                    <a:pt x="316" y="61"/>
                  </a:cubicBezTo>
                  <a:cubicBezTo>
                    <a:pt x="317" y="50"/>
                    <a:pt x="317" y="50"/>
                    <a:pt x="317" y="50"/>
                  </a:cubicBezTo>
                  <a:cubicBezTo>
                    <a:pt x="327" y="47"/>
                    <a:pt x="327" y="47"/>
                    <a:pt x="327" y="47"/>
                  </a:cubicBezTo>
                  <a:cubicBezTo>
                    <a:pt x="327" y="47"/>
                    <a:pt x="328" y="47"/>
                    <a:pt x="328" y="46"/>
                  </a:cubicBezTo>
                  <a:cubicBezTo>
                    <a:pt x="328" y="46"/>
                    <a:pt x="328" y="46"/>
                    <a:pt x="329" y="46"/>
                  </a:cubicBezTo>
                  <a:cubicBezTo>
                    <a:pt x="377" y="33"/>
                    <a:pt x="377" y="33"/>
                    <a:pt x="377" y="33"/>
                  </a:cubicBezTo>
                  <a:cubicBezTo>
                    <a:pt x="377" y="61"/>
                    <a:pt x="377" y="61"/>
                    <a:pt x="377" y="61"/>
                  </a:cubicBezTo>
                  <a:cubicBezTo>
                    <a:pt x="377" y="62"/>
                    <a:pt x="377" y="62"/>
                    <a:pt x="378" y="63"/>
                  </a:cubicBezTo>
                  <a:cubicBezTo>
                    <a:pt x="378" y="63"/>
                    <a:pt x="379" y="63"/>
                    <a:pt x="379" y="63"/>
                  </a:cubicBezTo>
                  <a:cubicBezTo>
                    <a:pt x="379" y="63"/>
                    <a:pt x="379" y="63"/>
                    <a:pt x="379" y="63"/>
                  </a:cubicBezTo>
                  <a:cubicBezTo>
                    <a:pt x="388" y="63"/>
                    <a:pt x="388" y="63"/>
                    <a:pt x="388" y="63"/>
                  </a:cubicBezTo>
                  <a:cubicBezTo>
                    <a:pt x="390" y="63"/>
                    <a:pt x="390" y="62"/>
                    <a:pt x="390" y="61"/>
                  </a:cubicBezTo>
                  <a:cubicBezTo>
                    <a:pt x="390" y="15"/>
                    <a:pt x="390" y="15"/>
                    <a:pt x="390" y="15"/>
                  </a:cubicBezTo>
                  <a:cubicBezTo>
                    <a:pt x="413" y="4"/>
                    <a:pt x="413" y="4"/>
                    <a:pt x="413" y="4"/>
                  </a:cubicBezTo>
                  <a:cubicBezTo>
                    <a:pt x="436" y="15"/>
                    <a:pt x="436" y="15"/>
                    <a:pt x="436" y="15"/>
                  </a:cubicBezTo>
                  <a:cubicBezTo>
                    <a:pt x="436" y="61"/>
                    <a:pt x="436" y="61"/>
                    <a:pt x="436" y="61"/>
                  </a:cubicBezTo>
                  <a:cubicBezTo>
                    <a:pt x="436" y="62"/>
                    <a:pt x="437" y="63"/>
                    <a:pt x="438" y="63"/>
                  </a:cubicBezTo>
                  <a:cubicBezTo>
                    <a:pt x="446" y="63"/>
                    <a:pt x="446" y="63"/>
                    <a:pt x="446" y="63"/>
                  </a:cubicBezTo>
                  <a:cubicBezTo>
                    <a:pt x="447" y="63"/>
                    <a:pt x="448" y="62"/>
                    <a:pt x="448" y="61"/>
                  </a:cubicBezTo>
                  <a:cubicBezTo>
                    <a:pt x="448" y="43"/>
                    <a:pt x="448" y="43"/>
                    <a:pt x="448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8" y="43"/>
                    <a:pt x="468" y="42"/>
                    <a:pt x="468" y="41"/>
                  </a:cubicBezTo>
                  <a:cubicBezTo>
                    <a:pt x="468" y="36"/>
                    <a:pt x="468" y="36"/>
                    <a:pt x="468" y="36"/>
                  </a:cubicBezTo>
                  <a:cubicBezTo>
                    <a:pt x="540" y="36"/>
                    <a:pt x="540" y="36"/>
                    <a:pt x="540" y="36"/>
                  </a:cubicBezTo>
                  <a:cubicBezTo>
                    <a:pt x="540" y="41"/>
                    <a:pt x="540" y="41"/>
                    <a:pt x="540" y="41"/>
                  </a:cubicBezTo>
                  <a:cubicBezTo>
                    <a:pt x="540" y="41"/>
                    <a:pt x="540" y="42"/>
                    <a:pt x="540" y="42"/>
                  </a:cubicBezTo>
                  <a:cubicBezTo>
                    <a:pt x="541" y="42"/>
                    <a:pt x="541" y="43"/>
                    <a:pt x="542" y="43"/>
                  </a:cubicBezTo>
                  <a:cubicBezTo>
                    <a:pt x="560" y="43"/>
                    <a:pt x="560" y="43"/>
                    <a:pt x="560" y="43"/>
                  </a:cubicBezTo>
                  <a:cubicBezTo>
                    <a:pt x="560" y="61"/>
                    <a:pt x="560" y="61"/>
                    <a:pt x="560" y="61"/>
                  </a:cubicBezTo>
                  <a:cubicBezTo>
                    <a:pt x="560" y="62"/>
                    <a:pt x="561" y="62"/>
                    <a:pt x="561" y="63"/>
                  </a:cubicBezTo>
                  <a:cubicBezTo>
                    <a:pt x="561" y="63"/>
                    <a:pt x="562" y="63"/>
                    <a:pt x="562" y="63"/>
                  </a:cubicBezTo>
                  <a:cubicBezTo>
                    <a:pt x="585" y="63"/>
                    <a:pt x="585" y="63"/>
                    <a:pt x="585" y="63"/>
                  </a:cubicBezTo>
                  <a:cubicBezTo>
                    <a:pt x="587" y="63"/>
                    <a:pt x="587" y="62"/>
                    <a:pt x="587" y="61"/>
                  </a:cubicBezTo>
                  <a:cubicBezTo>
                    <a:pt x="588" y="60"/>
                    <a:pt x="588" y="60"/>
                    <a:pt x="588" y="60"/>
                  </a:cubicBezTo>
                  <a:cubicBezTo>
                    <a:pt x="588" y="61"/>
                    <a:pt x="588" y="61"/>
                    <a:pt x="588" y="61"/>
                  </a:cubicBezTo>
                  <a:cubicBezTo>
                    <a:pt x="588" y="62"/>
                    <a:pt x="589" y="63"/>
                    <a:pt x="590" y="63"/>
                  </a:cubicBezTo>
                  <a:cubicBezTo>
                    <a:pt x="597" y="63"/>
                    <a:pt x="597" y="63"/>
                    <a:pt x="597" y="63"/>
                  </a:cubicBezTo>
                  <a:cubicBezTo>
                    <a:pt x="597" y="63"/>
                    <a:pt x="598" y="63"/>
                    <a:pt x="598" y="63"/>
                  </a:cubicBezTo>
                  <a:cubicBezTo>
                    <a:pt x="598" y="63"/>
                    <a:pt x="599" y="63"/>
                    <a:pt x="599" y="63"/>
                  </a:cubicBezTo>
                  <a:cubicBezTo>
                    <a:pt x="606" y="63"/>
                    <a:pt x="606" y="63"/>
                    <a:pt x="606" y="63"/>
                  </a:cubicBezTo>
                  <a:cubicBezTo>
                    <a:pt x="607" y="63"/>
                    <a:pt x="607" y="63"/>
                    <a:pt x="608" y="63"/>
                  </a:cubicBezTo>
                  <a:cubicBezTo>
                    <a:pt x="608" y="62"/>
                    <a:pt x="608" y="62"/>
                    <a:pt x="608" y="61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08" y="62"/>
                    <a:pt x="609" y="63"/>
                    <a:pt x="610" y="63"/>
                  </a:cubicBezTo>
                  <a:cubicBezTo>
                    <a:pt x="652" y="63"/>
                    <a:pt x="652" y="63"/>
                    <a:pt x="652" y="63"/>
                  </a:cubicBezTo>
                  <a:cubicBezTo>
                    <a:pt x="652" y="59"/>
                    <a:pt x="652" y="59"/>
                    <a:pt x="652" y="59"/>
                  </a:cubicBezTo>
                  <a:lnTo>
                    <a:pt x="612" y="59"/>
                  </a:lnTo>
                  <a:close/>
                  <a:moveTo>
                    <a:pt x="256" y="44"/>
                  </a:moveTo>
                  <a:cubicBezTo>
                    <a:pt x="231" y="44"/>
                    <a:pt x="231" y="44"/>
                    <a:pt x="231" y="44"/>
                  </a:cubicBezTo>
                  <a:cubicBezTo>
                    <a:pt x="231" y="42"/>
                    <a:pt x="231" y="42"/>
                    <a:pt x="231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3" y="42"/>
                    <a:pt x="244" y="41"/>
                    <a:pt x="244" y="40"/>
                  </a:cubicBezTo>
                  <a:cubicBezTo>
                    <a:pt x="244" y="37"/>
                    <a:pt x="244" y="37"/>
                    <a:pt x="244" y="37"/>
                  </a:cubicBezTo>
                  <a:cubicBezTo>
                    <a:pt x="256" y="37"/>
                    <a:pt x="256" y="37"/>
                    <a:pt x="256" y="37"/>
                  </a:cubicBezTo>
                  <a:lnTo>
                    <a:pt x="256" y="44"/>
                  </a:lnTo>
                  <a:close/>
                  <a:moveTo>
                    <a:pt x="256" y="32"/>
                  </a:moveTo>
                  <a:cubicBezTo>
                    <a:pt x="240" y="32"/>
                    <a:pt x="240" y="32"/>
                    <a:pt x="240" y="32"/>
                  </a:cubicBezTo>
                  <a:cubicBezTo>
                    <a:pt x="239" y="32"/>
                    <a:pt x="238" y="33"/>
                    <a:pt x="238" y="34"/>
                  </a:cubicBezTo>
                  <a:cubicBezTo>
                    <a:pt x="238" y="37"/>
                    <a:pt x="238" y="37"/>
                    <a:pt x="238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6" y="27"/>
                    <a:pt x="226" y="27"/>
                    <a:pt x="226" y="27"/>
                  </a:cubicBezTo>
                  <a:cubicBezTo>
                    <a:pt x="252" y="27"/>
                    <a:pt x="252" y="27"/>
                    <a:pt x="252" y="27"/>
                  </a:cubicBezTo>
                  <a:cubicBezTo>
                    <a:pt x="254" y="27"/>
                    <a:pt x="256" y="29"/>
                    <a:pt x="256" y="30"/>
                  </a:cubicBezTo>
                  <a:lnTo>
                    <a:pt x="256" y="32"/>
                  </a:lnTo>
                  <a:close/>
                  <a:moveTo>
                    <a:pt x="272" y="45"/>
                  </a:moveTo>
                  <a:cubicBezTo>
                    <a:pt x="272" y="44"/>
                    <a:pt x="271" y="44"/>
                    <a:pt x="27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72" y="37"/>
                    <a:pt x="272" y="37"/>
                    <a:pt x="272" y="37"/>
                  </a:cubicBezTo>
                  <a:lnTo>
                    <a:pt x="272" y="45"/>
                  </a:lnTo>
                  <a:close/>
                  <a:moveTo>
                    <a:pt x="314" y="46"/>
                  </a:moveTo>
                  <a:cubicBezTo>
                    <a:pt x="313" y="46"/>
                    <a:pt x="313" y="47"/>
                    <a:pt x="313" y="48"/>
                  </a:cubicBezTo>
                  <a:cubicBezTo>
                    <a:pt x="312" y="59"/>
                    <a:pt x="312" y="59"/>
                    <a:pt x="312" y="59"/>
                  </a:cubicBezTo>
                  <a:cubicBezTo>
                    <a:pt x="305" y="59"/>
                    <a:pt x="305" y="59"/>
                    <a:pt x="305" y="59"/>
                  </a:cubicBezTo>
                  <a:cubicBezTo>
                    <a:pt x="305" y="39"/>
                    <a:pt x="305" y="39"/>
                    <a:pt x="305" y="39"/>
                  </a:cubicBezTo>
                  <a:cubicBezTo>
                    <a:pt x="316" y="39"/>
                    <a:pt x="316" y="39"/>
                    <a:pt x="316" y="39"/>
                  </a:cubicBezTo>
                  <a:cubicBezTo>
                    <a:pt x="319" y="39"/>
                    <a:pt x="322" y="41"/>
                    <a:pt x="324" y="43"/>
                  </a:cubicBezTo>
                  <a:lnTo>
                    <a:pt x="314" y="46"/>
                  </a:lnTo>
                  <a:close/>
                  <a:moveTo>
                    <a:pt x="594" y="59"/>
                  </a:moveTo>
                  <a:cubicBezTo>
                    <a:pt x="594" y="59"/>
                    <a:pt x="594" y="59"/>
                    <a:pt x="594" y="59"/>
                  </a:cubicBezTo>
                  <a:cubicBezTo>
                    <a:pt x="592" y="59"/>
                    <a:pt x="592" y="59"/>
                    <a:pt x="592" y="59"/>
                  </a:cubicBezTo>
                  <a:cubicBezTo>
                    <a:pt x="591" y="49"/>
                    <a:pt x="591" y="49"/>
                    <a:pt x="591" y="49"/>
                  </a:cubicBezTo>
                  <a:cubicBezTo>
                    <a:pt x="592" y="49"/>
                    <a:pt x="594" y="49"/>
                    <a:pt x="595" y="49"/>
                  </a:cubicBezTo>
                  <a:cubicBezTo>
                    <a:pt x="595" y="59"/>
                    <a:pt x="595" y="59"/>
                    <a:pt x="595" y="59"/>
                  </a:cubicBezTo>
                  <a:lnTo>
                    <a:pt x="594" y="59"/>
                  </a:lnTo>
                  <a:close/>
                  <a:moveTo>
                    <a:pt x="595" y="43"/>
                  </a:moveTo>
                  <a:cubicBezTo>
                    <a:pt x="595" y="43"/>
                    <a:pt x="595" y="43"/>
                    <a:pt x="595" y="43"/>
                  </a:cubicBezTo>
                  <a:cubicBezTo>
                    <a:pt x="593" y="44"/>
                    <a:pt x="592" y="44"/>
                    <a:pt x="591" y="44"/>
                  </a:cubicBezTo>
                  <a:cubicBezTo>
                    <a:pt x="591" y="40"/>
                    <a:pt x="591" y="40"/>
                    <a:pt x="591" y="40"/>
                  </a:cubicBezTo>
                  <a:cubicBezTo>
                    <a:pt x="591" y="40"/>
                    <a:pt x="592" y="40"/>
                    <a:pt x="593" y="40"/>
                  </a:cubicBezTo>
                  <a:cubicBezTo>
                    <a:pt x="594" y="41"/>
                    <a:pt x="595" y="41"/>
                    <a:pt x="596" y="42"/>
                  </a:cubicBezTo>
                  <a:cubicBezTo>
                    <a:pt x="595" y="43"/>
                    <a:pt x="595" y="43"/>
                    <a:pt x="595" y="43"/>
                  </a:cubicBezTo>
                  <a:close/>
                  <a:moveTo>
                    <a:pt x="603" y="44"/>
                  </a:moveTo>
                  <a:cubicBezTo>
                    <a:pt x="604" y="44"/>
                    <a:pt x="604" y="43"/>
                    <a:pt x="604" y="42"/>
                  </a:cubicBezTo>
                  <a:cubicBezTo>
                    <a:pt x="604" y="41"/>
                    <a:pt x="603" y="41"/>
                    <a:pt x="602" y="40"/>
                  </a:cubicBezTo>
                  <a:cubicBezTo>
                    <a:pt x="602" y="40"/>
                    <a:pt x="602" y="39"/>
                    <a:pt x="602" y="39"/>
                  </a:cubicBezTo>
                  <a:cubicBezTo>
                    <a:pt x="603" y="39"/>
                    <a:pt x="604" y="39"/>
                    <a:pt x="604" y="39"/>
                  </a:cubicBezTo>
                  <a:cubicBezTo>
                    <a:pt x="604" y="47"/>
                    <a:pt x="604" y="47"/>
                    <a:pt x="604" y="47"/>
                  </a:cubicBezTo>
                  <a:cubicBezTo>
                    <a:pt x="603" y="46"/>
                    <a:pt x="602" y="46"/>
                    <a:pt x="601" y="45"/>
                  </a:cubicBezTo>
                  <a:cubicBezTo>
                    <a:pt x="602" y="45"/>
                    <a:pt x="603" y="45"/>
                    <a:pt x="603" y="44"/>
                  </a:cubicBezTo>
                  <a:close/>
                  <a:moveTo>
                    <a:pt x="601" y="59"/>
                  </a:moveTo>
                  <a:cubicBezTo>
                    <a:pt x="600" y="50"/>
                    <a:pt x="600" y="50"/>
                    <a:pt x="600" y="50"/>
                  </a:cubicBezTo>
                  <a:cubicBezTo>
                    <a:pt x="602" y="51"/>
                    <a:pt x="603" y="52"/>
                    <a:pt x="604" y="53"/>
                  </a:cubicBezTo>
                  <a:cubicBezTo>
                    <a:pt x="604" y="59"/>
                    <a:pt x="604" y="59"/>
                    <a:pt x="604" y="59"/>
                  </a:cubicBezTo>
                  <a:lnTo>
                    <a:pt x="601" y="5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prstClr val="white"/>
                </a:solidFill>
              </a:endParaRPr>
            </a:p>
          </p:txBody>
        </p:sp>
      </p:grpSp>
      <p:pic>
        <p:nvPicPr>
          <p:cNvPr id="59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665" y="33174"/>
            <a:ext cx="384692" cy="41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" name="TextBox 91"/>
          <p:cNvSpPr txBox="1"/>
          <p:nvPr/>
        </p:nvSpPr>
        <p:spPr>
          <a:xfrm>
            <a:off x="558881" y="140587"/>
            <a:ext cx="9450367" cy="382090"/>
          </a:xfrm>
          <a:prstGeom prst="rect">
            <a:avLst/>
          </a:prstGeom>
          <a:noFill/>
        </p:spPr>
        <p:txBody>
          <a:bodyPr wrap="square" lIns="132077" tIns="66039" rIns="132077" bIns="66039" rtlCol="0">
            <a:spAutoFit/>
          </a:bodyPr>
          <a:lstStyle>
            <a:defPPr>
              <a:defRPr lang="ru-RU"/>
            </a:defPPr>
            <a:lvl1pPr defTabSz="945474">
              <a:lnSpc>
                <a:spcPts val="1800"/>
              </a:lnSpc>
              <a:defRPr sz="2667" b="1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Учет объектов негативного воздействия на окружающую среду</a:t>
            </a:r>
          </a:p>
        </p:txBody>
      </p:sp>
      <p:grpSp>
        <p:nvGrpSpPr>
          <p:cNvPr id="3" name="Группа 196"/>
          <p:cNvGrpSpPr/>
          <p:nvPr/>
        </p:nvGrpSpPr>
        <p:grpSpPr>
          <a:xfrm>
            <a:off x="-4234" y="6696876"/>
            <a:ext cx="12226299" cy="194923"/>
            <a:chOff x="538" y="6658717"/>
            <a:chExt cx="12226299" cy="194923"/>
          </a:xfrm>
        </p:grpSpPr>
        <p:sp>
          <p:nvSpPr>
            <p:cNvPr id="198" name="Прямоугольник 197"/>
            <p:cNvSpPr/>
            <p:nvPr/>
          </p:nvSpPr>
          <p:spPr>
            <a:xfrm rot="5400000">
              <a:off x="5377138" y="1364716"/>
              <a:ext cx="10800" cy="10764000"/>
            </a:xfrm>
            <a:prstGeom prst="rect">
              <a:avLst/>
            </a:prstGeom>
            <a:solidFill>
              <a:srgbClr val="A1BF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7567751" y="6658717"/>
              <a:ext cx="4659086" cy="19492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 defTabSz="914400">
                <a:lnSpc>
                  <a:spcPts val="800"/>
                </a:lnSpc>
                <a:buClr>
                  <a:schemeClr val="accent1"/>
                </a:buClr>
                <a:buSzPct val="100000"/>
                <a:buFont typeface="Symbol" pitchFamily="18" charset="2"/>
                <a:buNone/>
              </a:pPr>
              <a:r>
                <a:rPr lang="ru-RU" sz="1200" dirty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г. Архангельск– </a:t>
              </a:r>
              <a:r>
                <a:rPr lang="ru-RU" sz="1200" dirty="0" smtClean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15.05.2019</a:t>
              </a:r>
              <a:endParaRPr lang="ru-RU" sz="1200" dirty="0">
                <a:solidFill>
                  <a:srgbClr val="557D73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1" name="Диаграмма 6"/>
          <p:cNvGraphicFramePr>
            <a:graphicFrameLocks/>
          </p:cNvGraphicFramePr>
          <p:nvPr/>
        </p:nvGraphicFramePr>
        <p:xfrm>
          <a:off x="359229" y="1284515"/>
          <a:ext cx="4582885" cy="288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772886" y="598050"/>
            <a:ext cx="384733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sz="1600" b="1" spc="-7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Количество поставленных на учет объектов </a:t>
            </a:r>
          </a:p>
          <a:p>
            <a:pPr algn="ctr">
              <a:lnSpc>
                <a:spcPts val="1400"/>
              </a:lnSpc>
            </a:pPr>
            <a:r>
              <a:rPr lang="ru-RU" sz="1600" b="1" spc="-7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по категориям негативного воздействия </a:t>
            </a:r>
          </a:p>
          <a:p>
            <a:pPr algn="ctr">
              <a:lnSpc>
                <a:spcPts val="1400"/>
              </a:lnSpc>
            </a:pPr>
            <a:r>
              <a:rPr lang="ru-RU" sz="1600" b="1" spc="-7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за 2016 -2018 </a:t>
            </a:r>
            <a:r>
              <a:rPr lang="ru-RU" sz="1600" b="1" spc="-70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гг</a:t>
            </a:r>
            <a:endParaRPr lang="ru-RU" sz="1600" b="1" spc="-7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228114" y="608937"/>
            <a:ext cx="3847339" cy="451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sz="1600" b="1" spc="-7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Распределение объектов по категориям риска</a:t>
            </a:r>
          </a:p>
          <a:p>
            <a:pPr algn="ctr">
              <a:lnSpc>
                <a:spcPts val="1400"/>
              </a:lnSpc>
            </a:pPr>
            <a:r>
              <a:rPr lang="ru-RU" sz="1600" b="1" spc="-7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в 2017-2018 гг.</a:t>
            </a:r>
          </a:p>
        </p:txBody>
      </p:sp>
      <p:graphicFrame>
        <p:nvGraphicFramePr>
          <p:cNvPr id="44" name="Диаграмма 6"/>
          <p:cNvGraphicFramePr>
            <a:graphicFrameLocks/>
          </p:cNvGraphicFramePr>
          <p:nvPr/>
        </p:nvGraphicFramePr>
        <p:xfrm>
          <a:off x="5377543" y="1153885"/>
          <a:ext cx="6226627" cy="5040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696685" y="4473365"/>
            <a:ext cx="3847339" cy="272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sz="1600" b="1" spc="-7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Количество учтенных юр. лиц и ИП</a:t>
            </a:r>
          </a:p>
        </p:txBody>
      </p:sp>
      <p:graphicFrame>
        <p:nvGraphicFramePr>
          <p:cNvPr id="16" name="Диаграмма 6"/>
          <p:cNvGraphicFramePr>
            <a:graphicFrameLocks/>
          </p:cNvGraphicFramePr>
          <p:nvPr/>
        </p:nvGraphicFramePr>
        <p:xfrm>
          <a:off x="402772" y="4833258"/>
          <a:ext cx="3853543" cy="1763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4858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араллелограмм 53"/>
          <p:cNvSpPr/>
          <p:nvPr/>
        </p:nvSpPr>
        <p:spPr>
          <a:xfrm>
            <a:off x="11558493" y="0"/>
            <a:ext cx="633507" cy="18000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0" tIns="60940" rIns="121880" bIns="60940" rtlCol="0" anchor="ctr"/>
          <a:lstStyle/>
          <a:p>
            <a:pPr algn="ctr" defTabSz="945474"/>
            <a:fld id="{85422F85-3711-4FE9-8BA5-CA3C085153EA}" type="slidenum">
              <a:rPr lang="ru-RU" sz="10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45474"/>
              <a:t>3</a:t>
            </a:fld>
            <a:endParaRPr lang="ru-RU" sz="10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615"/>
          <p:cNvGrpSpPr/>
          <p:nvPr/>
        </p:nvGrpSpPr>
        <p:grpSpPr>
          <a:xfrm>
            <a:off x="0" y="500207"/>
            <a:ext cx="12205000" cy="229680"/>
            <a:chOff x="-7110079" y="1465263"/>
            <a:chExt cx="11266154" cy="212012"/>
          </a:xfrm>
          <a:solidFill>
            <a:srgbClr val="9BBEBE"/>
          </a:solidFill>
        </p:grpSpPr>
        <p:sp>
          <p:nvSpPr>
            <p:cNvPr id="57" name="Rectangle 114"/>
            <p:cNvSpPr>
              <a:spLocks noChangeArrowheads="1"/>
            </p:cNvSpPr>
            <p:nvPr/>
          </p:nvSpPr>
          <p:spPr bwMode="auto">
            <a:xfrm flipV="1">
              <a:off x="-7110079" y="1662875"/>
              <a:ext cx="9127388" cy="14400"/>
            </a:xfrm>
            <a:prstGeom prst="rect">
              <a:avLst/>
            </a:prstGeom>
            <a:solidFill>
              <a:srgbClr val="9B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srgbClr val="9BBEBE"/>
                </a:solidFill>
              </a:endParaRPr>
            </a:p>
          </p:txBody>
        </p:sp>
        <p:sp>
          <p:nvSpPr>
            <p:cNvPr id="58" name="Freeform 115"/>
            <p:cNvSpPr>
              <a:spLocks noEditPoints="1"/>
            </p:cNvSpPr>
            <p:nvPr/>
          </p:nvSpPr>
          <p:spPr bwMode="auto">
            <a:xfrm>
              <a:off x="2016125" y="1465263"/>
              <a:ext cx="2139950" cy="211137"/>
            </a:xfrm>
            <a:custGeom>
              <a:avLst/>
              <a:gdLst/>
              <a:ahLst/>
              <a:cxnLst>
                <a:cxn ang="0">
                  <a:pos x="610" y="34"/>
                </a:cxn>
                <a:cxn ang="0">
                  <a:pos x="592" y="32"/>
                </a:cxn>
                <a:cxn ang="0">
                  <a:pos x="569" y="36"/>
                </a:cxn>
                <a:cxn ang="0">
                  <a:pos x="584" y="59"/>
                </a:cxn>
                <a:cxn ang="0">
                  <a:pos x="544" y="34"/>
                </a:cxn>
                <a:cxn ang="0">
                  <a:pos x="464" y="39"/>
                </a:cxn>
                <a:cxn ang="0">
                  <a:pos x="440" y="14"/>
                </a:cxn>
                <a:cxn ang="0">
                  <a:pos x="386" y="59"/>
                </a:cxn>
                <a:cxn ang="0">
                  <a:pos x="316" y="34"/>
                </a:cxn>
                <a:cxn ang="0">
                  <a:pos x="300" y="22"/>
                </a:cxn>
                <a:cxn ang="0">
                  <a:pos x="279" y="14"/>
                </a:cxn>
                <a:cxn ang="0">
                  <a:pos x="275" y="28"/>
                </a:cxn>
                <a:cxn ang="0">
                  <a:pos x="252" y="22"/>
                </a:cxn>
                <a:cxn ang="0">
                  <a:pos x="211" y="20"/>
                </a:cxn>
                <a:cxn ang="0">
                  <a:pos x="191" y="44"/>
                </a:cxn>
                <a:cxn ang="0">
                  <a:pos x="180" y="10"/>
                </a:cxn>
                <a:cxn ang="0">
                  <a:pos x="154" y="8"/>
                </a:cxn>
                <a:cxn ang="0">
                  <a:pos x="142" y="58"/>
                </a:cxn>
                <a:cxn ang="0">
                  <a:pos x="131" y="58"/>
                </a:cxn>
                <a:cxn ang="0">
                  <a:pos x="112" y="34"/>
                </a:cxn>
                <a:cxn ang="0">
                  <a:pos x="88" y="47"/>
                </a:cxn>
                <a:cxn ang="0">
                  <a:pos x="69" y="36"/>
                </a:cxn>
                <a:cxn ang="0">
                  <a:pos x="44" y="38"/>
                </a:cxn>
                <a:cxn ang="0">
                  <a:pos x="17" y="56"/>
                </a:cxn>
                <a:cxn ang="0">
                  <a:pos x="18" y="60"/>
                </a:cxn>
                <a:cxn ang="0">
                  <a:pos x="44" y="43"/>
                </a:cxn>
                <a:cxn ang="0">
                  <a:pos x="67" y="40"/>
                </a:cxn>
                <a:cxn ang="0">
                  <a:pos x="88" y="52"/>
                </a:cxn>
                <a:cxn ang="0">
                  <a:pos x="114" y="43"/>
                </a:cxn>
                <a:cxn ang="0">
                  <a:pos x="133" y="62"/>
                </a:cxn>
                <a:cxn ang="0">
                  <a:pos x="140" y="62"/>
                </a:cxn>
                <a:cxn ang="0">
                  <a:pos x="151" y="14"/>
                </a:cxn>
                <a:cxn ang="0">
                  <a:pos x="176" y="12"/>
                </a:cxn>
                <a:cxn ang="0">
                  <a:pos x="191" y="64"/>
                </a:cxn>
                <a:cxn ang="0">
                  <a:pos x="207" y="8"/>
                </a:cxn>
                <a:cxn ang="0">
                  <a:pos x="222" y="16"/>
                </a:cxn>
                <a:cxn ang="0">
                  <a:pos x="227" y="48"/>
                </a:cxn>
                <a:cxn ang="0">
                  <a:pos x="268" y="48"/>
                </a:cxn>
                <a:cxn ang="0">
                  <a:pos x="276" y="61"/>
                </a:cxn>
                <a:cxn ang="0">
                  <a:pos x="279" y="30"/>
                </a:cxn>
                <a:cxn ang="0">
                  <a:pos x="283" y="16"/>
                </a:cxn>
                <a:cxn ang="0">
                  <a:pos x="296" y="24"/>
                </a:cxn>
                <a:cxn ang="0">
                  <a:pos x="301" y="36"/>
                </a:cxn>
                <a:cxn ang="0">
                  <a:pos x="314" y="63"/>
                </a:cxn>
                <a:cxn ang="0">
                  <a:pos x="377" y="33"/>
                </a:cxn>
                <a:cxn ang="0">
                  <a:pos x="390" y="61"/>
                </a:cxn>
                <a:cxn ang="0">
                  <a:pos x="446" y="63"/>
                </a:cxn>
                <a:cxn ang="0">
                  <a:pos x="468" y="36"/>
                </a:cxn>
                <a:cxn ang="0">
                  <a:pos x="560" y="61"/>
                </a:cxn>
                <a:cxn ang="0">
                  <a:pos x="588" y="61"/>
                </a:cxn>
                <a:cxn ang="0">
                  <a:pos x="608" y="63"/>
                </a:cxn>
                <a:cxn ang="0">
                  <a:pos x="612" y="59"/>
                </a:cxn>
                <a:cxn ang="0">
                  <a:pos x="244" y="37"/>
                </a:cxn>
                <a:cxn ang="0">
                  <a:pos x="238" y="37"/>
                </a:cxn>
                <a:cxn ang="0">
                  <a:pos x="256" y="32"/>
                </a:cxn>
                <a:cxn ang="0">
                  <a:pos x="272" y="45"/>
                </a:cxn>
                <a:cxn ang="0">
                  <a:pos x="316" y="39"/>
                </a:cxn>
                <a:cxn ang="0">
                  <a:pos x="591" y="49"/>
                </a:cxn>
                <a:cxn ang="0">
                  <a:pos x="591" y="44"/>
                </a:cxn>
                <a:cxn ang="0">
                  <a:pos x="604" y="42"/>
                </a:cxn>
                <a:cxn ang="0">
                  <a:pos x="603" y="44"/>
                </a:cxn>
              </a:cxnLst>
              <a:rect l="0" t="0" r="r" b="b"/>
              <a:pathLst>
                <a:path w="652" h="64">
                  <a:moveTo>
                    <a:pt x="612" y="59"/>
                  </a:moveTo>
                  <a:cubicBezTo>
                    <a:pt x="610" y="41"/>
                    <a:pt x="610" y="41"/>
                    <a:pt x="610" y="41"/>
                  </a:cubicBezTo>
                  <a:cubicBezTo>
                    <a:pt x="620" y="47"/>
                    <a:pt x="620" y="47"/>
                    <a:pt x="622" y="46"/>
                  </a:cubicBezTo>
                  <a:cubicBezTo>
                    <a:pt x="622" y="45"/>
                    <a:pt x="622" y="44"/>
                    <a:pt x="622" y="44"/>
                  </a:cubicBezTo>
                  <a:cubicBezTo>
                    <a:pt x="622" y="43"/>
                    <a:pt x="621" y="41"/>
                    <a:pt x="610" y="34"/>
                  </a:cubicBezTo>
                  <a:cubicBezTo>
                    <a:pt x="610" y="34"/>
                    <a:pt x="610" y="34"/>
                    <a:pt x="610" y="34"/>
                  </a:cubicBezTo>
                  <a:cubicBezTo>
                    <a:pt x="616" y="22"/>
                    <a:pt x="615" y="21"/>
                    <a:pt x="614" y="20"/>
                  </a:cubicBezTo>
                  <a:cubicBezTo>
                    <a:pt x="613" y="20"/>
                    <a:pt x="613" y="20"/>
                    <a:pt x="612" y="20"/>
                  </a:cubicBezTo>
                  <a:cubicBezTo>
                    <a:pt x="611" y="21"/>
                    <a:pt x="609" y="22"/>
                    <a:pt x="605" y="33"/>
                  </a:cubicBezTo>
                  <a:cubicBezTo>
                    <a:pt x="604" y="33"/>
                    <a:pt x="604" y="33"/>
                    <a:pt x="604" y="33"/>
                  </a:cubicBezTo>
                  <a:cubicBezTo>
                    <a:pt x="600" y="34"/>
                    <a:pt x="597" y="34"/>
                    <a:pt x="595" y="35"/>
                  </a:cubicBezTo>
                  <a:cubicBezTo>
                    <a:pt x="593" y="33"/>
                    <a:pt x="592" y="32"/>
                    <a:pt x="592" y="32"/>
                  </a:cubicBezTo>
                  <a:cubicBezTo>
                    <a:pt x="592" y="32"/>
                    <a:pt x="592" y="32"/>
                    <a:pt x="592" y="32"/>
                  </a:cubicBezTo>
                  <a:cubicBezTo>
                    <a:pt x="598" y="19"/>
                    <a:pt x="597" y="19"/>
                    <a:pt x="596" y="18"/>
                  </a:cubicBezTo>
                  <a:cubicBezTo>
                    <a:pt x="595" y="18"/>
                    <a:pt x="594" y="18"/>
                    <a:pt x="594" y="18"/>
                  </a:cubicBezTo>
                  <a:cubicBezTo>
                    <a:pt x="593" y="18"/>
                    <a:pt x="591" y="19"/>
                    <a:pt x="586" y="31"/>
                  </a:cubicBezTo>
                  <a:cubicBezTo>
                    <a:pt x="586" y="31"/>
                    <a:pt x="586" y="31"/>
                    <a:pt x="586" y="31"/>
                  </a:cubicBezTo>
                  <a:cubicBezTo>
                    <a:pt x="569" y="33"/>
                    <a:pt x="569" y="34"/>
                    <a:pt x="569" y="36"/>
                  </a:cubicBezTo>
                  <a:cubicBezTo>
                    <a:pt x="569" y="36"/>
                    <a:pt x="569" y="37"/>
                    <a:pt x="570" y="37"/>
                  </a:cubicBezTo>
                  <a:cubicBezTo>
                    <a:pt x="571" y="38"/>
                    <a:pt x="573" y="39"/>
                    <a:pt x="585" y="37"/>
                  </a:cubicBezTo>
                  <a:cubicBezTo>
                    <a:pt x="585" y="46"/>
                    <a:pt x="585" y="46"/>
                    <a:pt x="585" y="46"/>
                  </a:cubicBezTo>
                  <a:cubicBezTo>
                    <a:pt x="584" y="47"/>
                    <a:pt x="584" y="47"/>
                    <a:pt x="584" y="47"/>
                  </a:cubicBezTo>
                  <a:cubicBezTo>
                    <a:pt x="584" y="47"/>
                    <a:pt x="584" y="47"/>
                    <a:pt x="584" y="48"/>
                  </a:cubicBezTo>
                  <a:cubicBezTo>
                    <a:pt x="584" y="59"/>
                    <a:pt x="584" y="59"/>
                    <a:pt x="584" y="59"/>
                  </a:cubicBezTo>
                  <a:cubicBezTo>
                    <a:pt x="564" y="59"/>
                    <a:pt x="564" y="59"/>
                    <a:pt x="564" y="59"/>
                  </a:cubicBezTo>
                  <a:cubicBezTo>
                    <a:pt x="564" y="41"/>
                    <a:pt x="564" y="41"/>
                    <a:pt x="564" y="41"/>
                  </a:cubicBezTo>
                  <a:cubicBezTo>
                    <a:pt x="564" y="40"/>
                    <a:pt x="564" y="40"/>
                    <a:pt x="564" y="39"/>
                  </a:cubicBezTo>
                  <a:cubicBezTo>
                    <a:pt x="563" y="39"/>
                    <a:pt x="563" y="39"/>
                    <a:pt x="562" y="39"/>
                  </a:cubicBezTo>
                  <a:cubicBezTo>
                    <a:pt x="544" y="39"/>
                    <a:pt x="544" y="39"/>
                    <a:pt x="544" y="39"/>
                  </a:cubicBezTo>
                  <a:cubicBezTo>
                    <a:pt x="544" y="34"/>
                    <a:pt x="544" y="34"/>
                    <a:pt x="544" y="34"/>
                  </a:cubicBezTo>
                  <a:cubicBezTo>
                    <a:pt x="544" y="34"/>
                    <a:pt x="544" y="33"/>
                    <a:pt x="543" y="33"/>
                  </a:cubicBezTo>
                  <a:cubicBezTo>
                    <a:pt x="543" y="33"/>
                    <a:pt x="542" y="32"/>
                    <a:pt x="542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5" y="32"/>
                    <a:pt x="464" y="33"/>
                    <a:pt x="464" y="34"/>
                  </a:cubicBezTo>
                  <a:cubicBezTo>
                    <a:pt x="464" y="39"/>
                    <a:pt x="464" y="39"/>
                    <a:pt x="464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5" y="39"/>
                    <a:pt x="444" y="39"/>
                    <a:pt x="444" y="41"/>
                  </a:cubicBezTo>
                  <a:cubicBezTo>
                    <a:pt x="444" y="59"/>
                    <a:pt x="444" y="59"/>
                    <a:pt x="444" y="59"/>
                  </a:cubicBezTo>
                  <a:cubicBezTo>
                    <a:pt x="440" y="59"/>
                    <a:pt x="440" y="59"/>
                    <a:pt x="440" y="59"/>
                  </a:cubicBezTo>
                  <a:cubicBezTo>
                    <a:pt x="440" y="14"/>
                    <a:pt x="440" y="14"/>
                    <a:pt x="440" y="14"/>
                  </a:cubicBezTo>
                  <a:cubicBezTo>
                    <a:pt x="440" y="13"/>
                    <a:pt x="439" y="12"/>
                    <a:pt x="439" y="12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13" y="0"/>
                    <a:pt x="413" y="0"/>
                    <a:pt x="412" y="0"/>
                  </a:cubicBezTo>
                  <a:cubicBezTo>
                    <a:pt x="388" y="12"/>
                    <a:pt x="388" y="12"/>
                    <a:pt x="388" y="12"/>
                  </a:cubicBezTo>
                  <a:cubicBezTo>
                    <a:pt x="387" y="12"/>
                    <a:pt x="386" y="13"/>
                    <a:pt x="386" y="14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1" y="59"/>
                    <a:pt x="381" y="59"/>
                    <a:pt x="381" y="59"/>
                  </a:cubicBezTo>
                  <a:cubicBezTo>
                    <a:pt x="381" y="31"/>
                    <a:pt x="381" y="31"/>
                    <a:pt x="381" y="31"/>
                  </a:cubicBezTo>
                  <a:cubicBezTo>
                    <a:pt x="381" y="30"/>
                    <a:pt x="381" y="29"/>
                    <a:pt x="380" y="29"/>
                  </a:cubicBezTo>
                  <a:cubicBezTo>
                    <a:pt x="380" y="29"/>
                    <a:pt x="379" y="29"/>
                    <a:pt x="379" y="29"/>
                  </a:cubicBezTo>
                  <a:cubicBezTo>
                    <a:pt x="329" y="42"/>
                    <a:pt x="329" y="42"/>
                    <a:pt x="329" y="42"/>
                  </a:cubicBezTo>
                  <a:cubicBezTo>
                    <a:pt x="327" y="37"/>
                    <a:pt x="322" y="34"/>
                    <a:pt x="316" y="34"/>
                  </a:cubicBezTo>
                  <a:cubicBezTo>
                    <a:pt x="305" y="34"/>
                    <a:pt x="305" y="34"/>
                    <a:pt x="305" y="34"/>
                  </a:cubicBezTo>
                  <a:cubicBezTo>
                    <a:pt x="305" y="30"/>
                    <a:pt x="305" y="30"/>
                    <a:pt x="305" y="30"/>
                  </a:cubicBezTo>
                  <a:cubicBezTo>
                    <a:pt x="305" y="28"/>
                    <a:pt x="304" y="28"/>
                    <a:pt x="303" y="28"/>
                  </a:cubicBezTo>
                  <a:cubicBezTo>
                    <a:pt x="302" y="28"/>
                    <a:pt x="302" y="28"/>
                    <a:pt x="302" y="28"/>
                  </a:cubicBezTo>
                  <a:cubicBezTo>
                    <a:pt x="302" y="24"/>
                    <a:pt x="302" y="24"/>
                    <a:pt x="302" y="24"/>
                  </a:cubicBezTo>
                  <a:cubicBezTo>
                    <a:pt x="302" y="23"/>
                    <a:pt x="302" y="22"/>
                    <a:pt x="300" y="22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15"/>
                    <a:pt x="299" y="14"/>
                    <a:pt x="298" y="14"/>
                  </a:cubicBezTo>
                  <a:cubicBezTo>
                    <a:pt x="298" y="14"/>
                    <a:pt x="298" y="14"/>
                    <a:pt x="298" y="14"/>
                  </a:cubicBezTo>
                  <a:cubicBezTo>
                    <a:pt x="297" y="9"/>
                    <a:pt x="293" y="6"/>
                    <a:pt x="288" y="6"/>
                  </a:cubicBezTo>
                  <a:cubicBezTo>
                    <a:pt x="284" y="6"/>
                    <a:pt x="280" y="9"/>
                    <a:pt x="279" y="14"/>
                  </a:cubicBezTo>
                  <a:cubicBezTo>
                    <a:pt x="279" y="14"/>
                    <a:pt x="279" y="14"/>
                    <a:pt x="279" y="14"/>
                  </a:cubicBezTo>
                  <a:cubicBezTo>
                    <a:pt x="278" y="14"/>
                    <a:pt x="277" y="15"/>
                    <a:pt x="277" y="16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5" y="22"/>
                    <a:pt x="275" y="23"/>
                    <a:pt x="275" y="24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4" y="28"/>
                    <a:pt x="274" y="28"/>
                    <a:pt x="274" y="28"/>
                  </a:cubicBezTo>
                  <a:cubicBezTo>
                    <a:pt x="273" y="28"/>
                    <a:pt x="272" y="28"/>
                    <a:pt x="272" y="30"/>
                  </a:cubicBezTo>
                  <a:cubicBezTo>
                    <a:pt x="272" y="32"/>
                    <a:pt x="272" y="32"/>
                    <a:pt x="272" y="32"/>
                  </a:cubicBezTo>
                  <a:cubicBezTo>
                    <a:pt x="261" y="32"/>
                    <a:pt x="261" y="32"/>
                    <a:pt x="261" y="32"/>
                  </a:cubicBezTo>
                  <a:cubicBezTo>
                    <a:pt x="261" y="30"/>
                    <a:pt x="261" y="30"/>
                    <a:pt x="261" y="30"/>
                  </a:cubicBezTo>
                  <a:cubicBezTo>
                    <a:pt x="261" y="26"/>
                    <a:pt x="257" y="22"/>
                    <a:pt x="252" y="22"/>
                  </a:cubicBezTo>
                  <a:cubicBezTo>
                    <a:pt x="226" y="22"/>
                    <a:pt x="226" y="22"/>
                    <a:pt x="226" y="22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26" y="13"/>
                    <a:pt x="225" y="12"/>
                    <a:pt x="224" y="12"/>
                  </a:cubicBezTo>
                  <a:cubicBezTo>
                    <a:pt x="213" y="12"/>
                    <a:pt x="213" y="12"/>
                    <a:pt x="213" y="12"/>
                  </a:cubicBezTo>
                  <a:cubicBezTo>
                    <a:pt x="212" y="12"/>
                    <a:pt x="211" y="13"/>
                    <a:pt x="211" y="14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1" y="6"/>
                    <a:pt x="211" y="6"/>
                    <a:pt x="211" y="6"/>
                  </a:cubicBezTo>
                  <a:cubicBezTo>
                    <a:pt x="211" y="5"/>
                    <a:pt x="210" y="4"/>
                    <a:pt x="209" y="4"/>
                  </a:cubicBezTo>
                  <a:cubicBezTo>
                    <a:pt x="198" y="4"/>
                    <a:pt x="198" y="4"/>
                    <a:pt x="198" y="4"/>
                  </a:cubicBezTo>
                  <a:cubicBezTo>
                    <a:pt x="197" y="4"/>
                    <a:pt x="196" y="5"/>
                    <a:pt x="196" y="6"/>
                  </a:cubicBezTo>
                  <a:cubicBezTo>
                    <a:pt x="195" y="44"/>
                    <a:pt x="195" y="44"/>
                    <a:pt x="195" y="44"/>
                  </a:cubicBezTo>
                  <a:cubicBezTo>
                    <a:pt x="191" y="44"/>
                    <a:pt x="191" y="44"/>
                    <a:pt x="191" y="44"/>
                  </a:cubicBezTo>
                  <a:cubicBezTo>
                    <a:pt x="190" y="44"/>
                    <a:pt x="189" y="44"/>
                    <a:pt x="189" y="46"/>
                  </a:cubicBezTo>
                  <a:cubicBezTo>
                    <a:pt x="189" y="60"/>
                    <a:pt x="189" y="60"/>
                    <a:pt x="189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12"/>
                    <a:pt x="187" y="12"/>
                    <a:pt x="187" y="12"/>
                  </a:cubicBezTo>
                  <a:cubicBezTo>
                    <a:pt x="187" y="11"/>
                    <a:pt x="186" y="10"/>
                    <a:pt x="185" y="10"/>
                  </a:cubicBezTo>
                  <a:cubicBezTo>
                    <a:pt x="180" y="10"/>
                    <a:pt x="180" y="10"/>
                    <a:pt x="180" y="10"/>
                  </a:cubicBezTo>
                  <a:cubicBezTo>
                    <a:pt x="180" y="8"/>
                    <a:pt x="180" y="8"/>
                    <a:pt x="180" y="8"/>
                  </a:cubicBezTo>
                  <a:cubicBezTo>
                    <a:pt x="180" y="7"/>
                    <a:pt x="179" y="6"/>
                    <a:pt x="178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5" y="6"/>
                    <a:pt x="155" y="6"/>
                    <a:pt x="154" y="6"/>
                  </a:cubicBezTo>
                  <a:cubicBezTo>
                    <a:pt x="154" y="7"/>
                    <a:pt x="154" y="7"/>
                    <a:pt x="154" y="8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8" y="10"/>
                    <a:pt x="147" y="11"/>
                    <a:pt x="147" y="12"/>
                  </a:cubicBezTo>
                  <a:cubicBezTo>
                    <a:pt x="147" y="60"/>
                    <a:pt x="147" y="60"/>
                    <a:pt x="147" y="60"/>
                  </a:cubicBezTo>
                  <a:cubicBezTo>
                    <a:pt x="144" y="60"/>
                    <a:pt x="144" y="60"/>
                    <a:pt x="144" y="60"/>
                  </a:cubicBezTo>
                  <a:cubicBezTo>
                    <a:pt x="144" y="59"/>
                    <a:pt x="143" y="58"/>
                    <a:pt x="142" y="58"/>
                  </a:cubicBezTo>
                  <a:cubicBezTo>
                    <a:pt x="140" y="58"/>
                    <a:pt x="140" y="58"/>
                    <a:pt x="140" y="5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40"/>
                    <a:pt x="139" y="39"/>
                    <a:pt x="138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39"/>
                    <a:pt x="131" y="40"/>
                    <a:pt x="131" y="41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7"/>
                    <a:pt x="130" y="36"/>
                    <a:pt x="129" y="36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4" y="32"/>
                    <a:pt x="113" y="32"/>
                    <a:pt x="113" y="32"/>
                  </a:cubicBezTo>
                  <a:cubicBezTo>
                    <a:pt x="112" y="33"/>
                    <a:pt x="112" y="33"/>
                    <a:pt x="112" y="34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7" y="44"/>
                    <a:pt x="97" y="45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6" y="47"/>
                    <a:pt x="85" y="46"/>
                    <a:pt x="83" y="45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1"/>
                    <a:pt x="72" y="40"/>
                    <a:pt x="71" y="39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4" y="38"/>
                    <a:pt x="43" y="38"/>
                    <a:pt x="43" y="38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1" y="47"/>
                    <a:pt x="31" y="47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4" y="57"/>
                    <a:pt x="11" y="57"/>
                    <a:pt x="8" y="5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2" y="61"/>
                    <a:pt x="15" y="61"/>
                    <a:pt x="18" y="60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59"/>
                    <a:pt x="23" y="59"/>
                    <a:pt x="24" y="59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8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5"/>
                    <a:pt x="46" y="45"/>
                    <a:pt x="47" y="45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6" y="42"/>
                    <a:pt x="56" y="42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70" y="43"/>
                    <a:pt x="71" y="44"/>
                    <a:pt x="72" y="46"/>
                  </a:cubicBezTo>
                  <a:cubicBezTo>
                    <a:pt x="72" y="46"/>
                    <a:pt x="73" y="46"/>
                    <a:pt x="73" y="46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3" y="49"/>
                    <a:pt x="84" y="50"/>
                    <a:pt x="86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60"/>
                    <a:pt x="99" y="60"/>
                    <a:pt x="100" y="60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6" y="42"/>
                    <a:pt x="116" y="41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1"/>
                    <a:pt x="128" y="62"/>
                    <a:pt x="129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4" y="62"/>
                    <a:pt x="135" y="61"/>
                    <a:pt x="135" y="60"/>
                  </a:cubicBezTo>
                  <a:cubicBezTo>
                    <a:pt x="135" y="43"/>
                    <a:pt x="135" y="43"/>
                    <a:pt x="135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1"/>
                    <a:pt x="137" y="62"/>
                    <a:pt x="138" y="62"/>
                  </a:cubicBezTo>
                  <a:cubicBezTo>
                    <a:pt x="140" y="62"/>
                    <a:pt x="140" y="62"/>
                    <a:pt x="140" y="62"/>
                  </a:cubicBezTo>
                  <a:cubicBezTo>
                    <a:pt x="141" y="63"/>
                    <a:pt x="141" y="63"/>
                    <a:pt x="141" y="63"/>
                  </a:cubicBezTo>
                  <a:cubicBezTo>
                    <a:pt x="141" y="63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0" y="64"/>
                    <a:pt x="151" y="63"/>
                    <a:pt x="151" y="62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7" y="14"/>
                    <a:pt x="158" y="13"/>
                    <a:pt x="158" y="12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76" y="10"/>
                    <a:pt x="176" y="10"/>
                    <a:pt x="176" y="10"/>
                  </a:cubicBezTo>
                  <a:cubicBezTo>
                    <a:pt x="176" y="12"/>
                    <a:pt x="176" y="12"/>
                    <a:pt x="176" y="12"/>
                  </a:cubicBezTo>
                  <a:cubicBezTo>
                    <a:pt x="176" y="13"/>
                    <a:pt x="177" y="14"/>
                    <a:pt x="178" y="14"/>
                  </a:cubicBezTo>
                  <a:cubicBezTo>
                    <a:pt x="183" y="14"/>
                    <a:pt x="183" y="14"/>
                    <a:pt x="183" y="14"/>
                  </a:cubicBezTo>
                  <a:cubicBezTo>
                    <a:pt x="182" y="62"/>
                    <a:pt x="182" y="62"/>
                    <a:pt x="182" y="62"/>
                  </a:cubicBezTo>
                  <a:cubicBezTo>
                    <a:pt x="182" y="62"/>
                    <a:pt x="183" y="63"/>
                    <a:pt x="183" y="63"/>
                  </a:cubicBezTo>
                  <a:cubicBezTo>
                    <a:pt x="183" y="63"/>
                    <a:pt x="184" y="64"/>
                    <a:pt x="184" y="64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93" y="64"/>
                    <a:pt x="193" y="63"/>
                    <a:pt x="193" y="62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8" y="48"/>
                    <a:pt x="199" y="47"/>
                    <a:pt x="199" y="46"/>
                  </a:cubicBezTo>
                  <a:cubicBezTo>
                    <a:pt x="200" y="8"/>
                    <a:pt x="200" y="8"/>
                    <a:pt x="200" y="8"/>
                  </a:cubicBezTo>
                  <a:cubicBezTo>
                    <a:pt x="207" y="8"/>
                    <a:pt x="207" y="8"/>
                    <a:pt x="207" y="8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8" y="47"/>
                    <a:pt x="209" y="48"/>
                    <a:pt x="210" y="48"/>
                  </a:cubicBezTo>
                  <a:cubicBezTo>
                    <a:pt x="212" y="48"/>
                    <a:pt x="212" y="48"/>
                    <a:pt x="212" y="48"/>
                  </a:cubicBezTo>
                  <a:cubicBezTo>
                    <a:pt x="213" y="48"/>
                    <a:pt x="214" y="47"/>
                    <a:pt x="214" y="46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22" y="16"/>
                    <a:pt x="222" y="16"/>
                    <a:pt x="222" y="16"/>
                  </a:cubicBezTo>
                  <a:cubicBezTo>
                    <a:pt x="222" y="24"/>
                    <a:pt x="222" y="24"/>
                    <a:pt x="222" y="24"/>
                  </a:cubicBezTo>
                  <a:cubicBezTo>
                    <a:pt x="222" y="24"/>
                    <a:pt x="222" y="25"/>
                    <a:pt x="222" y="25"/>
                  </a:cubicBezTo>
                  <a:cubicBezTo>
                    <a:pt x="222" y="25"/>
                    <a:pt x="222" y="25"/>
                    <a:pt x="222" y="25"/>
                  </a:cubicBezTo>
                  <a:cubicBezTo>
                    <a:pt x="223" y="46"/>
                    <a:pt x="223" y="46"/>
                    <a:pt x="223" y="46"/>
                  </a:cubicBezTo>
                  <a:cubicBezTo>
                    <a:pt x="223" y="47"/>
                    <a:pt x="224" y="48"/>
                    <a:pt x="225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8" y="48"/>
                    <a:pt x="228" y="48"/>
                    <a:pt x="228" y="47"/>
                  </a:cubicBezTo>
                  <a:cubicBezTo>
                    <a:pt x="228" y="48"/>
                    <a:pt x="229" y="48"/>
                    <a:pt x="229" y="4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48"/>
                    <a:pt x="258" y="48"/>
                    <a:pt x="258" y="47"/>
                  </a:cubicBezTo>
                  <a:cubicBezTo>
                    <a:pt x="259" y="48"/>
                    <a:pt x="259" y="48"/>
                    <a:pt x="259" y="48"/>
                  </a:cubicBezTo>
                  <a:cubicBezTo>
                    <a:pt x="268" y="48"/>
                    <a:pt x="268" y="48"/>
                    <a:pt x="268" y="48"/>
                  </a:cubicBezTo>
                  <a:cubicBezTo>
                    <a:pt x="268" y="61"/>
                    <a:pt x="268" y="61"/>
                    <a:pt x="268" y="61"/>
                  </a:cubicBezTo>
                  <a:cubicBezTo>
                    <a:pt x="268" y="62"/>
                    <a:pt x="268" y="63"/>
                    <a:pt x="269" y="63"/>
                  </a:cubicBezTo>
                  <a:cubicBezTo>
                    <a:pt x="269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4" y="63"/>
                    <a:pt x="274" y="63"/>
                    <a:pt x="274" y="63"/>
                  </a:cubicBezTo>
                  <a:cubicBezTo>
                    <a:pt x="275" y="63"/>
                    <a:pt x="276" y="63"/>
                    <a:pt x="276" y="61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6" y="35"/>
                    <a:pt x="276" y="34"/>
                    <a:pt x="276" y="34"/>
                  </a:cubicBezTo>
                  <a:cubicBezTo>
                    <a:pt x="276" y="34"/>
                    <a:pt x="276" y="34"/>
                    <a:pt x="276" y="34"/>
                  </a:cubicBezTo>
                  <a:cubicBezTo>
                    <a:pt x="276" y="32"/>
                    <a:pt x="276" y="32"/>
                    <a:pt x="276" y="32"/>
                  </a:cubicBezTo>
                  <a:cubicBezTo>
                    <a:pt x="277" y="32"/>
                    <a:pt x="277" y="32"/>
                    <a:pt x="277" y="32"/>
                  </a:cubicBezTo>
                  <a:cubicBezTo>
                    <a:pt x="278" y="32"/>
                    <a:pt x="279" y="31"/>
                    <a:pt x="279" y="30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80" y="26"/>
                    <a:pt x="281" y="25"/>
                    <a:pt x="281" y="24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2" y="18"/>
                    <a:pt x="283" y="17"/>
                    <a:pt x="283" y="16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3" y="12"/>
                    <a:pt x="285" y="10"/>
                    <a:pt x="288" y="10"/>
                  </a:cubicBezTo>
                  <a:cubicBezTo>
                    <a:pt x="292" y="10"/>
                    <a:pt x="294" y="12"/>
                    <a:pt x="294" y="15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4" y="17"/>
                    <a:pt x="295" y="18"/>
                    <a:pt x="296" y="18"/>
                  </a:cubicBezTo>
                  <a:cubicBezTo>
                    <a:pt x="296" y="24"/>
                    <a:pt x="296" y="24"/>
                    <a:pt x="296" y="24"/>
                  </a:cubicBezTo>
                  <a:cubicBezTo>
                    <a:pt x="296" y="25"/>
                    <a:pt x="297" y="26"/>
                    <a:pt x="298" y="26"/>
                  </a:cubicBezTo>
                  <a:cubicBezTo>
                    <a:pt x="298" y="26"/>
                    <a:pt x="298" y="26"/>
                    <a:pt x="298" y="26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8" y="31"/>
                    <a:pt x="299" y="32"/>
                    <a:pt x="300" y="32"/>
                  </a:cubicBezTo>
                  <a:cubicBezTo>
                    <a:pt x="301" y="32"/>
                    <a:pt x="301" y="32"/>
                    <a:pt x="301" y="32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1" y="61"/>
                    <a:pt x="301" y="61"/>
                    <a:pt x="301" y="61"/>
                  </a:cubicBezTo>
                  <a:cubicBezTo>
                    <a:pt x="301" y="62"/>
                    <a:pt x="301" y="62"/>
                    <a:pt x="301" y="63"/>
                  </a:cubicBezTo>
                  <a:cubicBezTo>
                    <a:pt x="302" y="63"/>
                    <a:pt x="302" y="63"/>
                    <a:pt x="30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6" y="63"/>
                    <a:pt x="316" y="61"/>
                  </a:cubicBezTo>
                  <a:cubicBezTo>
                    <a:pt x="317" y="50"/>
                    <a:pt x="317" y="50"/>
                    <a:pt x="317" y="50"/>
                  </a:cubicBezTo>
                  <a:cubicBezTo>
                    <a:pt x="327" y="47"/>
                    <a:pt x="327" y="47"/>
                    <a:pt x="327" y="47"/>
                  </a:cubicBezTo>
                  <a:cubicBezTo>
                    <a:pt x="327" y="47"/>
                    <a:pt x="328" y="47"/>
                    <a:pt x="328" y="46"/>
                  </a:cubicBezTo>
                  <a:cubicBezTo>
                    <a:pt x="328" y="46"/>
                    <a:pt x="328" y="46"/>
                    <a:pt x="329" y="46"/>
                  </a:cubicBezTo>
                  <a:cubicBezTo>
                    <a:pt x="377" y="33"/>
                    <a:pt x="377" y="33"/>
                    <a:pt x="377" y="33"/>
                  </a:cubicBezTo>
                  <a:cubicBezTo>
                    <a:pt x="377" y="61"/>
                    <a:pt x="377" y="61"/>
                    <a:pt x="377" y="61"/>
                  </a:cubicBezTo>
                  <a:cubicBezTo>
                    <a:pt x="377" y="62"/>
                    <a:pt x="377" y="62"/>
                    <a:pt x="378" y="63"/>
                  </a:cubicBezTo>
                  <a:cubicBezTo>
                    <a:pt x="378" y="63"/>
                    <a:pt x="379" y="63"/>
                    <a:pt x="379" y="63"/>
                  </a:cubicBezTo>
                  <a:cubicBezTo>
                    <a:pt x="379" y="63"/>
                    <a:pt x="379" y="63"/>
                    <a:pt x="379" y="63"/>
                  </a:cubicBezTo>
                  <a:cubicBezTo>
                    <a:pt x="388" y="63"/>
                    <a:pt x="388" y="63"/>
                    <a:pt x="388" y="63"/>
                  </a:cubicBezTo>
                  <a:cubicBezTo>
                    <a:pt x="390" y="63"/>
                    <a:pt x="390" y="62"/>
                    <a:pt x="390" y="61"/>
                  </a:cubicBezTo>
                  <a:cubicBezTo>
                    <a:pt x="390" y="15"/>
                    <a:pt x="390" y="15"/>
                    <a:pt x="390" y="15"/>
                  </a:cubicBezTo>
                  <a:cubicBezTo>
                    <a:pt x="413" y="4"/>
                    <a:pt x="413" y="4"/>
                    <a:pt x="413" y="4"/>
                  </a:cubicBezTo>
                  <a:cubicBezTo>
                    <a:pt x="436" y="15"/>
                    <a:pt x="436" y="15"/>
                    <a:pt x="436" y="15"/>
                  </a:cubicBezTo>
                  <a:cubicBezTo>
                    <a:pt x="436" y="61"/>
                    <a:pt x="436" y="61"/>
                    <a:pt x="436" y="61"/>
                  </a:cubicBezTo>
                  <a:cubicBezTo>
                    <a:pt x="436" y="62"/>
                    <a:pt x="437" y="63"/>
                    <a:pt x="438" y="63"/>
                  </a:cubicBezTo>
                  <a:cubicBezTo>
                    <a:pt x="446" y="63"/>
                    <a:pt x="446" y="63"/>
                    <a:pt x="446" y="63"/>
                  </a:cubicBezTo>
                  <a:cubicBezTo>
                    <a:pt x="447" y="63"/>
                    <a:pt x="448" y="62"/>
                    <a:pt x="448" y="61"/>
                  </a:cubicBezTo>
                  <a:cubicBezTo>
                    <a:pt x="448" y="43"/>
                    <a:pt x="448" y="43"/>
                    <a:pt x="448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8" y="43"/>
                    <a:pt x="468" y="42"/>
                    <a:pt x="468" y="41"/>
                  </a:cubicBezTo>
                  <a:cubicBezTo>
                    <a:pt x="468" y="36"/>
                    <a:pt x="468" y="36"/>
                    <a:pt x="468" y="36"/>
                  </a:cubicBezTo>
                  <a:cubicBezTo>
                    <a:pt x="540" y="36"/>
                    <a:pt x="540" y="36"/>
                    <a:pt x="540" y="36"/>
                  </a:cubicBezTo>
                  <a:cubicBezTo>
                    <a:pt x="540" y="41"/>
                    <a:pt x="540" y="41"/>
                    <a:pt x="540" y="41"/>
                  </a:cubicBezTo>
                  <a:cubicBezTo>
                    <a:pt x="540" y="41"/>
                    <a:pt x="540" y="42"/>
                    <a:pt x="540" y="42"/>
                  </a:cubicBezTo>
                  <a:cubicBezTo>
                    <a:pt x="541" y="42"/>
                    <a:pt x="541" y="43"/>
                    <a:pt x="542" y="43"/>
                  </a:cubicBezTo>
                  <a:cubicBezTo>
                    <a:pt x="560" y="43"/>
                    <a:pt x="560" y="43"/>
                    <a:pt x="560" y="43"/>
                  </a:cubicBezTo>
                  <a:cubicBezTo>
                    <a:pt x="560" y="61"/>
                    <a:pt x="560" y="61"/>
                    <a:pt x="560" y="61"/>
                  </a:cubicBezTo>
                  <a:cubicBezTo>
                    <a:pt x="560" y="62"/>
                    <a:pt x="561" y="62"/>
                    <a:pt x="561" y="63"/>
                  </a:cubicBezTo>
                  <a:cubicBezTo>
                    <a:pt x="561" y="63"/>
                    <a:pt x="562" y="63"/>
                    <a:pt x="562" y="63"/>
                  </a:cubicBezTo>
                  <a:cubicBezTo>
                    <a:pt x="585" y="63"/>
                    <a:pt x="585" y="63"/>
                    <a:pt x="585" y="63"/>
                  </a:cubicBezTo>
                  <a:cubicBezTo>
                    <a:pt x="587" y="63"/>
                    <a:pt x="587" y="62"/>
                    <a:pt x="587" y="61"/>
                  </a:cubicBezTo>
                  <a:cubicBezTo>
                    <a:pt x="588" y="60"/>
                    <a:pt x="588" y="60"/>
                    <a:pt x="588" y="60"/>
                  </a:cubicBezTo>
                  <a:cubicBezTo>
                    <a:pt x="588" y="61"/>
                    <a:pt x="588" y="61"/>
                    <a:pt x="588" y="61"/>
                  </a:cubicBezTo>
                  <a:cubicBezTo>
                    <a:pt x="588" y="62"/>
                    <a:pt x="589" y="63"/>
                    <a:pt x="590" y="63"/>
                  </a:cubicBezTo>
                  <a:cubicBezTo>
                    <a:pt x="597" y="63"/>
                    <a:pt x="597" y="63"/>
                    <a:pt x="597" y="63"/>
                  </a:cubicBezTo>
                  <a:cubicBezTo>
                    <a:pt x="597" y="63"/>
                    <a:pt x="598" y="63"/>
                    <a:pt x="598" y="63"/>
                  </a:cubicBezTo>
                  <a:cubicBezTo>
                    <a:pt x="598" y="63"/>
                    <a:pt x="599" y="63"/>
                    <a:pt x="599" y="63"/>
                  </a:cubicBezTo>
                  <a:cubicBezTo>
                    <a:pt x="606" y="63"/>
                    <a:pt x="606" y="63"/>
                    <a:pt x="606" y="63"/>
                  </a:cubicBezTo>
                  <a:cubicBezTo>
                    <a:pt x="607" y="63"/>
                    <a:pt x="607" y="63"/>
                    <a:pt x="608" y="63"/>
                  </a:cubicBezTo>
                  <a:cubicBezTo>
                    <a:pt x="608" y="62"/>
                    <a:pt x="608" y="62"/>
                    <a:pt x="608" y="61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08" y="62"/>
                    <a:pt x="609" y="63"/>
                    <a:pt x="610" y="63"/>
                  </a:cubicBezTo>
                  <a:cubicBezTo>
                    <a:pt x="652" y="63"/>
                    <a:pt x="652" y="63"/>
                    <a:pt x="652" y="63"/>
                  </a:cubicBezTo>
                  <a:cubicBezTo>
                    <a:pt x="652" y="59"/>
                    <a:pt x="652" y="59"/>
                    <a:pt x="652" y="59"/>
                  </a:cubicBezTo>
                  <a:lnTo>
                    <a:pt x="612" y="59"/>
                  </a:lnTo>
                  <a:close/>
                  <a:moveTo>
                    <a:pt x="256" y="44"/>
                  </a:moveTo>
                  <a:cubicBezTo>
                    <a:pt x="231" y="44"/>
                    <a:pt x="231" y="44"/>
                    <a:pt x="231" y="44"/>
                  </a:cubicBezTo>
                  <a:cubicBezTo>
                    <a:pt x="231" y="42"/>
                    <a:pt x="231" y="42"/>
                    <a:pt x="231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3" y="42"/>
                    <a:pt x="244" y="41"/>
                    <a:pt x="244" y="40"/>
                  </a:cubicBezTo>
                  <a:cubicBezTo>
                    <a:pt x="244" y="37"/>
                    <a:pt x="244" y="37"/>
                    <a:pt x="244" y="37"/>
                  </a:cubicBezTo>
                  <a:cubicBezTo>
                    <a:pt x="256" y="37"/>
                    <a:pt x="256" y="37"/>
                    <a:pt x="256" y="37"/>
                  </a:cubicBezTo>
                  <a:lnTo>
                    <a:pt x="256" y="44"/>
                  </a:lnTo>
                  <a:close/>
                  <a:moveTo>
                    <a:pt x="256" y="32"/>
                  </a:moveTo>
                  <a:cubicBezTo>
                    <a:pt x="240" y="32"/>
                    <a:pt x="240" y="32"/>
                    <a:pt x="240" y="32"/>
                  </a:cubicBezTo>
                  <a:cubicBezTo>
                    <a:pt x="239" y="32"/>
                    <a:pt x="238" y="33"/>
                    <a:pt x="238" y="34"/>
                  </a:cubicBezTo>
                  <a:cubicBezTo>
                    <a:pt x="238" y="37"/>
                    <a:pt x="238" y="37"/>
                    <a:pt x="238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6" y="27"/>
                    <a:pt x="226" y="27"/>
                    <a:pt x="226" y="27"/>
                  </a:cubicBezTo>
                  <a:cubicBezTo>
                    <a:pt x="252" y="27"/>
                    <a:pt x="252" y="27"/>
                    <a:pt x="252" y="27"/>
                  </a:cubicBezTo>
                  <a:cubicBezTo>
                    <a:pt x="254" y="27"/>
                    <a:pt x="256" y="29"/>
                    <a:pt x="256" y="30"/>
                  </a:cubicBezTo>
                  <a:lnTo>
                    <a:pt x="256" y="32"/>
                  </a:lnTo>
                  <a:close/>
                  <a:moveTo>
                    <a:pt x="272" y="45"/>
                  </a:moveTo>
                  <a:cubicBezTo>
                    <a:pt x="272" y="44"/>
                    <a:pt x="271" y="44"/>
                    <a:pt x="27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72" y="37"/>
                    <a:pt x="272" y="37"/>
                    <a:pt x="272" y="37"/>
                  </a:cubicBezTo>
                  <a:lnTo>
                    <a:pt x="272" y="45"/>
                  </a:lnTo>
                  <a:close/>
                  <a:moveTo>
                    <a:pt x="314" y="46"/>
                  </a:moveTo>
                  <a:cubicBezTo>
                    <a:pt x="313" y="46"/>
                    <a:pt x="313" y="47"/>
                    <a:pt x="313" y="48"/>
                  </a:cubicBezTo>
                  <a:cubicBezTo>
                    <a:pt x="312" y="59"/>
                    <a:pt x="312" y="59"/>
                    <a:pt x="312" y="59"/>
                  </a:cubicBezTo>
                  <a:cubicBezTo>
                    <a:pt x="305" y="59"/>
                    <a:pt x="305" y="59"/>
                    <a:pt x="305" y="59"/>
                  </a:cubicBezTo>
                  <a:cubicBezTo>
                    <a:pt x="305" y="39"/>
                    <a:pt x="305" y="39"/>
                    <a:pt x="305" y="39"/>
                  </a:cubicBezTo>
                  <a:cubicBezTo>
                    <a:pt x="316" y="39"/>
                    <a:pt x="316" y="39"/>
                    <a:pt x="316" y="39"/>
                  </a:cubicBezTo>
                  <a:cubicBezTo>
                    <a:pt x="319" y="39"/>
                    <a:pt x="322" y="41"/>
                    <a:pt x="324" y="43"/>
                  </a:cubicBezTo>
                  <a:lnTo>
                    <a:pt x="314" y="46"/>
                  </a:lnTo>
                  <a:close/>
                  <a:moveTo>
                    <a:pt x="594" y="59"/>
                  </a:moveTo>
                  <a:cubicBezTo>
                    <a:pt x="594" y="59"/>
                    <a:pt x="594" y="59"/>
                    <a:pt x="594" y="59"/>
                  </a:cubicBezTo>
                  <a:cubicBezTo>
                    <a:pt x="592" y="59"/>
                    <a:pt x="592" y="59"/>
                    <a:pt x="592" y="59"/>
                  </a:cubicBezTo>
                  <a:cubicBezTo>
                    <a:pt x="591" y="49"/>
                    <a:pt x="591" y="49"/>
                    <a:pt x="591" y="49"/>
                  </a:cubicBezTo>
                  <a:cubicBezTo>
                    <a:pt x="592" y="49"/>
                    <a:pt x="594" y="49"/>
                    <a:pt x="595" y="49"/>
                  </a:cubicBezTo>
                  <a:cubicBezTo>
                    <a:pt x="595" y="59"/>
                    <a:pt x="595" y="59"/>
                    <a:pt x="595" y="59"/>
                  </a:cubicBezTo>
                  <a:lnTo>
                    <a:pt x="594" y="59"/>
                  </a:lnTo>
                  <a:close/>
                  <a:moveTo>
                    <a:pt x="595" y="43"/>
                  </a:moveTo>
                  <a:cubicBezTo>
                    <a:pt x="595" y="43"/>
                    <a:pt x="595" y="43"/>
                    <a:pt x="595" y="43"/>
                  </a:cubicBezTo>
                  <a:cubicBezTo>
                    <a:pt x="593" y="44"/>
                    <a:pt x="592" y="44"/>
                    <a:pt x="591" y="44"/>
                  </a:cubicBezTo>
                  <a:cubicBezTo>
                    <a:pt x="591" y="40"/>
                    <a:pt x="591" y="40"/>
                    <a:pt x="591" y="40"/>
                  </a:cubicBezTo>
                  <a:cubicBezTo>
                    <a:pt x="591" y="40"/>
                    <a:pt x="592" y="40"/>
                    <a:pt x="593" y="40"/>
                  </a:cubicBezTo>
                  <a:cubicBezTo>
                    <a:pt x="594" y="41"/>
                    <a:pt x="595" y="41"/>
                    <a:pt x="596" y="42"/>
                  </a:cubicBezTo>
                  <a:cubicBezTo>
                    <a:pt x="595" y="43"/>
                    <a:pt x="595" y="43"/>
                    <a:pt x="595" y="43"/>
                  </a:cubicBezTo>
                  <a:close/>
                  <a:moveTo>
                    <a:pt x="603" y="44"/>
                  </a:moveTo>
                  <a:cubicBezTo>
                    <a:pt x="604" y="44"/>
                    <a:pt x="604" y="43"/>
                    <a:pt x="604" y="42"/>
                  </a:cubicBezTo>
                  <a:cubicBezTo>
                    <a:pt x="604" y="41"/>
                    <a:pt x="603" y="41"/>
                    <a:pt x="602" y="40"/>
                  </a:cubicBezTo>
                  <a:cubicBezTo>
                    <a:pt x="602" y="40"/>
                    <a:pt x="602" y="39"/>
                    <a:pt x="602" y="39"/>
                  </a:cubicBezTo>
                  <a:cubicBezTo>
                    <a:pt x="603" y="39"/>
                    <a:pt x="604" y="39"/>
                    <a:pt x="604" y="39"/>
                  </a:cubicBezTo>
                  <a:cubicBezTo>
                    <a:pt x="604" y="47"/>
                    <a:pt x="604" y="47"/>
                    <a:pt x="604" y="47"/>
                  </a:cubicBezTo>
                  <a:cubicBezTo>
                    <a:pt x="603" y="46"/>
                    <a:pt x="602" y="46"/>
                    <a:pt x="601" y="45"/>
                  </a:cubicBezTo>
                  <a:cubicBezTo>
                    <a:pt x="602" y="45"/>
                    <a:pt x="603" y="45"/>
                    <a:pt x="603" y="44"/>
                  </a:cubicBezTo>
                  <a:close/>
                  <a:moveTo>
                    <a:pt x="601" y="59"/>
                  </a:moveTo>
                  <a:cubicBezTo>
                    <a:pt x="600" y="50"/>
                    <a:pt x="600" y="50"/>
                    <a:pt x="600" y="50"/>
                  </a:cubicBezTo>
                  <a:cubicBezTo>
                    <a:pt x="602" y="51"/>
                    <a:pt x="603" y="52"/>
                    <a:pt x="604" y="53"/>
                  </a:cubicBezTo>
                  <a:cubicBezTo>
                    <a:pt x="604" y="59"/>
                    <a:pt x="604" y="59"/>
                    <a:pt x="604" y="59"/>
                  </a:cubicBezTo>
                  <a:lnTo>
                    <a:pt x="601" y="5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prstClr val="white"/>
                </a:solidFill>
              </a:endParaRPr>
            </a:p>
          </p:txBody>
        </p:sp>
      </p:grpSp>
      <p:pic>
        <p:nvPicPr>
          <p:cNvPr id="59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665" y="207346"/>
            <a:ext cx="384692" cy="41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" name="TextBox 91"/>
          <p:cNvSpPr txBox="1"/>
          <p:nvPr/>
        </p:nvSpPr>
        <p:spPr>
          <a:xfrm>
            <a:off x="591538" y="152400"/>
            <a:ext cx="9450367" cy="595033"/>
          </a:xfrm>
          <a:prstGeom prst="rect">
            <a:avLst/>
          </a:prstGeom>
          <a:noFill/>
        </p:spPr>
        <p:txBody>
          <a:bodyPr wrap="square" lIns="132077" tIns="66039" rIns="132077" bIns="66039" rtlCol="0">
            <a:spAutoFit/>
          </a:bodyPr>
          <a:lstStyle>
            <a:defPPr>
              <a:defRPr lang="ru-RU"/>
            </a:defPPr>
            <a:lvl1pPr defTabSz="945474">
              <a:lnSpc>
                <a:spcPts val="1800"/>
              </a:lnSpc>
              <a:defRPr sz="2667" b="1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 fontAlgn="b"/>
            <a:r>
              <a:rPr lang="ru-RU" sz="2400" dirty="0"/>
              <a:t>Наиболее крупные </a:t>
            </a:r>
            <a:r>
              <a:rPr lang="ru-RU" sz="2400" dirty="0" err="1"/>
              <a:t>предприятия-природопользователи</a:t>
            </a:r>
            <a:r>
              <a:rPr lang="ru-RU" sz="2400" dirty="0"/>
              <a:t> на территории Архангельской области</a:t>
            </a:r>
          </a:p>
        </p:txBody>
      </p:sp>
      <p:grpSp>
        <p:nvGrpSpPr>
          <p:cNvPr id="4" name="Группа 196"/>
          <p:cNvGrpSpPr/>
          <p:nvPr/>
        </p:nvGrpSpPr>
        <p:grpSpPr>
          <a:xfrm>
            <a:off x="-4234" y="6696876"/>
            <a:ext cx="12226299" cy="203580"/>
            <a:chOff x="538" y="6658717"/>
            <a:chExt cx="12226299" cy="203580"/>
          </a:xfrm>
        </p:grpSpPr>
        <p:sp>
          <p:nvSpPr>
            <p:cNvPr id="198" name="Прямоугольник 197"/>
            <p:cNvSpPr/>
            <p:nvPr/>
          </p:nvSpPr>
          <p:spPr>
            <a:xfrm rot="5400000">
              <a:off x="5377138" y="1364716"/>
              <a:ext cx="10800" cy="10764000"/>
            </a:xfrm>
            <a:prstGeom prst="rect">
              <a:avLst/>
            </a:prstGeom>
            <a:solidFill>
              <a:srgbClr val="A1BF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7567751" y="6658717"/>
              <a:ext cx="4659086" cy="203580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>
                <a:lnSpc>
                  <a:spcPts val="800"/>
                </a:lnSpc>
                <a:buClr>
                  <a:schemeClr val="accent1"/>
                </a:buClr>
                <a:buSzPct val="100000"/>
              </a:pPr>
              <a:r>
                <a:rPr lang="ru-RU" sz="1200" dirty="0" smtClean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г. Архангельск– 15.05.2019</a:t>
              </a:r>
              <a:endParaRPr lang="ru-RU" sz="1200" dirty="0">
                <a:solidFill>
                  <a:srgbClr val="557D73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5560552"/>
              </p:ext>
            </p:extLst>
          </p:nvPr>
        </p:nvGraphicFramePr>
        <p:xfrm>
          <a:off x="337457" y="1168640"/>
          <a:ext cx="11179629" cy="4285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5171">
                  <a:extLst>
                    <a:ext uri="{9D8B030D-6E8A-4147-A177-3AD203B41FA5}">
                      <a16:colId xmlns="" xmlns:a16="http://schemas.microsoft.com/office/drawing/2014/main" val="592202377"/>
                    </a:ext>
                  </a:extLst>
                </a:gridCol>
                <a:gridCol w="3083204">
                  <a:extLst>
                    <a:ext uri="{9D8B030D-6E8A-4147-A177-3AD203B41FA5}">
                      <a16:colId xmlns="" xmlns:a16="http://schemas.microsoft.com/office/drawing/2014/main" val="3021993547"/>
                    </a:ext>
                  </a:extLst>
                </a:gridCol>
                <a:gridCol w="2586438">
                  <a:extLst>
                    <a:ext uri="{9D8B030D-6E8A-4147-A177-3AD203B41FA5}">
                      <a16:colId xmlns="" xmlns:a16="http://schemas.microsoft.com/office/drawing/2014/main" val="2673516764"/>
                    </a:ext>
                  </a:extLst>
                </a:gridCol>
                <a:gridCol w="1144816">
                  <a:extLst>
                    <a:ext uri="{9D8B030D-6E8A-4147-A177-3AD203B41FA5}">
                      <a16:colId xmlns="" xmlns:a16="http://schemas.microsoft.com/office/drawing/2014/main" val="2505086182"/>
                    </a:ext>
                  </a:extLst>
                </a:gridCol>
              </a:tblGrid>
              <a:tr h="1019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Наименование объекта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Местонахождение объекта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(Юр. и </a:t>
                      </a:r>
                      <a:r>
                        <a:rPr lang="ru-RU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фактич</a:t>
                      </a: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. адрес)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Особенности представляющей угрозы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Категория объекта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3873068"/>
                  </a:ext>
                </a:extLst>
              </a:tr>
              <a:tr h="105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ОАО «Архангельский целлюлозно-бумажный</a:t>
                      </a:r>
                      <a:r>
                        <a:rPr lang="ru-RU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 комбинат»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164900, Архангельская обл.,</a:t>
                      </a:r>
                      <a:r>
                        <a:rPr lang="ru-RU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г.Новодвинск</a:t>
                      </a:r>
                      <a:r>
                        <a:rPr lang="ru-RU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 ул.Мельникова, д.1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Объем выбросов в атмосферный воздух – 34,4 тыс. т/год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rgbClr val="F2F4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2273897"/>
                  </a:ext>
                </a:extLst>
              </a:tr>
              <a:tr h="105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Филиал</a:t>
                      </a:r>
                      <a:r>
                        <a:rPr lang="ru-RU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ОАО «Группа Илим» в г.Коряжма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165651, Архангельская обл.,</a:t>
                      </a:r>
                      <a:r>
                        <a:rPr lang="ru-RU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 г.Коряжма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Объем выбросов в атмосферный воздух – 10,9 тыс. т/год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9074346"/>
                  </a:ext>
                </a:extLst>
              </a:tr>
              <a:tr h="1158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ПАО «Территориальная генерирующая компания №2» Северодвинская ТЭЦ1</a:t>
                      </a:r>
                    </a:p>
                  </a:txBody>
                  <a:tcPr marL="55338" marR="5533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164500,</a:t>
                      </a:r>
                      <a:r>
                        <a:rPr lang="ru-RU" sz="1400" b="1" i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Архангельская</a:t>
                      </a:r>
                      <a:r>
                        <a:rPr lang="ru-RU" sz="1400" b="1" i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обл</a:t>
                      </a:r>
                      <a:r>
                        <a:rPr lang="ru-RU" sz="1400" b="1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., г.Северодвинск, </a:t>
                      </a:r>
                      <a:r>
                        <a:rPr lang="ru-RU" sz="1400" b="1" i="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Ягринское</a:t>
                      </a:r>
                      <a:r>
                        <a:rPr lang="ru-RU" sz="1400" b="1" i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шоссе</a:t>
                      </a:r>
                      <a:r>
                        <a:rPr lang="ru-RU" sz="1400" b="1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 1/32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Объем выбросов в атмосферный воздух – 25,9 тыс. т/год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 I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8" marR="5533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6942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4858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араллелограмм 53"/>
          <p:cNvSpPr/>
          <p:nvPr/>
        </p:nvSpPr>
        <p:spPr>
          <a:xfrm>
            <a:off x="11558493" y="0"/>
            <a:ext cx="633507" cy="18000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0" tIns="60940" rIns="121880" bIns="60940" rtlCol="0" anchor="ctr"/>
          <a:lstStyle/>
          <a:p>
            <a:pPr algn="ctr" defTabSz="945474"/>
            <a:fld id="{85422F85-3711-4FE9-8BA5-CA3C085153EA}" type="slidenum">
              <a:rPr lang="ru-RU" sz="10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45474"/>
              <a:t>4</a:t>
            </a:fld>
            <a:endParaRPr lang="ru-RU" sz="10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615"/>
          <p:cNvGrpSpPr/>
          <p:nvPr/>
        </p:nvGrpSpPr>
        <p:grpSpPr>
          <a:xfrm>
            <a:off x="-3156" y="282493"/>
            <a:ext cx="12205000" cy="229680"/>
            <a:chOff x="-7110079" y="1465263"/>
            <a:chExt cx="11266154" cy="212012"/>
          </a:xfrm>
          <a:solidFill>
            <a:srgbClr val="9BBEBE"/>
          </a:solidFill>
        </p:grpSpPr>
        <p:sp>
          <p:nvSpPr>
            <p:cNvPr id="57" name="Rectangle 114"/>
            <p:cNvSpPr>
              <a:spLocks noChangeArrowheads="1"/>
            </p:cNvSpPr>
            <p:nvPr/>
          </p:nvSpPr>
          <p:spPr bwMode="auto">
            <a:xfrm flipV="1">
              <a:off x="-7110079" y="1662875"/>
              <a:ext cx="9127388" cy="14400"/>
            </a:xfrm>
            <a:prstGeom prst="rect">
              <a:avLst/>
            </a:prstGeom>
            <a:solidFill>
              <a:srgbClr val="9B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srgbClr val="9BBEBE"/>
                </a:solidFill>
              </a:endParaRPr>
            </a:p>
          </p:txBody>
        </p:sp>
        <p:sp>
          <p:nvSpPr>
            <p:cNvPr id="58" name="Freeform 115"/>
            <p:cNvSpPr>
              <a:spLocks noEditPoints="1"/>
            </p:cNvSpPr>
            <p:nvPr/>
          </p:nvSpPr>
          <p:spPr bwMode="auto">
            <a:xfrm>
              <a:off x="2016125" y="1465263"/>
              <a:ext cx="2139950" cy="211137"/>
            </a:xfrm>
            <a:custGeom>
              <a:avLst/>
              <a:gdLst/>
              <a:ahLst/>
              <a:cxnLst>
                <a:cxn ang="0">
                  <a:pos x="610" y="34"/>
                </a:cxn>
                <a:cxn ang="0">
                  <a:pos x="592" y="32"/>
                </a:cxn>
                <a:cxn ang="0">
                  <a:pos x="569" y="36"/>
                </a:cxn>
                <a:cxn ang="0">
                  <a:pos x="584" y="59"/>
                </a:cxn>
                <a:cxn ang="0">
                  <a:pos x="544" y="34"/>
                </a:cxn>
                <a:cxn ang="0">
                  <a:pos x="464" y="39"/>
                </a:cxn>
                <a:cxn ang="0">
                  <a:pos x="440" y="14"/>
                </a:cxn>
                <a:cxn ang="0">
                  <a:pos x="386" y="59"/>
                </a:cxn>
                <a:cxn ang="0">
                  <a:pos x="316" y="34"/>
                </a:cxn>
                <a:cxn ang="0">
                  <a:pos x="300" y="22"/>
                </a:cxn>
                <a:cxn ang="0">
                  <a:pos x="279" y="14"/>
                </a:cxn>
                <a:cxn ang="0">
                  <a:pos x="275" y="28"/>
                </a:cxn>
                <a:cxn ang="0">
                  <a:pos x="252" y="22"/>
                </a:cxn>
                <a:cxn ang="0">
                  <a:pos x="211" y="20"/>
                </a:cxn>
                <a:cxn ang="0">
                  <a:pos x="191" y="44"/>
                </a:cxn>
                <a:cxn ang="0">
                  <a:pos x="180" y="10"/>
                </a:cxn>
                <a:cxn ang="0">
                  <a:pos x="154" y="8"/>
                </a:cxn>
                <a:cxn ang="0">
                  <a:pos x="142" y="58"/>
                </a:cxn>
                <a:cxn ang="0">
                  <a:pos x="131" y="58"/>
                </a:cxn>
                <a:cxn ang="0">
                  <a:pos x="112" y="34"/>
                </a:cxn>
                <a:cxn ang="0">
                  <a:pos x="88" y="47"/>
                </a:cxn>
                <a:cxn ang="0">
                  <a:pos x="69" y="36"/>
                </a:cxn>
                <a:cxn ang="0">
                  <a:pos x="44" y="38"/>
                </a:cxn>
                <a:cxn ang="0">
                  <a:pos x="17" y="56"/>
                </a:cxn>
                <a:cxn ang="0">
                  <a:pos x="18" y="60"/>
                </a:cxn>
                <a:cxn ang="0">
                  <a:pos x="44" y="43"/>
                </a:cxn>
                <a:cxn ang="0">
                  <a:pos x="67" y="40"/>
                </a:cxn>
                <a:cxn ang="0">
                  <a:pos x="88" y="52"/>
                </a:cxn>
                <a:cxn ang="0">
                  <a:pos x="114" y="43"/>
                </a:cxn>
                <a:cxn ang="0">
                  <a:pos x="133" y="62"/>
                </a:cxn>
                <a:cxn ang="0">
                  <a:pos x="140" y="62"/>
                </a:cxn>
                <a:cxn ang="0">
                  <a:pos x="151" y="14"/>
                </a:cxn>
                <a:cxn ang="0">
                  <a:pos x="176" y="12"/>
                </a:cxn>
                <a:cxn ang="0">
                  <a:pos x="191" y="64"/>
                </a:cxn>
                <a:cxn ang="0">
                  <a:pos x="207" y="8"/>
                </a:cxn>
                <a:cxn ang="0">
                  <a:pos x="222" y="16"/>
                </a:cxn>
                <a:cxn ang="0">
                  <a:pos x="227" y="48"/>
                </a:cxn>
                <a:cxn ang="0">
                  <a:pos x="268" y="48"/>
                </a:cxn>
                <a:cxn ang="0">
                  <a:pos x="276" y="61"/>
                </a:cxn>
                <a:cxn ang="0">
                  <a:pos x="279" y="30"/>
                </a:cxn>
                <a:cxn ang="0">
                  <a:pos x="283" y="16"/>
                </a:cxn>
                <a:cxn ang="0">
                  <a:pos x="296" y="24"/>
                </a:cxn>
                <a:cxn ang="0">
                  <a:pos x="301" y="36"/>
                </a:cxn>
                <a:cxn ang="0">
                  <a:pos x="314" y="63"/>
                </a:cxn>
                <a:cxn ang="0">
                  <a:pos x="377" y="33"/>
                </a:cxn>
                <a:cxn ang="0">
                  <a:pos x="390" y="61"/>
                </a:cxn>
                <a:cxn ang="0">
                  <a:pos x="446" y="63"/>
                </a:cxn>
                <a:cxn ang="0">
                  <a:pos x="468" y="36"/>
                </a:cxn>
                <a:cxn ang="0">
                  <a:pos x="560" y="61"/>
                </a:cxn>
                <a:cxn ang="0">
                  <a:pos x="588" y="61"/>
                </a:cxn>
                <a:cxn ang="0">
                  <a:pos x="608" y="63"/>
                </a:cxn>
                <a:cxn ang="0">
                  <a:pos x="612" y="59"/>
                </a:cxn>
                <a:cxn ang="0">
                  <a:pos x="244" y="37"/>
                </a:cxn>
                <a:cxn ang="0">
                  <a:pos x="238" y="37"/>
                </a:cxn>
                <a:cxn ang="0">
                  <a:pos x="256" y="32"/>
                </a:cxn>
                <a:cxn ang="0">
                  <a:pos x="272" y="45"/>
                </a:cxn>
                <a:cxn ang="0">
                  <a:pos x="316" y="39"/>
                </a:cxn>
                <a:cxn ang="0">
                  <a:pos x="591" y="49"/>
                </a:cxn>
                <a:cxn ang="0">
                  <a:pos x="591" y="44"/>
                </a:cxn>
                <a:cxn ang="0">
                  <a:pos x="604" y="42"/>
                </a:cxn>
                <a:cxn ang="0">
                  <a:pos x="603" y="44"/>
                </a:cxn>
              </a:cxnLst>
              <a:rect l="0" t="0" r="r" b="b"/>
              <a:pathLst>
                <a:path w="652" h="64">
                  <a:moveTo>
                    <a:pt x="612" y="59"/>
                  </a:moveTo>
                  <a:cubicBezTo>
                    <a:pt x="610" y="41"/>
                    <a:pt x="610" y="41"/>
                    <a:pt x="610" y="41"/>
                  </a:cubicBezTo>
                  <a:cubicBezTo>
                    <a:pt x="620" y="47"/>
                    <a:pt x="620" y="47"/>
                    <a:pt x="622" y="46"/>
                  </a:cubicBezTo>
                  <a:cubicBezTo>
                    <a:pt x="622" y="45"/>
                    <a:pt x="622" y="44"/>
                    <a:pt x="622" y="44"/>
                  </a:cubicBezTo>
                  <a:cubicBezTo>
                    <a:pt x="622" y="43"/>
                    <a:pt x="621" y="41"/>
                    <a:pt x="610" y="34"/>
                  </a:cubicBezTo>
                  <a:cubicBezTo>
                    <a:pt x="610" y="34"/>
                    <a:pt x="610" y="34"/>
                    <a:pt x="610" y="34"/>
                  </a:cubicBezTo>
                  <a:cubicBezTo>
                    <a:pt x="616" y="22"/>
                    <a:pt x="615" y="21"/>
                    <a:pt x="614" y="20"/>
                  </a:cubicBezTo>
                  <a:cubicBezTo>
                    <a:pt x="613" y="20"/>
                    <a:pt x="613" y="20"/>
                    <a:pt x="612" y="20"/>
                  </a:cubicBezTo>
                  <a:cubicBezTo>
                    <a:pt x="611" y="21"/>
                    <a:pt x="609" y="22"/>
                    <a:pt x="605" y="33"/>
                  </a:cubicBezTo>
                  <a:cubicBezTo>
                    <a:pt x="604" y="33"/>
                    <a:pt x="604" y="33"/>
                    <a:pt x="604" y="33"/>
                  </a:cubicBezTo>
                  <a:cubicBezTo>
                    <a:pt x="600" y="34"/>
                    <a:pt x="597" y="34"/>
                    <a:pt x="595" y="35"/>
                  </a:cubicBezTo>
                  <a:cubicBezTo>
                    <a:pt x="593" y="33"/>
                    <a:pt x="592" y="32"/>
                    <a:pt x="592" y="32"/>
                  </a:cubicBezTo>
                  <a:cubicBezTo>
                    <a:pt x="592" y="32"/>
                    <a:pt x="592" y="32"/>
                    <a:pt x="592" y="32"/>
                  </a:cubicBezTo>
                  <a:cubicBezTo>
                    <a:pt x="598" y="19"/>
                    <a:pt x="597" y="19"/>
                    <a:pt x="596" y="18"/>
                  </a:cubicBezTo>
                  <a:cubicBezTo>
                    <a:pt x="595" y="18"/>
                    <a:pt x="594" y="18"/>
                    <a:pt x="594" y="18"/>
                  </a:cubicBezTo>
                  <a:cubicBezTo>
                    <a:pt x="593" y="18"/>
                    <a:pt x="591" y="19"/>
                    <a:pt x="586" y="31"/>
                  </a:cubicBezTo>
                  <a:cubicBezTo>
                    <a:pt x="586" y="31"/>
                    <a:pt x="586" y="31"/>
                    <a:pt x="586" y="31"/>
                  </a:cubicBezTo>
                  <a:cubicBezTo>
                    <a:pt x="569" y="33"/>
                    <a:pt x="569" y="34"/>
                    <a:pt x="569" y="36"/>
                  </a:cubicBezTo>
                  <a:cubicBezTo>
                    <a:pt x="569" y="36"/>
                    <a:pt x="569" y="37"/>
                    <a:pt x="570" y="37"/>
                  </a:cubicBezTo>
                  <a:cubicBezTo>
                    <a:pt x="571" y="38"/>
                    <a:pt x="573" y="39"/>
                    <a:pt x="585" y="37"/>
                  </a:cubicBezTo>
                  <a:cubicBezTo>
                    <a:pt x="585" y="46"/>
                    <a:pt x="585" y="46"/>
                    <a:pt x="585" y="46"/>
                  </a:cubicBezTo>
                  <a:cubicBezTo>
                    <a:pt x="584" y="47"/>
                    <a:pt x="584" y="47"/>
                    <a:pt x="584" y="47"/>
                  </a:cubicBezTo>
                  <a:cubicBezTo>
                    <a:pt x="584" y="47"/>
                    <a:pt x="584" y="47"/>
                    <a:pt x="584" y="48"/>
                  </a:cubicBezTo>
                  <a:cubicBezTo>
                    <a:pt x="584" y="59"/>
                    <a:pt x="584" y="59"/>
                    <a:pt x="584" y="59"/>
                  </a:cubicBezTo>
                  <a:cubicBezTo>
                    <a:pt x="564" y="59"/>
                    <a:pt x="564" y="59"/>
                    <a:pt x="564" y="59"/>
                  </a:cubicBezTo>
                  <a:cubicBezTo>
                    <a:pt x="564" y="41"/>
                    <a:pt x="564" y="41"/>
                    <a:pt x="564" y="41"/>
                  </a:cubicBezTo>
                  <a:cubicBezTo>
                    <a:pt x="564" y="40"/>
                    <a:pt x="564" y="40"/>
                    <a:pt x="564" y="39"/>
                  </a:cubicBezTo>
                  <a:cubicBezTo>
                    <a:pt x="563" y="39"/>
                    <a:pt x="563" y="39"/>
                    <a:pt x="562" y="39"/>
                  </a:cubicBezTo>
                  <a:cubicBezTo>
                    <a:pt x="544" y="39"/>
                    <a:pt x="544" y="39"/>
                    <a:pt x="544" y="39"/>
                  </a:cubicBezTo>
                  <a:cubicBezTo>
                    <a:pt x="544" y="34"/>
                    <a:pt x="544" y="34"/>
                    <a:pt x="544" y="34"/>
                  </a:cubicBezTo>
                  <a:cubicBezTo>
                    <a:pt x="544" y="34"/>
                    <a:pt x="544" y="33"/>
                    <a:pt x="543" y="33"/>
                  </a:cubicBezTo>
                  <a:cubicBezTo>
                    <a:pt x="543" y="33"/>
                    <a:pt x="542" y="32"/>
                    <a:pt x="542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5" y="32"/>
                    <a:pt x="464" y="33"/>
                    <a:pt x="464" y="34"/>
                  </a:cubicBezTo>
                  <a:cubicBezTo>
                    <a:pt x="464" y="39"/>
                    <a:pt x="464" y="39"/>
                    <a:pt x="464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5" y="39"/>
                    <a:pt x="444" y="39"/>
                    <a:pt x="444" y="41"/>
                  </a:cubicBezTo>
                  <a:cubicBezTo>
                    <a:pt x="444" y="59"/>
                    <a:pt x="444" y="59"/>
                    <a:pt x="444" y="59"/>
                  </a:cubicBezTo>
                  <a:cubicBezTo>
                    <a:pt x="440" y="59"/>
                    <a:pt x="440" y="59"/>
                    <a:pt x="440" y="59"/>
                  </a:cubicBezTo>
                  <a:cubicBezTo>
                    <a:pt x="440" y="14"/>
                    <a:pt x="440" y="14"/>
                    <a:pt x="440" y="14"/>
                  </a:cubicBezTo>
                  <a:cubicBezTo>
                    <a:pt x="440" y="13"/>
                    <a:pt x="439" y="12"/>
                    <a:pt x="439" y="12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13" y="0"/>
                    <a:pt x="413" y="0"/>
                    <a:pt x="412" y="0"/>
                  </a:cubicBezTo>
                  <a:cubicBezTo>
                    <a:pt x="388" y="12"/>
                    <a:pt x="388" y="12"/>
                    <a:pt x="388" y="12"/>
                  </a:cubicBezTo>
                  <a:cubicBezTo>
                    <a:pt x="387" y="12"/>
                    <a:pt x="386" y="13"/>
                    <a:pt x="386" y="14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1" y="59"/>
                    <a:pt x="381" y="59"/>
                    <a:pt x="381" y="59"/>
                  </a:cubicBezTo>
                  <a:cubicBezTo>
                    <a:pt x="381" y="31"/>
                    <a:pt x="381" y="31"/>
                    <a:pt x="381" y="31"/>
                  </a:cubicBezTo>
                  <a:cubicBezTo>
                    <a:pt x="381" y="30"/>
                    <a:pt x="381" y="29"/>
                    <a:pt x="380" y="29"/>
                  </a:cubicBezTo>
                  <a:cubicBezTo>
                    <a:pt x="380" y="29"/>
                    <a:pt x="379" y="29"/>
                    <a:pt x="379" y="29"/>
                  </a:cubicBezTo>
                  <a:cubicBezTo>
                    <a:pt x="329" y="42"/>
                    <a:pt x="329" y="42"/>
                    <a:pt x="329" y="42"/>
                  </a:cubicBezTo>
                  <a:cubicBezTo>
                    <a:pt x="327" y="37"/>
                    <a:pt x="322" y="34"/>
                    <a:pt x="316" y="34"/>
                  </a:cubicBezTo>
                  <a:cubicBezTo>
                    <a:pt x="305" y="34"/>
                    <a:pt x="305" y="34"/>
                    <a:pt x="305" y="34"/>
                  </a:cubicBezTo>
                  <a:cubicBezTo>
                    <a:pt x="305" y="30"/>
                    <a:pt x="305" y="30"/>
                    <a:pt x="305" y="30"/>
                  </a:cubicBezTo>
                  <a:cubicBezTo>
                    <a:pt x="305" y="28"/>
                    <a:pt x="304" y="28"/>
                    <a:pt x="303" y="28"/>
                  </a:cubicBezTo>
                  <a:cubicBezTo>
                    <a:pt x="302" y="28"/>
                    <a:pt x="302" y="28"/>
                    <a:pt x="302" y="28"/>
                  </a:cubicBezTo>
                  <a:cubicBezTo>
                    <a:pt x="302" y="24"/>
                    <a:pt x="302" y="24"/>
                    <a:pt x="302" y="24"/>
                  </a:cubicBezTo>
                  <a:cubicBezTo>
                    <a:pt x="302" y="23"/>
                    <a:pt x="302" y="22"/>
                    <a:pt x="300" y="22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15"/>
                    <a:pt x="299" y="14"/>
                    <a:pt x="298" y="14"/>
                  </a:cubicBezTo>
                  <a:cubicBezTo>
                    <a:pt x="298" y="14"/>
                    <a:pt x="298" y="14"/>
                    <a:pt x="298" y="14"/>
                  </a:cubicBezTo>
                  <a:cubicBezTo>
                    <a:pt x="297" y="9"/>
                    <a:pt x="293" y="6"/>
                    <a:pt x="288" y="6"/>
                  </a:cubicBezTo>
                  <a:cubicBezTo>
                    <a:pt x="284" y="6"/>
                    <a:pt x="280" y="9"/>
                    <a:pt x="279" y="14"/>
                  </a:cubicBezTo>
                  <a:cubicBezTo>
                    <a:pt x="279" y="14"/>
                    <a:pt x="279" y="14"/>
                    <a:pt x="279" y="14"/>
                  </a:cubicBezTo>
                  <a:cubicBezTo>
                    <a:pt x="278" y="14"/>
                    <a:pt x="277" y="15"/>
                    <a:pt x="277" y="16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5" y="22"/>
                    <a:pt x="275" y="23"/>
                    <a:pt x="275" y="24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4" y="28"/>
                    <a:pt x="274" y="28"/>
                    <a:pt x="274" y="28"/>
                  </a:cubicBezTo>
                  <a:cubicBezTo>
                    <a:pt x="273" y="28"/>
                    <a:pt x="272" y="28"/>
                    <a:pt x="272" y="30"/>
                  </a:cubicBezTo>
                  <a:cubicBezTo>
                    <a:pt x="272" y="32"/>
                    <a:pt x="272" y="32"/>
                    <a:pt x="272" y="32"/>
                  </a:cubicBezTo>
                  <a:cubicBezTo>
                    <a:pt x="261" y="32"/>
                    <a:pt x="261" y="32"/>
                    <a:pt x="261" y="32"/>
                  </a:cubicBezTo>
                  <a:cubicBezTo>
                    <a:pt x="261" y="30"/>
                    <a:pt x="261" y="30"/>
                    <a:pt x="261" y="30"/>
                  </a:cubicBezTo>
                  <a:cubicBezTo>
                    <a:pt x="261" y="26"/>
                    <a:pt x="257" y="22"/>
                    <a:pt x="252" y="22"/>
                  </a:cubicBezTo>
                  <a:cubicBezTo>
                    <a:pt x="226" y="22"/>
                    <a:pt x="226" y="22"/>
                    <a:pt x="226" y="22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26" y="13"/>
                    <a:pt x="225" y="12"/>
                    <a:pt x="224" y="12"/>
                  </a:cubicBezTo>
                  <a:cubicBezTo>
                    <a:pt x="213" y="12"/>
                    <a:pt x="213" y="12"/>
                    <a:pt x="213" y="12"/>
                  </a:cubicBezTo>
                  <a:cubicBezTo>
                    <a:pt x="212" y="12"/>
                    <a:pt x="211" y="13"/>
                    <a:pt x="211" y="14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1" y="6"/>
                    <a:pt x="211" y="6"/>
                    <a:pt x="211" y="6"/>
                  </a:cubicBezTo>
                  <a:cubicBezTo>
                    <a:pt x="211" y="5"/>
                    <a:pt x="210" y="4"/>
                    <a:pt x="209" y="4"/>
                  </a:cubicBezTo>
                  <a:cubicBezTo>
                    <a:pt x="198" y="4"/>
                    <a:pt x="198" y="4"/>
                    <a:pt x="198" y="4"/>
                  </a:cubicBezTo>
                  <a:cubicBezTo>
                    <a:pt x="197" y="4"/>
                    <a:pt x="196" y="5"/>
                    <a:pt x="196" y="6"/>
                  </a:cubicBezTo>
                  <a:cubicBezTo>
                    <a:pt x="195" y="44"/>
                    <a:pt x="195" y="44"/>
                    <a:pt x="195" y="44"/>
                  </a:cubicBezTo>
                  <a:cubicBezTo>
                    <a:pt x="191" y="44"/>
                    <a:pt x="191" y="44"/>
                    <a:pt x="191" y="44"/>
                  </a:cubicBezTo>
                  <a:cubicBezTo>
                    <a:pt x="190" y="44"/>
                    <a:pt x="189" y="44"/>
                    <a:pt x="189" y="46"/>
                  </a:cubicBezTo>
                  <a:cubicBezTo>
                    <a:pt x="189" y="60"/>
                    <a:pt x="189" y="60"/>
                    <a:pt x="189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12"/>
                    <a:pt x="187" y="12"/>
                    <a:pt x="187" y="12"/>
                  </a:cubicBezTo>
                  <a:cubicBezTo>
                    <a:pt x="187" y="11"/>
                    <a:pt x="186" y="10"/>
                    <a:pt x="185" y="10"/>
                  </a:cubicBezTo>
                  <a:cubicBezTo>
                    <a:pt x="180" y="10"/>
                    <a:pt x="180" y="10"/>
                    <a:pt x="180" y="10"/>
                  </a:cubicBezTo>
                  <a:cubicBezTo>
                    <a:pt x="180" y="8"/>
                    <a:pt x="180" y="8"/>
                    <a:pt x="180" y="8"/>
                  </a:cubicBezTo>
                  <a:cubicBezTo>
                    <a:pt x="180" y="7"/>
                    <a:pt x="179" y="6"/>
                    <a:pt x="178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5" y="6"/>
                    <a:pt x="155" y="6"/>
                    <a:pt x="154" y="6"/>
                  </a:cubicBezTo>
                  <a:cubicBezTo>
                    <a:pt x="154" y="7"/>
                    <a:pt x="154" y="7"/>
                    <a:pt x="154" y="8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8" y="10"/>
                    <a:pt x="147" y="11"/>
                    <a:pt x="147" y="12"/>
                  </a:cubicBezTo>
                  <a:cubicBezTo>
                    <a:pt x="147" y="60"/>
                    <a:pt x="147" y="60"/>
                    <a:pt x="147" y="60"/>
                  </a:cubicBezTo>
                  <a:cubicBezTo>
                    <a:pt x="144" y="60"/>
                    <a:pt x="144" y="60"/>
                    <a:pt x="144" y="60"/>
                  </a:cubicBezTo>
                  <a:cubicBezTo>
                    <a:pt x="144" y="59"/>
                    <a:pt x="143" y="58"/>
                    <a:pt x="142" y="58"/>
                  </a:cubicBezTo>
                  <a:cubicBezTo>
                    <a:pt x="140" y="58"/>
                    <a:pt x="140" y="58"/>
                    <a:pt x="140" y="5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40"/>
                    <a:pt x="139" y="39"/>
                    <a:pt x="138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39"/>
                    <a:pt x="131" y="40"/>
                    <a:pt x="131" y="41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7"/>
                    <a:pt x="130" y="36"/>
                    <a:pt x="129" y="36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4" y="32"/>
                    <a:pt x="113" y="32"/>
                    <a:pt x="113" y="32"/>
                  </a:cubicBezTo>
                  <a:cubicBezTo>
                    <a:pt x="112" y="33"/>
                    <a:pt x="112" y="33"/>
                    <a:pt x="112" y="34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7" y="44"/>
                    <a:pt x="97" y="45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6" y="47"/>
                    <a:pt x="85" y="46"/>
                    <a:pt x="83" y="45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1"/>
                    <a:pt x="72" y="40"/>
                    <a:pt x="71" y="39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4" y="38"/>
                    <a:pt x="43" y="38"/>
                    <a:pt x="43" y="38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1" y="47"/>
                    <a:pt x="31" y="47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4" y="57"/>
                    <a:pt x="11" y="57"/>
                    <a:pt x="8" y="5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2" y="61"/>
                    <a:pt x="15" y="61"/>
                    <a:pt x="18" y="60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59"/>
                    <a:pt x="23" y="59"/>
                    <a:pt x="24" y="59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8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5"/>
                    <a:pt x="46" y="45"/>
                    <a:pt x="47" y="45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6" y="42"/>
                    <a:pt x="56" y="42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70" y="43"/>
                    <a:pt x="71" y="44"/>
                    <a:pt x="72" y="46"/>
                  </a:cubicBezTo>
                  <a:cubicBezTo>
                    <a:pt x="72" y="46"/>
                    <a:pt x="73" y="46"/>
                    <a:pt x="73" y="46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3" y="49"/>
                    <a:pt x="84" y="50"/>
                    <a:pt x="86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60"/>
                    <a:pt x="99" y="60"/>
                    <a:pt x="100" y="60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6" y="42"/>
                    <a:pt x="116" y="41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1"/>
                    <a:pt x="128" y="62"/>
                    <a:pt x="129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4" y="62"/>
                    <a:pt x="135" y="61"/>
                    <a:pt x="135" y="60"/>
                  </a:cubicBezTo>
                  <a:cubicBezTo>
                    <a:pt x="135" y="43"/>
                    <a:pt x="135" y="43"/>
                    <a:pt x="135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1"/>
                    <a:pt x="137" y="62"/>
                    <a:pt x="138" y="62"/>
                  </a:cubicBezTo>
                  <a:cubicBezTo>
                    <a:pt x="140" y="62"/>
                    <a:pt x="140" y="62"/>
                    <a:pt x="140" y="62"/>
                  </a:cubicBezTo>
                  <a:cubicBezTo>
                    <a:pt x="141" y="63"/>
                    <a:pt x="141" y="63"/>
                    <a:pt x="141" y="63"/>
                  </a:cubicBezTo>
                  <a:cubicBezTo>
                    <a:pt x="141" y="63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0" y="64"/>
                    <a:pt x="151" y="63"/>
                    <a:pt x="151" y="62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7" y="14"/>
                    <a:pt x="158" y="13"/>
                    <a:pt x="158" y="12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76" y="10"/>
                    <a:pt x="176" y="10"/>
                    <a:pt x="176" y="10"/>
                  </a:cubicBezTo>
                  <a:cubicBezTo>
                    <a:pt x="176" y="12"/>
                    <a:pt x="176" y="12"/>
                    <a:pt x="176" y="12"/>
                  </a:cubicBezTo>
                  <a:cubicBezTo>
                    <a:pt x="176" y="13"/>
                    <a:pt x="177" y="14"/>
                    <a:pt x="178" y="14"/>
                  </a:cubicBezTo>
                  <a:cubicBezTo>
                    <a:pt x="183" y="14"/>
                    <a:pt x="183" y="14"/>
                    <a:pt x="183" y="14"/>
                  </a:cubicBezTo>
                  <a:cubicBezTo>
                    <a:pt x="182" y="62"/>
                    <a:pt x="182" y="62"/>
                    <a:pt x="182" y="62"/>
                  </a:cubicBezTo>
                  <a:cubicBezTo>
                    <a:pt x="182" y="62"/>
                    <a:pt x="183" y="63"/>
                    <a:pt x="183" y="63"/>
                  </a:cubicBezTo>
                  <a:cubicBezTo>
                    <a:pt x="183" y="63"/>
                    <a:pt x="184" y="64"/>
                    <a:pt x="184" y="64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93" y="64"/>
                    <a:pt x="193" y="63"/>
                    <a:pt x="193" y="62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8" y="48"/>
                    <a:pt x="199" y="47"/>
                    <a:pt x="199" y="46"/>
                  </a:cubicBezTo>
                  <a:cubicBezTo>
                    <a:pt x="200" y="8"/>
                    <a:pt x="200" y="8"/>
                    <a:pt x="200" y="8"/>
                  </a:cubicBezTo>
                  <a:cubicBezTo>
                    <a:pt x="207" y="8"/>
                    <a:pt x="207" y="8"/>
                    <a:pt x="207" y="8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8" y="47"/>
                    <a:pt x="209" y="48"/>
                    <a:pt x="210" y="48"/>
                  </a:cubicBezTo>
                  <a:cubicBezTo>
                    <a:pt x="212" y="48"/>
                    <a:pt x="212" y="48"/>
                    <a:pt x="212" y="48"/>
                  </a:cubicBezTo>
                  <a:cubicBezTo>
                    <a:pt x="213" y="48"/>
                    <a:pt x="214" y="47"/>
                    <a:pt x="214" y="46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22" y="16"/>
                    <a:pt x="222" y="16"/>
                    <a:pt x="222" y="16"/>
                  </a:cubicBezTo>
                  <a:cubicBezTo>
                    <a:pt x="222" y="24"/>
                    <a:pt x="222" y="24"/>
                    <a:pt x="222" y="24"/>
                  </a:cubicBezTo>
                  <a:cubicBezTo>
                    <a:pt x="222" y="24"/>
                    <a:pt x="222" y="25"/>
                    <a:pt x="222" y="25"/>
                  </a:cubicBezTo>
                  <a:cubicBezTo>
                    <a:pt x="222" y="25"/>
                    <a:pt x="222" y="25"/>
                    <a:pt x="222" y="25"/>
                  </a:cubicBezTo>
                  <a:cubicBezTo>
                    <a:pt x="223" y="46"/>
                    <a:pt x="223" y="46"/>
                    <a:pt x="223" y="46"/>
                  </a:cubicBezTo>
                  <a:cubicBezTo>
                    <a:pt x="223" y="47"/>
                    <a:pt x="224" y="48"/>
                    <a:pt x="225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8" y="48"/>
                    <a:pt x="228" y="48"/>
                    <a:pt x="228" y="47"/>
                  </a:cubicBezTo>
                  <a:cubicBezTo>
                    <a:pt x="228" y="48"/>
                    <a:pt x="229" y="48"/>
                    <a:pt x="229" y="4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48"/>
                    <a:pt x="258" y="48"/>
                    <a:pt x="258" y="47"/>
                  </a:cubicBezTo>
                  <a:cubicBezTo>
                    <a:pt x="259" y="48"/>
                    <a:pt x="259" y="48"/>
                    <a:pt x="259" y="48"/>
                  </a:cubicBezTo>
                  <a:cubicBezTo>
                    <a:pt x="268" y="48"/>
                    <a:pt x="268" y="48"/>
                    <a:pt x="268" y="48"/>
                  </a:cubicBezTo>
                  <a:cubicBezTo>
                    <a:pt x="268" y="61"/>
                    <a:pt x="268" y="61"/>
                    <a:pt x="268" y="61"/>
                  </a:cubicBezTo>
                  <a:cubicBezTo>
                    <a:pt x="268" y="62"/>
                    <a:pt x="268" y="63"/>
                    <a:pt x="269" y="63"/>
                  </a:cubicBezTo>
                  <a:cubicBezTo>
                    <a:pt x="269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4" y="63"/>
                    <a:pt x="274" y="63"/>
                    <a:pt x="274" y="63"/>
                  </a:cubicBezTo>
                  <a:cubicBezTo>
                    <a:pt x="275" y="63"/>
                    <a:pt x="276" y="63"/>
                    <a:pt x="276" y="61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6" y="35"/>
                    <a:pt x="276" y="34"/>
                    <a:pt x="276" y="34"/>
                  </a:cubicBezTo>
                  <a:cubicBezTo>
                    <a:pt x="276" y="34"/>
                    <a:pt x="276" y="34"/>
                    <a:pt x="276" y="34"/>
                  </a:cubicBezTo>
                  <a:cubicBezTo>
                    <a:pt x="276" y="32"/>
                    <a:pt x="276" y="32"/>
                    <a:pt x="276" y="32"/>
                  </a:cubicBezTo>
                  <a:cubicBezTo>
                    <a:pt x="277" y="32"/>
                    <a:pt x="277" y="32"/>
                    <a:pt x="277" y="32"/>
                  </a:cubicBezTo>
                  <a:cubicBezTo>
                    <a:pt x="278" y="32"/>
                    <a:pt x="279" y="31"/>
                    <a:pt x="279" y="30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80" y="26"/>
                    <a:pt x="281" y="25"/>
                    <a:pt x="281" y="24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2" y="18"/>
                    <a:pt x="283" y="17"/>
                    <a:pt x="283" y="16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3" y="12"/>
                    <a:pt x="285" y="10"/>
                    <a:pt x="288" y="10"/>
                  </a:cubicBezTo>
                  <a:cubicBezTo>
                    <a:pt x="292" y="10"/>
                    <a:pt x="294" y="12"/>
                    <a:pt x="294" y="15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4" y="17"/>
                    <a:pt x="295" y="18"/>
                    <a:pt x="296" y="18"/>
                  </a:cubicBezTo>
                  <a:cubicBezTo>
                    <a:pt x="296" y="24"/>
                    <a:pt x="296" y="24"/>
                    <a:pt x="296" y="24"/>
                  </a:cubicBezTo>
                  <a:cubicBezTo>
                    <a:pt x="296" y="25"/>
                    <a:pt x="297" y="26"/>
                    <a:pt x="298" y="26"/>
                  </a:cubicBezTo>
                  <a:cubicBezTo>
                    <a:pt x="298" y="26"/>
                    <a:pt x="298" y="26"/>
                    <a:pt x="298" y="26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8" y="31"/>
                    <a:pt x="299" y="32"/>
                    <a:pt x="300" y="32"/>
                  </a:cubicBezTo>
                  <a:cubicBezTo>
                    <a:pt x="301" y="32"/>
                    <a:pt x="301" y="32"/>
                    <a:pt x="301" y="32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1" y="61"/>
                    <a:pt x="301" y="61"/>
                    <a:pt x="301" y="61"/>
                  </a:cubicBezTo>
                  <a:cubicBezTo>
                    <a:pt x="301" y="62"/>
                    <a:pt x="301" y="62"/>
                    <a:pt x="301" y="63"/>
                  </a:cubicBezTo>
                  <a:cubicBezTo>
                    <a:pt x="302" y="63"/>
                    <a:pt x="302" y="63"/>
                    <a:pt x="30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6" y="63"/>
                    <a:pt x="316" y="61"/>
                  </a:cubicBezTo>
                  <a:cubicBezTo>
                    <a:pt x="317" y="50"/>
                    <a:pt x="317" y="50"/>
                    <a:pt x="317" y="50"/>
                  </a:cubicBezTo>
                  <a:cubicBezTo>
                    <a:pt x="327" y="47"/>
                    <a:pt x="327" y="47"/>
                    <a:pt x="327" y="47"/>
                  </a:cubicBezTo>
                  <a:cubicBezTo>
                    <a:pt x="327" y="47"/>
                    <a:pt x="328" y="47"/>
                    <a:pt x="328" y="46"/>
                  </a:cubicBezTo>
                  <a:cubicBezTo>
                    <a:pt x="328" y="46"/>
                    <a:pt x="328" y="46"/>
                    <a:pt x="329" y="46"/>
                  </a:cubicBezTo>
                  <a:cubicBezTo>
                    <a:pt x="377" y="33"/>
                    <a:pt x="377" y="33"/>
                    <a:pt x="377" y="33"/>
                  </a:cubicBezTo>
                  <a:cubicBezTo>
                    <a:pt x="377" y="61"/>
                    <a:pt x="377" y="61"/>
                    <a:pt x="377" y="61"/>
                  </a:cubicBezTo>
                  <a:cubicBezTo>
                    <a:pt x="377" y="62"/>
                    <a:pt x="377" y="62"/>
                    <a:pt x="378" y="63"/>
                  </a:cubicBezTo>
                  <a:cubicBezTo>
                    <a:pt x="378" y="63"/>
                    <a:pt x="379" y="63"/>
                    <a:pt x="379" y="63"/>
                  </a:cubicBezTo>
                  <a:cubicBezTo>
                    <a:pt x="379" y="63"/>
                    <a:pt x="379" y="63"/>
                    <a:pt x="379" y="63"/>
                  </a:cubicBezTo>
                  <a:cubicBezTo>
                    <a:pt x="388" y="63"/>
                    <a:pt x="388" y="63"/>
                    <a:pt x="388" y="63"/>
                  </a:cubicBezTo>
                  <a:cubicBezTo>
                    <a:pt x="390" y="63"/>
                    <a:pt x="390" y="62"/>
                    <a:pt x="390" y="61"/>
                  </a:cubicBezTo>
                  <a:cubicBezTo>
                    <a:pt x="390" y="15"/>
                    <a:pt x="390" y="15"/>
                    <a:pt x="390" y="15"/>
                  </a:cubicBezTo>
                  <a:cubicBezTo>
                    <a:pt x="413" y="4"/>
                    <a:pt x="413" y="4"/>
                    <a:pt x="413" y="4"/>
                  </a:cubicBezTo>
                  <a:cubicBezTo>
                    <a:pt x="436" y="15"/>
                    <a:pt x="436" y="15"/>
                    <a:pt x="436" y="15"/>
                  </a:cubicBezTo>
                  <a:cubicBezTo>
                    <a:pt x="436" y="61"/>
                    <a:pt x="436" y="61"/>
                    <a:pt x="436" y="61"/>
                  </a:cubicBezTo>
                  <a:cubicBezTo>
                    <a:pt x="436" y="62"/>
                    <a:pt x="437" y="63"/>
                    <a:pt x="438" y="63"/>
                  </a:cubicBezTo>
                  <a:cubicBezTo>
                    <a:pt x="446" y="63"/>
                    <a:pt x="446" y="63"/>
                    <a:pt x="446" y="63"/>
                  </a:cubicBezTo>
                  <a:cubicBezTo>
                    <a:pt x="447" y="63"/>
                    <a:pt x="448" y="62"/>
                    <a:pt x="448" y="61"/>
                  </a:cubicBezTo>
                  <a:cubicBezTo>
                    <a:pt x="448" y="43"/>
                    <a:pt x="448" y="43"/>
                    <a:pt x="448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8" y="43"/>
                    <a:pt x="468" y="42"/>
                    <a:pt x="468" y="41"/>
                  </a:cubicBezTo>
                  <a:cubicBezTo>
                    <a:pt x="468" y="36"/>
                    <a:pt x="468" y="36"/>
                    <a:pt x="468" y="36"/>
                  </a:cubicBezTo>
                  <a:cubicBezTo>
                    <a:pt x="540" y="36"/>
                    <a:pt x="540" y="36"/>
                    <a:pt x="540" y="36"/>
                  </a:cubicBezTo>
                  <a:cubicBezTo>
                    <a:pt x="540" y="41"/>
                    <a:pt x="540" y="41"/>
                    <a:pt x="540" y="41"/>
                  </a:cubicBezTo>
                  <a:cubicBezTo>
                    <a:pt x="540" y="41"/>
                    <a:pt x="540" y="42"/>
                    <a:pt x="540" y="42"/>
                  </a:cubicBezTo>
                  <a:cubicBezTo>
                    <a:pt x="541" y="42"/>
                    <a:pt x="541" y="43"/>
                    <a:pt x="542" y="43"/>
                  </a:cubicBezTo>
                  <a:cubicBezTo>
                    <a:pt x="560" y="43"/>
                    <a:pt x="560" y="43"/>
                    <a:pt x="560" y="43"/>
                  </a:cubicBezTo>
                  <a:cubicBezTo>
                    <a:pt x="560" y="61"/>
                    <a:pt x="560" y="61"/>
                    <a:pt x="560" y="61"/>
                  </a:cubicBezTo>
                  <a:cubicBezTo>
                    <a:pt x="560" y="62"/>
                    <a:pt x="561" y="62"/>
                    <a:pt x="561" y="63"/>
                  </a:cubicBezTo>
                  <a:cubicBezTo>
                    <a:pt x="561" y="63"/>
                    <a:pt x="562" y="63"/>
                    <a:pt x="562" y="63"/>
                  </a:cubicBezTo>
                  <a:cubicBezTo>
                    <a:pt x="585" y="63"/>
                    <a:pt x="585" y="63"/>
                    <a:pt x="585" y="63"/>
                  </a:cubicBezTo>
                  <a:cubicBezTo>
                    <a:pt x="587" y="63"/>
                    <a:pt x="587" y="62"/>
                    <a:pt x="587" y="61"/>
                  </a:cubicBezTo>
                  <a:cubicBezTo>
                    <a:pt x="588" y="60"/>
                    <a:pt x="588" y="60"/>
                    <a:pt x="588" y="60"/>
                  </a:cubicBezTo>
                  <a:cubicBezTo>
                    <a:pt x="588" y="61"/>
                    <a:pt x="588" y="61"/>
                    <a:pt x="588" y="61"/>
                  </a:cubicBezTo>
                  <a:cubicBezTo>
                    <a:pt x="588" y="62"/>
                    <a:pt x="589" y="63"/>
                    <a:pt x="590" y="63"/>
                  </a:cubicBezTo>
                  <a:cubicBezTo>
                    <a:pt x="597" y="63"/>
                    <a:pt x="597" y="63"/>
                    <a:pt x="597" y="63"/>
                  </a:cubicBezTo>
                  <a:cubicBezTo>
                    <a:pt x="597" y="63"/>
                    <a:pt x="598" y="63"/>
                    <a:pt x="598" y="63"/>
                  </a:cubicBezTo>
                  <a:cubicBezTo>
                    <a:pt x="598" y="63"/>
                    <a:pt x="599" y="63"/>
                    <a:pt x="599" y="63"/>
                  </a:cubicBezTo>
                  <a:cubicBezTo>
                    <a:pt x="606" y="63"/>
                    <a:pt x="606" y="63"/>
                    <a:pt x="606" y="63"/>
                  </a:cubicBezTo>
                  <a:cubicBezTo>
                    <a:pt x="607" y="63"/>
                    <a:pt x="607" y="63"/>
                    <a:pt x="608" y="63"/>
                  </a:cubicBezTo>
                  <a:cubicBezTo>
                    <a:pt x="608" y="62"/>
                    <a:pt x="608" y="62"/>
                    <a:pt x="608" y="61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08" y="62"/>
                    <a:pt x="609" y="63"/>
                    <a:pt x="610" y="63"/>
                  </a:cubicBezTo>
                  <a:cubicBezTo>
                    <a:pt x="652" y="63"/>
                    <a:pt x="652" y="63"/>
                    <a:pt x="652" y="63"/>
                  </a:cubicBezTo>
                  <a:cubicBezTo>
                    <a:pt x="652" y="59"/>
                    <a:pt x="652" y="59"/>
                    <a:pt x="652" y="59"/>
                  </a:cubicBezTo>
                  <a:lnTo>
                    <a:pt x="612" y="59"/>
                  </a:lnTo>
                  <a:close/>
                  <a:moveTo>
                    <a:pt x="256" y="44"/>
                  </a:moveTo>
                  <a:cubicBezTo>
                    <a:pt x="231" y="44"/>
                    <a:pt x="231" y="44"/>
                    <a:pt x="231" y="44"/>
                  </a:cubicBezTo>
                  <a:cubicBezTo>
                    <a:pt x="231" y="42"/>
                    <a:pt x="231" y="42"/>
                    <a:pt x="231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3" y="42"/>
                    <a:pt x="244" y="41"/>
                    <a:pt x="244" y="40"/>
                  </a:cubicBezTo>
                  <a:cubicBezTo>
                    <a:pt x="244" y="37"/>
                    <a:pt x="244" y="37"/>
                    <a:pt x="244" y="37"/>
                  </a:cubicBezTo>
                  <a:cubicBezTo>
                    <a:pt x="256" y="37"/>
                    <a:pt x="256" y="37"/>
                    <a:pt x="256" y="37"/>
                  </a:cubicBezTo>
                  <a:lnTo>
                    <a:pt x="256" y="44"/>
                  </a:lnTo>
                  <a:close/>
                  <a:moveTo>
                    <a:pt x="256" y="32"/>
                  </a:moveTo>
                  <a:cubicBezTo>
                    <a:pt x="240" y="32"/>
                    <a:pt x="240" y="32"/>
                    <a:pt x="240" y="32"/>
                  </a:cubicBezTo>
                  <a:cubicBezTo>
                    <a:pt x="239" y="32"/>
                    <a:pt x="238" y="33"/>
                    <a:pt x="238" y="34"/>
                  </a:cubicBezTo>
                  <a:cubicBezTo>
                    <a:pt x="238" y="37"/>
                    <a:pt x="238" y="37"/>
                    <a:pt x="238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6" y="27"/>
                    <a:pt x="226" y="27"/>
                    <a:pt x="226" y="27"/>
                  </a:cubicBezTo>
                  <a:cubicBezTo>
                    <a:pt x="252" y="27"/>
                    <a:pt x="252" y="27"/>
                    <a:pt x="252" y="27"/>
                  </a:cubicBezTo>
                  <a:cubicBezTo>
                    <a:pt x="254" y="27"/>
                    <a:pt x="256" y="29"/>
                    <a:pt x="256" y="30"/>
                  </a:cubicBezTo>
                  <a:lnTo>
                    <a:pt x="256" y="32"/>
                  </a:lnTo>
                  <a:close/>
                  <a:moveTo>
                    <a:pt x="272" y="45"/>
                  </a:moveTo>
                  <a:cubicBezTo>
                    <a:pt x="272" y="44"/>
                    <a:pt x="271" y="44"/>
                    <a:pt x="27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72" y="37"/>
                    <a:pt x="272" y="37"/>
                    <a:pt x="272" y="37"/>
                  </a:cubicBezTo>
                  <a:lnTo>
                    <a:pt x="272" y="45"/>
                  </a:lnTo>
                  <a:close/>
                  <a:moveTo>
                    <a:pt x="314" y="46"/>
                  </a:moveTo>
                  <a:cubicBezTo>
                    <a:pt x="313" y="46"/>
                    <a:pt x="313" y="47"/>
                    <a:pt x="313" y="48"/>
                  </a:cubicBezTo>
                  <a:cubicBezTo>
                    <a:pt x="312" y="59"/>
                    <a:pt x="312" y="59"/>
                    <a:pt x="312" y="59"/>
                  </a:cubicBezTo>
                  <a:cubicBezTo>
                    <a:pt x="305" y="59"/>
                    <a:pt x="305" y="59"/>
                    <a:pt x="305" y="59"/>
                  </a:cubicBezTo>
                  <a:cubicBezTo>
                    <a:pt x="305" y="39"/>
                    <a:pt x="305" y="39"/>
                    <a:pt x="305" y="39"/>
                  </a:cubicBezTo>
                  <a:cubicBezTo>
                    <a:pt x="316" y="39"/>
                    <a:pt x="316" y="39"/>
                    <a:pt x="316" y="39"/>
                  </a:cubicBezTo>
                  <a:cubicBezTo>
                    <a:pt x="319" y="39"/>
                    <a:pt x="322" y="41"/>
                    <a:pt x="324" y="43"/>
                  </a:cubicBezTo>
                  <a:lnTo>
                    <a:pt x="314" y="46"/>
                  </a:lnTo>
                  <a:close/>
                  <a:moveTo>
                    <a:pt x="594" y="59"/>
                  </a:moveTo>
                  <a:cubicBezTo>
                    <a:pt x="594" y="59"/>
                    <a:pt x="594" y="59"/>
                    <a:pt x="594" y="59"/>
                  </a:cubicBezTo>
                  <a:cubicBezTo>
                    <a:pt x="592" y="59"/>
                    <a:pt x="592" y="59"/>
                    <a:pt x="592" y="59"/>
                  </a:cubicBezTo>
                  <a:cubicBezTo>
                    <a:pt x="591" y="49"/>
                    <a:pt x="591" y="49"/>
                    <a:pt x="591" y="49"/>
                  </a:cubicBezTo>
                  <a:cubicBezTo>
                    <a:pt x="592" y="49"/>
                    <a:pt x="594" y="49"/>
                    <a:pt x="595" y="49"/>
                  </a:cubicBezTo>
                  <a:cubicBezTo>
                    <a:pt x="595" y="59"/>
                    <a:pt x="595" y="59"/>
                    <a:pt x="595" y="59"/>
                  </a:cubicBezTo>
                  <a:lnTo>
                    <a:pt x="594" y="59"/>
                  </a:lnTo>
                  <a:close/>
                  <a:moveTo>
                    <a:pt x="595" y="43"/>
                  </a:moveTo>
                  <a:cubicBezTo>
                    <a:pt x="595" y="43"/>
                    <a:pt x="595" y="43"/>
                    <a:pt x="595" y="43"/>
                  </a:cubicBezTo>
                  <a:cubicBezTo>
                    <a:pt x="593" y="44"/>
                    <a:pt x="592" y="44"/>
                    <a:pt x="591" y="44"/>
                  </a:cubicBezTo>
                  <a:cubicBezTo>
                    <a:pt x="591" y="40"/>
                    <a:pt x="591" y="40"/>
                    <a:pt x="591" y="40"/>
                  </a:cubicBezTo>
                  <a:cubicBezTo>
                    <a:pt x="591" y="40"/>
                    <a:pt x="592" y="40"/>
                    <a:pt x="593" y="40"/>
                  </a:cubicBezTo>
                  <a:cubicBezTo>
                    <a:pt x="594" y="41"/>
                    <a:pt x="595" y="41"/>
                    <a:pt x="596" y="42"/>
                  </a:cubicBezTo>
                  <a:cubicBezTo>
                    <a:pt x="595" y="43"/>
                    <a:pt x="595" y="43"/>
                    <a:pt x="595" y="43"/>
                  </a:cubicBezTo>
                  <a:close/>
                  <a:moveTo>
                    <a:pt x="603" y="44"/>
                  </a:moveTo>
                  <a:cubicBezTo>
                    <a:pt x="604" y="44"/>
                    <a:pt x="604" y="43"/>
                    <a:pt x="604" y="42"/>
                  </a:cubicBezTo>
                  <a:cubicBezTo>
                    <a:pt x="604" y="41"/>
                    <a:pt x="603" y="41"/>
                    <a:pt x="602" y="40"/>
                  </a:cubicBezTo>
                  <a:cubicBezTo>
                    <a:pt x="602" y="40"/>
                    <a:pt x="602" y="39"/>
                    <a:pt x="602" y="39"/>
                  </a:cubicBezTo>
                  <a:cubicBezTo>
                    <a:pt x="603" y="39"/>
                    <a:pt x="604" y="39"/>
                    <a:pt x="604" y="39"/>
                  </a:cubicBezTo>
                  <a:cubicBezTo>
                    <a:pt x="604" y="47"/>
                    <a:pt x="604" y="47"/>
                    <a:pt x="604" y="47"/>
                  </a:cubicBezTo>
                  <a:cubicBezTo>
                    <a:pt x="603" y="46"/>
                    <a:pt x="602" y="46"/>
                    <a:pt x="601" y="45"/>
                  </a:cubicBezTo>
                  <a:cubicBezTo>
                    <a:pt x="602" y="45"/>
                    <a:pt x="603" y="45"/>
                    <a:pt x="603" y="44"/>
                  </a:cubicBezTo>
                  <a:close/>
                  <a:moveTo>
                    <a:pt x="601" y="59"/>
                  </a:moveTo>
                  <a:cubicBezTo>
                    <a:pt x="600" y="50"/>
                    <a:pt x="600" y="50"/>
                    <a:pt x="600" y="50"/>
                  </a:cubicBezTo>
                  <a:cubicBezTo>
                    <a:pt x="602" y="51"/>
                    <a:pt x="603" y="52"/>
                    <a:pt x="604" y="53"/>
                  </a:cubicBezTo>
                  <a:cubicBezTo>
                    <a:pt x="604" y="59"/>
                    <a:pt x="604" y="59"/>
                    <a:pt x="604" y="59"/>
                  </a:cubicBezTo>
                  <a:lnTo>
                    <a:pt x="601" y="5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prstClr val="white"/>
                </a:solidFill>
              </a:endParaRPr>
            </a:p>
          </p:txBody>
        </p:sp>
      </p:grpSp>
      <p:pic>
        <p:nvPicPr>
          <p:cNvPr id="59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665" y="33174"/>
            <a:ext cx="384692" cy="41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" name="TextBox 91"/>
          <p:cNvSpPr txBox="1"/>
          <p:nvPr/>
        </p:nvSpPr>
        <p:spPr>
          <a:xfrm>
            <a:off x="558881" y="140587"/>
            <a:ext cx="9450367" cy="364200"/>
          </a:xfrm>
          <a:prstGeom prst="rect">
            <a:avLst/>
          </a:prstGeom>
          <a:noFill/>
        </p:spPr>
        <p:txBody>
          <a:bodyPr wrap="square" lIns="132077" tIns="66039" rIns="132077" bIns="66039" rtlCol="0">
            <a:spAutoFit/>
          </a:bodyPr>
          <a:lstStyle>
            <a:defPPr>
              <a:defRPr lang="ru-RU"/>
            </a:defPPr>
            <a:lvl1pPr defTabSz="945474">
              <a:lnSpc>
                <a:spcPts val="1800"/>
              </a:lnSpc>
              <a:defRPr sz="2667" b="1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 fontAlgn="b"/>
            <a:r>
              <a:rPr lang="ru-RU" dirty="0"/>
              <a:t>Результаты контрольно-надзорной деятельности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8887049" y="5840618"/>
            <a:ext cx="997389" cy="272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взыскано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223389" y="4813028"/>
            <a:ext cx="876202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b="1" spc="-7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Штрафы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232968" y="3120949"/>
            <a:ext cx="2015295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b="1" spc="-70" dirty="0">
                <a:solidFill>
                  <a:srgbClr val="4D7877"/>
                </a:solidFill>
                <a:latin typeface="Arial Narrow" pitchFamily="34" charset="0"/>
                <a:cs typeface="Arial" panose="020B0604020202020204" pitchFamily="34" charset="0"/>
              </a:rPr>
              <a:t>Внеплановые проверки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243418" y="3677443"/>
            <a:ext cx="1869966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b="1" spc="-70" dirty="0">
                <a:solidFill>
                  <a:srgbClr val="AC4A4A"/>
                </a:solidFill>
                <a:latin typeface="Arial Narrow" pitchFamily="34" charset="0"/>
                <a:cs typeface="Arial" panose="020B0604020202020204" pitchFamily="34" charset="0"/>
              </a:rPr>
              <a:t>Выявлено нарушений</a:t>
            </a:r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="" xmlns:p14="http://schemas.microsoft.com/office/powerpoint/2010/main" val="813120956"/>
              </p:ext>
            </p:extLst>
          </p:nvPr>
        </p:nvGraphicFramePr>
        <p:xfrm>
          <a:off x="82270" y="3744549"/>
          <a:ext cx="7453676" cy="3306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Группа 18"/>
          <p:cNvGrpSpPr/>
          <p:nvPr/>
        </p:nvGrpSpPr>
        <p:grpSpPr>
          <a:xfrm>
            <a:off x="7800005" y="771535"/>
            <a:ext cx="4391995" cy="1147539"/>
            <a:chOff x="7704460" y="1141650"/>
            <a:chExt cx="4391995" cy="1147539"/>
          </a:xfrm>
        </p:grpSpPr>
        <p:sp>
          <p:nvSpPr>
            <p:cNvPr id="73" name="TextBox 72"/>
            <p:cNvSpPr txBox="1"/>
            <p:nvPr/>
          </p:nvSpPr>
          <p:spPr>
            <a:xfrm>
              <a:off x="9819192" y="1704416"/>
              <a:ext cx="693453" cy="584773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rgbClr val="4E7A79"/>
                  </a:solidFill>
                  <a:latin typeface="Arial Narrow" pitchFamily="34" charset="0"/>
                  <a:cs typeface="Arial" panose="020B0604020202020204" pitchFamily="34" charset="0"/>
                </a:rPr>
                <a:t>&gt; </a:t>
              </a:r>
              <a:r>
                <a:rPr lang="ru-RU" sz="3000" b="1" dirty="0" smtClean="0">
                  <a:solidFill>
                    <a:srgbClr val="4E7A79"/>
                  </a:solidFill>
                  <a:latin typeface="Arial Narrow" pitchFamily="34" charset="0"/>
                  <a:cs typeface="Arial" panose="020B0604020202020204" pitchFamily="34" charset="0"/>
                </a:rPr>
                <a:t>2</a:t>
              </a:r>
              <a:endParaRPr lang="ru-RU" sz="3000" b="1" dirty="0">
                <a:solidFill>
                  <a:srgbClr val="4E7A79"/>
                </a:solidFill>
                <a:latin typeface="Arial Narrow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700724" y="1141650"/>
              <a:ext cx="52052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000" b="1" spc="-53" dirty="0" smtClean="0">
                  <a:solidFill>
                    <a:srgbClr val="6BA1A0"/>
                  </a:solidFill>
                  <a:latin typeface="Arial Narrow" pitchFamily="34" charset="0"/>
                  <a:cs typeface="Arial" panose="020B0604020202020204" pitchFamily="34" charset="0"/>
                </a:rPr>
                <a:t>32</a:t>
              </a:r>
              <a:endParaRPr lang="ru-RU" sz="3000" b="1" spc="-67" dirty="0">
                <a:solidFill>
                  <a:srgbClr val="6BA1A0"/>
                </a:solidFill>
                <a:latin typeface="Arial Narrow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0548669" y="1219728"/>
              <a:ext cx="1547786" cy="4518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ru-RU" sz="1600" b="1" spc="-70" dirty="0">
                  <a:solidFill>
                    <a:srgbClr val="6BA1A0"/>
                  </a:solidFill>
                  <a:latin typeface="Arial Narrow" pitchFamily="34" charset="0"/>
                  <a:cs typeface="Arial" panose="020B0604020202020204" pitchFamily="34" charset="0"/>
                </a:rPr>
                <a:t>хозяйствующих</a:t>
              </a:r>
            </a:p>
            <a:p>
              <a:pPr>
                <a:lnSpc>
                  <a:spcPts val="1400"/>
                </a:lnSpc>
              </a:pPr>
              <a:r>
                <a:rPr lang="ru-RU" sz="1600" b="1" spc="-70" dirty="0">
                  <a:solidFill>
                    <a:srgbClr val="6BA1A0"/>
                  </a:solidFill>
                  <a:latin typeface="Arial Narrow" pitchFamily="34" charset="0"/>
                  <a:cs typeface="Arial" panose="020B0604020202020204" pitchFamily="34" charset="0"/>
                </a:rPr>
                <a:t>субъектов</a:t>
              </a:r>
            </a:p>
          </p:txBody>
        </p:sp>
        <p:grpSp>
          <p:nvGrpSpPr>
            <p:cNvPr id="4" name="Группа 76"/>
            <p:cNvGrpSpPr/>
            <p:nvPr/>
          </p:nvGrpSpPr>
          <p:grpSpPr>
            <a:xfrm>
              <a:off x="7704460" y="1215438"/>
              <a:ext cx="406800" cy="406800"/>
              <a:chOff x="211578" y="1452542"/>
              <a:chExt cx="743244" cy="743244"/>
            </a:xfrm>
          </p:grpSpPr>
          <p:sp>
            <p:nvSpPr>
              <p:cNvPr id="86" name="Овал 85"/>
              <p:cNvSpPr/>
              <p:nvPr/>
            </p:nvSpPr>
            <p:spPr>
              <a:xfrm>
                <a:off x="211578" y="1452542"/>
                <a:ext cx="743244" cy="743244"/>
              </a:xfrm>
              <a:prstGeom prst="ellipse">
                <a:avLst/>
              </a:prstGeom>
              <a:solidFill>
                <a:schemeClr val="bg1"/>
              </a:solidFill>
              <a:ln w="47625">
                <a:solidFill>
                  <a:srgbClr val="6FB5A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" name="Группа 86"/>
              <p:cNvGrpSpPr/>
              <p:nvPr/>
            </p:nvGrpSpPr>
            <p:grpSpPr>
              <a:xfrm>
                <a:off x="283020" y="1551065"/>
                <a:ext cx="544813" cy="459939"/>
                <a:chOff x="437830" y="1776126"/>
                <a:chExt cx="408610" cy="344954"/>
              </a:xfrm>
              <a:solidFill>
                <a:srgbClr val="6BA1A0"/>
              </a:solidFill>
            </p:grpSpPr>
            <p:sp>
              <p:nvSpPr>
                <p:cNvPr id="88" name="Freeform 6"/>
                <p:cNvSpPr>
                  <a:spLocks/>
                </p:cNvSpPr>
                <p:nvPr/>
              </p:nvSpPr>
              <p:spPr bwMode="auto">
                <a:xfrm>
                  <a:off x="641166" y="2090927"/>
                  <a:ext cx="205274" cy="30153"/>
                </a:xfrm>
                <a:custGeom>
                  <a:avLst/>
                  <a:gdLst/>
                  <a:ahLst/>
                  <a:cxnLst>
                    <a:cxn ang="0">
                      <a:pos x="107" y="16"/>
                    </a:cxn>
                    <a:cxn ang="0">
                      <a:pos x="107" y="9"/>
                    </a:cxn>
                    <a:cxn ang="0">
                      <a:pos x="98" y="0"/>
                    </a:cxn>
                    <a:cxn ang="0">
                      <a:pos x="9" y="0"/>
                    </a:cxn>
                    <a:cxn ang="0">
                      <a:pos x="0" y="9"/>
                    </a:cxn>
                    <a:cxn ang="0">
                      <a:pos x="0" y="16"/>
                    </a:cxn>
                    <a:cxn ang="0">
                      <a:pos x="107" y="16"/>
                    </a:cxn>
                  </a:cxnLst>
                  <a:rect l="0" t="0" r="r" b="b"/>
                  <a:pathLst>
                    <a:path w="107" h="16">
                      <a:moveTo>
                        <a:pt x="107" y="16"/>
                      </a:moveTo>
                      <a:cubicBezTo>
                        <a:pt x="107" y="9"/>
                        <a:pt x="107" y="9"/>
                        <a:pt x="107" y="9"/>
                      </a:cubicBezTo>
                      <a:cubicBezTo>
                        <a:pt x="107" y="4"/>
                        <a:pt x="103" y="0"/>
                        <a:pt x="98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0" y="4"/>
                        <a:pt x="0" y="9"/>
                      </a:cubicBezTo>
                      <a:cubicBezTo>
                        <a:pt x="0" y="16"/>
                        <a:pt x="0" y="16"/>
                        <a:pt x="0" y="16"/>
                      </a:cubicBezTo>
                      <a:lnTo>
                        <a:pt x="107" y="1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6" name="Группа 196"/>
                <p:cNvGrpSpPr/>
                <p:nvPr/>
              </p:nvGrpSpPr>
              <p:grpSpPr>
                <a:xfrm rot="20907898">
                  <a:off x="437830" y="1776126"/>
                  <a:ext cx="387271" cy="318445"/>
                  <a:chOff x="1464170" y="1575720"/>
                  <a:chExt cx="412922" cy="339538"/>
                </a:xfrm>
                <a:grpFill/>
              </p:grpSpPr>
              <p:sp>
                <p:nvSpPr>
                  <p:cNvPr id="90" name="Freeform 7"/>
                  <p:cNvSpPr>
                    <a:spLocks/>
                  </p:cNvSpPr>
                  <p:nvPr/>
                </p:nvSpPr>
                <p:spPr bwMode="auto">
                  <a:xfrm>
                    <a:off x="1464170" y="1614055"/>
                    <a:ext cx="381159" cy="301203"/>
                  </a:xfrm>
                  <a:custGeom>
                    <a:avLst/>
                    <a:gdLst/>
                    <a:ahLst/>
                    <a:cxnLst>
                      <a:cxn ang="0">
                        <a:pos x="168" y="0"/>
                      </a:cxn>
                      <a:cxn ang="0">
                        <a:pos x="114" y="37"/>
                      </a:cxn>
                      <a:cxn ang="0">
                        <a:pos x="122" y="63"/>
                      </a:cxn>
                      <a:cxn ang="0">
                        <a:pos x="10" y="133"/>
                      </a:cxn>
                      <a:cxn ang="0">
                        <a:pos x="5" y="153"/>
                      </a:cxn>
                      <a:cxn ang="0">
                        <a:pos x="6" y="155"/>
                      </a:cxn>
                      <a:cxn ang="0">
                        <a:pos x="7" y="157"/>
                      </a:cxn>
                      <a:cxn ang="0">
                        <a:pos x="28" y="160"/>
                      </a:cxn>
                      <a:cxn ang="0">
                        <a:pos x="135" y="82"/>
                      </a:cxn>
                      <a:cxn ang="0">
                        <a:pos x="156" y="98"/>
                      </a:cxn>
                      <a:cxn ang="0">
                        <a:pos x="210" y="62"/>
                      </a:cxn>
                      <a:cxn ang="0">
                        <a:pos x="196" y="26"/>
                      </a:cxn>
                      <a:cxn ang="0">
                        <a:pos x="168" y="0"/>
                      </a:cxn>
                    </a:cxnLst>
                    <a:rect l="0" t="0" r="r" b="b"/>
                    <a:pathLst>
                      <a:path w="210" h="166">
                        <a:moveTo>
                          <a:pt x="168" y="0"/>
                        </a:moveTo>
                        <a:cubicBezTo>
                          <a:pt x="114" y="37"/>
                          <a:pt x="114" y="37"/>
                          <a:pt x="114" y="37"/>
                        </a:cubicBezTo>
                        <a:cubicBezTo>
                          <a:pt x="115" y="45"/>
                          <a:pt x="117" y="54"/>
                          <a:pt x="122" y="63"/>
                        </a:cubicBezTo>
                        <a:cubicBezTo>
                          <a:pt x="10" y="133"/>
                          <a:pt x="10" y="133"/>
                          <a:pt x="10" y="133"/>
                        </a:cubicBezTo>
                        <a:cubicBezTo>
                          <a:pt x="10" y="133"/>
                          <a:pt x="0" y="143"/>
                          <a:pt x="5" y="153"/>
                        </a:cubicBezTo>
                        <a:cubicBezTo>
                          <a:pt x="5" y="154"/>
                          <a:pt x="6" y="155"/>
                          <a:pt x="6" y="155"/>
                        </a:cubicBezTo>
                        <a:cubicBezTo>
                          <a:pt x="7" y="156"/>
                          <a:pt x="7" y="156"/>
                          <a:pt x="7" y="157"/>
                        </a:cubicBezTo>
                        <a:cubicBezTo>
                          <a:pt x="15" y="166"/>
                          <a:pt x="28" y="160"/>
                          <a:pt x="28" y="160"/>
                        </a:cubicBezTo>
                        <a:cubicBezTo>
                          <a:pt x="135" y="82"/>
                          <a:pt x="135" y="82"/>
                          <a:pt x="135" y="82"/>
                        </a:cubicBezTo>
                        <a:cubicBezTo>
                          <a:pt x="141" y="89"/>
                          <a:pt x="148" y="95"/>
                          <a:pt x="156" y="98"/>
                        </a:cubicBezTo>
                        <a:cubicBezTo>
                          <a:pt x="210" y="62"/>
                          <a:pt x="210" y="62"/>
                          <a:pt x="210" y="62"/>
                        </a:cubicBezTo>
                        <a:cubicBezTo>
                          <a:pt x="209" y="50"/>
                          <a:pt x="204" y="38"/>
                          <a:pt x="196" y="26"/>
                        </a:cubicBezTo>
                        <a:cubicBezTo>
                          <a:pt x="188" y="15"/>
                          <a:pt x="178" y="6"/>
                          <a:pt x="168" y="0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1" name="Freeform 8"/>
                  <p:cNvSpPr>
                    <a:spLocks/>
                  </p:cNvSpPr>
                  <p:nvPr/>
                </p:nvSpPr>
                <p:spPr bwMode="auto">
                  <a:xfrm>
                    <a:off x="1635034" y="1575720"/>
                    <a:ext cx="128149" cy="96385"/>
                  </a:xfrm>
                  <a:custGeom>
                    <a:avLst/>
                    <a:gdLst/>
                    <a:ahLst/>
                    <a:cxnLst>
                      <a:cxn ang="0">
                        <a:pos x="69" y="4"/>
                      </a:cxn>
                      <a:cxn ang="0">
                        <a:pos x="58" y="2"/>
                      </a:cxn>
                      <a:cxn ang="0">
                        <a:pos x="5" y="38"/>
                      </a:cxn>
                      <a:cxn ang="0">
                        <a:pos x="2" y="49"/>
                      </a:cxn>
                      <a:cxn ang="0">
                        <a:pos x="13" y="51"/>
                      </a:cxn>
                      <a:cxn ang="0">
                        <a:pos x="66" y="15"/>
                      </a:cxn>
                      <a:cxn ang="0">
                        <a:pos x="69" y="4"/>
                      </a:cxn>
                    </a:cxnLst>
                    <a:rect l="0" t="0" r="r" b="b"/>
                    <a:pathLst>
                      <a:path w="71" h="53">
                        <a:moveTo>
                          <a:pt x="69" y="4"/>
                        </a:moveTo>
                        <a:cubicBezTo>
                          <a:pt x="67" y="1"/>
                          <a:pt x="62" y="0"/>
                          <a:pt x="58" y="2"/>
                        </a:cubicBezTo>
                        <a:cubicBezTo>
                          <a:pt x="5" y="38"/>
                          <a:pt x="5" y="38"/>
                          <a:pt x="5" y="38"/>
                        </a:cubicBezTo>
                        <a:cubicBezTo>
                          <a:pt x="1" y="41"/>
                          <a:pt x="0" y="46"/>
                          <a:pt x="2" y="49"/>
                        </a:cubicBezTo>
                        <a:cubicBezTo>
                          <a:pt x="5" y="52"/>
                          <a:pt x="10" y="53"/>
                          <a:pt x="13" y="51"/>
                        </a:cubicBezTo>
                        <a:cubicBezTo>
                          <a:pt x="66" y="15"/>
                          <a:pt x="66" y="15"/>
                          <a:pt x="66" y="15"/>
                        </a:cubicBezTo>
                        <a:cubicBezTo>
                          <a:pt x="70" y="12"/>
                          <a:pt x="71" y="7"/>
                          <a:pt x="69" y="4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3" name="Freeform 9"/>
                  <p:cNvSpPr>
                    <a:spLocks/>
                  </p:cNvSpPr>
                  <p:nvPr/>
                </p:nvSpPr>
                <p:spPr bwMode="auto">
                  <a:xfrm>
                    <a:off x="1748943" y="1736727"/>
                    <a:ext cx="128149" cy="98576"/>
                  </a:xfrm>
                  <a:custGeom>
                    <a:avLst/>
                    <a:gdLst/>
                    <a:ahLst/>
                    <a:cxnLst>
                      <a:cxn ang="0">
                        <a:pos x="69" y="4"/>
                      </a:cxn>
                      <a:cxn ang="0">
                        <a:pos x="58" y="3"/>
                      </a:cxn>
                      <a:cxn ang="0">
                        <a:pos x="5" y="39"/>
                      </a:cxn>
                      <a:cxn ang="0">
                        <a:pos x="2" y="49"/>
                      </a:cxn>
                      <a:cxn ang="0">
                        <a:pos x="13" y="51"/>
                      </a:cxn>
                      <a:cxn ang="0">
                        <a:pos x="66" y="15"/>
                      </a:cxn>
                      <a:cxn ang="0">
                        <a:pos x="69" y="4"/>
                      </a:cxn>
                    </a:cxnLst>
                    <a:rect l="0" t="0" r="r" b="b"/>
                    <a:pathLst>
                      <a:path w="71" h="54">
                        <a:moveTo>
                          <a:pt x="69" y="4"/>
                        </a:moveTo>
                        <a:cubicBezTo>
                          <a:pt x="67" y="1"/>
                          <a:pt x="62" y="0"/>
                          <a:pt x="58" y="3"/>
                        </a:cubicBezTo>
                        <a:cubicBezTo>
                          <a:pt x="5" y="39"/>
                          <a:pt x="5" y="39"/>
                          <a:pt x="5" y="39"/>
                        </a:cubicBezTo>
                        <a:cubicBezTo>
                          <a:pt x="1" y="41"/>
                          <a:pt x="0" y="46"/>
                          <a:pt x="2" y="49"/>
                        </a:cubicBezTo>
                        <a:cubicBezTo>
                          <a:pt x="5" y="53"/>
                          <a:pt x="10" y="54"/>
                          <a:pt x="13" y="51"/>
                        </a:cubicBezTo>
                        <a:cubicBezTo>
                          <a:pt x="66" y="15"/>
                          <a:pt x="66" y="15"/>
                          <a:pt x="66" y="15"/>
                        </a:cubicBezTo>
                        <a:cubicBezTo>
                          <a:pt x="70" y="13"/>
                          <a:pt x="71" y="8"/>
                          <a:pt x="69" y="4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400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  <p:sp>
          <p:nvSpPr>
            <p:cNvPr id="78" name="TextBox 77"/>
            <p:cNvSpPr txBox="1"/>
            <p:nvPr/>
          </p:nvSpPr>
          <p:spPr>
            <a:xfrm>
              <a:off x="8204396" y="1798872"/>
              <a:ext cx="931986" cy="4518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ru-RU" sz="1600" b="1" spc="-70" dirty="0">
                  <a:solidFill>
                    <a:srgbClr val="4D7877"/>
                  </a:solidFill>
                  <a:latin typeface="Arial Narrow" pitchFamily="34" charset="0"/>
                  <a:cs typeface="Arial" panose="020B0604020202020204" pitchFamily="34" charset="0"/>
                </a:rPr>
                <a:t>Штрафов</a:t>
              </a:r>
            </a:p>
            <a:p>
              <a:pPr>
                <a:lnSpc>
                  <a:spcPts val="1400"/>
                </a:lnSpc>
              </a:pPr>
              <a:r>
                <a:rPr lang="ru-RU" sz="1600" b="1" spc="-70" dirty="0">
                  <a:solidFill>
                    <a:srgbClr val="4D7877"/>
                  </a:solidFill>
                  <a:latin typeface="Arial Narrow" pitchFamily="34" charset="0"/>
                  <a:cs typeface="Arial" panose="020B0604020202020204" pitchFamily="34" charset="0"/>
                </a:rPr>
                <a:t>наложено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204397" y="1219309"/>
              <a:ext cx="3018516" cy="4518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ru-RU" sz="1600" b="1" spc="-70" dirty="0">
                  <a:solidFill>
                    <a:srgbClr val="6BA1A0"/>
                  </a:solidFill>
                  <a:latin typeface="Arial Narrow" pitchFamily="34" charset="0"/>
                  <a:cs typeface="Arial" panose="020B0604020202020204" pitchFamily="34" charset="0"/>
                </a:rPr>
                <a:t>Привлечено</a:t>
              </a:r>
            </a:p>
            <a:p>
              <a:pPr>
                <a:lnSpc>
                  <a:spcPts val="1400"/>
                </a:lnSpc>
              </a:pPr>
              <a:r>
                <a:rPr lang="ru-RU" sz="1600" b="1" spc="-70" dirty="0">
                  <a:solidFill>
                    <a:srgbClr val="6BA1A0"/>
                  </a:solidFill>
                  <a:latin typeface="Arial Narrow" pitchFamily="34" charset="0"/>
                  <a:cs typeface="Arial" panose="020B0604020202020204" pitchFamily="34" charset="0"/>
                </a:rPr>
                <a:t>к ответственности</a:t>
              </a: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10548669" y="1866817"/>
              <a:ext cx="83901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b="1" spc="-70" dirty="0" err="1" smtClean="0">
                  <a:solidFill>
                    <a:srgbClr val="4D7877"/>
                  </a:solidFill>
                  <a:latin typeface="Arial Narrow" pitchFamily="34" charset="0"/>
                  <a:cs typeface="Arial" panose="020B0604020202020204" pitchFamily="34" charset="0"/>
                </a:rPr>
                <a:t>млн</a:t>
              </a:r>
              <a:r>
                <a:rPr lang="ru-RU" sz="1600" b="1" spc="-70" dirty="0" smtClean="0">
                  <a:solidFill>
                    <a:srgbClr val="4D7877"/>
                  </a:solidFill>
                  <a:latin typeface="Arial Narrow" pitchFamily="34" charset="0"/>
                  <a:cs typeface="Arial" panose="020B0604020202020204" pitchFamily="34" charset="0"/>
                </a:rPr>
                <a:t> </a:t>
              </a:r>
              <a:r>
                <a:rPr lang="ru-RU" sz="1600" b="1" spc="-70" dirty="0">
                  <a:solidFill>
                    <a:srgbClr val="4D7877"/>
                  </a:solidFill>
                  <a:latin typeface="Arial Narrow" pitchFamily="34" charset="0"/>
                  <a:cs typeface="Arial" panose="020B0604020202020204" pitchFamily="34" charset="0"/>
                </a:rPr>
                <a:t>руб.</a:t>
              </a:r>
              <a:endParaRPr lang="ru-RU" sz="2000" b="1" spc="-70" dirty="0">
                <a:solidFill>
                  <a:srgbClr val="699F9E"/>
                </a:solidFill>
                <a:latin typeface="Arial Narrow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Группа 80"/>
            <p:cNvGrpSpPr/>
            <p:nvPr/>
          </p:nvGrpSpPr>
          <p:grpSpPr>
            <a:xfrm>
              <a:off x="7704460" y="1791897"/>
              <a:ext cx="406800" cy="406800"/>
              <a:chOff x="211578" y="2633646"/>
              <a:chExt cx="743244" cy="743244"/>
            </a:xfrm>
          </p:grpSpPr>
          <p:sp>
            <p:nvSpPr>
              <p:cNvPr id="82" name="Овал 81"/>
              <p:cNvSpPr/>
              <p:nvPr/>
            </p:nvSpPr>
            <p:spPr>
              <a:xfrm>
                <a:off x="211578" y="2633646"/>
                <a:ext cx="743244" cy="743244"/>
              </a:xfrm>
              <a:prstGeom prst="ellipse">
                <a:avLst/>
              </a:prstGeom>
              <a:solidFill>
                <a:schemeClr val="bg1"/>
              </a:solidFill>
              <a:ln w="47625">
                <a:solidFill>
                  <a:srgbClr val="4E7A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" name="Группа 82"/>
              <p:cNvGrpSpPr/>
              <p:nvPr/>
            </p:nvGrpSpPr>
            <p:grpSpPr>
              <a:xfrm>
                <a:off x="337476" y="2759544"/>
                <a:ext cx="491449" cy="491449"/>
                <a:chOff x="788224" y="-1263937"/>
                <a:chExt cx="463329" cy="463329"/>
              </a:xfrm>
              <a:solidFill>
                <a:srgbClr val="4E7A79"/>
              </a:solidFill>
            </p:grpSpPr>
            <p:sp>
              <p:nvSpPr>
                <p:cNvPr id="84" name="Freeform 21"/>
                <p:cNvSpPr>
                  <a:spLocks noEditPoints="1"/>
                </p:cNvSpPr>
                <p:nvPr/>
              </p:nvSpPr>
              <p:spPr bwMode="auto">
                <a:xfrm>
                  <a:off x="788224" y="-1263937"/>
                  <a:ext cx="463329" cy="463329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0" y="32"/>
                    </a:cxn>
                    <a:cxn ang="0">
                      <a:pos x="32" y="64"/>
                    </a:cxn>
                    <a:cxn ang="0">
                      <a:pos x="64" y="32"/>
                    </a:cxn>
                    <a:cxn ang="0">
                      <a:pos x="32" y="0"/>
                    </a:cxn>
                    <a:cxn ang="0">
                      <a:pos x="48" y="31"/>
                    </a:cxn>
                    <a:cxn ang="0">
                      <a:pos x="43" y="36"/>
                    </a:cxn>
                    <a:cxn ang="0">
                      <a:pos x="35" y="37"/>
                    </a:cxn>
                    <a:cxn ang="0">
                      <a:pos x="30" y="37"/>
                    </a:cxn>
                    <a:cxn ang="0">
                      <a:pos x="30" y="39"/>
                    </a:cxn>
                    <a:cxn ang="0">
                      <a:pos x="40" y="39"/>
                    </a:cxn>
                    <a:cxn ang="0">
                      <a:pos x="40" y="45"/>
                    </a:cxn>
                    <a:cxn ang="0">
                      <a:pos x="30" y="45"/>
                    </a:cxn>
                    <a:cxn ang="0">
                      <a:pos x="30" y="53"/>
                    </a:cxn>
                    <a:cxn ang="0">
                      <a:pos x="23" y="53"/>
                    </a:cxn>
                    <a:cxn ang="0">
                      <a:pos x="23" y="45"/>
                    </a:cxn>
                    <a:cxn ang="0">
                      <a:pos x="17" y="45"/>
                    </a:cxn>
                    <a:cxn ang="0">
                      <a:pos x="17" y="39"/>
                    </a:cxn>
                    <a:cxn ang="0">
                      <a:pos x="23" y="39"/>
                    </a:cxn>
                    <a:cxn ang="0">
                      <a:pos x="23" y="37"/>
                    </a:cxn>
                    <a:cxn ang="0">
                      <a:pos x="17" y="37"/>
                    </a:cxn>
                    <a:cxn ang="0">
                      <a:pos x="17" y="30"/>
                    </a:cxn>
                    <a:cxn ang="0">
                      <a:pos x="23" y="30"/>
                    </a:cxn>
                    <a:cxn ang="0">
                      <a:pos x="23" y="11"/>
                    </a:cxn>
                    <a:cxn ang="0">
                      <a:pos x="34" y="11"/>
                    </a:cxn>
                    <a:cxn ang="0">
                      <a:pos x="42" y="11"/>
                    </a:cxn>
                    <a:cxn ang="0">
                      <a:pos x="48" y="15"/>
                    </a:cxn>
                    <a:cxn ang="0">
                      <a:pos x="50" y="24"/>
                    </a:cxn>
                    <a:cxn ang="0">
                      <a:pos x="48" y="31"/>
                    </a:cxn>
                  </a:cxnLst>
                  <a:rect l="0" t="0" r="r" b="b"/>
                  <a:pathLst>
                    <a:path w="64" h="64">
                      <a:moveTo>
                        <a:pt x="32" y="0"/>
                      </a:moveTo>
                      <a:cubicBezTo>
                        <a:pt x="14" y="0"/>
                        <a:pt x="0" y="14"/>
                        <a:pt x="0" y="32"/>
                      </a:cubicBezTo>
                      <a:cubicBezTo>
                        <a:pt x="0" y="49"/>
                        <a:pt x="14" y="64"/>
                        <a:pt x="32" y="64"/>
                      </a:cubicBezTo>
                      <a:cubicBezTo>
                        <a:pt x="49" y="64"/>
                        <a:pt x="64" y="49"/>
                        <a:pt x="64" y="32"/>
                      </a:cubicBezTo>
                      <a:cubicBezTo>
                        <a:pt x="64" y="14"/>
                        <a:pt x="49" y="0"/>
                        <a:pt x="32" y="0"/>
                      </a:cubicBezTo>
                      <a:close/>
                      <a:moveTo>
                        <a:pt x="48" y="31"/>
                      </a:moveTo>
                      <a:cubicBezTo>
                        <a:pt x="47" y="34"/>
                        <a:pt x="45" y="35"/>
                        <a:pt x="43" y="36"/>
                      </a:cubicBezTo>
                      <a:cubicBezTo>
                        <a:pt x="42" y="37"/>
                        <a:pt x="39" y="37"/>
                        <a:pt x="35" y="37"/>
                      </a:cubicBezTo>
                      <a:cubicBezTo>
                        <a:pt x="30" y="37"/>
                        <a:pt x="30" y="37"/>
                        <a:pt x="30" y="37"/>
                      </a:cubicBezTo>
                      <a:cubicBezTo>
                        <a:pt x="30" y="39"/>
                        <a:pt x="30" y="39"/>
                        <a:pt x="30" y="39"/>
                      </a:cubicBezTo>
                      <a:cubicBezTo>
                        <a:pt x="40" y="39"/>
                        <a:pt x="40" y="39"/>
                        <a:pt x="40" y="39"/>
                      </a:cubicBezTo>
                      <a:cubicBezTo>
                        <a:pt x="40" y="45"/>
                        <a:pt x="40" y="45"/>
                        <a:pt x="40" y="45"/>
                      </a:cubicBezTo>
                      <a:cubicBezTo>
                        <a:pt x="30" y="45"/>
                        <a:pt x="30" y="45"/>
                        <a:pt x="30" y="45"/>
                      </a:cubicBezTo>
                      <a:cubicBezTo>
                        <a:pt x="30" y="53"/>
                        <a:pt x="30" y="53"/>
                        <a:pt x="30" y="53"/>
                      </a:cubicBezTo>
                      <a:cubicBezTo>
                        <a:pt x="23" y="53"/>
                        <a:pt x="23" y="53"/>
                        <a:pt x="23" y="53"/>
                      </a:cubicBezTo>
                      <a:cubicBezTo>
                        <a:pt x="23" y="45"/>
                        <a:pt x="23" y="45"/>
                        <a:pt x="23" y="45"/>
                      </a:cubicBezTo>
                      <a:cubicBezTo>
                        <a:pt x="17" y="45"/>
                        <a:pt x="17" y="45"/>
                        <a:pt x="17" y="45"/>
                      </a:cubicBezTo>
                      <a:cubicBezTo>
                        <a:pt x="17" y="39"/>
                        <a:pt x="17" y="39"/>
                        <a:pt x="17" y="39"/>
                      </a:cubicBezTo>
                      <a:cubicBezTo>
                        <a:pt x="23" y="39"/>
                        <a:pt x="23" y="39"/>
                        <a:pt x="23" y="39"/>
                      </a:cubicBezTo>
                      <a:cubicBezTo>
                        <a:pt x="23" y="37"/>
                        <a:pt x="23" y="37"/>
                        <a:pt x="23" y="37"/>
                      </a:cubicBezTo>
                      <a:cubicBezTo>
                        <a:pt x="17" y="37"/>
                        <a:pt x="17" y="37"/>
                        <a:pt x="17" y="37"/>
                      </a:cubicBezTo>
                      <a:cubicBezTo>
                        <a:pt x="17" y="30"/>
                        <a:pt x="17" y="30"/>
                        <a:pt x="17" y="30"/>
                      </a:cubicBezTo>
                      <a:cubicBezTo>
                        <a:pt x="23" y="30"/>
                        <a:pt x="23" y="30"/>
                        <a:pt x="23" y="30"/>
                      </a:cubicBezTo>
                      <a:cubicBezTo>
                        <a:pt x="23" y="11"/>
                        <a:pt x="23" y="11"/>
                        <a:pt x="23" y="11"/>
                      </a:cubicBezTo>
                      <a:cubicBezTo>
                        <a:pt x="34" y="11"/>
                        <a:pt x="34" y="11"/>
                        <a:pt x="34" y="11"/>
                      </a:cubicBezTo>
                      <a:cubicBezTo>
                        <a:pt x="38" y="11"/>
                        <a:pt x="41" y="11"/>
                        <a:pt x="42" y="11"/>
                      </a:cubicBezTo>
                      <a:cubicBezTo>
                        <a:pt x="44" y="12"/>
                        <a:pt x="46" y="13"/>
                        <a:pt x="48" y="15"/>
                      </a:cubicBezTo>
                      <a:cubicBezTo>
                        <a:pt x="49" y="18"/>
                        <a:pt x="50" y="20"/>
                        <a:pt x="50" y="24"/>
                      </a:cubicBezTo>
                      <a:cubicBezTo>
                        <a:pt x="50" y="27"/>
                        <a:pt x="49" y="29"/>
                        <a:pt x="48" y="3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5" name="Freeform 22"/>
                <p:cNvSpPr>
                  <a:spLocks/>
                </p:cNvSpPr>
                <p:nvPr/>
              </p:nvSpPr>
              <p:spPr bwMode="auto">
                <a:xfrm>
                  <a:off x="1006081" y="-1131995"/>
                  <a:ext cx="85915" cy="85915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12"/>
                    </a:cxn>
                    <a:cxn ang="0">
                      <a:pos x="4" y="12"/>
                    </a:cxn>
                    <a:cxn ang="0">
                      <a:pos x="9" y="11"/>
                    </a:cxn>
                    <a:cxn ang="0">
                      <a:pos x="11" y="9"/>
                    </a:cxn>
                    <a:cxn ang="0">
                      <a:pos x="12" y="6"/>
                    </a:cxn>
                    <a:cxn ang="0">
                      <a:pos x="11" y="2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2" h="12">
                      <a:moveTo>
                        <a:pt x="9" y="0"/>
                      </a:moveTo>
                      <a:cubicBezTo>
                        <a:pt x="8" y="0"/>
                        <a:pt x="6" y="0"/>
                        <a:pt x="3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4" y="12"/>
                        <a:pt x="4" y="12"/>
                        <a:pt x="4" y="12"/>
                      </a:cubicBezTo>
                      <a:cubicBezTo>
                        <a:pt x="6" y="12"/>
                        <a:pt x="8" y="12"/>
                        <a:pt x="9" y="11"/>
                      </a:cubicBezTo>
                      <a:cubicBezTo>
                        <a:pt x="10" y="11"/>
                        <a:pt x="11" y="10"/>
                        <a:pt x="11" y="9"/>
                      </a:cubicBezTo>
                      <a:cubicBezTo>
                        <a:pt x="12" y="8"/>
                        <a:pt x="12" y="7"/>
                        <a:pt x="12" y="6"/>
                      </a:cubicBezTo>
                      <a:cubicBezTo>
                        <a:pt x="12" y="4"/>
                        <a:pt x="12" y="3"/>
                        <a:pt x="11" y="2"/>
                      </a:cubicBezTo>
                      <a:cubicBezTo>
                        <a:pt x="11" y="1"/>
                        <a:pt x="10" y="1"/>
                        <a:pt x="9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122" name="Прямоугольник 121"/>
          <p:cNvSpPr/>
          <p:nvPr/>
        </p:nvSpPr>
        <p:spPr>
          <a:xfrm>
            <a:off x="8232533" y="2546591"/>
            <a:ext cx="2723175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b="1" spc="-70" dirty="0">
                <a:solidFill>
                  <a:srgbClr val="62AEA1"/>
                </a:solidFill>
                <a:latin typeface="Arial Narrow" pitchFamily="34" charset="0"/>
                <a:cs typeface="Arial" panose="020B0604020202020204" pitchFamily="34" charset="0"/>
              </a:rPr>
              <a:t>Плановые проверки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0419362" y="2391577"/>
            <a:ext cx="3525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b="1" spc="-53" dirty="0" smtClean="0">
                <a:solidFill>
                  <a:srgbClr val="62AEA1"/>
                </a:solidFill>
                <a:latin typeface="Arial Narrow" pitchFamily="34" charset="0"/>
                <a:cs typeface="Arial" panose="020B0604020202020204" pitchFamily="34" charset="0"/>
              </a:rPr>
              <a:t>4</a:t>
            </a:r>
            <a:endParaRPr lang="ru-RU" sz="3000" b="1" spc="-67" dirty="0">
              <a:solidFill>
                <a:srgbClr val="62AEA1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11"/>
          <p:cNvGrpSpPr/>
          <p:nvPr/>
        </p:nvGrpSpPr>
        <p:grpSpPr>
          <a:xfrm>
            <a:off x="7802432" y="2449308"/>
            <a:ext cx="406800" cy="1525028"/>
            <a:chOff x="7726967" y="2489990"/>
            <a:chExt cx="406800" cy="1525028"/>
          </a:xfrm>
        </p:grpSpPr>
        <p:grpSp>
          <p:nvGrpSpPr>
            <p:cNvPr id="10" name="Группа 5"/>
            <p:cNvGrpSpPr/>
            <p:nvPr/>
          </p:nvGrpSpPr>
          <p:grpSpPr>
            <a:xfrm>
              <a:off x="7726967" y="2489990"/>
              <a:ext cx="406800" cy="406800"/>
              <a:chOff x="7610578" y="3763999"/>
              <a:chExt cx="406800" cy="406800"/>
            </a:xfrm>
          </p:grpSpPr>
          <p:sp>
            <p:nvSpPr>
              <p:cNvPr id="121" name="Овал 120"/>
              <p:cNvSpPr/>
              <p:nvPr/>
            </p:nvSpPr>
            <p:spPr>
              <a:xfrm>
                <a:off x="7610578" y="3763999"/>
                <a:ext cx="406800" cy="406800"/>
              </a:xfrm>
              <a:prstGeom prst="ellipse">
                <a:avLst/>
              </a:prstGeom>
              <a:solidFill>
                <a:schemeClr val="bg1"/>
              </a:solidFill>
              <a:ln w="47625">
                <a:solidFill>
                  <a:srgbClr val="6FB5A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" name="Группа 3"/>
              <p:cNvGrpSpPr/>
              <p:nvPr/>
            </p:nvGrpSpPr>
            <p:grpSpPr>
              <a:xfrm>
                <a:off x="7703825" y="3840028"/>
                <a:ext cx="247591" cy="255328"/>
                <a:chOff x="9582021" y="4519442"/>
                <a:chExt cx="304800" cy="314325"/>
              </a:xfrm>
            </p:grpSpPr>
            <p:sp>
              <p:nvSpPr>
                <p:cNvPr id="119" name="Freeform 370"/>
                <p:cNvSpPr>
                  <a:spLocks/>
                </p:cNvSpPr>
                <p:nvPr/>
              </p:nvSpPr>
              <p:spPr bwMode="auto">
                <a:xfrm>
                  <a:off x="9667746" y="4600404"/>
                  <a:ext cx="219075" cy="176213"/>
                </a:xfrm>
                <a:custGeom>
                  <a:avLst/>
                  <a:gdLst>
                    <a:gd name="T0" fmla="*/ 1014 w 1019"/>
                    <a:gd name="T1" fmla="*/ 285 h 779"/>
                    <a:gd name="T2" fmla="*/ 825 w 1019"/>
                    <a:gd name="T3" fmla="*/ 11 h 779"/>
                    <a:gd name="T4" fmla="*/ 800 w 1019"/>
                    <a:gd name="T5" fmla="*/ 6 h 779"/>
                    <a:gd name="T6" fmla="*/ 261 w 1019"/>
                    <a:gd name="T7" fmla="*/ 376 h 779"/>
                    <a:gd name="T8" fmla="*/ 258 w 1019"/>
                    <a:gd name="T9" fmla="*/ 379 h 779"/>
                    <a:gd name="T10" fmla="*/ 124 w 1019"/>
                    <a:gd name="T11" fmla="*/ 471 h 779"/>
                    <a:gd name="T12" fmla="*/ 117 w 1019"/>
                    <a:gd name="T13" fmla="*/ 481 h 779"/>
                    <a:gd name="T14" fmla="*/ 59 w 1019"/>
                    <a:gd name="T15" fmla="*/ 629 h 779"/>
                    <a:gd name="T16" fmla="*/ 0 w 1019"/>
                    <a:gd name="T17" fmla="*/ 779 h 779"/>
                    <a:gd name="T18" fmla="*/ 160 w 1019"/>
                    <a:gd name="T19" fmla="*/ 778 h 779"/>
                    <a:gd name="T20" fmla="*/ 321 w 1019"/>
                    <a:gd name="T21" fmla="*/ 778 h 779"/>
                    <a:gd name="T22" fmla="*/ 321 w 1019"/>
                    <a:gd name="T23" fmla="*/ 778 h 779"/>
                    <a:gd name="T24" fmla="*/ 332 w 1019"/>
                    <a:gd name="T25" fmla="*/ 775 h 779"/>
                    <a:gd name="T26" fmla="*/ 872 w 1019"/>
                    <a:gd name="T27" fmla="*/ 404 h 779"/>
                    <a:gd name="T28" fmla="*/ 875 w 1019"/>
                    <a:gd name="T29" fmla="*/ 402 h 779"/>
                    <a:gd name="T30" fmla="*/ 1009 w 1019"/>
                    <a:gd name="T31" fmla="*/ 310 h 779"/>
                    <a:gd name="T32" fmla="*/ 1014 w 1019"/>
                    <a:gd name="T33" fmla="*/ 285 h 7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19" h="779">
                      <a:moveTo>
                        <a:pt x="1014" y="285"/>
                      </a:moveTo>
                      <a:lnTo>
                        <a:pt x="825" y="11"/>
                      </a:lnTo>
                      <a:cubicBezTo>
                        <a:pt x="820" y="3"/>
                        <a:pt x="809" y="0"/>
                        <a:pt x="800" y="6"/>
                      </a:cubicBezTo>
                      <a:lnTo>
                        <a:pt x="261" y="376"/>
                      </a:lnTo>
                      <a:cubicBezTo>
                        <a:pt x="260" y="377"/>
                        <a:pt x="259" y="378"/>
                        <a:pt x="258" y="379"/>
                      </a:cubicBezTo>
                      <a:lnTo>
                        <a:pt x="124" y="471"/>
                      </a:lnTo>
                      <a:cubicBezTo>
                        <a:pt x="120" y="474"/>
                        <a:pt x="118" y="477"/>
                        <a:pt x="117" y="481"/>
                      </a:cubicBezTo>
                      <a:lnTo>
                        <a:pt x="59" y="629"/>
                      </a:lnTo>
                      <a:lnTo>
                        <a:pt x="0" y="779"/>
                      </a:lnTo>
                      <a:lnTo>
                        <a:pt x="160" y="778"/>
                      </a:lnTo>
                      <a:lnTo>
                        <a:pt x="321" y="778"/>
                      </a:lnTo>
                      <a:lnTo>
                        <a:pt x="321" y="778"/>
                      </a:lnTo>
                      <a:cubicBezTo>
                        <a:pt x="325" y="778"/>
                        <a:pt x="329" y="777"/>
                        <a:pt x="332" y="775"/>
                      </a:cubicBezTo>
                      <a:lnTo>
                        <a:pt x="872" y="404"/>
                      </a:lnTo>
                      <a:cubicBezTo>
                        <a:pt x="873" y="403"/>
                        <a:pt x="874" y="403"/>
                        <a:pt x="875" y="402"/>
                      </a:cubicBezTo>
                      <a:lnTo>
                        <a:pt x="1009" y="310"/>
                      </a:lnTo>
                      <a:cubicBezTo>
                        <a:pt x="1017" y="304"/>
                        <a:pt x="1019" y="293"/>
                        <a:pt x="1014" y="28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rgbClr val="6FB5A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solidFill>
                      <a:schemeClr val="bg1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Freeform 371"/>
                <p:cNvSpPr>
                  <a:spLocks noEditPoints="1"/>
                </p:cNvSpPr>
                <p:nvPr/>
              </p:nvSpPr>
              <p:spPr bwMode="auto">
                <a:xfrm>
                  <a:off x="9582021" y="4519442"/>
                  <a:ext cx="231775" cy="314325"/>
                </a:xfrm>
                <a:custGeom>
                  <a:avLst/>
                  <a:gdLst>
                    <a:gd name="T0" fmla="*/ 135 w 1072"/>
                    <a:gd name="T1" fmla="*/ 449 h 1400"/>
                    <a:gd name="T2" fmla="*/ 983 w 1072"/>
                    <a:gd name="T3" fmla="*/ 449 h 1400"/>
                    <a:gd name="T4" fmla="*/ 1072 w 1072"/>
                    <a:gd name="T5" fmla="*/ 387 h 1400"/>
                    <a:gd name="T6" fmla="*/ 1072 w 1072"/>
                    <a:gd name="T7" fmla="*/ 97 h 1400"/>
                    <a:gd name="T8" fmla="*/ 977 w 1072"/>
                    <a:gd name="T9" fmla="*/ 0 h 1400"/>
                    <a:gd name="T10" fmla="*/ 452 w 1072"/>
                    <a:gd name="T11" fmla="*/ 0 h 1400"/>
                    <a:gd name="T12" fmla="*/ 96 w 1072"/>
                    <a:gd name="T13" fmla="*/ 0 h 1400"/>
                    <a:gd name="T14" fmla="*/ 96 w 1072"/>
                    <a:gd name="T15" fmla="*/ 0 h 1400"/>
                    <a:gd name="T16" fmla="*/ 33 w 1072"/>
                    <a:gd name="T17" fmla="*/ 24 h 1400"/>
                    <a:gd name="T18" fmla="*/ 0 w 1072"/>
                    <a:gd name="T19" fmla="*/ 97 h 1400"/>
                    <a:gd name="T20" fmla="*/ 0 w 1072"/>
                    <a:gd name="T21" fmla="*/ 97 h 1400"/>
                    <a:gd name="T22" fmla="*/ 0 w 1072"/>
                    <a:gd name="T23" fmla="*/ 857 h 1400"/>
                    <a:gd name="T24" fmla="*/ 0 w 1072"/>
                    <a:gd name="T25" fmla="*/ 1303 h 1400"/>
                    <a:gd name="T26" fmla="*/ 96 w 1072"/>
                    <a:gd name="T27" fmla="*/ 1400 h 1400"/>
                    <a:gd name="T28" fmla="*/ 621 w 1072"/>
                    <a:gd name="T29" fmla="*/ 1400 h 1400"/>
                    <a:gd name="T30" fmla="*/ 977 w 1072"/>
                    <a:gd name="T31" fmla="*/ 1400 h 1400"/>
                    <a:gd name="T32" fmla="*/ 977 w 1072"/>
                    <a:gd name="T33" fmla="*/ 1400 h 1400"/>
                    <a:gd name="T34" fmla="*/ 1039 w 1072"/>
                    <a:gd name="T35" fmla="*/ 1376 h 1400"/>
                    <a:gd name="T36" fmla="*/ 1072 w 1072"/>
                    <a:gd name="T37" fmla="*/ 1303 h 1400"/>
                    <a:gd name="T38" fmla="*/ 1072 w 1072"/>
                    <a:gd name="T39" fmla="*/ 1303 h 1400"/>
                    <a:gd name="T40" fmla="*/ 1072 w 1072"/>
                    <a:gd name="T41" fmla="*/ 977 h 1400"/>
                    <a:gd name="T42" fmla="*/ 765 w 1072"/>
                    <a:gd name="T43" fmla="*/ 1188 h 1400"/>
                    <a:gd name="T44" fmla="*/ 740 w 1072"/>
                    <a:gd name="T45" fmla="*/ 1197 h 1400"/>
                    <a:gd name="T46" fmla="*/ 738 w 1072"/>
                    <a:gd name="T47" fmla="*/ 1197 h 1400"/>
                    <a:gd name="T48" fmla="*/ 738 w 1072"/>
                    <a:gd name="T49" fmla="*/ 1198 h 1400"/>
                    <a:gd name="T50" fmla="*/ 444 w 1072"/>
                    <a:gd name="T51" fmla="*/ 1198 h 1400"/>
                    <a:gd name="T52" fmla="*/ 365 w 1072"/>
                    <a:gd name="T53" fmla="*/ 1199 h 1400"/>
                    <a:gd name="T54" fmla="*/ 365 w 1072"/>
                    <a:gd name="T55" fmla="*/ 1199 h 1400"/>
                    <a:gd name="T56" fmla="*/ 135 w 1072"/>
                    <a:gd name="T57" fmla="*/ 1199 h 1400"/>
                    <a:gd name="T58" fmla="*/ 135 w 1072"/>
                    <a:gd name="T59" fmla="*/ 1198 h 1400"/>
                    <a:gd name="T60" fmla="*/ 135 w 1072"/>
                    <a:gd name="T61" fmla="*/ 1133 h 1400"/>
                    <a:gd name="T62" fmla="*/ 135 w 1072"/>
                    <a:gd name="T63" fmla="*/ 1133 h 1400"/>
                    <a:gd name="T64" fmla="*/ 344 w 1072"/>
                    <a:gd name="T65" fmla="*/ 1133 h 1400"/>
                    <a:gd name="T66" fmla="*/ 385 w 1072"/>
                    <a:gd name="T67" fmla="*/ 1030 h 1400"/>
                    <a:gd name="T68" fmla="*/ 135 w 1072"/>
                    <a:gd name="T69" fmla="*/ 1030 h 1400"/>
                    <a:gd name="T70" fmla="*/ 135 w 1072"/>
                    <a:gd name="T71" fmla="*/ 1029 h 1400"/>
                    <a:gd name="T72" fmla="*/ 135 w 1072"/>
                    <a:gd name="T73" fmla="*/ 964 h 1400"/>
                    <a:gd name="T74" fmla="*/ 135 w 1072"/>
                    <a:gd name="T75" fmla="*/ 963 h 1400"/>
                    <a:gd name="T76" fmla="*/ 411 w 1072"/>
                    <a:gd name="T77" fmla="*/ 963 h 1400"/>
                    <a:gd name="T78" fmla="*/ 453 w 1072"/>
                    <a:gd name="T79" fmla="*/ 856 h 1400"/>
                    <a:gd name="T80" fmla="*/ 135 w 1072"/>
                    <a:gd name="T81" fmla="*/ 856 h 1400"/>
                    <a:gd name="T82" fmla="*/ 135 w 1072"/>
                    <a:gd name="T83" fmla="*/ 790 h 1400"/>
                    <a:gd name="T84" fmla="*/ 486 w 1072"/>
                    <a:gd name="T85" fmla="*/ 790 h 1400"/>
                    <a:gd name="T86" fmla="*/ 490 w 1072"/>
                    <a:gd name="T87" fmla="*/ 787 h 1400"/>
                    <a:gd name="T88" fmla="*/ 635 w 1072"/>
                    <a:gd name="T89" fmla="*/ 687 h 1400"/>
                    <a:gd name="T90" fmla="*/ 635 w 1072"/>
                    <a:gd name="T91" fmla="*/ 687 h 1400"/>
                    <a:gd name="T92" fmla="*/ 635 w 1072"/>
                    <a:gd name="T93" fmla="*/ 687 h 1400"/>
                    <a:gd name="T94" fmla="*/ 135 w 1072"/>
                    <a:gd name="T95" fmla="*/ 687 h 1400"/>
                    <a:gd name="T96" fmla="*/ 135 w 1072"/>
                    <a:gd name="T97" fmla="*/ 687 h 1400"/>
                    <a:gd name="T98" fmla="*/ 135 w 1072"/>
                    <a:gd name="T99" fmla="*/ 621 h 1400"/>
                    <a:gd name="T100" fmla="*/ 135 w 1072"/>
                    <a:gd name="T101" fmla="*/ 621 h 1400"/>
                    <a:gd name="T102" fmla="*/ 731 w 1072"/>
                    <a:gd name="T103" fmla="*/ 621 h 1400"/>
                    <a:gd name="T104" fmla="*/ 887 w 1072"/>
                    <a:gd name="T105" fmla="*/ 514 h 1400"/>
                    <a:gd name="T106" fmla="*/ 135 w 1072"/>
                    <a:gd name="T107" fmla="*/ 514 h 1400"/>
                    <a:gd name="T108" fmla="*/ 135 w 1072"/>
                    <a:gd name="T109" fmla="*/ 449 h 1400"/>
                    <a:gd name="T110" fmla="*/ 135 w 1072"/>
                    <a:gd name="T111" fmla="*/ 165 h 1400"/>
                    <a:gd name="T112" fmla="*/ 135 w 1072"/>
                    <a:gd name="T113" fmla="*/ 165 h 1400"/>
                    <a:gd name="T114" fmla="*/ 472 w 1072"/>
                    <a:gd name="T115" fmla="*/ 165 h 1400"/>
                    <a:gd name="T116" fmla="*/ 472 w 1072"/>
                    <a:gd name="T117" fmla="*/ 230 h 1400"/>
                    <a:gd name="T118" fmla="*/ 135 w 1072"/>
                    <a:gd name="T119" fmla="*/ 230 h 1400"/>
                    <a:gd name="T120" fmla="*/ 135 w 1072"/>
                    <a:gd name="T121" fmla="*/ 165 h 1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072" h="1400">
                      <a:moveTo>
                        <a:pt x="135" y="449"/>
                      </a:moveTo>
                      <a:lnTo>
                        <a:pt x="983" y="449"/>
                      </a:lnTo>
                      <a:lnTo>
                        <a:pt x="1072" y="387"/>
                      </a:lnTo>
                      <a:lnTo>
                        <a:pt x="1072" y="97"/>
                      </a:lnTo>
                      <a:cubicBezTo>
                        <a:pt x="1072" y="43"/>
                        <a:pt x="1029" y="0"/>
                        <a:pt x="977" y="0"/>
                      </a:cubicBezTo>
                      <a:lnTo>
                        <a:pt x="452" y="0"/>
                      </a:lnTo>
                      <a:lnTo>
                        <a:pt x="96" y="0"/>
                      </a:lnTo>
                      <a:lnTo>
                        <a:pt x="96" y="0"/>
                      </a:lnTo>
                      <a:cubicBezTo>
                        <a:pt x="72" y="0"/>
                        <a:pt x="50" y="9"/>
                        <a:pt x="33" y="24"/>
                      </a:cubicBezTo>
                      <a:cubicBezTo>
                        <a:pt x="13" y="42"/>
                        <a:pt x="0" y="68"/>
                        <a:pt x="0" y="97"/>
                      </a:cubicBezTo>
                      <a:lnTo>
                        <a:pt x="0" y="97"/>
                      </a:lnTo>
                      <a:lnTo>
                        <a:pt x="0" y="857"/>
                      </a:lnTo>
                      <a:lnTo>
                        <a:pt x="0" y="1303"/>
                      </a:lnTo>
                      <a:cubicBezTo>
                        <a:pt x="0" y="1356"/>
                        <a:pt x="43" y="1400"/>
                        <a:pt x="96" y="1400"/>
                      </a:cubicBezTo>
                      <a:lnTo>
                        <a:pt x="621" y="1400"/>
                      </a:lnTo>
                      <a:lnTo>
                        <a:pt x="977" y="1400"/>
                      </a:lnTo>
                      <a:lnTo>
                        <a:pt x="977" y="1400"/>
                      </a:lnTo>
                      <a:cubicBezTo>
                        <a:pt x="1001" y="1400"/>
                        <a:pt x="1023" y="1391"/>
                        <a:pt x="1039" y="1376"/>
                      </a:cubicBezTo>
                      <a:cubicBezTo>
                        <a:pt x="1060" y="1358"/>
                        <a:pt x="1072" y="1332"/>
                        <a:pt x="1072" y="1303"/>
                      </a:cubicBezTo>
                      <a:lnTo>
                        <a:pt x="1072" y="1303"/>
                      </a:lnTo>
                      <a:lnTo>
                        <a:pt x="1072" y="977"/>
                      </a:lnTo>
                      <a:lnTo>
                        <a:pt x="765" y="1188"/>
                      </a:lnTo>
                      <a:cubicBezTo>
                        <a:pt x="757" y="1193"/>
                        <a:pt x="749" y="1196"/>
                        <a:pt x="740" y="1197"/>
                      </a:cubicBezTo>
                      <a:cubicBezTo>
                        <a:pt x="739" y="1197"/>
                        <a:pt x="738" y="1197"/>
                        <a:pt x="738" y="1197"/>
                      </a:cubicBezTo>
                      <a:lnTo>
                        <a:pt x="738" y="1198"/>
                      </a:lnTo>
                      <a:lnTo>
                        <a:pt x="444" y="1198"/>
                      </a:lnTo>
                      <a:lnTo>
                        <a:pt x="365" y="1199"/>
                      </a:lnTo>
                      <a:lnTo>
                        <a:pt x="365" y="1199"/>
                      </a:lnTo>
                      <a:lnTo>
                        <a:pt x="135" y="1199"/>
                      </a:lnTo>
                      <a:lnTo>
                        <a:pt x="135" y="1198"/>
                      </a:lnTo>
                      <a:lnTo>
                        <a:pt x="135" y="1133"/>
                      </a:lnTo>
                      <a:lnTo>
                        <a:pt x="135" y="1133"/>
                      </a:lnTo>
                      <a:lnTo>
                        <a:pt x="344" y="1133"/>
                      </a:lnTo>
                      <a:lnTo>
                        <a:pt x="385" y="1030"/>
                      </a:lnTo>
                      <a:lnTo>
                        <a:pt x="135" y="1030"/>
                      </a:lnTo>
                      <a:lnTo>
                        <a:pt x="135" y="1029"/>
                      </a:lnTo>
                      <a:lnTo>
                        <a:pt x="135" y="964"/>
                      </a:lnTo>
                      <a:lnTo>
                        <a:pt x="135" y="963"/>
                      </a:lnTo>
                      <a:lnTo>
                        <a:pt x="411" y="963"/>
                      </a:lnTo>
                      <a:lnTo>
                        <a:pt x="453" y="856"/>
                      </a:lnTo>
                      <a:lnTo>
                        <a:pt x="135" y="856"/>
                      </a:lnTo>
                      <a:lnTo>
                        <a:pt x="135" y="790"/>
                      </a:lnTo>
                      <a:lnTo>
                        <a:pt x="486" y="790"/>
                      </a:lnTo>
                      <a:cubicBezTo>
                        <a:pt x="487" y="789"/>
                        <a:pt x="488" y="788"/>
                        <a:pt x="490" y="787"/>
                      </a:cubicBezTo>
                      <a:lnTo>
                        <a:pt x="635" y="687"/>
                      </a:lnTo>
                      <a:lnTo>
                        <a:pt x="635" y="687"/>
                      </a:lnTo>
                      <a:lnTo>
                        <a:pt x="635" y="687"/>
                      </a:lnTo>
                      <a:lnTo>
                        <a:pt x="135" y="687"/>
                      </a:lnTo>
                      <a:lnTo>
                        <a:pt x="135" y="687"/>
                      </a:lnTo>
                      <a:lnTo>
                        <a:pt x="135" y="621"/>
                      </a:lnTo>
                      <a:lnTo>
                        <a:pt x="135" y="621"/>
                      </a:lnTo>
                      <a:lnTo>
                        <a:pt x="731" y="621"/>
                      </a:lnTo>
                      <a:lnTo>
                        <a:pt x="887" y="514"/>
                      </a:lnTo>
                      <a:lnTo>
                        <a:pt x="135" y="514"/>
                      </a:lnTo>
                      <a:lnTo>
                        <a:pt x="135" y="449"/>
                      </a:lnTo>
                      <a:close/>
                      <a:moveTo>
                        <a:pt x="135" y="165"/>
                      </a:moveTo>
                      <a:lnTo>
                        <a:pt x="135" y="165"/>
                      </a:lnTo>
                      <a:lnTo>
                        <a:pt x="472" y="165"/>
                      </a:lnTo>
                      <a:lnTo>
                        <a:pt x="472" y="230"/>
                      </a:lnTo>
                      <a:lnTo>
                        <a:pt x="135" y="230"/>
                      </a:lnTo>
                      <a:lnTo>
                        <a:pt x="135" y="165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6FB5A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solidFill>
                      <a:schemeClr val="bg1"/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2" name="Группа 144"/>
            <p:cNvGrpSpPr/>
            <p:nvPr/>
          </p:nvGrpSpPr>
          <p:grpSpPr>
            <a:xfrm>
              <a:off x="7726967" y="3049104"/>
              <a:ext cx="406800" cy="406800"/>
              <a:chOff x="7665184" y="2854158"/>
              <a:chExt cx="406800" cy="406800"/>
            </a:xfrm>
          </p:grpSpPr>
          <p:sp>
            <p:nvSpPr>
              <p:cNvPr id="146" name="Овал 145"/>
              <p:cNvSpPr/>
              <p:nvPr/>
            </p:nvSpPr>
            <p:spPr>
              <a:xfrm>
                <a:off x="7665184" y="2854158"/>
                <a:ext cx="406800" cy="406800"/>
              </a:xfrm>
              <a:prstGeom prst="ellipse">
                <a:avLst/>
              </a:prstGeom>
              <a:solidFill>
                <a:schemeClr val="bg1"/>
              </a:solidFill>
              <a:ln w="47625">
                <a:solidFill>
                  <a:srgbClr val="40646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" name="Группа 1337"/>
              <p:cNvGrpSpPr/>
              <p:nvPr/>
            </p:nvGrpSpPr>
            <p:grpSpPr bwMode="auto">
              <a:xfrm>
                <a:off x="7750894" y="2925872"/>
                <a:ext cx="234519" cy="263452"/>
                <a:chOff x="3041650" y="1639887"/>
                <a:chExt cx="447675" cy="504825"/>
              </a:xfrm>
              <a:solidFill>
                <a:schemeClr val="bg1"/>
              </a:solidFill>
            </p:grpSpPr>
            <p:sp>
              <p:nvSpPr>
                <p:cNvPr id="148" name="Freeform 1267"/>
                <p:cNvSpPr>
                  <a:spLocks/>
                </p:cNvSpPr>
                <p:nvPr/>
              </p:nvSpPr>
              <p:spPr bwMode="auto">
                <a:xfrm>
                  <a:off x="3259137" y="1797050"/>
                  <a:ext cx="14288" cy="7938"/>
                </a:xfrm>
                <a:custGeom>
                  <a:avLst/>
                  <a:gdLst>
                    <a:gd name="T0" fmla="*/ 0 w 39"/>
                    <a:gd name="T1" fmla="*/ 4 h 23"/>
                    <a:gd name="T2" fmla="*/ 17 w 39"/>
                    <a:gd name="T3" fmla="*/ 23 h 23"/>
                    <a:gd name="T4" fmla="*/ 21 w 39"/>
                    <a:gd name="T5" fmla="*/ 23 h 23"/>
                    <a:gd name="T6" fmla="*/ 39 w 39"/>
                    <a:gd name="T7" fmla="*/ 4 h 23"/>
                    <a:gd name="T8" fmla="*/ 39 w 39"/>
                    <a:gd name="T9" fmla="*/ 0 h 23"/>
                    <a:gd name="T10" fmla="*/ 39 w 39"/>
                    <a:gd name="T11" fmla="*/ 0 h 23"/>
                    <a:gd name="T12" fmla="*/ 0 w 39"/>
                    <a:gd name="T13" fmla="*/ 0 h 23"/>
                    <a:gd name="T14" fmla="*/ 0 w 39"/>
                    <a:gd name="T15" fmla="*/ 4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9" h="23">
                      <a:moveTo>
                        <a:pt x="0" y="4"/>
                      </a:moveTo>
                      <a:cubicBezTo>
                        <a:pt x="0" y="14"/>
                        <a:pt x="7" y="23"/>
                        <a:pt x="17" y="23"/>
                      </a:cubicBezTo>
                      <a:lnTo>
                        <a:pt x="21" y="23"/>
                      </a:lnTo>
                      <a:cubicBezTo>
                        <a:pt x="31" y="23"/>
                        <a:pt x="39" y="14"/>
                        <a:pt x="39" y="4"/>
                      </a:cubicBezTo>
                      <a:lnTo>
                        <a:pt x="39" y="0"/>
                      </a:lnTo>
                      <a:cubicBezTo>
                        <a:pt x="39" y="0"/>
                        <a:pt x="39" y="0"/>
                        <a:pt x="39" y="0"/>
                      </a:cubicBezTo>
                      <a:lnTo>
                        <a:pt x="0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E7A7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Freeform 1268"/>
                <p:cNvSpPr>
                  <a:spLocks/>
                </p:cNvSpPr>
                <p:nvPr/>
              </p:nvSpPr>
              <p:spPr bwMode="auto">
                <a:xfrm>
                  <a:off x="3146425" y="1866900"/>
                  <a:ext cx="12700" cy="7938"/>
                </a:xfrm>
                <a:custGeom>
                  <a:avLst/>
                  <a:gdLst>
                    <a:gd name="T0" fmla="*/ 0 w 35"/>
                    <a:gd name="T1" fmla="*/ 4 h 20"/>
                    <a:gd name="T2" fmla="*/ 16 w 35"/>
                    <a:gd name="T3" fmla="*/ 20 h 20"/>
                    <a:gd name="T4" fmla="*/ 19 w 35"/>
                    <a:gd name="T5" fmla="*/ 20 h 20"/>
                    <a:gd name="T6" fmla="*/ 35 w 35"/>
                    <a:gd name="T7" fmla="*/ 4 h 20"/>
                    <a:gd name="T8" fmla="*/ 35 w 35"/>
                    <a:gd name="T9" fmla="*/ 1 h 20"/>
                    <a:gd name="T10" fmla="*/ 35 w 35"/>
                    <a:gd name="T11" fmla="*/ 0 h 20"/>
                    <a:gd name="T12" fmla="*/ 0 w 35"/>
                    <a:gd name="T13" fmla="*/ 0 h 20"/>
                    <a:gd name="T14" fmla="*/ 0 w 35"/>
                    <a:gd name="T15" fmla="*/ 4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" h="20">
                      <a:moveTo>
                        <a:pt x="0" y="4"/>
                      </a:moveTo>
                      <a:cubicBezTo>
                        <a:pt x="0" y="13"/>
                        <a:pt x="7" y="20"/>
                        <a:pt x="16" y="20"/>
                      </a:cubicBezTo>
                      <a:lnTo>
                        <a:pt x="19" y="20"/>
                      </a:lnTo>
                      <a:cubicBezTo>
                        <a:pt x="28" y="20"/>
                        <a:pt x="35" y="13"/>
                        <a:pt x="35" y="4"/>
                      </a:cubicBezTo>
                      <a:lnTo>
                        <a:pt x="35" y="1"/>
                      </a:lnTo>
                      <a:cubicBezTo>
                        <a:pt x="35" y="0"/>
                        <a:pt x="35" y="0"/>
                        <a:pt x="35" y="0"/>
                      </a:cubicBezTo>
                      <a:lnTo>
                        <a:pt x="0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E7A7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Freeform 1269"/>
                <p:cNvSpPr>
                  <a:spLocks/>
                </p:cNvSpPr>
                <p:nvPr/>
              </p:nvSpPr>
              <p:spPr bwMode="auto">
                <a:xfrm>
                  <a:off x="3373437" y="1866900"/>
                  <a:ext cx="12700" cy="7938"/>
                </a:xfrm>
                <a:custGeom>
                  <a:avLst/>
                  <a:gdLst>
                    <a:gd name="T0" fmla="*/ 0 w 34"/>
                    <a:gd name="T1" fmla="*/ 4 h 20"/>
                    <a:gd name="T2" fmla="*/ 15 w 34"/>
                    <a:gd name="T3" fmla="*/ 20 h 20"/>
                    <a:gd name="T4" fmla="*/ 19 w 34"/>
                    <a:gd name="T5" fmla="*/ 20 h 20"/>
                    <a:gd name="T6" fmla="*/ 34 w 34"/>
                    <a:gd name="T7" fmla="*/ 4 h 20"/>
                    <a:gd name="T8" fmla="*/ 34 w 34"/>
                    <a:gd name="T9" fmla="*/ 1 h 20"/>
                    <a:gd name="T10" fmla="*/ 34 w 34"/>
                    <a:gd name="T11" fmla="*/ 0 h 20"/>
                    <a:gd name="T12" fmla="*/ 0 w 34"/>
                    <a:gd name="T13" fmla="*/ 0 h 20"/>
                    <a:gd name="T14" fmla="*/ 0 w 34"/>
                    <a:gd name="T15" fmla="*/ 4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" h="20">
                      <a:moveTo>
                        <a:pt x="0" y="4"/>
                      </a:moveTo>
                      <a:cubicBezTo>
                        <a:pt x="0" y="13"/>
                        <a:pt x="7" y="20"/>
                        <a:pt x="15" y="20"/>
                      </a:cubicBezTo>
                      <a:lnTo>
                        <a:pt x="19" y="20"/>
                      </a:lnTo>
                      <a:cubicBezTo>
                        <a:pt x="27" y="20"/>
                        <a:pt x="34" y="13"/>
                        <a:pt x="34" y="4"/>
                      </a:cubicBezTo>
                      <a:lnTo>
                        <a:pt x="34" y="1"/>
                      </a:lnTo>
                      <a:cubicBezTo>
                        <a:pt x="34" y="0"/>
                        <a:pt x="34" y="0"/>
                        <a:pt x="34" y="0"/>
                      </a:cubicBezTo>
                      <a:lnTo>
                        <a:pt x="0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E7A7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Freeform 1270"/>
                <p:cNvSpPr>
                  <a:spLocks/>
                </p:cNvSpPr>
                <p:nvPr/>
              </p:nvSpPr>
              <p:spPr bwMode="auto">
                <a:xfrm>
                  <a:off x="3041650" y="1989137"/>
                  <a:ext cx="157163" cy="155575"/>
                </a:xfrm>
                <a:custGeom>
                  <a:avLst/>
                  <a:gdLst>
                    <a:gd name="T0" fmla="*/ 164 w 435"/>
                    <a:gd name="T1" fmla="*/ 435 h 435"/>
                    <a:gd name="T2" fmla="*/ 369 w 435"/>
                    <a:gd name="T3" fmla="*/ 230 h 435"/>
                    <a:gd name="T4" fmla="*/ 435 w 435"/>
                    <a:gd name="T5" fmla="*/ 296 h 435"/>
                    <a:gd name="T6" fmla="*/ 427 w 435"/>
                    <a:gd name="T7" fmla="*/ 8 h 435"/>
                    <a:gd name="T8" fmla="*/ 140 w 435"/>
                    <a:gd name="T9" fmla="*/ 0 h 435"/>
                    <a:gd name="T10" fmla="*/ 205 w 435"/>
                    <a:gd name="T11" fmla="*/ 66 h 435"/>
                    <a:gd name="T12" fmla="*/ 0 w 435"/>
                    <a:gd name="T13" fmla="*/ 272 h 435"/>
                    <a:gd name="T14" fmla="*/ 164 w 435"/>
                    <a:gd name="T15" fmla="*/ 435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35" h="435">
                      <a:moveTo>
                        <a:pt x="164" y="435"/>
                      </a:moveTo>
                      <a:lnTo>
                        <a:pt x="369" y="230"/>
                      </a:lnTo>
                      <a:lnTo>
                        <a:pt x="435" y="296"/>
                      </a:lnTo>
                      <a:lnTo>
                        <a:pt x="427" y="8"/>
                      </a:lnTo>
                      <a:lnTo>
                        <a:pt x="140" y="0"/>
                      </a:lnTo>
                      <a:lnTo>
                        <a:pt x="205" y="66"/>
                      </a:lnTo>
                      <a:lnTo>
                        <a:pt x="0" y="272"/>
                      </a:lnTo>
                      <a:lnTo>
                        <a:pt x="164" y="435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E7A7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Freeform 1271"/>
                <p:cNvSpPr>
                  <a:spLocks/>
                </p:cNvSpPr>
                <p:nvPr/>
              </p:nvSpPr>
              <p:spPr bwMode="auto">
                <a:xfrm>
                  <a:off x="3333750" y="1989137"/>
                  <a:ext cx="155575" cy="155575"/>
                </a:xfrm>
                <a:custGeom>
                  <a:avLst/>
                  <a:gdLst>
                    <a:gd name="T0" fmla="*/ 271 w 435"/>
                    <a:gd name="T1" fmla="*/ 435 h 435"/>
                    <a:gd name="T2" fmla="*/ 66 w 435"/>
                    <a:gd name="T3" fmla="*/ 230 h 435"/>
                    <a:gd name="T4" fmla="*/ 0 w 435"/>
                    <a:gd name="T5" fmla="*/ 296 h 435"/>
                    <a:gd name="T6" fmla="*/ 8 w 435"/>
                    <a:gd name="T7" fmla="*/ 8 h 435"/>
                    <a:gd name="T8" fmla="*/ 295 w 435"/>
                    <a:gd name="T9" fmla="*/ 0 h 435"/>
                    <a:gd name="T10" fmla="*/ 230 w 435"/>
                    <a:gd name="T11" fmla="*/ 66 h 435"/>
                    <a:gd name="T12" fmla="*/ 435 w 435"/>
                    <a:gd name="T13" fmla="*/ 272 h 435"/>
                    <a:gd name="T14" fmla="*/ 271 w 435"/>
                    <a:gd name="T15" fmla="*/ 435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35" h="435">
                      <a:moveTo>
                        <a:pt x="271" y="435"/>
                      </a:moveTo>
                      <a:lnTo>
                        <a:pt x="66" y="230"/>
                      </a:lnTo>
                      <a:lnTo>
                        <a:pt x="0" y="296"/>
                      </a:lnTo>
                      <a:lnTo>
                        <a:pt x="8" y="8"/>
                      </a:lnTo>
                      <a:lnTo>
                        <a:pt x="295" y="0"/>
                      </a:lnTo>
                      <a:lnTo>
                        <a:pt x="230" y="66"/>
                      </a:lnTo>
                      <a:lnTo>
                        <a:pt x="435" y="272"/>
                      </a:lnTo>
                      <a:lnTo>
                        <a:pt x="271" y="435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E7A7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Freeform 1272"/>
                <p:cNvSpPr>
                  <a:spLocks/>
                </p:cNvSpPr>
                <p:nvPr/>
              </p:nvSpPr>
              <p:spPr bwMode="auto">
                <a:xfrm>
                  <a:off x="3333750" y="1639887"/>
                  <a:ext cx="155575" cy="157163"/>
                </a:xfrm>
                <a:custGeom>
                  <a:avLst/>
                  <a:gdLst>
                    <a:gd name="T0" fmla="*/ 271 w 435"/>
                    <a:gd name="T1" fmla="*/ 0 h 435"/>
                    <a:gd name="T2" fmla="*/ 66 w 435"/>
                    <a:gd name="T3" fmla="*/ 206 h 435"/>
                    <a:gd name="T4" fmla="*/ 0 w 435"/>
                    <a:gd name="T5" fmla="*/ 140 h 435"/>
                    <a:gd name="T6" fmla="*/ 8 w 435"/>
                    <a:gd name="T7" fmla="*/ 427 h 435"/>
                    <a:gd name="T8" fmla="*/ 295 w 435"/>
                    <a:gd name="T9" fmla="*/ 435 h 435"/>
                    <a:gd name="T10" fmla="*/ 230 w 435"/>
                    <a:gd name="T11" fmla="*/ 370 h 435"/>
                    <a:gd name="T12" fmla="*/ 435 w 435"/>
                    <a:gd name="T13" fmla="*/ 164 h 435"/>
                    <a:gd name="T14" fmla="*/ 271 w 435"/>
                    <a:gd name="T15" fmla="*/ 0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35" h="435">
                      <a:moveTo>
                        <a:pt x="271" y="0"/>
                      </a:moveTo>
                      <a:lnTo>
                        <a:pt x="66" y="206"/>
                      </a:lnTo>
                      <a:lnTo>
                        <a:pt x="0" y="140"/>
                      </a:lnTo>
                      <a:lnTo>
                        <a:pt x="8" y="427"/>
                      </a:lnTo>
                      <a:lnTo>
                        <a:pt x="295" y="435"/>
                      </a:lnTo>
                      <a:lnTo>
                        <a:pt x="230" y="370"/>
                      </a:lnTo>
                      <a:lnTo>
                        <a:pt x="435" y="164"/>
                      </a:lnTo>
                      <a:lnTo>
                        <a:pt x="27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E7A7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Freeform 1273"/>
                <p:cNvSpPr>
                  <a:spLocks/>
                </p:cNvSpPr>
                <p:nvPr/>
              </p:nvSpPr>
              <p:spPr bwMode="auto">
                <a:xfrm>
                  <a:off x="3041650" y="1639887"/>
                  <a:ext cx="157163" cy="157163"/>
                </a:xfrm>
                <a:custGeom>
                  <a:avLst/>
                  <a:gdLst>
                    <a:gd name="T0" fmla="*/ 164 w 435"/>
                    <a:gd name="T1" fmla="*/ 0 h 435"/>
                    <a:gd name="T2" fmla="*/ 369 w 435"/>
                    <a:gd name="T3" fmla="*/ 206 h 435"/>
                    <a:gd name="T4" fmla="*/ 435 w 435"/>
                    <a:gd name="T5" fmla="*/ 140 h 435"/>
                    <a:gd name="T6" fmla="*/ 427 w 435"/>
                    <a:gd name="T7" fmla="*/ 427 h 435"/>
                    <a:gd name="T8" fmla="*/ 140 w 435"/>
                    <a:gd name="T9" fmla="*/ 435 h 435"/>
                    <a:gd name="T10" fmla="*/ 205 w 435"/>
                    <a:gd name="T11" fmla="*/ 370 h 435"/>
                    <a:gd name="T12" fmla="*/ 0 w 435"/>
                    <a:gd name="T13" fmla="*/ 164 h 435"/>
                    <a:gd name="T14" fmla="*/ 164 w 435"/>
                    <a:gd name="T15" fmla="*/ 0 h 4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35" h="435">
                      <a:moveTo>
                        <a:pt x="164" y="0"/>
                      </a:moveTo>
                      <a:lnTo>
                        <a:pt x="369" y="206"/>
                      </a:lnTo>
                      <a:lnTo>
                        <a:pt x="435" y="140"/>
                      </a:lnTo>
                      <a:lnTo>
                        <a:pt x="427" y="427"/>
                      </a:lnTo>
                      <a:lnTo>
                        <a:pt x="140" y="435"/>
                      </a:lnTo>
                      <a:lnTo>
                        <a:pt x="205" y="370"/>
                      </a:lnTo>
                      <a:lnTo>
                        <a:pt x="0" y="164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E7A7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Oval 1274"/>
                <p:cNvSpPr>
                  <a:spLocks noChangeArrowheads="1"/>
                </p:cNvSpPr>
                <p:nvPr/>
              </p:nvSpPr>
              <p:spPr bwMode="auto">
                <a:xfrm>
                  <a:off x="3241675" y="1735137"/>
                  <a:ext cx="50800" cy="52388"/>
                </a:xfrm>
                <a:prstGeom prst="ellipse">
                  <a:avLst/>
                </a:prstGeom>
                <a:grpFill/>
                <a:ln w="9525">
                  <a:solidFill>
                    <a:srgbClr val="4E7A7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Freeform 1275"/>
                <p:cNvSpPr>
                  <a:spLocks/>
                </p:cNvSpPr>
                <p:nvPr/>
              </p:nvSpPr>
              <p:spPr bwMode="auto">
                <a:xfrm>
                  <a:off x="3211512" y="1795462"/>
                  <a:ext cx="111125" cy="239713"/>
                </a:xfrm>
                <a:custGeom>
                  <a:avLst/>
                  <a:gdLst>
                    <a:gd name="T0" fmla="*/ 242 w 310"/>
                    <a:gd name="T1" fmla="*/ 0 h 663"/>
                    <a:gd name="T2" fmla="*/ 241 w 310"/>
                    <a:gd name="T3" fmla="*/ 0 h 663"/>
                    <a:gd name="T4" fmla="*/ 241 w 310"/>
                    <a:gd name="T5" fmla="*/ 0 h 663"/>
                    <a:gd name="T6" fmla="*/ 217 w 310"/>
                    <a:gd name="T7" fmla="*/ 0 h 663"/>
                    <a:gd name="T8" fmla="*/ 172 w 310"/>
                    <a:gd name="T9" fmla="*/ 95 h 663"/>
                    <a:gd name="T10" fmla="*/ 172 w 310"/>
                    <a:gd name="T11" fmla="*/ 48 h 663"/>
                    <a:gd name="T12" fmla="*/ 157 w 310"/>
                    <a:gd name="T13" fmla="*/ 33 h 663"/>
                    <a:gd name="T14" fmla="*/ 153 w 310"/>
                    <a:gd name="T15" fmla="*/ 33 h 663"/>
                    <a:gd name="T16" fmla="*/ 138 w 310"/>
                    <a:gd name="T17" fmla="*/ 48 h 663"/>
                    <a:gd name="T18" fmla="*/ 138 w 310"/>
                    <a:gd name="T19" fmla="*/ 95 h 663"/>
                    <a:gd name="T20" fmla="*/ 93 w 310"/>
                    <a:gd name="T21" fmla="*/ 0 h 663"/>
                    <a:gd name="T22" fmla="*/ 69 w 310"/>
                    <a:gd name="T23" fmla="*/ 0 h 663"/>
                    <a:gd name="T24" fmla="*/ 69 w 310"/>
                    <a:gd name="T25" fmla="*/ 0 h 663"/>
                    <a:gd name="T26" fmla="*/ 68 w 310"/>
                    <a:gd name="T27" fmla="*/ 0 h 663"/>
                    <a:gd name="T28" fmla="*/ 0 w 310"/>
                    <a:gd name="T29" fmla="*/ 71 h 663"/>
                    <a:gd name="T30" fmla="*/ 0 w 310"/>
                    <a:gd name="T31" fmla="*/ 72 h 663"/>
                    <a:gd name="T32" fmla="*/ 0 w 310"/>
                    <a:gd name="T33" fmla="*/ 72 h 663"/>
                    <a:gd name="T34" fmla="*/ 0 w 310"/>
                    <a:gd name="T35" fmla="*/ 319 h 663"/>
                    <a:gd name="T36" fmla="*/ 15 w 310"/>
                    <a:gd name="T37" fmla="*/ 335 h 663"/>
                    <a:gd name="T38" fmla="*/ 39 w 310"/>
                    <a:gd name="T39" fmla="*/ 335 h 663"/>
                    <a:gd name="T40" fmla="*/ 54 w 310"/>
                    <a:gd name="T41" fmla="*/ 319 h 663"/>
                    <a:gd name="T42" fmla="*/ 54 w 310"/>
                    <a:gd name="T43" fmla="*/ 119 h 663"/>
                    <a:gd name="T44" fmla="*/ 71 w 310"/>
                    <a:gd name="T45" fmla="*/ 119 h 663"/>
                    <a:gd name="T46" fmla="*/ 71 w 310"/>
                    <a:gd name="T47" fmla="*/ 647 h 663"/>
                    <a:gd name="T48" fmla="*/ 86 w 310"/>
                    <a:gd name="T49" fmla="*/ 663 h 663"/>
                    <a:gd name="T50" fmla="*/ 132 w 310"/>
                    <a:gd name="T51" fmla="*/ 663 h 663"/>
                    <a:gd name="T52" fmla="*/ 147 w 310"/>
                    <a:gd name="T53" fmla="*/ 647 h 663"/>
                    <a:gd name="T54" fmla="*/ 147 w 310"/>
                    <a:gd name="T55" fmla="*/ 335 h 663"/>
                    <a:gd name="T56" fmla="*/ 163 w 310"/>
                    <a:gd name="T57" fmla="*/ 335 h 663"/>
                    <a:gd name="T58" fmla="*/ 163 w 310"/>
                    <a:gd name="T59" fmla="*/ 647 h 663"/>
                    <a:gd name="T60" fmla="*/ 179 w 310"/>
                    <a:gd name="T61" fmla="*/ 663 h 663"/>
                    <a:gd name="T62" fmla="*/ 224 w 310"/>
                    <a:gd name="T63" fmla="*/ 663 h 663"/>
                    <a:gd name="T64" fmla="*/ 240 w 310"/>
                    <a:gd name="T65" fmla="*/ 647 h 663"/>
                    <a:gd name="T66" fmla="*/ 240 w 310"/>
                    <a:gd name="T67" fmla="*/ 119 h 663"/>
                    <a:gd name="T68" fmla="*/ 256 w 310"/>
                    <a:gd name="T69" fmla="*/ 119 h 663"/>
                    <a:gd name="T70" fmla="*/ 256 w 310"/>
                    <a:gd name="T71" fmla="*/ 319 h 663"/>
                    <a:gd name="T72" fmla="*/ 271 w 310"/>
                    <a:gd name="T73" fmla="*/ 335 h 663"/>
                    <a:gd name="T74" fmla="*/ 295 w 310"/>
                    <a:gd name="T75" fmla="*/ 335 h 663"/>
                    <a:gd name="T76" fmla="*/ 310 w 310"/>
                    <a:gd name="T77" fmla="*/ 319 h 663"/>
                    <a:gd name="T78" fmla="*/ 310 w 310"/>
                    <a:gd name="T79" fmla="*/ 72 h 663"/>
                    <a:gd name="T80" fmla="*/ 310 w 310"/>
                    <a:gd name="T81" fmla="*/ 72 h 663"/>
                    <a:gd name="T82" fmla="*/ 310 w 310"/>
                    <a:gd name="T83" fmla="*/ 71 h 663"/>
                    <a:gd name="T84" fmla="*/ 242 w 310"/>
                    <a:gd name="T85" fmla="*/ 0 h 6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10" h="663">
                      <a:moveTo>
                        <a:pt x="242" y="0"/>
                      </a:moveTo>
                      <a:cubicBezTo>
                        <a:pt x="242" y="0"/>
                        <a:pt x="242" y="0"/>
                        <a:pt x="241" y="0"/>
                      </a:cubicBezTo>
                      <a:cubicBezTo>
                        <a:pt x="241" y="0"/>
                        <a:pt x="241" y="0"/>
                        <a:pt x="241" y="0"/>
                      </a:cubicBezTo>
                      <a:lnTo>
                        <a:pt x="217" y="0"/>
                      </a:lnTo>
                      <a:lnTo>
                        <a:pt x="172" y="95"/>
                      </a:lnTo>
                      <a:lnTo>
                        <a:pt x="172" y="48"/>
                      </a:lnTo>
                      <a:cubicBezTo>
                        <a:pt x="172" y="40"/>
                        <a:pt x="165" y="33"/>
                        <a:pt x="157" y="33"/>
                      </a:cubicBezTo>
                      <a:lnTo>
                        <a:pt x="153" y="33"/>
                      </a:lnTo>
                      <a:cubicBezTo>
                        <a:pt x="145" y="33"/>
                        <a:pt x="138" y="40"/>
                        <a:pt x="138" y="48"/>
                      </a:cubicBezTo>
                      <a:lnTo>
                        <a:pt x="138" y="95"/>
                      </a:lnTo>
                      <a:lnTo>
                        <a:pt x="93" y="0"/>
                      </a:lnTo>
                      <a:lnTo>
                        <a:pt x="69" y="0"/>
                      </a:lnTo>
                      <a:cubicBezTo>
                        <a:pt x="69" y="0"/>
                        <a:pt x="69" y="0"/>
                        <a:pt x="69" y="0"/>
                      </a:cubicBezTo>
                      <a:cubicBezTo>
                        <a:pt x="69" y="0"/>
                        <a:pt x="68" y="0"/>
                        <a:pt x="68" y="0"/>
                      </a:cubicBezTo>
                      <a:cubicBezTo>
                        <a:pt x="31" y="0"/>
                        <a:pt x="0" y="32"/>
                        <a:pt x="0" y="71"/>
                      </a:cubicBezTo>
                      <a:cubicBezTo>
                        <a:pt x="0" y="71"/>
                        <a:pt x="0" y="72"/>
                        <a:pt x="0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lnTo>
                        <a:pt x="0" y="319"/>
                      </a:lnTo>
                      <a:cubicBezTo>
                        <a:pt x="0" y="328"/>
                        <a:pt x="7" y="335"/>
                        <a:pt x="15" y="335"/>
                      </a:cubicBezTo>
                      <a:lnTo>
                        <a:pt x="39" y="335"/>
                      </a:lnTo>
                      <a:cubicBezTo>
                        <a:pt x="47" y="335"/>
                        <a:pt x="54" y="328"/>
                        <a:pt x="54" y="319"/>
                      </a:cubicBezTo>
                      <a:lnTo>
                        <a:pt x="54" y="119"/>
                      </a:lnTo>
                      <a:lnTo>
                        <a:pt x="71" y="119"/>
                      </a:lnTo>
                      <a:lnTo>
                        <a:pt x="71" y="647"/>
                      </a:lnTo>
                      <a:cubicBezTo>
                        <a:pt x="71" y="656"/>
                        <a:pt x="78" y="663"/>
                        <a:pt x="86" y="663"/>
                      </a:cubicBezTo>
                      <a:lnTo>
                        <a:pt x="132" y="663"/>
                      </a:lnTo>
                      <a:cubicBezTo>
                        <a:pt x="140" y="663"/>
                        <a:pt x="147" y="656"/>
                        <a:pt x="147" y="647"/>
                      </a:cubicBezTo>
                      <a:lnTo>
                        <a:pt x="147" y="335"/>
                      </a:lnTo>
                      <a:lnTo>
                        <a:pt x="163" y="335"/>
                      </a:lnTo>
                      <a:lnTo>
                        <a:pt x="163" y="647"/>
                      </a:lnTo>
                      <a:cubicBezTo>
                        <a:pt x="163" y="656"/>
                        <a:pt x="170" y="663"/>
                        <a:pt x="179" y="663"/>
                      </a:cubicBezTo>
                      <a:lnTo>
                        <a:pt x="224" y="663"/>
                      </a:lnTo>
                      <a:cubicBezTo>
                        <a:pt x="233" y="663"/>
                        <a:pt x="240" y="656"/>
                        <a:pt x="240" y="647"/>
                      </a:cubicBezTo>
                      <a:lnTo>
                        <a:pt x="240" y="119"/>
                      </a:lnTo>
                      <a:lnTo>
                        <a:pt x="256" y="119"/>
                      </a:lnTo>
                      <a:lnTo>
                        <a:pt x="256" y="319"/>
                      </a:lnTo>
                      <a:cubicBezTo>
                        <a:pt x="256" y="328"/>
                        <a:pt x="263" y="335"/>
                        <a:pt x="271" y="335"/>
                      </a:cubicBezTo>
                      <a:lnTo>
                        <a:pt x="295" y="335"/>
                      </a:lnTo>
                      <a:cubicBezTo>
                        <a:pt x="303" y="335"/>
                        <a:pt x="310" y="328"/>
                        <a:pt x="310" y="319"/>
                      </a:cubicBezTo>
                      <a:lnTo>
                        <a:pt x="310" y="72"/>
                      </a:lnTo>
                      <a:cubicBezTo>
                        <a:pt x="310" y="72"/>
                        <a:pt x="310" y="72"/>
                        <a:pt x="310" y="72"/>
                      </a:cubicBezTo>
                      <a:cubicBezTo>
                        <a:pt x="310" y="72"/>
                        <a:pt x="310" y="71"/>
                        <a:pt x="310" y="71"/>
                      </a:cubicBezTo>
                      <a:cubicBezTo>
                        <a:pt x="310" y="32"/>
                        <a:pt x="280" y="0"/>
                        <a:pt x="242" y="0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rgbClr val="4E7A7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Oval 1276"/>
                <p:cNvSpPr>
                  <a:spLocks noChangeArrowheads="1"/>
                </p:cNvSpPr>
                <p:nvPr/>
              </p:nvSpPr>
              <p:spPr bwMode="auto">
                <a:xfrm>
                  <a:off x="3132137" y="1811337"/>
                  <a:ext cx="44450" cy="47625"/>
                </a:xfrm>
                <a:prstGeom prst="ellipse">
                  <a:avLst/>
                </a:prstGeom>
                <a:grpFill/>
                <a:ln w="9525">
                  <a:solidFill>
                    <a:srgbClr val="4E7A7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8" name="Oval 1277"/>
                <p:cNvSpPr>
                  <a:spLocks noChangeArrowheads="1"/>
                </p:cNvSpPr>
                <p:nvPr/>
              </p:nvSpPr>
              <p:spPr bwMode="auto">
                <a:xfrm>
                  <a:off x="3359150" y="1811337"/>
                  <a:ext cx="44450" cy="47625"/>
                </a:xfrm>
                <a:prstGeom prst="ellipse">
                  <a:avLst/>
                </a:prstGeom>
                <a:grpFill/>
                <a:ln w="9525">
                  <a:solidFill>
                    <a:srgbClr val="4E7A7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9" name="Freeform 1278"/>
                <p:cNvSpPr>
                  <a:spLocks/>
                </p:cNvSpPr>
                <p:nvPr/>
              </p:nvSpPr>
              <p:spPr bwMode="auto">
                <a:xfrm>
                  <a:off x="3332162" y="1865312"/>
                  <a:ext cx="98425" cy="112713"/>
                </a:xfrm>
                <a:custGeom>
                  <a:avLst/>
                  <a:gdLst>
                    <a:gd name="T0" fmla="*/ 48 w 276"/>
                    <a:gd name="T1" fmla="*/ 285 h 313"/>
                    <a:gd name="T2" fmla="*/ 48 w 276"/>
                    <a:gd name="T3" fmla="*/ 106 h 313"/>
                    <a:gd name="T4" fmla="*/ 63 w 276"/>
                    <a:gd name="T5" fmla="*/ 106 h 313"/>
                    <a:gd name="T6" fmla="*/ 63 w 276"/>
                    <a:gd name="T7" fmla="*/ 313 h 313"/>
                    <a:gd name="T8" fmla="*/ 131 w 276"/>
                    <a:gd name="T9" fmla="*/ 311 h 313"/>
                    <a:gd name="T10" fmla="*/ 131 w 276"/>
                    <a:gd name="T11" fmla="*/ 299 h 313"/>
                    <a:gd name="T12" fmla="*/ 145 w 276"/>
                    <a:gd name="T13" fmla="*/ 299 h 313"/>
                    <a:gd name="T14" fmla="*/ 145 w 276"/>
                    <a:gd name="T15" fmla="*/ 310 h 313"/>
                    <a:gd name="T16" fmla="*/ 213 w 276"/>
                    <a:gd name="T17" fmla="*/ 308 h 313"/>
                    <a:gd name="T18" fmla="*/ 213 w 276"/>
                    <a:gd name="T19" fmla="*/ 106 h 313"/>
                    <a:gd name="T20" fmla="*/ 228 w 276"/>
                    <a:gd name="T21" fmla="*/ 106 h 313"/>
                    <a:gd name="T22" fmla="*/ 228 w 276"/>
                    <a:gd name="T23" fmla="*/ 285 h 313"/>
                    <a:gd name="T24" fmla="*/ 241 w 276"/>
                    <a:gd name="T25" fmla="*/ 299 h 313"/>
                    <a:gd name="T26" fmla="*/ 263 w 276"/>
                    <a:gd name="T27" fmla="*/ 299 h 313"/>
                    <a:gd name="T28" fmla="*/ 276 w 276"/>
                    <a:gd name="T29" fmla="*/ 285 h 313"/>
                    <a:gd name="T30" fmla="*/ 276 w 276"/>
                    <a:gd name="T31" fmla="*/ 65 h 313"/>
                    <a:gd name="T32" fmla="*/ 276 w 276"/>
                    <a:gd name="T33" fmla="*/ 64 h 313"/>
                    <a:gd name="T34" fmla="*/ 276 w 276"/>
                    <a:gd name="T35" fmla="*/ 63 h 313"/>
                    <a:gd name="T36" fmla="*/ 216 w 276"/>
                    <a:gd name="T37" fmla="*/ 0 h 313"/>
                    <a:gd name="T38" fmla="*/ 215 w 276"/>
                    <a:gd name="T39" fmla="*/ 0 h 313"/>
                    <a:gd name="T40" fmla="*/ 215 w 276"/>
                    <a:gd name="T41" fmla="*/ 0 h 313"/>
                    <a:gd name="T42" fmla="*/ 193 w 276"/>
                    <a:gd name="T43" fmla="*/ 0 h 313"/>
                    <a:gd name="T44" fmla="*/ 153 w 276"/>
                    <a:gd name="T45" fmla="*/ 85 h 313"/>
                    <a:gd name="T46" fmla="*/ 153 w 276"/>
                    <a:gd name="T47" fmla="*/ 43 h 313"/>
                    <a:gd name="T48" fmla="*/ 139 w 276"/>
                    <a:gd name="T49" fmla="*/ 29 h 313"/>
                    <a:gd name="T50" fmla="*/ 136 w 276"/>
                    <a:gd name="T51" fmla="*/ 29 h 313"/>
                    <a:gd name="T52" fmla="*/ 123 w 276"/>
                    <a:gd name="T53" fmla="*/ 43 h 313"/>
                    <a:gd name="T54" fmla="*/ 123 w 276"/>
                    <a:gd name="T55" fmla="*/ 85 h 313"/>
                    <a:gd name="T56" fmla="*/ 83 w 276"/>
                    <a:gd name="T57" fmla="*/ 0 h 313"/>
                    <a:gd name="T58" fmla="*/ 61 w 276"/>
                    <a:gd name="T59" fmla="*/ 0 h 313"/>
                    <a:gd name="T60" fmla="*/ 61 w 276"/>
                    <a:gd name="T61" fmla="*/ 0 h 313"/>
                    <a:gd name="T62" fmla="*/ 60 w 276"/>
                    <a:gd name="T63" fmla="*/ 0 h 313"/>
                    <a:gd name="T64" fmla="*/ 0 w 276"/>
                    <a:gd name="T65" fmla="*/ 63 h 313"/>
                    <a:gd name="T66" fmla="*/ 0 w 276"/>
                    <a:gd name="T67" fmla="*/ 64 h 313"/>
                    <a:gd name="T68" fmla="*/ 0 w 276"/>
                    <a:gd name="T69" fmla="*/ 65 h 313"/>
                    <a:gd name="T70" fmla="*/ 0 w 276"/>
                    <a:gd name="T71" fmla="*/ 285 h 313"/>
                    <a:gd name="T72" fmla="*/ 13 w 276"/>
                    <a:gd name="T73" fmla="*/ 299 h 313"/>
                    <a:gd name="T74" fmla="*/ 34 w 276"/>
                    <a:gd name="T75" fmla="*/ 299 h 313"/>
                    <a:gd name="T76" fmla="*/ 48 w 276"/>
                    <a:gd name="T77" fmla="*/ 285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76" h="313">
                      <a:moveTo>
                        <a:pt x="48" y="285"/>
                      </a:moveTo>
                      <a:lnTo>
                        <a:pt x="48" y="106"/>
                      </a:lnTo>
                      <a:lnTo>
                        <a:pt x="63" y="106"/>
                      </a:lnTo>
                      <a:lnTo>
                        <a:pt x="63" y="313"/>
                      </a:lnTo>
                      <a:lnTo>
                        <a:pt x="131" y="311"/>
                      </a:lnTo>
                      <a:lnTo>
                        <a:pt x="131" y="299"/>
                      </a:lnTo>
                      <a:lnTo>
                        <a:pt x="145" y="299"/>
                      </a:lnTo>
                      <a:lnTo>
                        <a:pt x="145" y="310"/>
                      </a:lnTo>
                      <a:lnTo>
                        <a:pt x="213" y="308"/>
                      </a:lnTo>
                      <a:lnTo>
                        <a:pt x="213" y="106"/>
                      </a:lnTo>
                      <a:lnTo>
                        <a:pt x="228" y="106"/>
                      </a:lnTo>
                      <a:lnTo>
                        <a:pt x="228" y="285"/>
                      </a:lnTo>
                      <a:cubicBezTo>
                        <a:pt x="228" y="293"/>
                        <a:pt x="234" y="299"/>
                        <a:pt x="241" y="299"/>
                      </a:cubicBezTo>
                      <a:lnTo>
                        <a:pt x="263" y="299"/>
                      </a:lnTo>
                      <a:cubicBezTo>
                        <a:pt x="270" y="299"/>
                        <a:pt x="276" y="293"/>
                        <a:pt x="276" y="285"/>
                      </a:cubicBezTo>
                      <a:lnTo>
                        <a:pt x="276" y="65"/>
                      </a:lnTo>
                      <a:cubicBezTo>
                        <a:pt x="276" y="65"/>
                        <a:pt x="276" y="65"/>
                        <a:pt x="276" y="64"/>
                      </a:cubicBezTo>
                      <a:cubicBezTo>
                        <a:pt x="276" y="64"/>
                        <a:pt x="276" y="64"/>
                        <a:pt x="276" y="63"/>
                      </a:cubicBezTo>
                      <a:cubicBezTo>
                        <a:pt x="276" y="28"/>
                        <a:pt x="249" y="0"/>
                        <a:pt x="216" y="0"/>
                      </a:cubicBezTo>
                      <a:cubicBezTo>
                        <a:pt x="215" y="0"/>
                        <a:pt x="215" y="0"/>
                        <a:pt x="215" y="0"/>
                      </a:cubicBezTo>
                      <a:cubicBezTo>
                        <a:pt x="215" y="0"/>
                        <a:pt x="215" y="0"/>
                        <a:pt x="215" y="0"/>
                      </a:cubicBezTo>
                      <a:lnTo>
                        <a:pt x="193" y="0"/>
                      </a:lnTo>
                      <a:lnTo>
                        <a:pt x="153" y="85"/>
                      </a:lnTo>
                      <a:lnTo>
                        <a:pt x="153" y="43"/>
                      </a:lnTo>
                      <a:cubicBezTo>
                        <a:pt x="153" y="36"/>
                        <a:pt x="147" y="29"/>
                        <a:pt x="139" y="29"/>
                      </a:cubicBezTo>
                      <a:lnTo>
                        <a:pt x="136" y="29"/>
                      </a:lnTo>
                      <a:cubicBezTo>
                        <a:pt x="129" y="29"/>
                        <a:pt x="123" y="36"/>
                        <a:pt x="123" y="43"/>
                      </a:cubicBezTo>
                      <a:lnTo>
                        <a:pt x="123" y="85"/>
                      </a:lnTo>
                      <a:lnTo>
                        <a:pt x="83" y="0"/>
                      </a:lnTo>
                      <a:lnTo>
                        <a:pt x="61" y="0"/>
                      </a:lnTo>
                      <a:cubicBezTo>
                        <a:pt x="61" y="0"/>
                        <a:pt x="61" y="0"/>
                        <a:pt x="61" y="0"/>
                      </a:cubicBezTo>
                      <a:cubicBezTo>
                        <a:pt x="61" y="0"/>
                        <a:pt x="61" y="0"/>
                        <a:pt x="60" y="0"/>
                      </a:cubicBezTo>
                      <a:cubicBezTo>
                        <a:pt x="27" y="0"/>
                        <a:pt x="0" y="28"/>
                        <a:pt x="0" y="63"/>
                      </a:cubicBezTo>
                      <a:cubicBezTo>
                        <a:pt x="0" y="64"/>
                        <a:pt x="0" y="64"/>
                        <a:pt x="0" y="64"/>
                      </a:cubicBezTo>
                      <a:cubicBezTo>
                        <a:pt x="0" y="65"/>
                        <a:pt x="0" y="65"/>
                        <a:pt x="0" y="65"/>
                      </a:cubicBezTo>
                      <a:lnTo>
                        <a:pt x="0" y="285"/>
                      </a:lnTo>
                      <a:cubicBezTo>
                        <a:pt x="0" y="293"/>
                        <a:pt x="6" y="299"/>
                        <a:pt x="13" y="299"/>
                      </a:cubicBezTo>
                      <a:lnTo>
                        <a:pt x="34" y="299"/>
                      </a:lnTo>
                      <a:cubicBezTo>
                        <a:pt x="42" y="299"/>
                        <a:pt x="48" y="293"/>
                        <a:pt x="48" y="28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rgbClr val="4E7A7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0" name="Freeform 1279"/>
                <p:cNvSpPr>
                  <a:spLocks/>
                </p:cNvSpPr>
                <p:nvPr/>
              </p:nvSpPr>
              <p:spPr bwMode="auto">
                <a:xfrm>
                  <a:off x="3103562" y="1865312"/>
                  <a:ext cx="100013" cy="112713"/>
                </a:xfrm>
                <a:custGeom>
                  <a:avLst/>
                  <a:gdLst>
                    <a:gd name="T0" fmla="*/ 277 w 277"/>
                    <a:gd name="T1" fmla="*/ 63 h 311"/>
                    <a:gd name="T2" fmla="*/ 216 w 277"/>
                    <a:gd name="T3" fmla="*/ 0 h 311"/>
                    <a:gd name="T4" fmla="*/ 215 w 277"/>
                    <a:gd name="T5" fmla="*/ 0 h 311"/>
                    <a:gd name="T6" fmla="*/ 215 w 277"/>
                    <a:gd name="T7" fmla="*/ 0 h 311"/>
                    <a:gd name="T8" fmla="*/ 194 w 277"/>
                    <a:gd name="T9" fmla="*/ 0 h 311"/>
                    <a:gd name="T10" fmla="*/ 153 w 277"/>
                    <a:gd name="T11" fmla="*/ 85 h 311"/>
                    <a:gd name="T12" fmla="*/ 153 w 277"/>
                    <a:gd name="T13" fmla="*/ 43 h 311"/>
                    <a:gd name="T14" fmla="*/ 140 w 277"/>
                    <a:gd name="T15" fmla="*/ 29 h 311"/>
                    <a:gd name="T16" fmla="*/ 137 w 277"/>
                    <a:gd name="T17" fmla="*/ 29 h 311"/>
                    <a:gd name="T18" fmla="*/ 123 w 277"/>
                    <a:gd name="T19" fmla="*/ 43 h 311"/>
                    <a:gd name="T20" fmla="*/ 123 w 277"/>
                    <a:gd name="T21" fmla="*/ 85 h 311"/>
                    <a:gd name="T22" fmla="*/ 83 w 277"/>
                    <a:gd name="T23" fmla="*/ 0 h 311"/>
                    <a:gd name="T24" fmla="*/ 62 w 277"/>
                    <a:gd name="T25" fmla="*/ 0 h 311"/>
                    <a:gd name="T26" fmla="*/ 61 w 277"/>
                    <a:gd name="T27" fmla="*/ 0 h 311"/>
                    <a:gd name="T28" fmla="*/ 61 w 277"/>
                    <a:gd name="T29" fmla="*/ 0 h 311"/>
                    <a:gd name="T30" fmla="*/ 0 w 277"/>
                    <a:gd name="T31" fmla="*/ 63 h 311"/>
                    <a:gd name="T32" fmla="*/ 0 w 277"/>
                    <a:gd name="T33" fmla="*/ 64 h 311"/>
                    <a:gd name="T34" fmla="*/ 0 w 277"/>
                    <a:gd name="T35" fmla="*/ 65 h 311"/>
                    <a:gd name="T36" fmla="*/ 0 w 277"/>
                    <a:gd name="T37" fmla="*/ 285 h 311"/>
                    <a:gd name="T38" fmla="*/ 14 w 277"/>
                    <a:gd name="T39" fmla="*/ 299 h 311"/>
                    <a:gd name="T40" fmla="*/ 35 w 277"/>
                    <a:gd name="T41" fmla="*/ 299 h 311"/>
                    <a:gd name="T42" fmla="*/ 48 w 277"/>
                    <a:gd name="T43" fmla="*/ 285 h 311"/>
                    <a:gd name="T44" fmla="*/ 48 w 277"/>
                    <a:gd name="T45" fmla="*/ 106 h 311"/>
                    <a:gd name="T46" fmla="*/ 63 w 277"/>
                    <a:gd name="T47" fmla="*/ 106 h 311"/>
                    <a:gd name="T48" fmla="*/ 63 w 277"/>
                    <a:gd name="T49" fmla="*/ 310 h 311"/>
                    <a:gd name="T50" fmla="*/ 117 w 277"/>
                    <a:gd name="T51" fmla="*/ 311 h 311"/>
                    <a:gd name="T52" fmla="*/ 131 w 277"/>
                    <a:gd name="T53" fmla="*/ 311 h 311"/>
                    <a:gd name="T54" fmla="*/ 131 w 277"/>
                    <a:gd name="T55" fmla="*/ 299 h 311"/>
                    <a:gd name="T56" fmla="*/ 146 w 277"/>
                    <a:gd name="T57" fmla="*/ 299 h 311"/>
                    <a:gd name="T58" fmla="*/ 146 w 277"/>
                    <a:gd name="T59" fmla="*/ 311 h 311"/>
                    <a:gd name="T60" fmla="*/ 214 w 277"/>
                    <a:gd name="T61" fmla="*/ 311 h 311"/>
                    <a:gd name="T62" fmla="*/ 214 w 277"/>
                    <a:gd name="T63" fmla="*/ 106 h 311"/>
                    <a:gd name="T64" fmla="*/ 228 w 277"/>
                    <a:gd name="T65" fmla="*/ 106 h 311"/>
                    <a:gd name="T66" fmla="*/ 228 w 277"/>
                    <a:gd name="T67" fmla="*/ 285 h 311"/>
                    <a:gd name="T68" fmla="*/ 242 w 277"/>
                    <a:gd name="T69" fmla="*/ 299 h 311"/>
                    <a:gd name="T70" fmla="*/ 263 w 277"/>
                    <a:gd name="T71" fmla="*/ 299 h 311"/>
                    <a:gd name="T72" fmla="*/ 277 w 277"/>
                    <a:gd name="T73" fmla="*/ 285 h 311"/>
                    <a:gd name="T74" fmla="*/ 277 w 277"/>
                    <a:gd name="T75" fmla="*/ 65 h 311"/>
                    <a:gd name="T76" fmla="*/ 277 w 277"/>
                    <a:gd name="T77" fmla="*/ 64 h 311"/>
                    <a:gd name="T78" fmla="*/ 277 w 277"/>
                    <a:gd name="T79" fmla="*/ 63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277" h="311">
                      <a:moveTo>
                        <a:pt x="277" y="63"/>
                      </a:moveTo>
                      <a:cubicBezTo>
                        <a:pt x="277" y="28"/>
                        <a:pt x="250" y="0"/>
                        <a:pt x="216" y="0"/>
                      </a:cubicBezTo>
                      <a:cubicBezTo>
                        <a:pt x="216" y="0"/>
                        <a:pt x="216" y="0"/>
                        <a:pt x="215" y="0"/>
                      </a:cubicBezTo>
                      <a:cubicBezTo>
                        <a:pt x="215" y="0"/>
                        <a:pt x="215" y="0"/>
                        <a:pt x="215" y="0"/>
                      </a:cubicBezTo>
                      <a:lnTo>
                        <a:pt x="194" y="0"/>
                      </a:lnTo>
                      <a:lnTo>
                        <a:pt x="153" y="85"/>
                      </a:lnTo>
                      <a:lnTo>
                        <a:pt x="153" y="43"/>
                      </a:lnTo>
                      <a:cubicBezTo>
                        <a:pt x="153" y="36"/>
                        <a:pt x="147" y="29"/>
                        <a:pt x="140" y="29"/>
                      </a:cubicBezTo>
                      <a:lnTo>
                        <a:pt x="137" y="29"/>
                      </a:lnTo>
                      <a:cubicBezTo>
                        <a:pt x="129" y="29"/>
                        <a:pt x="123" y="36"/>
                        <a:pt x="123" y="43"/>
                      </a:cubicBezTo>
                      <a:lnTo>
                        <a:pt x="123" y="85"/>
                      </a:lnTo>
                      <a:lnTo>
                        <a:pt x="83" y="0"/>
                      </a:lnTo>
                      <a:lnTo>
                        <a:pt x="62" y="0"/>
                      </a:lnTo>
                      <a:cubicBezTo>
                        <a:pt x="62" y="0"/>
                        <a:pt x="61" y="0"/>
                        <a:pt x="61" y="0"/>
                      </a:cubicBezTo>
                      <a:cubicBezTo>
                        <a:pt x="61" y="0"/>
                        <a:pt x="61" y="0"/>
                        <a:pt x="61" y="0"/>
                      </a:cubicBezTo>
                      <a:cubicBezTo>
                        <a:pt x="27" y="0"/>
                        <a:pt x="0" y="28"/>
                        <a:pt x="0" y="63"/>
                      </a:cubicBezTo>
                      <a:cubicBezTo>
                        <a:pt x="0" y="64"/>
                        <a:pt x="0" y="64"/>
                        <a:pt x="0" y="64"/>
                      </a:cubicBezTo>
                      <a:cubicBezTo>
                        <a:pt x="0" y="65"/>
                        <a:pt x="0" y="65"/>
                        <a:pt x="0" y="65"/>
                      </a:cubicBezTo>
                      <a:lnTo>
                        <a:pt x="0" y="285"/>
                      </a:lnTo>
                      <a:cubicBezTo>
                        <a:pt x="0" y="293"/>
                        <a:pt x="6" y="299"/>
                        <a:pt x="14" y="299"/>
                      </a:cubicBezTo>
                      <a:lnTo>
                        <a:pt x="35" y="299"/>
                      </a:lnTo>
                      <a:cubicBezTo>
                        <a:pt x="42" y="299"/>
                        <a:pt x="48" y="293"/>
                        <a:pt x="48" y="285"/>
                      </a:cubicBezTo>
                      <a:lnTo>
                        <a:pt x="48" y="106"/>
                      </a:lnTo>
                      <a:lnTo>
                        <a:pt x="63" y="106"/>
                      </a:lnTo>
                      <a:lnTo>
                        <a:pt x="63" y="310"/>
                      </a:lnTo>
                      <a:lnTo>
                        <a:pt x="117" y="311"/>
                      </a:lnTo>
                      <a:lnTo>
                        <a:pt x="131" y="311"/>
                      </a:lnTo>
                      <a:lnTo>
                        <a:pt x="131" y="299"/>
                      </a:lnTo>
                      <a:lnTo>
                        <a:pt x="146" y="299"/>
                      </a:lnTo>
                      <a:lnTo>
                        <a:pt x="146" y="311"/>
                      </a:lnTo>
                      <a:lnTo>
                        <a:pt x="214" y="311"/>
                      </a:lnTo>
                      <a:lnTo>
                        <a:pt x="214" y="106"/>
                      </a:lnTo>
                      <a:lnTo>
                        <a:pt x="228" y="106"/>
                      </a:lnTo>
                      <a:lnTo>
                        <a:pt x="228" y="285"/>
                      </a:lnTo>
                      <a:cubicBezTo>
                        <a:pt x="228" y="293"/>
                        <a:pt x="234" y="299"/>
                        <a:pt x="242" y="299"/>
                      </a:cubicBezTo>
                      <a:lnTo>
                        <a:pt x="263" y="299"/>
                      </a:lnTo>
                      <a:cubicBezTo>
                        <a:pt x="271" y="299"/>
                        <a:pt x="277" y="293"/>
                        <a:pt x="277" y="285"/>
                      </a:cubicBezTo>
                      <a:lnTo>
                        <a:pt x="277" y="65"/>
                      </a:lnTo>
                      <a:cubicBezTo>
                        <a:pt x="277" y="65"/>
                        <a:pt x="277" y="65"/>
                        <a:pt x="277" y="64"/>
                      </a:cubicBezTo>
                      <a:cubicBezTo>
                        <a:pt x="277" y="64"/>
                        <a:pt x="277" y="64"/>
                        <a:pt x="277" y="63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rgbClr val="4E7A79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4" name="Группа 160"/>
            <p:cNvGrpSpPr/>
            <p:nvPr/>
          </p:nvGrpSpPr>
          <p:grpSpPr>
            <a:xfrm>
              <a:off x="7726967" y="3608218"/>
              <a:ext cx="406800" cy="406800"/>
              <a:chOff x="7665184" y="3708331"/>
              <a:chExt cx="406800" cy="406800"/>
            </a:xfrm>
          </p:grpSpPr>
          <p:sp>
            <p:nvSpPr>
              <p:cNvPr id="162" name="Овал 161"/>
              <p:cNvSpPr/>
              <p:nvPr/>
            </p:nvSpPr>
            <p:spPr>
              <a:xfrm>
                <a:off x="7665184" y="3708331"/>
                <a:ext cx="406800" cy="406800"/>
              </a:xfrm>
              <a:prstGeom prst="ellipse">
                <a:avLst/>
              </a:prstGeom>
              <a:solidFill>
                <a:schemeClr val="bg1"/>
              </a:solidFill>
              <a:ln w="47625">
                <a:solidFill>
                  <a:srgbClr val="AC4A4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5" name="Группа 1541"/>
              <p:cNvGrpSpPr>
                <a:grpSpLocks noChangeAspect="1"/>
              </p:cNvGrpSpPr>
              <p:nvPr/>
            </p:nvGrpSpPr>
            <p:grpSpPr>
              <a:xfrm>
                <a:off x="7762195" y="3776814"/>
                <a:ext cx="200615" cy="253011"/>
                <a:chOff x="5803961" y="5491248"/>
                <a:chExt cx="425389" cy="536490"/>
              </a:xfrm>
              <a:noFill/>
            </p:grpSpPr>
            <p:sp>
              <p:nvSpPr>
                <p:cNvPr id="164" name="Freeform 5"/>
                <p:cNvSpPr>
                  <a:spLocks noEditPoints="1"/>
                </p:cNvSpPr>
                <p:nvPr/>
              </p:nvSpPr>
              <p:spPr bwMode="auto">
                <a:xfrm>
                  <a:off x="5803961" y="5491248"/>
                  <a:ext cx="258766" cy="258766"/>
                </a:xfrm>
                <a:custGeom>
                  <a:avLst/>
                  <a:gdLst>
                    <a:gd name="T0" fmla="*/ 717 w 717"/>
                    <a:gd name="T1" fmla="*/ 359 h 717"/>
                    <a:gd name="T2" fmla="*/ 358 w 717"/>
                    <a:gd name="T3" fmla="*/ 0 h 717"/>
                    <a:gd name="T4" fmla="*/ 0 w 717"/>
                    <a:gd name="T5" fmla="*/ 359 h 717"/>
                    <a:gd name="T6" fmla="*/ 358 w 717"/>
                    <a:gd name="T7" fmla="*/ 717 h 717"/>
                    <a:gd name="T8" fmla="*/ 717 w 717"/>
                    <a:gd name="T9" fmla="*/ 359 h 717"/>
                    <a:gd name="T10" fmla="*/ 156 w 717"/>
                    <a:gd name="T11" fmla="*/ 585 h 717"/>
                    <a:gd name="T12" fmla="*/ 156 w 717"/>
                    <a:gd name="T13" fmla="*/ 585 h 717"/>
                    <a:gd name="T14" fmla="*/ 132 w 717"/>
                    <a:gd name="T15" fmla="*/ 561 h 717"/>
                    <a:gd name="T16" fmla="*/ 121 w 717"/>
                    <a:gd name="T17" fmla="*/ 536 h 717"/>
                    <a:gd name="T18" fmla="*/ 132 w 717"/>
                    <a:gd name="T19" fmla="*/ 511 h 717"/>
                    <a:gd name="T20" fmla="*/ 284 w 717"/>
                    <a:gd name="T21" fmla="*/ 359 h 717"/>
                    <a:gd name="T22" fmla="*/ 132 w 717"/>
                    <a:gd name="T23" fmla="*/ 206 h 717"/>
                    <a:gd name="T24" fmla="*/ 121 w 717"/>
                    <a:gd name="T25" fmla="*/ 181 h 717"/>
                    <a:gd name="T26" fmla="*/ 132 w 717"/>
                    <a:gd name="T27" fmla="*/ 156 h 717"/>
                    <a:gd name="T28" fmla="*/ 156 w 717"/>
                    <a:gd name="T29" fmla="*/ 132 h 717"/>
                    <a:gd name="T30" fmla="*/ 206 w 717"/>
                    <a:gd name="T31" fmla="*/ 132 h 717"/>
                    <a:gd name="T32" fmla="*/ 358 w 717"/>
                    <a:gd name="T33" fmla="*/ 285 h 717"/>
                    <a:gd name="T34" fmla="*/ 511 w 717"/>
                    <a:gd name="T35" fmla="*/ 132 h 717"/>
                    <a:gd name="T36" fmla="*/ 536 w 717"/>
                    <a:gd name="T37" fmla="*/ 122 h 717"/>
                    <a:gd name="T38" fmla="*/ 561 w 717"/>
                    <a:gd name="T39" fmla="*/ 132 h 717"/>
                    <a:gd name="T40" fmla="*/ 585 w 717"/>
                    <a:gd name="T41" fmla="*/ 156 h 717"/>
                    <a:gd name="T42" fmla="*/ 585 w 717"/>
                    <a:gd name="T43" fmla="*/ 206 h 717"/>
                    <a:gd name="T44" fmla="*/ 432 w 717"/>
                    <a:gd name="T45" fmla="*/ 359 h 717"/>
                    <a:gd name="T46" fmla="*/ 585 w 717"/>
                    <a:gd name="T47" fmla="*/ 511 h 717"/>
                    <a:gd name="T48" fmla="*/ 595 w 717"/>
                    <a:gd name="T49" fmla="*/ 536 h 717"/>
                    <a:gd name="T50" fmla="*/ 585 w 717"/>
                    <a:gd name="T51" fmla="*/ 561 h 717"/>
                    <a:gd name="T52" fmla="*/ 561 w 717"/>
                    <a:gd name="T53" fmla="*/ 585 h 717"/>
                    <a:gd name="T54" fmla="*/ 511 w 717"/>
                    <a:gd name="T55" fmla="*/ 585 h 717"/>
                    <a:gd name="T56" fmla="*/ 358 w 717"/>
                    <a:gd name="T57" fmla="*/ 433 h 717"/>
                    <a:gd name="T58" fmla="*/ 206 w 717"/>
                    <a:gd name="T59" fmla="*/ 585 h 717"/>
                    <a:gd name="T60" fmla="*/ 181 w 717"/>
                    <a:gd name="T61" fmla="*/ 596 h 717"/>
                    <a:gd name="T62" fmla="*/ 156 w 717"/>
                    <a:gd name="T63" fmla="*/ 585 h 7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17" h="717">
                      <a:moveTo>
                        <a:pt x="717" y="359"/>
                      </a:moveTo>
                      <a:cubicBezTo>
                        <a:pt x="717" y="161"/>
                        <a:pt x="556" y="0"/>
                        <a:pt x="358" y="0"/>
                      </a:cubicBezTo>
                      <a:cubicBezTo>
                        <a:pt x="160" y="0"/>
                        <a:pt x="0" y="161"/>
                        <a:pt x="0" y="359"/>
                      </a:cubicBezTo>
                      <a:cubicBezTo>
                        <a:pt x="0" y="556"/>
                        <a:pt x="160" y="717"/>
                        <a:pt x="358" y="717"/>
                      </a:cubicBezTo>
                      <a:cubicBezTo>
                        <a:pt x="556" y="717"/>
                        <a:pt x="717" y="556"/>
                        <a:pt x="717" y="359"/>
                      </a:cubicBezTo>
                      <a:close/>
                      <a:moveTo>
                        <a:pt x="156" y="585"/>
                      </a:moveTo>
                      <a:lnTo>
                        <a:pt x="156" y="585"/>
                      </a:lnTo>
                      <a:lnTo>
                        <a:pt x="132" y="561"/>
                      </a:lnTo>
                      <a:cubicBezTo>
                        <a:pt x="125" y="554"/>
                        <a:pt x="121" y="545"/>
                        <a:pt x="121" y="536"/>
                      </a:cubicBezTo>
                      <a:cubicBezTo>
                        <a:pt x="121" y="527"/>
                        <a:pt x="125" y="518"/>
                        <a:pt x="132" y="511"/>
                      </a:cubicBezTo>
                      <a:lnTo>
                        <a:pt x="284" y="359"/>
                      </a:lnTo>
                      <a:lnTo>
                        <a:pt x="132" y="206"/>
                      </a:lnTo>
                      <a:cubicBezTo>
                        <a:pt x="125" y="199"/>
                        <a:pt x="121" y="190"/>
                        <a:pt x="121" y="181"/>
                      </a:cubicBezTo>
                      <a:cubicBezTo>
                        <a:pt x="121" y="172"/>
                        <a:pt x="125" y="163"/>
                        <a:pt x="132" y="156"/>
                      </a:cubicBezTo>
                      <a:lnTo>
                        <a:pt x="156" y="132"/>
                      </a:lnTo>
                      <a:cubicBezTo>
                        <a:pt x="170" y="118"/>
                        <a:pt x="192" y="118"/>
                        <a:pt x="206" y="132"/>
                      </a:cubicBezTo>
                      <a:lnTo>
                        <a:pt x="358" y="285"/>
                      </a:lnTo>
                      <a:lnTo>
                        <a:pt x="511" y="132"/>
                      </a:lnTo>
                      <a:cubicBezTo>
                        <a:pt x="518" y="125"/>
                        <a:pt x="526" y="122"/>
                        <a:pt x="536" y="122"/>
                      </a:cubicBezTo>
                      <a:cubicBezTo>
                        <a:pt x="545" y="122"/>
                        <a:pt x="554" y="125"/>
                        <a:pt x="561" y="132"/>
                      </a:cubicBezTo>
                      <a:lnTo>
                        <a:pt x="585" y="156"/>
                      </a:lnTo>
                      <a:cubicBezTo>
                        <a:pt x="599" y="170"/>
                        <a:pt x="599" y="192"/>
                        <a:pt x="585" y="206"/>
                      </a:cubicBezTo>
                      <a:lnTo>
                        <a:pt x="432" y="359"/>
                      </a:lnTo>
                      <a:lnTo>
                        <a:pt x="585" y="511"/>
                      </a:lnTo>
                      <a:cubicBezTo>
                        <a:pt x="592" y="518"/>
                        <a:pt x="595" y="527"/>
                        <a:pt x="595" y="536"/>
                      </a:cubicBezTo>
                      <a:cubicBezTo>
                        <a:pt x="595" y="545"/>
                        <a:pt x="592" y="554"/>
                        <a:pt x="585" y="561"/>
                      </a:cubicBezTo>
                      <a:lnTo>
                        <a:pt x="561" y="585"/>
                      </a:lnTo>
                      <a:cubicBezTo>
                        <a:pt x="547" y="599"/>
                        <a:pt x="525" y="599"/>
                        <a:pt x="511" y="585"/>
                      </a:cubicBezTo>
                      <a:lnTo>
                        <a:pt x="358" y="433"/>
                      </a:lnTo>
                      <a:lnTo>
                        <a:pt x="206" y="585"/>
                      </a:lnTo>
                      <a:cubicBezTo>
                        <a:pt x="199" y="592"/>
                        <a:pt x="190" y="596"/>
                        <a:pt x="181" y="596"/>
                      </a:cubicBezTo>
                      <a:cubicBezTo>
                        <a:pt x="172" y="596"/>
                        <a:pt x="163" y="592"/>
                        <a:pt x="156" y="58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rgbClr val="AC4A4A"/>
                  </a:solidFill>
                  <a:round/>
                  <a:headEnd/>
                  <a:tailEnd/>
                </a:ln>
                <a:extLst/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65" name="Oval 1289"/>
                <p:cNvSpPr>
                  <a:spLocks noChangeArrowheads="1"/>
                </p:cNvSpPr>
                <p:nvPr/>
              </p:nvSpPr>
              <p:spPr bwMode="auto">
                <a:xfrm>
                  <a:off x="6121392" y="5800721"/>
                  <a:ext cx="20638" cy="20638"/>
                </a:xfrm>
                <a:prstGeom prst="ellipse">
                  <a:avLst/>
                </a:prstGeom>
                <a:grpFill/>
                <a:ln w="9525">
                  <a:solidFill>
                    <a:srgbClr val="AC4A4A"/>
                  </a:solidFill>
                  <a:round/>
                  <a:headEnd/>
                  <a:tailEnd/>
                </a:ln>
                <a:extLst/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  <p:sp>
              <p:nvSpPr>
                <p:cNvPr id="166" name="Freeform 1290"/>
                <p:cNvSpPr>
                  <a:spLocks noEditPoints="1"/>
                </p:cNvSpPr>
                <p:nvPr/>
              </p:nvSpPr>
              <p:spPr bwMode="auto">
                <a:xfrm>
                  <a:off x="5845175" y="5524500"/>
                  <a:ext cx="384175" cy="503238"/>
                </a:xfrm>
                <a:custGeom>
                  <a:avLst/>
                  <a:gdLst>
                    <a:gd name="T0" fmla="*/ 636 w 1068"/>
                    <a:gd name="T1" fmla="*/ 268 h 1396"/>
                    <a:gd name="T2" fmla="*/ 0 w 1068"/>
                    <a:gd name="T3" fmla="*/ 1099 h 1396"/>
                    <a:gd name="T4" fmla="*/ 95 w 1068"/>
                    <a:gd name="T5" fmla="*/ 1396 h 1396"/>
                    <a:gd name="T6" fmla="*/ 1068 w 1068"/>
                    <a:gd name="T7" fmla="*/ 1276 h 1396"/>
                    <a:gd name="T8" fmla="*/ 1068 w 1068"/>
                    <a:gd name="T9" fmla="*/ 1245 h 1396"/>
                    <a:gd name="T10" fmla="*/ 1068 w 1068"/>
                    <a:gd name="T11" fmla="*/ 441 h 1396"/>
                    <a:gd name="T12" fmla="*/ 972 w 1068"/>
                    <a:gd name="T13" fmla="*/ 0 h 1396"/>
                    <a:gd name="T14" fmla="*/ 838 w 1068"/>
                    <a:gd name="T15" fmla="*/ 829 h 1396"/>
                    <a:gd name="T16" fmla="*/ 820 w 1068"/>
                    <a:gd name="T17" fmla="*/ 834 h 1396"/>
                    <a:gd name="T18" fmla="*/ 816 w 1068"/>
                    <a:gd name="T19" fmla="*/ 846 h 1396"/>
                    <a:gd name="T20" fmla="*/ 795 w 1068"/>
                    <a:gd name="T21" fmla="*/ 840 h 1396"/>
                    <a:gd name="T22" fmla="*/ 775 w 1068"/>
                    <a:gd name="T23" fmla="*/ 846 h 1396"/>
                    <a:gd name="T24" fmla="*/ 770 w 1068"/>
                    <a:gd name="T25" fmla="*/ 834 h 1396"/>
                    <a:gd name="T26" fmla="*/ 752 w 1068"/>
                    <a:gd name="T27" fmla="*/ 829 h 1396"/>
                    <a:gd name="T28" fmla="*/ 752 w 1068"/>
                    <a:gd name="T29" fmla="*/ 815 h 1396"/>
                    <a:gd name="T30" fmla="*/ 747 w 1068"/>
                    <a:gd name="T31" fmla="*/ 799 h 1396"/>
                    <a:gd name="T32" fmla="*/ 741 w 1068"/>
                    <a:gd name="T33" fmla="*/ 788 h 1396"/>
                    <a:gd name="T34" fmla="*/ 752 w 1068"/>
                    <a:gd name="T35" fmla="*/ 775 h 1396"/>
                    <a:gd name="T36" fmla="*/ 752 w 1068"/>
                    <a:gd name="T37" fmla="*/ 762 h 1396"/>
                    <a:gd name="T38" fmla="*/ 770 w 1068"/>
                    <a:gd name="T39" fmla="*/ 757 h 1396"/>
                    <a:gd name="T40" fmla="*/ 775 w 1068"/>
                    <a:gd name="T41" fmla="*/ 745 h 1396"/>
                    <a:gd name="T42" fmla="*/ 793 w 1068"/>
                    <a:gd name="T43" fmla="*/ 749 h 1396"/>
                    <a:gd name="T44" fmla="*/ 803 w 1068"/>
                    <a:gd name="T45" fmla="*/ 741 h 1396"/>
                    <a:gd name="T46" fmla="*/ 817 w 1068"/>
                    <a:gd name="T47" fmla="*/ 755 h 1396"/>
                    <a:gd name="T48" fmla="*/ 829 w 1068"/>
                    <a:gd name="T49" fmla="*/ 752 h 1396"/>
                    <a:gd name="T50" fmla="*/ 834 w 1068"/>
                    <a:gd name="T51" fmla="*/ 772 h 1396"/>
                    <a:gd name="T52" fmla="*/ 849 w 1068"/>
                    <a:gd name="T53" fmla="*/ 787 h 1396"/>
                    <a:gd name="T54" fmla="*/ 843 w 1068"/>
                    <a:gd name="T55" fmla="*/ 799 h 1396"/>
                    <a:gd name="T56" fmla="*/ 839 w 1068"/>
                    <a:gd name="T57" fmla="*/ 815 h 1396"/>
                    <a:gd name="T58" fmla="*/ 835 w 1068"/>
                    <a:gd name="T59" fmla="*/ 823 h 1396"/>
                    <a:gd name="T60" fmla="*/ 856 w 1068"/>
                    <a:gd name="T61" fmla="*/ 831 h 1396"/>
                    <a:gd name="T62" fmla="*/ 861 w 1068"/>
                    <a:gd name="T63" fmla="*/ 821 h 1396"/>
                    <a:gd name="T64" fmla="*/ 867 w 1068"/>
                    <a:gd name="T65" fmla="*/ 801 h 1396"/>
                    <a:gd name="T66" fmla="*/ 867 w 1068"/>
                    <a:gd name="T67" fmla="*/ 789 h 1396"/>
                    <a:gd name="T68" fmla="*/ 861 w 1068"/>
                    <a:gd name="T69" fmla="*/ 769 h 1396"/>
                    <a:gd name="T70" fmla="*/ 855 w 1068"/>
                    <a:gd name="T71" fmla="*/ 759 h 1396"/>
                    <a:gd name="T72" fmla="*/ 911 w 1068"/>
                    <a:gd name="T73" fmla="*/ 751 h 1396"/>
                    <a:gd name="T74" fmla="*/ 854 w 1068"/>
                    <a:gd name="T75" fmla="*/ 834 h 1396"/>
                    <a:gd name="T76" fmla="*/ 827 w 1068"/>
                    <a:gd name="T77" fmla="*/ 638 h 1396"/>
                    <a:gd name="T78" fmla="*/ 827 w 1068"/>
                    <a:gd name="T79" fmla="*/ 738 h 1396"/>
                    <a:gd name="T80" fmla="*/ 907 w 1068"/>
                    <a:gd name="T81" fmla="*/ 375 h 1396"/>
                    <a:gd name="T82" fmla="*/ 710 w 1068"/>
                    <a:gd name="T83" fmla="*/ 375 h 1396"/>
                    <a:gd name="T84" fmla="*/ 764 w 1068"/>
                    <a:gd name="T85" fmla="*/ 637 h 1396"/>
                    <a:gd name="T86" fmla="*/ 680 w 1068"/>
                    <a:gd name="T87" fmla="*/ 637 h 1396"/>
                    <a:gd name="T88" fmla="*/ 742 w 1068"/>
                    <a:gd name="T89" fmla="*/ 751 h 1396"/>
                    <a:gd name="T90" fmla="*/ 741 w 1068"/>
                    <a:gd name="T91" fmla="*/ 768 h 1396"/>
                    <a:gd name="T92" fmla="*/ 729 w 1068"/>
                    <a:gd name="T93" fmla="*/ 772 h 1396"/>
                    <a:gd name="T94" fmla="*/ 733 w 1068"/>
                    <a:gd name="T95" fmla="*/ 795 h 1396"/>
                    <a:gd name="T96" fmla="*/ 725 w 1068"/>
                    <a:gd name="T97" fmla="*/ 804 h 1396"/>
                    <a:gd name="T98" fmla="*/ 740 w 1068"/>
                    <a:gd name="T99" fmla="*/ 821 h 1396"/>
                    <a:gd name="T100" fmla="*/ 737 w 1068"/>
                    <a:gd name="T101" fmla="*/ 834 h 1396"/>
                    <a:gd name="T102" fmla="*/ 680 w 1068"/>
                    <a:gd name="T103" fmla="*/ 751 h 1396"/>
                    <a:gd name="T104" fmla="*/ 580 w 1068"/>
                    <a:gd name="T105" fmla="*/ 760 h 1396"/>
                    <a:gd name="T106" fmla="*/ 201 w 1068"/>
                    <a:gd name="T107" fmla="*/ 760 h 1396"/>
                    <a:gd name="T108" fmla="*/ 153 w 1068"/>
                    <a:gd name="T109" fmla="*/ 1286 h 1396"/>
                    <a:gd name="T110" fmla="*/ 168 w 1068"/>
                    <a:gd name="T111" fmla="*/ 956 h 1396"/>
                    <a:gd name="T112" fmla="*/ 680 w 1068"/>
                    <a:gd name="T113" fmla="*/ 1223 h 1396"/>
                    <a:gd name="T114" fmla="*/ 764 w 1068"/>
                    <a:gd name="T115" fmla="*/ 1223 h 1396"/>
                    <a:gd name="T116" fmla="*/ 911 w 1068"/>
                    <a:gd name="T117" fmla="*/ 852 h 1396"/>
                    <a:gd name="T118" fmla="*/ 940 w 1068"/>
                    <a:gd name="T119" fmla="*/ 1286 h 1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068" h="1396">
                      <a:moveTo>
                        <a:pt x="972" y="0"/>
                      </a:moveTo>
                      <a:lnTo>
                        <a:pt x="530" y="0"/>
                      </a:lnTo>
                      <a:cubicBezTo>
                        <a:pt x="596" y="70"/>
                        <a:pt x="636" y="164"/>
                        <a:pt x="636" y="268"/>
                      </a:cubicBezTo>
                      <a:cubicBezTo>
                        <a:pt x="636" y="484"/>
                        <a:pt x="461" y="659"/>
                        <a:pt x="245" y="659"/>
                      </a:cubicBezTo>
                      <a:cubicBezTo>
                        <a:pt x="152" y="659"/>
                        <a:pt x="67" y="626"/>
                        <a:pt x="0" y="572"/>
                      </a:cubicBezTo>
                      <a:lnTo>
                        <a:pt x="0" y="1099"/>
                      </a:lnTo>
                      <a:lnTo>
                        <a:pt x="0" y="1241"/>
                      </a:lnTo>
                      <a:lnTo>
                        <a:pt x="0" y="1299"/>
                      </a:lnTo>
                      <a:cubicBezTo>
                        <a:pt x="0" y="1352"/>
                        <a:pt x="42" y="1396"/>
                        <a:pt x="95" y="1396"/>
                      </a:cubicBezTo>
                      <a:lnTo>
                        <a:pt x="972" y="1396"/>
                      </a:lnTo>
                      <a:cubicBezTo>
                        <a:pt x="1023" y="1396"/>
                        <a:pt x="1064" y="1356"/>
                        <a:pt x="1067" y="1306"/>
                      </a:cubicBezTo>
                      <a:lnTo>
                        <a:pt x="1068" y="1276"/>
                      </a:lnTo>
                      <a:lnTo>
                        <a:pt x="1068" y="1276"/>
                      </a:lnTo>
                      <a:lnTo>
                        <a:pt x="1068" y="1273"/>
                      </a:lnTo>
                      <a:lnTo>
                        <a:pt x="1068" y="1245"/>
                      </a:lnTo>
                      <a:lnTo>
                        <a:pt x="1068" y="493"/>
                      </a:lnTo>
                      <a:lnTo>
                        <a:pt x="1068" y="463"/>
                      </a:lnTo>
                      <a:lnTo>
                        <a:pt x="1068" y="441"/>
                      </a:lnTo>
                      <a:lnTo>
                        <a:pt x="1068" y="397"/>
                      </a:lnTo>
                      <a:lnTo>
                        <a:pt x="1068" y="97"/>
                      </a:lnTo>
                      <a:cubicBezTo>
                        <a:pt x="1068" y="44"/>
                        <a:pt x="1025" y="0"/>
                        <a:pt x="972" y="0"/>
                      </a:cubicBezTo>
                      <a:close/>
                      <a:moveTo>
                        <a:pt x="835" y="823"/>
                      </a:moveTo>
                      <a:lnTo>
                        <a:pt x="835" y="823"/>
                      </a:lnTo>
                      <a:lnTo>
                        <a:pt x="838" y="829"/>
                      </a:lnTo>
                      <a:cubicBezTo>
                        <a:pt x="836" y="832"/>
                        <a:pt x="832" y="835"/>
                        <a:pt x="829" y="838"/>
                      </a:cubicBezTo>
                      <a:lnTo>
                        <a:pt x="823" y="834"/>
                      </a:lnTo>
                      <a:cubicBezTo>
                        <a:pt x="822" y="834"/>
                        <a:pt x="821" y="834"/>
                        <a:pt x="820" y="834"/>
                      </a:cubicBezTo>
                      <a:cubicBezTo>
                        <a:pt x="819" y="834"/>
                        <a:pt x="818" y="834"/>
                        <a:pt x="817" y="835"/>
                      </a:cubicBezTo>
                      <a:cubicBezTo>
                        <a:pt x="816" y="836"/>
                        <a:pt x="815" y="837"/>
                        <a:pt x="815" y="839"/>
                      </a:cubicBezTo>
                      <a:lnTo>
                        <a:pt x="816" y="846"/>
                      </a:lnTo>
                      <a:cubicBezTo>
                        <a:pt x="812" y="847"/>
                        <a:pt x="807" y="848"/>
                        <a:pt x="803" y="849"/>
                      </a:cubicBezTo>
                      <a:lnTo>
                        <a:pt x="799" y="843"/>
                      </a:lnTo>
                      <a:cubicBezTo>
                        <a:pt x="799" y="841"/>
                        <a:pt x="797" y="840"/>
                        <a:pt x="795" y="840"/>
                      </a:cubicBezTo>
                      <a:cubicBezTo>
                        <a:pt x="793" y="840"/>
                        <a:pt x="792" y="841"/>
                        <a:pt x="791" y="843"/>
                      </a:cubicBezTo>
                      <a:lnTo>
                        <a:pt x="788" y="849"/>
                      </a:lnTo>
                      <a:cubicBezTo>
                        <a:pt x="783" y="848"/>
                        <a:pt x="779" y="847"/>
                        <a:pt x="775" y="846"/>
                      </a:cubicBezTo>
                      <a:lnTo>
                        <a:pt x="775" y="839"/>
                      </a:lnTo>
                      <a:cubicBezTo>
                        <a:pt x="775" y="837"/>
                        <a:pt x="775" y="836"/>
                        <a:pt x="774" y="835"/>
                      </a:cubicBezTo>
                      <a:cubicBezTo>
                        <a:pt x="773" y="834"/>
                        <a:pt x="771" y="834"/>
                        <a:pt x="770" y="834"/>
                      </a:cubicBezTo>
                      <a:cubicBezTo>
                        <a:pt x="769" y="834"/>
                        <a:pt x="768" y="834"/>
                        <a:pt x="768" y="834"/>
                      </a:cubicBezTo>
                      <a:lnTo>
                        <a:pt x="762" y="838"/>
                      </a:lnTo>
                      <a:cubicBezTo>
                        <a:pt x="758" y="835"/>
                        <a:pt x="755" y="832"/>
                        <a:pt x="752" y="829"/>
                      </a:cubicBezTo>
                      <a:lnTo>
                        <a:pt x="756" y="823"/>
                      </a:lnTo>
                      <a:cubicBezTo>
                        <a:pt x="757" y="821"/>
                        <a:pt x="757" y="819"/>
                        <a:pt x="756" y="818"/>
                      </a:cubicBezTo>
                      <a:cubicBezTo>
                        <a:pt x="755" y="816"/>
                        <a:pt x="754" y="815"/>
                        <a:pt x="752" y="815"/>
                      </a:cubicBezTo>
                      <a:lnTo>
                        <a:pt x="745" y="815"/>
                      </a:lnTo>
                      <a:cubicBezTo>
                        <a:pt x="743" y="811"/>
                        <a:pt x="742" y="807"/>
                        <a:pt x="741" y="803"/>
                      </a:cubicBezTo>
                      <a:lnTo>
                        <a:pt x="747" y="799"/>
                      </a:lnTo>
                      <a:cubicBezTo>
                        <a:pt x="749" y="799"/>
                        <a:pt x="750" y="797"/>
                        <a:pt x="750" y="795"/>
                      </a:cubicBezTo>
                      <a:cubicBezTo>
                        <a:pt x="750" y="793"/>
                        <a:pt x="749" y="792"/>
                        <a:pt x="747" y="791"/>
                      </a:cubicBezTo>
                      <a:lnTo>
                        <a:pt x="741" y="788"/>
                      </a:lnTo>
                      <a:cubicBezTo>
                        <a:pt x="742" y="783"/>
                        <a:pt x="743" y="779"/>
                        <a:pt x="745" y="775"/>
                      </a:cubicBezTo>
                      <a:lnTo>
                        <a:pt x="752" y="775"/>
                      </a:lnTo>
                      <a:lnTo>
                        <a:pt x="752" y="775"/>
                      </a:lnTo>
                      <a:cubicBezTo>
                        <a:pt x="753" y="775"/>
                        <a:pt x="755" y="774"/>
                        <a:pt x="756" y="772"/>
                      </a:cubicBezTo>
                      <a:cubicBezTo>
                        <a:pt x="757" y="771"/>
                        <a:pt x="757" y="769"/>
                        <a:pt x="756" y="768"/>
                      </a:cubicBezTo>
                      <a:lnTo>
                        <a:pt x="752" y="762"/>
                      </a:lnTo>
                      <a:cubicBezTo>
                        <a:pt x="755" y="758"/>
                        <a:pt x="758" y="755"/>
                        <a:pt x="762" y="752"/>
                      </a:cubicBezTo>
                      <a:lnTo>
                        <a:pt x="768" y="756"/>
                      </a:lnTo>
                      <a:cubicBezTo>
                        <a:pt x="768" y="756"/>
                        <a:pt x="769" y="757"/>
                        <a:pt x="770" y="757"/>
                      </a:cubicBezTo>
                      <a:cubicBezTo>
                        <a:pt x="771" y="757"/>
                        <a:pt x="773" y="756"/>
                        <a:pt x="774" y="755"/>
                      </a:cubicBezTo>
                      <a:cubicBezTo>
                        <a:pt x="775" y="754"/>
                        <a:pt x="775" y="753"/>
                        <a:pt x="775" y="752"/>
                      </a:cubicBezTo>
                      <a:lnTo>
                        <a:pt x="775" y="745"/>
                      </a:lnTo>
                      <a:cubicBezTo>
                        <a:pt x="779" y="743"/>
                        <a:pt x="783" y="742"/>
                        <a:pt x="788" y="741"/>
                      </a:cubicBezTo>
                      <a:lnTo>
                        <a:pt x="791" y="747"/>
                      </a:lnTo>
                      <a:cubicBezTo>
                        <a:pt x="791" y="748"/>
                        <a:pt x="792" y="749"/>
                        <a:pt x="793" y="749"/>
                      </a:cubicBezTo>
                      <a:cubicBezTo>
                        <a:pt x="794" y="750"/>
                        <a:pt x="794" y="750"/>
                        <a:pt x="795" y="750"/>
                      </a:cubicBezTo>
                      <a:cubicBezTo>
                        <a:pt x="797" y="750"/>
                        <a:pt x="799" y="749"/>
                        <a:pt x="799" y="747"/>
                      </a:cubicBezTo>
                      <a:lnTo>
                        <a:pt x="803" y="741"/>
                      </a:lnTo>
                      <a:cubicBezTo>
                        <a:pt x="807" y="742"/>
                        <a:pt x="812" y="743"/>
                        <a:pt x="816" y="745"/>
                      </a:cubicBezTo>
                      <a:lnTo>
                        <a:pt x="815" y="752"/>
                      </a:lnTo>
                      <a:cubicBezTo>
                        <a:pt x="815" y="753"/>
                        <a:pt x="816" y="754"/>
                        <a:pt x="817" y="755"/>
                      </a:cubicBezTo>
                      <a:cubicBezTo>
                        <a:pt x="818" y="756"/>
                        <a:pt x="819" y="757"/>
                        <a:pt x="820" y="757"/>
                      </a:cubicBezTo>
                      <a:cubicBezTo>
                        <a:pt x="821" y="757"/>
                        <a:pt x="822" y="756"/>
                        <a:pt x="823" y="756"/>
                      </a:cubicBezTo>
                      <a:lnTo>
                        <a:pt x="829" y="752"/>
                      </a:lnTo>
                      <a:cubicBezTo>
                        <a:pt x="832" y="755"/>
                        <a:pt x="835" y="758"/>
                        <a:pt x="838" y="762"/>
                      </a:cubicBezTo>
                      <a:lnTo>
                        <a:pt x="835" y="768"/>
                      </a:lnTo>
                      <a:cubicBezTo>
                        <a:pt x="834" y="769"/>
                        <a:pt x="834" y="771"/>
                        <a:pt x="834" y="772"/>
                      </a:cubicBezTo>
                      <a:cubicBezTo>
                        <a:pt x="835" y="774"/>
                        <a:pt x="837" y="775"/>
                        <a:pt x="839" y="775"/>
                      </a:cubicBezTo>
                      <a:lnTo>
                        <a:pt x="846" y="775"/>
                      </a:lnTo>
                      <a:cubicBezTo>
                        <a:pt x="848" y="779"/>
                        <a:pt x="849" y="783"/>
                        <a:pt x="849" y="787"/>
                      </a:cubicBezTo>
                      <a:lnTo>
                        <a:pt x="843" y="791"/>
                      </a:lnTo>
                      <a:cubicBezTo>
                        <a:pt x="842" y="792"/>
                        <a:pt x="841" y="793"/>
                        <a:pt x="841" y="795"/>
                      </a:cubicBezTo>
                      <a:cubicBezTo>
                        <a:pt x="841" y="797"/>
                        <a:pt x="842" y="799"/>
                        <a:pt x="843" y="799"/>
                      </a:cubicBezTo>
                      <a:lnTo>
                        <a:pt x="849" y="803"/>
                      </a:lnTo>
                      <a:cubicBezTo>
                        <a:pt x="849" y="807"/>
                        <a:pt x="848" y="811"/>
                        <a:pt x="846" y="815"/>
                      </a:cubicBezTo>
                      <a:lnTo>
                        <a:pt x="839" y="815"/>
                      </a:lnTo>
                      <a:lnTo>
                        <a:pt x="839" y="815"/>
                      </a:lnTo>
                      <a:cubicBezTo>
                        <a:pt x="837" y="815"/>
                        <a:pt x="835" y="816"/>
                        <a:pt x="835" y="818"/>
                      </a:cubicBezTo>
                      <a:cubicBezTo>
                        <a:pt x="834" y="819"/>
                        <a:pt x="834" y="821"/>
                        <a:pt x="835" y="823"/>
                      </a:cubicBezTo>
                      <a:close/>
                      <a:moveTo>
                        <a:pt x="854" y="834"/>
                      </a:moveTo>
                      <a:lnTo>
                        <a:pt x="854" y="834"/>
                      </a:lnTo>
                      <a:lnTo>
                        <a:pt x="856" y="831"/>
                      </a:lnTo>
                      <a:lnTo>
                        <a:pt x="850" y="822"/>
                      </a:lnTo>
                      <a:lnTo>
                        <a:pt x="851" y="821"/>
                      </a:lnTo>
                      <a:lnTo>
                        <a:pt x="861" y="821"/>
                      </a:lnTo>
                      <a:lnTo>
                        <a:pt x="862" y="818"/>
                      </a:lnTo>
                      <a:cubicBezTo>
                        <a:pt x="864" y="814"/>
                        <a:pt x="866" y="809"/>
                        <a:pt x="866" y="804"/>
                      </a:cubicBezTo>
                      <a:lnTo>
                        <a:pt x="867" y="801"/>
                      </a:lnTo>
                      <a:lnTo>
                        <a:pt x="857" y="796"/>
                      </a:lnTo>
                      <a:lnTo>
                        <a:pt x="857" y="795"/>
                      </a:lnTo>
                      <a:lnTo>
                        <a:pt x="867" y="789"/>
                      </a:lnTo>
                      <a:lnTo>
                        <a:pt x="866" y="786"/>
                      </a:lnTo>
                      <a:cubicBezTo>
                        <a:pt x="866" y="781"/>
                        <a:pt x="864" y="777"/>
                        <a:pt x="862" y="772"/>
                      </a:cubicBezTo>
                      <a:lnTo>
                        <a:pt x="861" y="769"/>
                      </a:lnTo>
                      <a:lnTo>
                        <a:pt x="851" y="769"/>
                      </a:lnTo>
                      <a:lnTo>
                        <a:pt x="850" y="768"/>
                      </a:lnTo>
                      <a:lnTo>
                        <a:pt x="855" y="759"/>
                      </a:lnTo>
                      <a:lnTo>
                        <a:pt x="854" y="757"/>
                      </a:lnTo>
                      <a:cubicBezTo>
                        <a:pt x="852" y="755"/>
                        <a:pt x="850" y="753"/>
                        <a:pt x="849" y="751"/>
                      </a:cubicBezTo>
                      <a:lnTo>
                        <a:pt x="911" y="751"/>
                      </a:lnTo>
                      <a:lnTo>
                        <a:pt x="911" y="839"/>
                      </a:lnTo>
                      <a:lnTo>
                        <a:pt x="848" y="839"/>
                      </a:lnTo>
                      <a:cubicBezTo>
                        <a:pt x="850" y="838"/>
                        <a:pt x="852" y="836"/>
                        <a:pt x="854" y="834"/>
                      </a:cubicBezTo>
                      <a:close/>
                      <a:moveTo>
                        <a:pt x="827" y="738"/>
                      </a:moveTo>
                      <a:lnTo>
                        <a:pt x="827" y="738"/>
                      </a:lnTo>
                      <a:lnTo>
                        <a:pt x="827" y="638"/>
                      </a:lnTo>
                      <a:lnTo>
                        <a:pt x="911" y="638"/>
                      </a:lnTo>
                      <a:lnTo>
                        <a:pt x="911" y="738"/>
                      </a:lnTo>
                      <a:lnTo>
                        <a:pt x="827" y="738"/>
                      </a:lnTo>
                      <a:close/>
                      <a:moveTo>
                        <a:pt x="710" y="375"/>
                      </a:moveTo>
                      <a:lnTo>
                        <a:pt x="710" y="375"/>
                      </a:lnTo>
                      <a:lnTo>
                        <a:pt x="907" y="375"/>
                      </a:lnTo>
                      <a:lnTo>
                        <a:pt x="907" y="436"/>
                      </a:lnTo>
                      <a:lnTo>
                        <a:pt x="710" y="436"/>
                      </a:lnTo>
                      <a:lnTo>
                        <a:pt x="710" y="375"/>
                      </a:lnTo>
                      <a:close/>
                      <a:moveTo>
                        <a:pt x="680" y="637"/>
                      </a:moveTo>
                      <a:lnTo>
                        <a:pt x="680" y="637"/>
                      </a:lnTo>
                      <a:lnTo>
                        <a:pt x="764" y="637"/>
                      </a:lnTo>
                      <a:lnTo>
                        <a:pt x="764" y="737"/>
                      </a:lnTo>
                      <a:lnTo>
                        <a:pt x="680" y="737"/>
                      </a:lnTo>
                      <a:lnTo>
                        <a:pt x="680" y="637"/>
                      </a:lnTo>
                      <a:close/>
                      <a:moveTo>
                        <a:pt x="680" y="751"/>
                      </a:moveTo>
                      <a:lnTo>
                        <a:pt x="680" y="751"/>
                      </a:lnTo>
                      <a:lnTo>
                        <a:pt x="742" y="751"/>
                      </a:lnTo>
                      <a:cubicBezTo>
                        <a:pt x="740" y="753"/>
                        <a:pt x="739" y="755"/>
                        <a:pt x="737" y="757"/>
                      </a:cubicBezTo>
                      <a:lnTo>
                        <a:pt x="735" y="759"/>
                      </a:lnTo>
                      <a:lnTo>
                        <a:pt x="741" y="768"/>
                      </a:lnTo>
                      <a:lnTo>
                        <a:pt x="740" y="769"/>
                      </a:lnTo>
                      <a:lnTo>
                        <a:pt x="730" y="769"/>
                      </a:lnTo>
                      <a:lnTo>
                        <a:pt x="729" y="772"/>
                      </a:lnTo>
                      <a:cubicBezTo>
                        <a:pt x="727" y="777"/>
                        <a:pt x="725" y="781"/>
                        <a:pt x="725" y="786"/>
                      </a:cubicBezTo>
                      <a:lnTo>
                        <a:pt x="724" y="789"/>
                      </a:lnTo>
                      <a:lnTo>
                        <a:pt x="733" y="795"/>
                      </a:lnTo>
                      <a:lnTo>
                        <a:pt x="733" y="796"/>
                      </a:lnTo>
                      <a:lnTo>
                        <a:pt x="724" y="801"/>
                      </a:lnTo>
                      <a:lnTo>
                        <a:pt x="725" y="804"/>
                      </a:lnTo>
                      <a:cubicBezTo>
                        <a:pt x="725" y="809"/>
                        <a:pt x="727" y="814"/>
                        <a:pt x="728" y="818"/>
                      </a:cubicBezTo>
                      <a:lnTo>
                        <a:pt x="730" y="821"/>
                      </a:lnTo>
                      <a:lnTo>
                        <a:pt x="740" y="821"/>
                      </a:lnTo>
                      <a:lnTo>
                        <a:pt x="741" y="822"/>
                      </a:lnTo>
                      <a:lnTo>
                        <a:pt x="735" y="831"/>
                      </a:lnTo>
                      <a:lnTo>
                        <a:pt x="737" y="834"/>
                      </a:lnTo>
                      <a:cubicBezTo>
                        <a:pt x="739" y="836"/>
                        <a:pt x="741" y="838"/>
                        <a:pt x="743" y="839"/>
                      </a:cubicBezTo>
                      <a:lnTo>
                        <a:pt x="680" y="839"/>
                      </a:lnTo>
                      <a:lnTo>
                        <a:pt x="680" y="751"/>
                      </a:lnTo>
                      <a:close/>
                      <a:moveTo>
                        <a:pt x="201" y="760"/>
                      </a:moveTo>
                      <a:lnTo>
                        <a:pt x="201" y="760"/>
                      </a:lnTo>
                      <a:lnTo>
                        <a:pt x="580" y="760"/>
                      </a:lnTo>
                      <a:lnTo>
                        <a:pt x="580" y="822"/>
                      </a:lnTo>
                      <a:lnTo>
                        <a:pt x="201" y="822"/>
                      </a:lnTo>
                      <a:lnTo>
                        <a:pt x="201" y="760"/>
                      </a:lnTo>
                      <a:close/>
                      <a:moveTo>
                        <a:pt x="940" y="1286"/>
                      </a:moveTo>
                      <a:lnTo>
                        <a:pt x="940" y="1286"/>
                      </a:lnTo>
                      <a:lnTo>
                        <a:pt x="153" y="1286"/>
                      </a:lnTo>
                      <a:lnTo>
                        <a:pt x="96" y="1223"/>
                      </a:lnTo>
                      <a:lnTo>
                        <a:pt x="168" y="1223"/>
                      </a:lnTo>
                      <a:lnTo>
                        <a:pt x="168" y="956"/>
                      </a:lnTo>
                      <a:lnTo>
                        <a:pt x="613" y="956"/>
                      </a:lnTo>
                      <a:lnTo>
                        <a:pt x="613" y="1223"/>
                      </a:lnTo>
                      <a:lnTo>
                        <a:pt x="680" y="1223"/>
                      </a:lnTo>
                      <a:lnTo>
                        <a:pt x="680" y="850"/>
                      </a:lnTo>
                      <a:lnTo>
                        <a:pt x="764" y="850"/>
                      </a:lnTo>
                      <a:lnTo>
                        <a:pt x="764" y="1223"/>
                      </a:lnTo>
                      <a:lnTo>
                        <a:pt x="827" y="1223"/>
                      </a:lnTo>
                      <a:lnTo>
                        <a:pt x="827" y="852"/>
                      </a:lnTo>
                      <a:lnTo>
                        <a:pt x="911" y="852"/>
                      </a:lnTo>
                      <a:lnTo>
                        <a:pt x="911" y="1223"/>
                      </a:lnTo>
                      <a:lnTo>
                        <a:pt x="940" y="1223"/>
                      </a:lnTo>
                      <a:lnTo>
                        <a:pt x="940" y="1286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AC4A4A"/>
                  </a:solidFill>
                  <a:round/>
                  <a:headEnd/>
                  <a:tailEnd/>
                </a:ln>
                <a:extLst/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400"/>
                </a:p>
              </p:txBody>
            </p:sp>
          </p:grpSp>
        </p:grpSp>
      </p:grpSp>
      <p:sp>
        <p:nvSpPr>
          <p:cNvPr id="190" name="TextBox 189"/>
          <p:cNvSpPr txBox="1"/>
          <p:nvPr/>
        </p:nvSpPr>
        <p:spPr>
          <a:xfrm>
            <a:off x="10385378" y="2969108"/>
            <a:ext cx="5341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4E7A79"/>
                </a:solidFill>
                <a:latin typeface="Arial Narrow" pitchFamily="34" charset="0"/>
                <a:cs typeface="Arial" panose="020B0604020202020204" pitchFamily="34" charset="0"/>
              </a:rPr>
              <a:t>51</a:t>
            </a:r>
            <a:endParaRPr lang="ru-RU" sz="3000" b="1" dirty="0">
              <a:solidFill>
                <a:srgbClr val="4E7A79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10396263" y="3524280"/>
            <a:ext cx="5341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AC4A4A"/>
                </a:solidFill>
                <a:latin typeface="Arial Narrow" pitchFamily="34" charset="0"/>
                <a:cs typeface="Arial" panose="020B0604020202020204" pitchFamily="34" charset="0"/>
              </a:rPr>
              <a:t>16</a:t>
            </a:r>
            <a:endParaRPr lang="ru-RU" sz="3000" b="1" dirty="0">
              <a:solidFill>
                <a:srgbClr val="AC4A4A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Группа 211"/>
          <p:cNvGrpSpPr/>
          <p:nvPr/>
        </p:nvGrpSpPr>
        <p:grpSpPr>
          <a:xfrm>
            <a:off x="7771515" y="4733407"/>
            <a:ext cx="406800" cy="406800"/>
            <a:chOff x="7665184" y="5037103"/>
            <a:chExt cx="406800" cy="406800"/>
          </a:xfrm>
        </p:grpSpPr>
        <p:sp>
          <p:nvSpPr>
            <p:cNvPr id="213" name="Овал 212"/>
            <p:cNvSpPr/>
            <p:nvPr/>
          </p:nvSpPr>
          <p:spPr>
            <a:xfrm>
              <a:off x="7665184" y="5037103"/>
              <a:ext cx="406800" cy="406800"/>
            </a:xfrm>
            <a:prstGeom prst="ellipse">
              <a:avLst/>
            </a:prstGeom>
            <a:solidFill>
              <a:schemeClr val="bg1"/>
            </a:solidFill>
            <a:ln w="476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solidFill>
                  <a:prstClr val="white"/>
                </a:solidFill>
              </a:endParaRPr>
            </a:p>
          </p:txBody>
        </p:sp>
        <p:grpSp>
          <p:nvGrpSpPr>
            <p:cNvPr id="20" name="Группа 213"/>
            <p:cNvGrpSpPr/>
            <p:nvPr/>
          </p:nvGrpSpPr>
          <p:grpSpPr>
            <a:xfrm>
              <a:off x="7762560" y="5114763"/>
              <a:ext cx="198883" cy="252247"/>
              <a:chOff x="4496173" y="2267388"/>
              <a:chExt cx="390517" cy="495301"/>
            </a:xfrm>
            <a:noFill/>
          </p:grpSpPr>
          <p:sp>
            <p:nvSpPr>
              <p:cNvPr id="215" name="Freeform 20"/>
              <p:cNvSpPr>
                <a:spLocks noEditPoints="1"/>
              </p:cNvSpPr>
              <p:nvPr/>
            </p:nvSpPr>
            <p:spPr bwMode="auto">
              <a:xfrm>
                <a:off x="4540617" y="2297554"/>
                <a:ext cx="346073" cy="465135"/>
              </a:xfrm>
              <a:custGeom>
                <a:avLst/>
                <a:gdLst/>
                <a:ahLst/>
                <a:cxnLst>
                  <a:cxn ang="0">
                    <a:pos x="55" y="23"/>
                  </a:cxn>
                  <a:cxn ang="0">
                    <a:pos x="0" y="97"/>
                  </a:cxn>
                  <a:cxn ang="0">
                    <a:pos x="8" y="124"/>
                  </a:cxn>
                  <a:cxn ang="0">
                    <a:pos x="92" y="113"/>
                  </a:cxn>
                  <a:cxn ang="0">
                    <a:pos x="92" y="110"/>
                  </a:cxn>
                  <a:cxn ang="0">
                    <a:pos x="92" y="39"/>
                  </a:cxn>
                  <a:cxn ang="0">
                    <a:pos x="84" y="0"/>
                  </a:cxn>
                  <a:cxn ang="0">
                    <a:pos x="72" y="73"/>
                  </a:cxn>
                  <a:cxn ang="0">
                    <a:pos x="70" y="74"/>
                  </a:cxn>
                  <a:cxn ang="0">
                    <a:pos x="70" y="75"/>
                  </a:cxn>
                  <a:cxn ang="0">
                    <a:pos x="68" y="74"/>
                  </a:cxn>
                  <a:cxn ang="0">
                    <a:pos x="67" y="75"/>
                  </a:cxn>
                  <a:cxn ang="0">
                    <a:pos x="66" y="74"/>
                  </a:cxn>
                  <a:cxn ang="0">
                    <a:pos x="65" y="73"/>
                  </a:cxn>
                  <a:cxn ang="0">
                    <a:pos x="65" y="72"/>
                  </a:cxn>
                  <a:cxn ang="0">
                    <a:pos x="64" y="71"/>
                  </a:cxn>
                  <a:cxn ang="0">
                    <a:pos x="64" y="70"/>
                  </a:cxn>
                  <a:cxn ang="0">
                    <a:pos x="65" y="69"/>
                  </a:cxn>
                  <a:cxn ang="0">
                    <a:pos x="65" y="67"/>
                  </a:cxn>
                  <a:cxn ang="0">
                    <a:pos x="66" y="67"/>
                  </a:cxn>
                  <a:cxn ang="0">
                    <a:pos x="67" y="66"/>
                  </a:cxn>
                  <a:cxn ang="0">
                    <a:pos x="68" y="66"/>
                  </a:cxn>
                  <a:cxn ang="0">
                    <a:pos x="69" y="66"/>
                  </a:cxn>
                  <a:cxn ang="0">
                    <a:pos x="70" y="67"/>
                  </a:cxn>
                  <a:cxn ang="0">
                    <a:pos x="71" y="67"/>
                  </a:cxn>
                  <a:cxn ang="0">
                    <a:pos x="72" y="68"/>
                  </a:cxn>
                  <a:cxn ang="0">
                    <a:pos x="73" y="70"/>
                  </a:cxn>
                  <a:cxn ang="0">
                    <a:pos x="72" y="71"/>
                  </a:cxn>
                  <a:cxn ang="0">
                    <a:pos x="72" y="72"/>
                  </a:cxn>
                  <a:cxn ang="0">
                    <a:pos x="72" y="73"/>
                  </a:cxn>
                  <a:cxn ang="0">
                    <a:pos x="74" y="74"/>
                  </a:cxn>
                  <a:cxn ang="0">
                    <a:pos x="74" y="73"/>
                  </a:cxn>
                  <a:cxn ang="0">
                    <a:pos x="75" y="71"/>
                  </a:cxn>
                  <a:cxn ang="0">
                    <a:pos x="75" y="70"/>
                  </a:cxn>
                  <a:cxn ang="0">
                    <a:pos x="74" y="68"/>
                  </a:cxn>
                  <a:cxn ang="0">
                    <a:pos x="73" y="67"/>
                  </a:cxn>
                  <a:cxn ang="0">
                    <a:pos x="78" y="66"/>
                  </a:cxn>
                  <a:cxn ang="0">
                    <a:pos x="73" y="74"/>
                  </a:cxn>
                  <a:cxn ang="0">
                    <a:pos x="71" y="56"/>
                  </a:cxn>
                  <a:cxn ang="0">
                    <a:pos x="71" y="65"/>
                  </a:cxn>
                  <a:cxn ang="0">
                    <a:pos x="61" y="33"/>
                  </a:cxn>
                  <a:cxn ang="0">
                    <a:pos x="61" y="38"/>
                  </a:cxn>
                  <a:cxn ang="0">
                    <a:pos x="58" y="56"/>
                  </a:cxn>
                  <a:cxn ang="0">
                    <a:pos x="66" y="65"/>
                  </a:cxn>
                  <a:cxn ang="0">
                    <a:pos x="58" y="56"/>
                  </a:cxn>
                  <a:cxn ang="0">
                    <a:pos x="64" y="66"/>
                  </a:cxn>
                  <a:cxn ang="0">
                    <a:pos x="64" y="68"/>
                  </a:cxn>
                  <a:cxn ang="0">
                    <a:pos x="63" y="68"/>
                  </a:cxn>
                  <a:cxn ang="0">
                    <a:pos x="63" y="70"/>
                  </a:cxn>
                  <a:cxn ang="0">
                    <a:pos x="62" y="71"/>
                  </a:cxn>
                  <a:cxn ang="0">
                    <a:pos x="64" y="73"/>
                  </a:cxn>
                  <a:cxn ang="0">
                    <a:pos x="63" y="74"/>
                  </a:cxn>
                  <a:cxn ang="0">
                    <a:pos x="58" y="66"/>
                  </a:cxn>
                  <a:cxn ang="0">
                    <a:pos x="17" y="67"/>
                  </a:cxn>
                  <a:cxn ang="0">
                    <a:pos x="17" y="73"/>
                  </a:cxn>
                  <a:cxn ang="0">
                    <a:pos x="81" y="114"/>
                  </a:cxn>
                  <a:cxn ang="0">
                    <a:pos x="8" y="108"/>
                  </a:cxn>
                  <a:cxn ang="0">
                    <a:pos x="53" y="85"/>
                  </a:cxn>
                  <a:cxn ang="0">
                    <a:pos x="58" y="75"/>
                  </a:cxn>
                  <a:cxn ang="0">
                    <a:pos x="71" y="108"/>
                  </a:cxn>
                  <a:cxn ang="0">
                    <a:pos x="78" y="108"/>
                  </a:cxn>
                  <a:cxn ang="0">
                    <a:pos x="81" y="114"/>
                  </a:cxn>
                </a:cxnLst>
                <a:rect l="0" t="0" r="r" b="b"/>
                <a:pathLst>
                  <a:path w="92" h="124">
                    <a:moveTo>
                      <a:pt x="84" y="0"/>
                    </a:moveTo>
                    <a:cubicBezTo>
                      <a:pt x="46" y="0"/>
                      <a:pt x="46" y="0"/>
                      <a:pt x="46" y="0"/>
                    </a:cubicBezTo>
                    <a:cubicBezTo>
                      <a:pt x="51" y="6"/>
                      <a:pt x="55" y="14"/>
                      <a:pt x="55" y="23"/>
                    </a:cubicBezTo>
                    <a:cubicBezTo>
                      <a:pt x="55" y="43"/>
                      <a:pt x="40" y="58"/>
                      <a:pt x="21" y="58"/>
                    </a:cubicBezTo>
                    <a:cubicBezTo>
                      <a:pt x="13" y="58"/>
                      <a:pt x="6" y="55"/>
                      <a:pt x="0" y="51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20"/>
                      <a:pt x="4" y="124"/>
                      <a:pt x="8" y="124"/>
                    </a:cubicBezTo>
                    <a:cubicBezTo>
                      <a:pt x="84" y="124"/>
                      <a:pt x="84" y="124"/>
                      <a:pt x="84" y="124"/>
                    </a:cubicBezTo>
                    <a:cubicBezTo>
                      <a:pt x="88" y="124"/>
                      <a:pt x="91" y="120"/>
                      <a:pt x="92" y="116"/>
                    </a:cubicBezTo>
                    <a:cubicBezTo>
                      <a:pt x="92" y="113"/>
                      <a:pt x="92" y="113"/>
                      <a:pt x="92" y="113"/>
                    </a:cubicBezTo>
                    <a:cubicBezTo>
                      <a:pt x="92" y="113"/>
                      <a:pt x="92" y="113"/>
                      <a:pt x="92" y="113"/>
                    </a:cubicBezTo>
                    <a:cubicBezTo>
                      <a:pt x="92" y="113"/>
                      <a:pt x="92" y="113"/>
                      <a:pt x="92" y="113"/>
                    </a:cubicBezTo>
                    <a:cubicBezTo>
                      <a:pt x="92" y="110"/>
                      <a:pt x="92" y="110"/>
                      <a:pt x="92" y="110"/>
                    </a:cubicBezTo>
                    <a:cubicBezTo>
                      <a:pt x="92" y="44"/>
                      <a:pt x="92" y="44"/>
                      <a:pt x="92" y="44"/>
                    </a:cubicBezTo>
                    <a:cubicBezTo>
                      <a:pt x="92" y="41"/>
                      <a:pt x="92" y="41"/>
                      <a:pt x="92" y="41"/>
                    </a:cubicBezTo>
                    <a:cubicBezTo>
                      <a:pt x="92" y="39"/>
                      <a:pt x="92" y="39"/>
                      <a:pt x="92" y="39"/>
                    </a:cubicBezTo>
                    <a:cubicBezTo>
                      <a:pt x="92" y="35"/>
                      <a:pt x="92" y="35"/>
                      <a:pt x="92" y="35"/>
                    </a:cubicBezTo>
                    <a:cubicBezTo>
                      <a:pt x="92" y="8"/>
                      <a:pt x="92" y="8"/>
                      <a:pt x="92" y="8"/>
                    </a:cubicBezTo>
                    <a:cubicBezTo>
                      <a:pt x="92" y="4"/>
                      <a:pt x="88" y="0"/>
                      <a:pt x="84" y="0"/>
                    </a:cubicBezTo>
                    <a:close/>
                    <a:moveTo>
                      <a:pt x="72" y="73"/>
                    </a:moveTo>
                    <a:cubicBezTo>
                      <a:pt x="72" y="73"/>
                      <a:pt x="72" y="73"/>
                      <a:pt x="72" y="73"/>
                    </a:cubicBezTo>
                    <a:cubicBezTo>
                      <a:pt x="72" y="73"/>
                      <a:pt x="72" y="73"/>
                      <a:pt x="72" y="73"/>
                    </a:cubicBezTo>
                    <a:cubicBezTo>
                      <a:pt x="72" y="74"/>
                      <a:pt x="72" y="74"/>
                      <a:pt x="71" y="74"/>
                    </a:cubicBezTo>
                    <a:cubicBezTo>
                      <a:pt x="71" y="74"/>
                      <a:pt x="71" y="74"/>
                      <a:pt x="71" y="74"/>
                    </a:cubicBezTo>
                    <a:cubicBezTo>
                      <a:pt x="71" y="74"/>
                      <a:pt x="71" y="74"/>
                      <a:pt x="70" y="74"/>
                    </a:cubicBezTo>
                    <a:cubicBezTo>
                      <a:pt x="70" y="74"/>
                      <a:pt x="70" y="74"/>
                      <a:pt x="70" y="74"/>
                    </a:cubicBezTo>
                    <a:cubicBezTo>
                      <a:pt x="70" y="74"/>
                      <a:pt x="70" y="74"/>
                      <a:pt x="70" y="74"/>
                    </a:cubicBezTo>
                    <a:cubicBezTo>
                      <a:pt x="70" y="75"/>
                      <a:pt x="70" y="75"/>
                      <a:pt x="70" y="75"/>
                    </a:cubicBezTo>
                    <a:cubicBezTo>
                      <a:pt x="70" y="75"/>
                      <a:pt x="69" y="75"/>
                      <a:pt x="69" y="75"/>
                    </a:cubicBezTo>
                    <a:cubicBezTo>
                      <a:pt x="69" y="75"/>
                      <a:pt x="69" y="75"/>
                      <a:pt x="69" y="75"/>
                    </a:cubicBezTo>
                    <a:cubicBezTo>
                      <a:pt x="69" y="74"/>
                      <a:pt x="68" y="74"/>
                      <a:pt x="68" y="74"/>
                    </a:cubicBezTo>
                    <a:cubicBezTo>
                      <a:pt x="68" y="74"/>
                      <a:pt x="68" y="74"/>
                      <a:pt x="68" y="75"/>
                    </a:cubicBezTo>
                    <a:cubicBezTo>
                      <a:pt x="68" y="75"/>
                      <a:pt x="68" y="75"/>
                      <a:pt x="68" y="75"/>
                    </a:cubicBezTo>
                    <a:cubicBezTo>
                      <a:pt x="67" y="75"/>
                      <a:pt x="67" y="75"/>
                      <a:pt x="67" y="75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7" y="74"/>
                      <a:pt x="67" y="74"/>
                      <a:pt x="67" y="74"/>
                    </a:cubicBezTo>
                    <a:cubicBezTo>
                      <a:pt x="66" y="74"/>
                      <a:pt x="66" y="74"/>
                      <a:pt x="66" y="74"/>
                    </a:cubicBezTo>
                    <a:cubicBezTo>
                      <a:pt x="66" y="74"/>
                      <a:pt x="66" y="74"/>
                      <a:pt x="66" y="74"/>
                    </a:cubicBezTo>
                    <a:cubicBezTo>
                      <a:pt x="65" y="74"/>
                      <a:pt x="65" y="74"/>
                      <a:pt x="65" y="74"/>
                    </a:cubicBezTo>
                    <a:cubicBezTo>
                      <a:pt x="65" y="74"/>
                      <a:pt x="65" y="74"/>
                      <a:pt x="65" y="73"/>
                    </a:cubicBezTo>
                    <a:cubicBezTo>
                      <a:pt x="65" y="73"/>
                      <a:pt x="65" y="73"/>
                      <a:pt x="65" y="73"/>
                    </a:cubicBezTo>
                    <a:cubicBezTo>
                      <a:pt x="65" y="73"/>
                      <a:pt x="65" y="73"/>
                      <a:pt x="65" y="72"/>
                    </a:cubicBezTo>
                    <a:cubicBezTo>
                      <a:pt x="65" y="72"/>
                      <a:pt x="65" y="72"/>
                      <a:pt x="65" y="72"/>
                    </a:cubicBezTo>
                    <a:cubicBezTo>
                      <a:pt x="64" y="72"/>
                      <a:pt x="64" y="72"/>
                      <a:pt x="64" y="72"/>
                    </a:cubicBezTo>
                    <a:cubicBezTo>
                      <a:pt x="64" y="72"/>
                      <a:pt x="64" y="71"/>
                      <a:pt x="64" y="71"/>
                    </a:cubicBezTo>
                    <a:cubicBezTo>
                      <a:pt x="64" y="71"/>
                      <a:pt x="64" y="71"/>
                      <a:pt x="64" y="71"/>
                    </a:cubicBezTo>
                    <a:cubicBezTo>
                      <a:pt x="64" y="71"/>
                      <a:pt x="64" y="71"/>
                      <a:pt x="64" y="70"/>
                    </a:cubicBezTo>
                    <a:cubicBezTo>
                      <a:pt x="64" y="70"/>
                      <a:pt x="64" y="70"/>
                      <a:pt x="64" y="70"/>
                    </a:cubicBezTo>
                    <a:cubicBezTo>
                      <a:pt x="64" y="70"/>
                      <a:pt x="64" y="70"/>
                      <a:pt x="64" y="70"/>
                    </a:cubicBezTo>
                    <a:cubicBezTo>
                      <a:pt x="64" y="69"/>
                      <a:pt x="64" y="69"/>
                      <a:pt x="64" y="69"/>
                    </a:cubicBezTo>
                    <a:cubicBezTo>
                      <a:pt x="65" y="69"/>
                      <a:pt x="65" y="69"/>
                      <a:pt x="65" y="69"/>
                    </a:cubicBezTo>
                    <a:cubicBezTo>
                      <a:pt x="65" y="69"/>
                      <a:pt x="65" y="69"/>
                      <a:pt x="65" y="69"/>
                    </a:cubicBezTo>
                    <a:cubicBezTo>
                      <a:pt x="65" y="69"/>
                      <a:pt x="65" y="68"/>
                      <a:pt x="65" y="68"/>
                    </a:cubicBezTo>
                    <a:cubicBezTo>
                      <a:pt x="65" y="68"/>
                      <a:pt x="65" y="68"/>
                      <a:pt x="65" y="68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7" y="67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8" y="66"/>
                      <a:pt x="69" y="66"/>
                      <a:pt x="69" y="66"/>
                    </a:cubicBezTo>
                    <a:cubicBezTo>
                      <a:pt x="69" y="66"/>
                      <a:pt x="69" y="66"/>
                      <a:pt x="69" y="66"/>
                    </a:cubicBezTo>
                    <a:cubicBezTo>
                      <a:pt x="69" y="66"/>
                      <a:pt x="70" y="66"/>
                      <a:pt x="70" y="66"/>
                    </a:cubicBezTo>
                    <a:cubicBezTo>
                      <a:pt x="70" y="67"/>
                      <a:pt x="70" y="67"/>
                      <a:pt x="70" y="67"/>
                    </a:cubicBezTo>
                    <a:cubicBezTo>
                      <a:pt x="70" y="67"/>
                      <a:pt x="70" y="67"/>
                      <a:pt x="70" y="67"/>
                    </a:cubicBezTo>
                    <a:cubicBezTo>
                      <a:pt x="70" y="67"/>
                      <a:pt x="70" y="67"/>
                      <a:pt x="70" y="67"/>
                    </a:cubicBezTo>
                    <a:cubicBezTo>
                      <a:pt x="71" y="67"/>
                      <a:pt x="71" y="67"/>
                      <a:pt x="71" y="67"/>
                    </a:cubicBezTo>
                    <a:cubicBezTo>
                      <a:pt x="71" y="67"/>
                      <a:pt x="71" y="67"/>
                      <a:pt x="71" y="67"/>
                    </a:cubicBezTo>
                    <a:cubicBezTo>
                      <a:pt x="72" y="67"/>
                      <a:pt x="72" y="67"/>
                      <a:pt x="72" y="67"/>
                    </a:cubicBezTo>
                    <a:cubicBezTo>
                      <a:pt x="72" y="68"/>
                      <a:pt x="72" y="68"/>
                      <a:pt x="72" y="68"/>
                    </a:cubicBezTo>
                    <a:cubicBezTo>
                      <a:pt x="72" y="68"/>
                      <a:pt x="72" y="68"/>
                      <a:pt x="72" y="68"/>
                    </a:cubicBezTo>
                    <a:cubicBezTo>
                      <a:pt x="72" y="68"/>
                      <a:pt x="72" y="69"/>
                      <a:pt x="72" y="69"/>
                    </a:cubicBezTo>
                    <a:cubicBezTo>
                      <a:pt x="73" y="69"/>
                      <a:pt x="73" y="69"/>
                      <a:pt x="73" y="69"/>
                    </a:cubicBezTo>
                    <a:cubicBezTo>
                      <a:pt x="73" y="69"/>
                      <a:pt x="73" y="69"/>
                      <a:pt x="73" y="70"/>
                    </a:cubicBezTo>
                    <a:cubicBezTo>
                      <a:pt x="72" y="70"/>
                      <a:pt x="72" y="70"/>
                      <a:pt x="72" y="70"/>
                    </a:cubicBezTo>
                    <a:cubicBezTo>
                      <a:pt x="72" y="70"/>
                      <a:pt x="72" y="70"/>
                      <a:pt x="72" y="70"/>
                    </a:cubicBezTo>
                    <a:cubicBezTo>
                      <a:pt x="72" y="71"/>
                      <a:pt x="72" y="71"/>
                      <a:pt x="72" y="71"/>
                    </a:cubicBezTo>
                    <a:cubicBezTo>
                      <a:pt x="73" y="71"/>
                      <a:pt x="73" y="71"/>
                      <a:pt x="73" y="71"/>
                    </a:cubicBezTo>
                    <a:cubicBezTo>
                      <a:pt x="73" y="71"/>
                      <a:pt x="73" y="72"/>
                      <a:pt x="73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72" y="73"/>
                      <a:pt x="72" y="73"/>
                      <a:pt x="72" y="73"/>
                    </a:cubicBezTo>
                    <a:close/>
                    <a:moveTo>
                      <a:pt x="73" y="74"/>
                    </a:moveTo>
                    <a:cubicBezTo>
                      <a:pt x="73" y="74"/>
                      <a:pt x="73" y="74"/>
                      <a:pt x="73" y="74"/>
                    </a:cubicBezTo>
                    <a:cubicBezTo>
                      <a:pt x="74" y="74"/>
                      <a:pt x="74" y="74"/>
                      <a:pt x="74" y="74"/>
                    </a:cubicBezTo>
                    <a:cubicBezTo>
                      <a:pt x="73" y="73"/>
                      <a:pt x="73" y="73"/>
                      <a:pt x="73" y="73"/>
                    </a:cubicBezTo>
                    <a:cubicBezTo>
                      <a:pt x="73" y="73"/>
                      <a:pt x="73" y="73"/>
                      <a:pt x="73" y="73"/>
                    </a:cubicBezTo>
                    <a:cubicBezTo>
                      <a:pt x="74" y="73"/>
                      <a:pt x="74" y="73"/>
                      <a:pt x="74" y="73"/>
                    </a:cubicBezTo>
                    <a:cubicBezTo>
                      <a:pt x="74" y="72"/>
                      <a:pt x="74" y="72"/>
                      <a:pt x="74" y="72"/>
                    </a:cubicBezTo>
                    <a:cubicBezTo>
                      <a:pt x="74" y="72"/>
                      <a:pt x="74" y="72"/>
                      <a:pt x="74" y="71"/>
                    </a:cubicBezTo>
                    <a:cubicBezTo>
                      <a:pt x="75" y="71"/>
                      <a:pt x="75" y="71"/>
                      <a:pt x="75" y="71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4" y="69"/>
                      <a:pt x="74" y="69"/>
                      <a:pt x="74" y="68"/>
                    </a:cubicBezTo>
                    <a:cubicBezTo>
                      <a:pt x="74" y="68"/>
                      <a:pt x="74" y="68"/>
                      <a:pt x="74" y="68"/>
                    </a:cubicBezTo>
                    <a:cubicBezTo>
                      <a:pt x="73" y="68"/>
                      <a:pt x="73" y="68"/>
                      <a:pt x="73" y="68"/>
                    </a:cubicBezTo>
                    <a:cubicBezTo>
                      <a:pt x="73" y="68"/>
                      <a:pt x="73" y="68"/>
                      <a:pt x="73" y="68"/>
                    </a:cubicBezTo>
                    <a:cubicBezTo>
                      <a:pt x="73" y="67"/>
                      <a:pt x="73" y="67"/>
                      <a:pt x="73" y="67"/>
                    </a:cubicBezTo>
                    <a:cubicBezTo>
                      <a:pt x="73" y="67"/>
                      <a:pt x="73" y="67"/>
                      <a:pt x="73" y="67"/>
                    </a:cubicBezTo>
                    <a:cubicBezTo>
                      <a:pt x="73" y="67"/>
                      <a:pt x="73" y="67"/>
                      <a:pt x="73" y="66"/>
                    </a:cubicBezTo>
                    <a:cubicBezTo>
                      <a:pt x="78" y="66"/>
                      <a:pt x="78" y="66"/>
                      <a:pt x="78" y="66"/>
                    </a:cubicBezTo>
                    <a:cubicBezTo>
                      <a:pt x="78" y="74"/>
                      <a:pt x="78" y="74"/>
                      <a:pt x="78" y="74"/>
                    </a:cubicBezTo>
                    <a:cubicBezTo>
                      <a:pt x="73" y="74"/>
                      <a:pt x="73" y="74"/>
                      <a:pt x="73" y="74"/>
                    </a:cubicBezTo>
                    <a:cubicBezTo>
                      <a:pt x="73" y="74"/>
                      <a:pt x="73" y="74"/>
                      <a:pt x="73" y="74"/>
                    </a:cubicBezTo>
                    <a:close/>
                    <a:moveTo>
                      <a:pt x="71" y="65"/>
                    </a:moveTo>
                    <a:cubicBezTo>
                      <a:pt x="71" y="65"/>
                      <a:pt x="71" y="65"/>
                      <a:pt x="71" y="65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8" y="56"/>
                      <a:pt x="78" y="56"/>
                      <a:pt x="78" y="56"/>
                    </a:cubicBezTo>
                    <a:cubicBezTo>
                      <a:pt x="78" y="65"/>
                      <a:pt x="78" y="65"/>
                      <a:pt x="78" y="65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1" y="65"/>
                      <a:pt x="71" y="65"/>
                      <a:pt x="71" y="65"/>
                    </a:cubicBezTo>
                    <a:close/>
                    <a:moveTo>
                      <a:pt x="61" y="33"/>
                    </a:moveTo>
                    <a:cubicBezTo>
                      <a:pt x="61" y="33"/>
                      <a:pt x="61" y="33"/>
                      <a:pt x="61" y="33"/>
                    </a:cubicBezTo>
                    <a:cubicBezTo>
                      <a:pt x="78" y="33"/>
                      <a:pt x="78" y="33"/>
                      <a:pt x="78" y="33"/>
                    </a:cubicBezTo>
                    <a:cubicBezTo>
                      <a:pt x="78" y="38"/>
                      <a:pt x="78" y="38"/>
                      <a:pt x="78" y="38"/>
                    </a:cubicBezTo>
                    <a:cubicBezTo>
                      <a:pt x="61" y="38"/>
                      <a:pt x="61" y="38"/>
                      <a:pt x="61" y="38"/>
                    </a:cubicBezTo>
                    <a:cubicBezTo>
                      <a:pt x="61" y="33"/>
                      <a:pt x="61" y="33"/>
                      <a:pt x="61" y="33"/>
                    </a:cubicBezTo>
                    <a:cubicBezTo>
                      <a:pt x="61" y="33"/>
                      <a:pt x="61" y="33"/>
                      <a:pt x="61" y="33"/>
                    </a:cubicBezTo>
                    <a:close/>
                    <a:moveTo>
                      <a:pt x="58" y="56"/>
                    </a:moveTo>
                    <a:cubicBezTo>
                      <a:pt x="58" y="56"/>
                      <a:pt x="58" y="56"/>
                      <a:pt x="58" y="56"/>
                    </a:cubicBezTo>
                    <a:cubicBezTo>
                      <a:pt x="66" y="56"/>
                      <a:pt x="66" y="56"/>
                      <a:pt x="66" y="56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58" y="65"/>
                      <a:pt x="58" y="65"/>
                      <a:pt x="58" y="65"/>
                    </a:cubicBezTo>
                    <a:cubicBezTo>
                      <a:pt x="58" y="56"/>
                      <a:pt x="58" y="56"/>
                      <a:pt x="58" y="56"/>
                    </a:cubicBezTo>
                    <a:cubicBezTo>
                      <a:pt x="58" y="56"/>
                      <a:pt x="58" y="56"/>
                      <a:pt x="58" y="56"/>
                    </a:cubicBezTo>
                    <a:close/>
                    <a:moveTo>
                      <a:pt x="58" y="66"/>
                    </a:moveTo>
                    <a:cubicBezTo>
                      <a:pt x="58" y="66"/>
                      <a:pt x="58" y="66"/>
                      <a:pt x="58" y="66"/>
                    </a:cubicBezTo>
                    <a:cubicBezTo>
                      <a:pt x="64" y="66"/>
                      <a:pt x="64" y="66"/>
                      <a:pt x="64" y="66"/>
                    </a:cubicBezTo>
                    <a:cubicBezTo>
                      <a:pt x="64" y="67"/>
                      <a:pt x="63" y="67"/>
                      <a:pt x="63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4" y="68"/>
                      <a:pt x="64" y="68"/>
                      <a:pt x="64" y="68"/>
                    </a:cubicBezTo>
                    <a:cubicBezTo>
                      <a:pt x="64" y="68"/>
                      <a:pt x="64" y="68"/>
                      <a:pt x="64" y="68"/>
                    </a:cubicBezTo>
                    <a:cubicBezTo>
                      <a:pt x="63" y="68"/>
                      <a:pt x="63" y="68"/>
                      <a:pt x="63" y="68"/>
                    </a:cubicBezTo>
                    <a:cubicBezTo>
                      <a:pt x="63" y="68"/>
                      <a:pt x="63" y="68"/>
                      <a:pt x="63" y="68"/>
                    </a:cubicBezTo>
                    <a:cubicBezTo>
                      <a:pt x="62" y="69"/>
                      <a:pt x="62" y="69"/>
                      <a:pt x="62" y="70"/>
                    </a:cubicBezTo>
                    <a:cubicBezTo>
                      <a:pt x="62" y="70"/>
                      <a:pt x="62" y="70"/>
                      <a:pt x="62" y="70"/>
                    </a:cubicBezTo>
                    <a:cubicBezTo>
                      <a:pt x="63" y="70"/>
                      <a:pt x="63" y="70"/>
                      <a:pt x="63" y="70"/>
                    </a:cubicBezTo>
                    <a:cubicBezTo>
                      <a:pt x="63" y="70"/>
                      <a:pt x="63" y="70"/>
                      <a:pt x="63" y="70"/>
                    </a:cubicBezTo>
                    <a:cubicBezTo>
                      <a:pt x="62" y="71"/>
                      <a:pt x="62" y="71"/>
                      <a:pt x="62" y="71"/>
                    </a:cubicBezTo>
                    <a:cubicBezTo>
                      <a:pt x="62" y="71"/>
                      <a:pt x="62" y="71"/>
                      <a:pt x="62" y="71"/>
                    </a:cubicBezTo>
                    <a:cubicBezTo>
                      <a:pt x="62" y="72"/>
                      <a:pt x="62" y="72"/>
                      <a:pt x="63" y="72"/>
                    </a:cubicBezTo>
                    <a:cubicBezTo>
                      <a:pt x="63" y="73"/>
                      <a:pt x="63" y="73"/>
                      <a:pt x="63" y="73"/>
                    </a:cubicBezTo>
                    <a:cubicBezTo>
                      <a:pt x="64" y="73"/>
                      <a:pt x="64" y="73"/>
                      <a:pt x="64" y="73"/>
                    </a:cubicBezTo>
                    <a:cubicBezTo>
                      <a:pt x="64" y="73"/>
                      <a:pt x="64" y="73"/>
                      <a:pt x="64" y="73"/>
                    </a:cubicBezTo>
                    <a:cubicBezTo>
                      <a:pt x="63" y="74"/>
                      <a:pt x="63" y="74"/>
                      <a:pt x="63" y="74"/>
                    </a:cubicBezTo>
                    <a:cubicBezTo>
                      <a:pt x="63" y="74"/>
                      <a:pt x="63" y="74"/>
                      <a:pt x="63" y="74"/>
                    </a:cubicBezTo>
                    <a:cubicBezTo>
                      <a:pt x="63" y="74"/>
                      <a:pt x="64" y="74"/>
                      <a:pt x="64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8" y="66"/>
                      <a:pt x="58" y="66"/>
                      <a:pt x="58" y="66"/>
                    </a:cubicBezTo>
                    <a:cubicBezTo>
                      <a:pt x="58" y="66"/>
                      <a:pt x="58" y="66"/>
                      <a:pt x="58" y="66"/>
                    </a:cubicBezTo>
                    <a:close/>
                    <a:moveTo>
                      <a:pt x="17" y="67"/>
                    </a:moveTo>
                    <a:cubicBezTo>
                      <a:pt x="17" y="67"/>
                      <a:pt x="17" y="67"/>
                      <a:pt x="17" y="67"/>
                    </a:cubicBezTo>
                    <a:cubicBezTo>
                      <a:pt x="50" y="67"/>
                      <a:pt x="50" y="67"/>
                      <a:pt x="50" y="67"/>
                    </a:cubicBezTo>
                    <a:cubicBezTo>
                      <a:pt x="50" y="73"/>
                      <a:pt x="50" y="73"/>
                      <a:pt x="50" y="73"/>
                    </a:cubicBezTo>
                    <a:cubicBezTo>
                      <a:pt x="17" y="73"/>
                      <a:pt x="17" y="73"/>
                      <a:pt x="17" y="73"/>
                    </a:cubicBezTo>
                    <a:cubicBezTo>
                      <a:pt x="17" y="67"/>
                      <a:pt x="17" y="67"/>
                      <a:pt x="17" y="67"/>
                    </a:cubicBezTo>
                    <a:cubicBezTo>
                      <a:pt x="17" y="67"/>
                      <a:pt x="17" y="67"/>
                      <a:pt x="17" y="67"/>
                    </a:cubicBezTo>
                    <a:close/>
                    <a:moveTo>
                      <a:pt x="81" y="114"/>
                    </a:moveTo>
                    <a:cubicBezTo>
                      <a:pt x="81" y="114"/>
                      <a:pt x="81" y="114"/>
                      <a:pt x="81" y="114"/>
                    </a:cubicBezTo>
                    <a:cubicBezTo>
                      <a:pt x="13" y="114"/>
                      <a:pt x="13" y="114"/>
                      <a:pt x="13" y="114"/>
                    </a:cubicBezTo>
                    <a:cubicBezTo>
                      <a:pt x="8" y="108"/>
                      <a:pt x="8" y="108"/>
                      <a:pt x="8" y="108"/>
                    </a:cubicBezTo>
                    <a:cubicBezTo>
                      <a:pt x="14" y="108"/>
                      <a:pt x="14" y="108"/>
                      <a:pt x="14" y="108"/>
                    </a:cubicBezTo>
                    <a:cubicBezTo>
                      <a:pt x="14" y="85"/>
                      <a:pt x="14" y="85"/>
                      <a:pt x="14" y="85"/>
                    </a:cubicBezTo>
                    <a:cubicBezTo>
                      <a:pt x="53" y="85"/>
                      <a:pt x="53" y="85"/>
                      <a:pt x="53" y="85"/>
                    </a:cubicBezTo>
                    <a:cubicBezTo>
                      <a:pt x="53" y="108"/>
                      <a:pt x="53" y="108"/>
                      <a:pt x="53" y="108"/>
                    </a:cubicBezTo>
                    <a:cubicBezTo>
                      <a:pt x="58" y="108"/>
                      <a:pt x="58" y="108"/>
                      <a:pt x="58" y="108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66" y="75"/>
                      <a:pt x="66" y="75"/>
                      <a:pt x="66" y="75"/>
                    </a:cubicBezTo>
                    <a:cubicBezTo>
                      <a:pt x="66" y="108"/>
                      <a:pt x="66" y="108"/>
                      <a:pt x="66" y="108"/>
                    </a:cubicBezTo>
                    <a:cubicBezTo>
                      <a:pt x="71" y="108"/>
                      <a:pt x="71" y="108"/>
                      <a:pt x="71" y="108"/>
                    </a:cubicBezTo>
                    <a:cubicBezTo>
                      <a:pt x="71" y="75"/>
                      <a:pt x="71" y="75"/>
                      <a:pt x="71" y="75"/>
                    </a:cubicBezTo>
                    <a:cubicBezTo>
                      <a:pt x="78" y="75"/>
                      <a:pt x="78" y="75"/>
                      <a:pt x="78" y="75"/>
                    </a:cubicBezTo>
                    <a:cubicBezTo>
                      <a:pt x="78" y="108"/>
                      <a:pt x="78" y="108"/>
                      <a:pt x="78" y="108"/>
                    </a:cubicBezTo>
                    <a:cubicBezTo>
                      <a:pt x="81" y="108"/>
                      <a:pt x="81" y="108"/>
                      <a:pt x="81" y="108"/>
                    </a:cubicBezTo>
                    <a:cubicBezTo>
                      <a:pt x="81" y="114"/>
                      <a:pt x="81" y="114"/>
                      <a:pt x="81" y="114"/>
                    </a:cubicBezTo>
                    <a:cubicBezTo>
                      <a:pt x="81" y="114"/>
                      <a:pt x="81" y="114"/>
                      <a:pt x="81" y="11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16" name="Freeform 21"/>
              <p:cNvSpPr>
                <a:spLocks noEditPoints="1"/>
              </p:cNvSpPr>
              <p:nvPr/>
            </p:nvSpPr>
            <p:spPr bwMode="auto">
              <a:xfrm>
                <a:off x="4496173" y="2267388"/>
                <a:ext cx="239712" cy="23971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0" y="32"/>
                  </a:cxn>
                  <a:cxn ang="0">
                    <a:pos x="32" y="64"/>
                  </a:cxn>
                  <a:cxn ang="0">
                    <a:pos x="64" y="32"/>
                  </a:cxn>
                  <a:cxn ang="0">
                    <a:pos x="32" y="0"/>
                  </a:cxn>
                  <a:cxn ang="0">
                    <a:pos x="48" y="31"/>
                  </a:cxn>
                  <a:cxn ang="0">
                    <a:pos x="43" y="36"/>
                  </a:cxn>
                  <a:cxn ang="0">
                    <a:pos x="35" y="37"/>
                  </a:cxn>
                  <a:cxn ang="0">
                    <a:pos x="30" y="37"/>
                  </a:cxn>
                  <a:cxn ang="0">
                    <a:pos x="30" y="39"/>
                  </a:cxn>
                  <a:cxn ang="0">
                    <a:pos x="40" y="39"/>
                  </a:cxn>
                  <a:cxn ang="0">
                    <a:pos x="40" y="45"/>
                  </a:cxn>
                  <a:cxn ang="0">
                    <a:pos x="30" y="45"/>
                  </a:cxn>
                  <a:cxn ang="0">
                    <a:pos x="30" y="53"/>
                  </a:cxn>
                  <a:cxn ang="0">
                    <a:pos x="23" y="53"/>
                  </a:cxn>
                  <a:cxn ang="0">
                    <a:pos x="23" y="45"/>
                  </a:cxn>
                  <a:cxn ang="0">
                    <a:pos x="17" y="45"/>
                  </a:cxn>
                  <a:cxn ang="0">
                    <a:pos x="17" y="39"/>
                  </a:cxn>
                  <a:cxn ang="0">
                    <a:pos x="23" y="39"/>
                  </a:cxn>
                  <a:cxn ang="0">
                    <a:pos x="23" y="37"/>
                  </a:cxn>
                  <a:cxn ang="0">
                    <a:pos x="17" y="37"/>
                  </a:cxn>
                  <a:cxn ang="0">
                    <a:pos x="17" y="30"/>
                  </a:cxn>
                  <a:cxn ang="0">
                    <a:pos x="23" y="30"/>
                  </a:cxn>
                  <a:cxn ang="0">
                    <a:pos x="23" y="11"/>
                  </a:cxn>
                  <a:cxn ang="0">
                    <a:pos x="34" y="11"/>
                  </a:cxn>
                  <a:cxn ang="0">
                    <a:pos x="42" y="11"/>
                  </a:cxn>
                  <a:cxn ang="0">
                    <a:pos x="48" y="15"/>
                  </a:cxn>
                  <a:cxn ang="0">
                    <a:pos x="50" y="24"/>
                  </a:cxn>
                  <a:cxn ang="0">
                    <a:pos x="48" y="31"/>
                  </a:cxn>
                </a:cxnLst>
                <a:rect l="0" t="0" r="r" b="b"/>
                <a:pathLst>
                  <a:path w="64" h="64">
                    <a:moveTo>
                      <a:pt x="32" y="0"/>
                    </a:moveTo>
                    <a:cubicBezTo>
                      <a:pt x="14" y="0"/>
                      <a:pt x="0" y="14"/>
                      <a:pt x="0" y="32"/>
                    </a:cubicBezTo>
                    <a:cubicBezTo>
                      <a:pt x="0" y="49"/>
                      <a:pt x="14" y="64"/>
                      <a:pt x="32" y="64"/>
                    </a:cubicBezTo>
                    <a:cubicBezTo>
                      <a:pt x="49" y="64"/>
                      <a:pt x="64" y="49"/>
                      <a:pt x="64" y="32"/>
                    </a:cubicBezTo>
                    <a:cubicBezTo>
                      <a:pt x="64" y="14"/>
                      <a:pt x="49" y="0"/>
                      <a:pt x="32" y="0"/>
                    </a:cubicBezTo>
                    <a:close/>
                    <a:moveTo>
                      <a:pt x="48" y="31"/>
                    </a:moveTo>
                    <a:cubicBezTo>
                      <a:pt x="47" y="34"/>
                      <a:pt x="45" y="35"/>
                      <a:pt x="43" y="36"/>
                    </a:cubicBezTo>
                    <a:cubicBezTo>
                      <a:pt x="42" y="37"/>
                      <a:pt x="39" y="37"/>
                      <a:pt x="35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40" y="39"/>
                      <a:pt x="40" y="39"/>
                      <a:pt x="40" y="39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23" y="45"/>
                      <a:pt x="23" y="45"/>
                      <a:pt x="23" y="45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17" y="39"/>
                      <a:pt x="17" y="39"/>
                      <a:pt x="17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8" y="11"/>
                      <a:pt x="41" y="11"/>
                      <a:pt x="42" y="11"/>
                    </a:cubicBezTo>
                    <a:cubicBezTo>
                      <a:pt x="44" y="12"/>
                      <a:pt x="46" y="13"/>
                      <a:pt x="48" y="15"/>
                    </a:cubicBezTo>
                    <a:cubicBezTo>
                      <a:pt x="49" y="18"/>
                      <a:pt x="50" y="20"/>
                      <a:pt x="50" y="24"/>
                    </a:cubicBezTo>
                    <a:cubicBezTo>
                      <a:pt x="50" y="27"/>
                      <a:pt x="49" y="29"/>
                      <a:pt x="48" y="3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  <p:sp>
            <p:nvSpPr>
              <p:cNvPr id="217" name="Freeform 22"/>
              <p:cNvSpPr>
                <a:spLocks/>
              </p:cNvSpPr>
              <p:nvPr/>
            </p:nvSpPr>
            <p:spPr bwMode="auto">
              <a:xfrm>
                <a:off x="4608908" y="2335670"/>
                <a:ext cx="44450" cy="4445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" y="12"/>
                  </a:cxn>
                  <a:cxn ang="0">
                    <a:pos x="9" y="11"/>
                  </a:cxn>
                  <a:cxn ang="0">
                    <a:pos x="11" y="9"/>
                  </a:cxn>
                  <a:cxn ang="0">
                    <a:pos x="12" y="6"/>
                  </a:cxn>
                  <a:cxn ang="0">
                    <a:pos x="11" y="2"/>
                  </a:cxn>
                  <a:cxn ang="0">
                    <a:pos x="9" y="0"/>
                  </a:cxn>
                </a:cxnLst>
                <a:rect l="0" t="0" r="r" b="b"/>
                <a:pathLst>
                  <a:path w="12" h="12">
                    <a:moveTo>
                      <a:pt x="9" y="0"/>
                    </a:moveTo>
                    <a:cubicBezTo>
                      <a:pt x="8" y="0"/>
                      <a:pt x="6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6" y="12"/>
                      <a:pt x="8" y="12"/>
                      <a:pt x="9" y="11"/>
                    </a:cubicBezTo>
                    <a:cubicBezTo>
                      <a:pt x="10" y="11"/>
                      <a:pt x="11" y="10"/>
                      <a:pt x="11" y="9"/>
                    </a:cubicBezTo>
                    <a:cubicBezTo>
                      <a:pt x="12" y="8"/>
                      <a:pt x="12" y="7"/>
                      <a:pt x="12" y="6"/>
                    </a:cubicBezTo>
                    <a:cubicBezTo>
                      <a:pt x="12" y="4"/>
                      <a:pt x="12" y="3"/>
                      <a:pt x="11" y="2"/>
                    </a:cubicBezTo>
                    <a:cubicBezTo>
                      <a:pt x="11" y="1"/>
                      <a:pt x="10" y="1"/>
                      <a:pt x="9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400"/>
              </a:p>
            </p:txBody>
          </p:sp>
        </p:grpSp>
      </p:grpSp>
      <p:grpSp>
        <p:nvGrpSpPr>
          <p:cNvPr id="21" name="Группа 219"/>
          <p:cNvGrpSpPr/>
          <p:nvPr/>
        </p:nvGrpSpPr>
        <p:grpSpPr>
          <a:xfrm>
            <a:off x="10721090" y="4914754"/>
            <a:ext cx="1296183" cy="752046"/>
            <a:chOff x="10974526" y="5733105"/>
            <a:chExt cx="1296183" cy="752046"/>
          </a:xfrm>
        </p:grpSpPr>
        <p:sp>
          <p:nvSpPr>
            <p:cNvPr id="221" name="TextBox 220"/>
            <p:cNvSpPr txBox="1"/>
            <p:nvPr/>
          </p:nvSpPr>
          <p:spPr>
            <a:xfrm>
              <a:off x="10974526" y="5733105"/>
              <a:ext cx="1296183" cy="584773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pPr algn="ctr"/>
              <a:r>
                <a:rPr lang="ru-RU" sz="3000" dirty="0" smtClean="0">
                  <a:solidFill>
                    <a:schemeClr val="accent4">
                      <a:lumMod val="75000"/>
                    </a:schemeClr>
                  </a:solidFill>
                  <a:latin typeface="Arial Narrow" pitchFamily="34" charset="0"/>
                  <a:cs typeface="Arial" panose="020B0604020202020204" pitchFamily="34" charset="0"/>
                </a:rPr>
                <a:t>2 349,3</a:t>
              </a:r>
              <a:endParaRPr lang="ru-RU" sz="3000" dirty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Прямоугольник 221"/>
            <p:cNvSpPr/>
            <p:nvPr/>
          </p:nvSpPr>
          <p:spPr>
            <a:xfrm>
              <a:off x="11057100" y="6085043"/>
              <a:ext cx="947561" cy="400108"/>
            </a:xfrm>
            <a:prstGeom prst="rect">
              <a:avLst/>
            </a:prstGeom>
          </p:spPr>
          <p:txBody>
            <a:bodyPr wrap="none" lIns="121917" tIns="60959" rIns="121917" bIns="60959">
              <a:spAutoFit/>
            </a:bodyPr>
            <a:lstStyle/>
            <a:p>
              <a:pPr algn="r"/>
              <a:r>
                <a:rPr lang="ru-RU" b="1" spc="-107" dirty="0" err="1">
                  <a:solidFill>
                    <a:schemeClr val="accent4">
                      <a:lumMod val="75000"/>
                    </a:schemeClr>
                  </a:solidFill>
                  <a:latin typeface="Arial Narrow" pitchFamily="34" charset="0"/>
                </a:rPr>
                <a:t>тыс</a:t>
              </a:r>
              <a:r>
                <a:rPr lang="ru-RU" b="1" spc="-107" dirty="0">
                  <a:solidFill>
                    <a:schemeClr val="accent4">
                      <a:lumMod val="75000"/>
                    </a:schemeClr>
                  </a:solidFill>
                  <a:latin typeface="Arial Narrow" pitchFamily="34" charset="0"/>
                </a:rPr>
                <a:t> руб.</a:t>
              </a:r>
            </a:p>
          </p:txBody>
        </p:sp>
      </p:grpSp>
      <p:grpSp>
        <p:nvGrpSpPr>
          <p:cNvPr id="22" name="Группа 222"/>
          <p:cNvGrpSpPr/>
          <p:nvPr/>
        </p:nvGrpSpPr>
        <p:grpSpPr>
          <a:xfrm>
            <a:off x="10710324" y="5582773"/>
            <a:ext cx="1296183" cy="752046"/>
            <a:chOff x="10974527" y="5733105"/>
            <a:chExt cx="1296183" cy="752046"/>
          </a:xfrm>
        </p:grpSpPr>
        <p:sp>
          <p:nvSpPr>
            <p:cNvPr id="224" name="TextBox 223"/>
            <p:cNvSpPr txBox="1"/>
            <p:nvPr/>
          </p:nvSpPr>
          <p:spPr>
            <a:xfrm>
              <a:off x="10974527" y="5733105"/>
              <a:ext cx="1296183" cy="584773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pPr algn="ctr"/>
              <a:r>
                <a:rPr lang="ru-RU" sz="3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Narrow" pitchFamily="34" charset="0"/>
                  <a:cs typeface="Arial" panose="020B0604020202020204" pitchFamily="34" charset="0"/>
                </a:rPr>
                <a:t>1 428,3</a:t>
              </a:r>
              <a:endParaRPr lang="ru-RU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11057100" y="6085043"/>
              <a:ext cx="947561" cy="400108"/>
            </a:xfrm>
            <a:prstGeom prst="rect">
              <a:avLst/>
            </a:prstGeom>
          </p:spPr>
          <p:txBody>
            <a:bodyPr wrap="none" lIns="121917" tIns="60959" rIns="121917" bIns="60959">
              <a:spAutoFit/>
            </a:bodyPr>
            <a:lstStyle/>
            <a:p>
              <a:pPr algn="r"/>
              <a:r>
                <a:rPr lang="ru-RU" b="1" spc="-107" dirty="0" err="1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Narrow" pitchFamily="34" charset="0"/>
                </a:rPr>
                <a:t>тыс</a:t>
              </a:r>
              <a:r>
                <a:rPr lang="ru-RU" b="1" spc="-107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Narrow" pitchFamily="34" charset="0"/>
                </a:rPr>
                <a:t> руб.</a:t>
              </a:r>
            </a:p>
          </p:txBody>
        </p:sp>
      </p:grpSp>
      <p:graphicFrame>
        <p:nvGraphicFramePr>
          <p:cNvPr id="75" name="Диаграмма 74"/>
          <p:cNvGraphicFramePr/>
          <p:nvPr>
            <p:extLst>
              <p:ext uri="{D42A27DB-BD31-4B8C-83A1-F6EECF244321}">
                <p14:modId xmlns="" xmlns:p14="http://schemas.microsoft.com/office/powerpoint/2010/main" val="3570653535"/>
              </p:ext>
            </p:extLst>
          </p:nvPr>
        </p:nvGraphicFramePr>
        <p:xfrm>
          <a:off x="119405" y="2109270"/>
          <a:ext cx="7448530" cy="2321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6" name="TextBox 225"/>
          <p:cNvSpPr txBox="1"/>
          <p:nvPr/>
        </p:nvSpPr>
        <p:spPr>
          <a:xfrm>
            <a:off x="-80590" y="4082734"/>
            <a:ext cx="688651" cy="456533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>
            <a:defPPr>
              <a:defRPr lang="ru-RU"/>
            </a:defPPr>
            <a:lvl1pPr algn="ctr">
              <a:lnSpc>
                <a:spcPts val="1500"/>
              </a:lnSpc>
              <a:defRPr b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ts val="1300"/>
              </a:lnSpc>
            </a:pPr>
            <a:r>
              <a:rPr lang="ru-RU" sz="1500" dirty="0" err="1">
                <a:solidFill>
                  <a:schemeClr val="tx1"/>
                </a:solidFill>
              </a:rPr>
              <a:t>тыс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ts val="1300"/>
              </a:lnSpc>
            </a:pPr>
            <a:r>
              <a:rPr lang="ru-RU" sz="1500" dirty="0">
                <a:solidFill>
                  <a:schemeClr val="tx1"/>
                </a:solidFill>
              </a:rPr>
              <a:t>руб.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-149754" y="2363372"/>
            <a:ext cx="815213" cy="289821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>
            <a:defPPr>
              <a:defRPr lang="ru-RU"/>
            </a:defPPr>
            <a:lvl1pPr algn="ctr">
              <a:lnSpc>
                <a:spcPts val="1500"/>
              </a:lnSpc>
              <a:defRPr b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ts val="1300"/>
              </a:lnSpc>
            </a:pPr>
            <a:r>
              <a:rPr lang="ru-RU" sz="1500" dirty="0">
                <a:solidFill>
                  <a:schemeClr val="tx1"/>
                </a:solidFill>
              </a:rPr>
              <a:t>ед.</a:t>
            </a:r>
          </a:p>
        </p:txBody>
      </p:sp>
      <p:graphicFrame>
        <p:nvGraphicFramePr>
          <p:cNvPr id="71" name="Диаграмма 70"/>
          <p:cNvGraphicFramePr/>
          <p:nvPr>
            <p:extLst>
              <p:ext uri="{D42A27DB-BD31-4B8C-83A1-F6EECF244321}">
                <p14:modId xmlns="" xmlns:p14="http://schemas.microsoft.com/office/powerpoint/2010/main" val="2805173949"/>
              </p:ext>
            </p:extLst>
          </p:nvPr>
        </p:nvGraphicFramePr>
        <p:xfrm>
          <a:off x="-483652" y="779585"/>
          <a:ext cx="8256641" cy="1593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4" name="Freeform 33"/>
          <p:cNvSpPr>
            <a:spLocks/>
          </p:cNvSpPr>
          <p:nvPr/>
        </p:nvSpPr>
        <p:spPr bwMode="auto">
          <a:xfrm rot="5400000">
            <a:off x="93572" y="625663"/>
            <a:ext cx="724721" cy="640057"/>
          </a:xfrm>
          <a:custGeom>
            <a:avLst/>
            <a:gdLst/>
            <a:ahLst/>
            <a:cxnLst>
              <a:cxn ang="0">
                <a:pos x="113" y="0"/>
              </a:cxn>
              <a:cxn ang="0">
                <a:pos x="29" y="54"/>
              </a:cxn>
              <a:cxn ang="0">
                <a:pos x="45" y="54"/>
              </a:cxn>
              <a:cxn ang="0">
                <a:pos x="113" y="14"/>
              </a:cxn>
              <a:cxn ang="0">
                <a:pos x="190" y="89"/>
              </a:cxn>
              <a:cxn ang="0">
                <a:pos x="113" y="166"/>
              </a:cxn>
              <a:cxn ang="0">
                <a:pos x="40" y="116"/>
              </a:cxn>
              <a:cxn ang="0">
                <a:pos x="64" y="116"/>
              </a:cxn>
              <a:cxn ang="0">
                <a:pos x="31" y="64"/>
              </a:cxn>
              <a:cxn ang="0">
                <a:pos x="0" y="116"/>
              </a:cxn>
              <a:cxn ang="0">
                <a:pos x="26" y="116"/>
              </a:cxn>
              <a:cxn ang="0">
                <a:pos x="113" y="180"/>
              </a:cxn>
              <a:cxn ang="0">
                <a:pos x="204" y="90"/>
              </a:cxn>
              <a:cxn ang="0">
                <a:pos x="113" y="0"/>
              </a:cxn>
            </a:cxnLst>
            <a:rect l="0" t="0" r="r" b="b"/>
            <a:pathLst>
              <a:path w="204" h="180">
                <a:moveTo>
                  <a:pt x="113" y="0"/>
                </a:moveTo>
                <a:cubicBezTo>
                  <a:pt x="76" y="0"/>
                  <a:pt x="43" y="22"/>
                  <a:pt x="29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57" y="30"/>
                  <a:pt x="83" y="14"/>
                  <a:pt x="113" y="14"/>
                </a:cubicBezTo>
                <a:cubicBezTo>
                  <a:pt x="155" y="13"/>
                  <a:pt x="189" y="47"/>
                  <a:pt x="190" y="89"/>
                </a:cubicBezTo>
                <a:cubicBezTo>
                  <a:pt x="190" y="131"/>
                  <a:pt x="156" y="166"/>
                  <a:pt x="113" y="166"/>
                </a:cubicBezTo>
                <a:cubicBezTo>
                  <a:pt x="80" y="166"/>
                  <a:pt x="52" y="145"/>
                  <a:pt x="40" y="116"/>
                </a:cubicBezTo>
                <a:cubicBezTo>
                  <a:pt x="64" y="116"/>
                  <a:pt x="64" y="116"/>
                  <a:pt x="64" y="116"/>
                </a:cubicBezTo>
                <a:cubicBezTo>
                  <a:pt x="31" y="64"/>
                  <a:pt x="31" y="64"/>
                  <a:pt x="31" y="64"/>
                </a:cubicBezTo>
                <a:cubicBezTo>
                  <a:pt x="0" y="116"/>
                  <a:pt x="0" y="116"/>
                  <a:pt x="0" y="116"/>
                </a:cubicBezTo>
                <a:cubicBezTo>
                  <a:pt x="26" y="116"/>
                  <a:pt x="26" y="116"/>
                  <a:pt x="26" y="116"/>
                </a:cubicBezTo>
                <a:cubicBezTo>
                  <a:pt x="37" y="152"/>
                  <a:pt x="72" y="180"/>
                  <a:pt x="113" y="180"/>
                </a:cubicBezTo>
                <a:cubicBezTo>
                  <a:pt x="164" y="180"/>
                  <a:pt x="204" y="139"/>
                  <a:pt x="204" y="90"/>
                </a:cubicBezTo>
                <a:cubicBezTo>
                  <a:pt x="204" y="40"/>
                  <a:pt x="164" y="0"/>
                  <a:pt x="113" y="0"/>
                </a:cubicBezTo>
                <a:close/>
              </a:path>
            </a:pathLst>
          </a:custGeom>
          <a:solidFill>
            <a:srgbClr val="93BFC9"/>
          </a:solidFill>
          <a:ln w="12700" cap="flat">
            <a:noFill/>
            <a:prstDash val="solid"/>
            <a:round/>
            <a:headEnd/>
            <a:tailEnd/>
          </a:ln>
        </p:spPr>
        <p:txBody>
          <a:bodyPr/>
          <a:lstStyle/>
          <a:p>
            <a:pPr defTabSz="9143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pSp>
        <p:nvGrpSpPr>
          <p:cNvPr id="23" name="Группа 19"/>
          <p:cNvGrpSpPr/>
          <p:nvPr/>
        </p:nvGrpSpPr>
        <p:grpSpPr>
          <a:xfrm>
            <a:off x="219985" y="817583"/>
            <a:ext cx="468504" cy="416152"/>
            <a:chOff x="2715760" y="-882127"/>
            <a:chExt cx="517146" cy="459359"/>
          </a:xfrm>
        </p:grpSpPr>
        <p:grpSp>
          <p:nvGrpSpPr>
            <p:cNvPr id="24" name="Группа 1516"/>
            <p:cNvGrpSpPr/>
            <p:nvPr/>
          </p:nvGrpSpPr>
          <p:grpSpPr>
            <a:xfrm>
              <a:off x="2715760" y="-815133"/>
              <a:ext cx="517146" cy="392365"/>
              <a:chOff x="803275" y="3441700"/>
              <a:chExt cx="592138" cy="449262"/>
            </a:xfrm>
            <a:noFill/>
          </p:grpSpPr>
          <p:sp>
            <p:nvSpPr>
              <p:cNvPr id="246" name="Freeform 555"/>
              <p:cNvSpPr>
                <a:spLocks/>
              </p:cNvSpPr>
              <p:nvPr/>
            </p:nvSpPr>
            <p:spPr bwMode="auto">
              <a:xfrm>
                <a:off x="1244600" y="3441700"/>
                <a:ext cx="150813" cy="288925"/>
              </a:xfrm>
              <a:custGeom>
                <a:avLst/>
                <a:gdLst>
                  <a:gd name="T0" fmla="*/ 0 w 421"/>
                  <a:gd name="T1" fmla="*/ 571 h 803"/>
                  <a:gd name="T2" fmla="*/ 94 w 421"/>
                  <a:gd name="T3" fmla="*/ 803 h 803"/>
                  <a:gd name="T4" fmla="*/ 346 w 421"/>
                  <a:gd name="T5" fmla="*/ 706 h 803"/>
                  <a:gd name="T6" fmla="*/ 259 w 421"/>
                  <a:gd name="T7" fmla="*/ 664 h 803"/>
                  <a:gd name="T8" fmla="*/ 85 w 421"/>
                  <a:gd name="T9" fmla="*/ 0 h 803"/>
                  <a:gd name="T10" fmla="*/ 14 w 421"/>
                  <a:gd name="T11" fmla="*/ 133 h 803"/>
                  <a:gd name="T12" fmla="*/ 88 w 421"/>
                  <a:gd name="T13" fmla="*/ 600 h 803"/>
                  <a:gd name="T14" fmla="*/ 84 w 421"/>
                  <a:gd name="T15" fmla="*/ 605 h 803"/>
                  <a:gd name="T16" fmla="*/ 0 w 421"/>
                  <a:gd name="T17" fmla="*/ 571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1" h="803">
                    <a:moveTo>
                      <a:pt x="0" y="571"/>
                    </a:moveTo>
                    <a:lnTo>
                      <a:pt x="94" y="803"/>
                    </a:lnTo>
                    <a:lnTo>
                      <a:pt x="346" y="706"/>
                    </a:lnTo>
                    <a:lnTo>
                      <a:pt x="259" y="664"/>
                    </a:lnTo>
                    <a:cubicBezTo>
                      <a:pt x="259" y="664"/>
                      <a:pt x="421" y="282"/>
                      <a:pt x="85" y="0"/>
                    </a:cubicBezTo>
                    <a:lnTo>
                      <a:pt x="14" y="133"/>
                    </a:lnTo>
                    <a:cubicBezTo>
                      <a:pt x="14" y="133"/>
                      <a:pt x="230" y="410"/>
                      <a:pt x="88" y="600"/>
                    </a:cubicBezTo>
                    <a:cubicBezTo>
                      <a:pt x="87" y="601"/>
                      <a:pt x="86" y="603"/>
                      <a:pt x="84" y="605"/>
                    </a:cubicBezTo>
                    <a:lnTo>
                      <a:pt x="0" y="571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7" name="Freeform 556"/>
              <p:cNvSpPr>
                <a:spLocks/>
              </p:cNvSpPr>
              <p:nvPr/>
            </p:nvSpPr>
            <p:spPr bwMode="auto">
              <a:xfrm>
                <a:off x="962025" y="3729037"/>
                <a:ext cx="288925" cy="161925"/>
              </a:xfrm>
              <a:custGeom>
                <a:avLst/>
                <a:gdLst>
                  <a:gd name="T0" fmla="*/ 242 w 800"/>
                  <a:gd name="T1" fmla="*/ 0 h 450"/>
                  <a:gd name="T2" fmla="*/ 0 w 800"/>
                  <a:gd name="T3" fmla="*/ 68 h 450"/>
                  <a:gd name="T4" fmla="*/ 71 w 800"/>
                  <a:gd name="T5" fmla="*/ 330 h 450"/>
                  <a:gd name="T6" fmla="*/ 122 w 800"/>
                  <a:gd name="T7" fmla="*/ 248 h 450"/>
                  <a:gd name="T8" fmla="*/ 800 w 800"/>
                  <a:gd name="T9" fmla="*/ 146 h 450"/>
                  <a:gd name="T10" fmla="*/ 675 w 800"/>
                  <a:gd name="T11" fmla="*/ 60 h 450"/>
                  <a:gd name="T12" fmla="*/ 204 w 800"/>
                  <a:gd name="T13" fmla="*/ 85 h 450"/>
                  <a:gd name="T14" fmla="*/ 199 w 800"/>
                  <a:gd name="T15" fmla="*/ 81 h 450"/>
                  <a:gd name="T16" fmla="*/ 242 w 800"/>
                  <a:gd name="T17" fmla="*/ 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0" h="450">
                    <a:moveTo>
                      <a:pt x="242" y="0"/>
                    </a:moveTo>
                    <a:lnTo>
                      <a:pt x="0" y="68"/>
                    </a:lnTo>
                    <a:lnTo>
                      <a:pt x="71" y="330"/>
                    </a:lnTo>
                    <a:lnTo>
                      <a:pt x="122" y="248"/>
                    </a:lnTo>
                    <a:cubicBezTo>
                      <a:pt x="122" y="248"/>
                      <a:pt x="484" y="450"/>
                      <a:pt x="800" y="146"/>
                    </a:cubicBezTo>
                    <a:lnTo>
                      <a:pt x="675" y="60"/>
                    </a:lnTo>
                    <a:cubicBezTo>
                      <a:pt x="675" y="60"/>
                      <a:pt x="377" y="246"/>
                      <a:pt x="204" y="85"/>
                    </a:cubicBezTo>
                    <a:cubicBezTo>
                      <a:pt x="202" y="84"/>
                      <a:pt x="201" y="82"/>
                      <a:pt x="199" y="81"/>
                    </a:cubicBezTo>
                    <a:lnTo>
                      <a:pt x="24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8" name="Freeform 557"/>
              <p:cNvSpPr>
                <a:spLocks/>
              </p:cNvSpPr>
              <p:nvPr/>
            </p:nvSpPr>
            <p:spPr bwMode="auto">
              <a:xfrm>
                <a:off x="803275" y="3451225"/>
                <a:ext cx="157163" cy="288925"/>
              </a:xfrm>
              <a:custGeom>
                <a:avLst/>
                <a:gdLst>
                  <a:gd name="T0" fmla="*/ 435 w 435"/>
                  <a:gd name="T1" fmla="*/ 237 h 802"/>
                  <a:gd name="T2" fmla="*/ 354 w 435"/>
                  <a:gd name="T3" fmla="*/ 0 h 802"/>
                  <a:gd name="T4" fmla="*/ 96 w 435"/>
                  <a:gd name="T5" fmla="*/ 84 h 802"/>
                  <a:gd name="T6" fmla="*/ 181 w 435"/>
                  <a:gd name="T7" fmla="*/ 131 h 802"/>
                  <a:gd name="T8" fmla="*/ 320 w 435"/>
                  <a:gd name="T9" fmla="*/ 802 h 802"/>
                  <a:gd name="T10" fmla="*/ 399 w 435"/>
                  <a:gd name="T11" fmla="*/ 673 h 802"/>
                  <a:gd name="T12" fmla="*/ 349 w 435"/>
                  <a:gd name="T13" fmla="*/ 204 h 802"/>
                  <a:gd name="T14" fmla="*/ 353 w 435"/>
                  <a:gd name="T15" fmla="*/ 199 h 802"/>
                  <a:gd name="T16" fmla="*/ 435 w 435"/>
                  <a:gd name="T17" fmla="*/ 237 h 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5" h="802">
                    <a:moveTo>
                      <a:pt x="435" y="237"/>
                    </a:moveTo>
                    <a:lnTo>
                      <a:pt x="354" y="0"/>
                    </a:lnTo>
                    <a:lnTo>
                      <a:pt x="96" y="84"/>
                    </a:lnTo>
                    <a:lnTo>
                      <a:pt x="181" y="131"/>
                    </a:lnTo>
                    <a:cubicBezTo>
                      <a:pt x="181" y="131"/>
                      <a:pt x="0" y="503"/>
                      <a:pt x="320" y="802"/>
                    </a:cubicBezTo>
                    <a:lnTo>
                      <a:pt x="399" y="673"/>
                    </a:lnTo>
                    <a:cubicBezTo>
                      <a:pt x="399" y="673"/>
                      <a:pt x="197" y="386"/>
                      <a:pt x="349" y="204"/>
                    </a:cubicBezTo>
                    <a:cubicBezTo>
                      <a:pt x="350" y="202"/>
                      <a:pt x="351" y="200"/>
                      <a:pt x="353" y="199"/>
                    </a:cubicBezTo>
                    <a:lnTo>
                      <a:pt x="435" y="237"/>
                    </a:ln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5" name="Группа 112"/>
            <p:cNvGrpSpPr/>
            <p:nvPr/>
          </p:nvGrpSpPr>
          <p:grpSpPr>
            <a:xfrm>
              <a:off x="2888596" y="-882127"/>
              <a:ext cx="179911" cy="274424"/>
              <a:chOff x="234275" y="3611394"/>
              <a:chExt cx="142242" cy="216967"/>
            </a:xfrm>
          </p:grpSpPr>
          <p:sp>
            <p:nvSpPr>
              <p:cNvPr id="253" name="Freeform 7"/>
              <p:cNvSpPr>
                <a:spLocks noEditPoints="1"/>
              </p:cNvSpPr>
              <p:nvPr/>
            </p:nvSpPr>
            <p:spPr bwMode="auto">
              <a:xfrm>
                <a:off x="235344" y="3661520"/>
                <a:ext cx="139568" cy="166841"/>
              </a:xfrm>
              <a:custGeom>
                <a:avLst/>
                <a:gdLst>
                  <a:gd name="T0" fmla="*/ 1208 w 1327"/>
                  <a:gd name="T1" fmla="*/ 0 h 1548"/>
                  <a:gd name="T2" fmla="*/ 119 w 1327"/>
                  <a:gd name="T3" fmla="*/ 0 h 1548"/>
                  <a:gd name="T4" fmla="*/ 0 w 1327"/>
                  <a:gd name="T5" fmla="*/ 119 h 1548"/>
                  <a:gd name="T6" fmla="*/ 0 w 1327"/>
                  <a:gd name="T7" fmla="*/ 1429 h 1548"/>
                  <a:gd name="T8" fmla="*/ 119 w 1327"/>
                  <a:gd name="T9" fmla="*/ 1548 h 1548"/>
                  <a:gd name="T10" fmla="*/ 1208 w 1327"/>
                  <a:gd name="T11" fmla="*/ 1548 h 1548"/>
                  <a:gd name="T12" fmla="*/ 1327 w 1327"/>
                  <a:gd name="T13" fmla="*/ 1429 h 1548"/>
                  <a:gd name="T14" fmla="*/ 1327 w 1327"/>
                  <a:gd name="T15" fmla="*/ 119 h 1548"/>
                  <a:gd name="T16" fmla="*/ 1208 w 1327"/>
                  <a:gd name="T17" fmla="*/ 0 h 1548"/>
                  <a:gd name="T18" fmla="*/ 397 w 1327"/>
                  <a:gd name="T19" fmla="*/ 1310 h 1548"/>
                  <a:gd name="T20" fmla="*/ 397 w 1327"/>
                  <a:gd name="T21" fmla="*/ 1310 h 1548"/>
                  <a:gd name="T22" fmla="*/ 304 w 1327"/>
                  <a:gd name="T23" fmla="*/ 1402 h 1548"/>
                  <a:gd name="T24" fmla="*/ 212 w 1327"/>
                  <a:gd name="T25" fmla="*/ 1310 h 1548"/>
                  <a:gd name="T26" fmla="*/ 212 w 1327"/>
                  <a:gd name="T27" fmla="*/ 348 h 1548"/>
                  <a:gd name="T28" fmla="*/ 304 w 1327"/>
                  <a:gd name="T29" fmla="*/ 256 h 1548"/>
                  <a:gd name="T30" fmla="*/ 397 w 1327"/>
                  <a:gd name="T31" fmla="*/ 348 h 1548"/>
                  <a:gd name="T32" fmla="*/ 397 w 1327"/>
                  <a:gd name="T33" fmla="*/ 1310 h 1548"/>
                  <a:gd name="T34" fmla="*/ 754 w 1327"/>
                  <a:gd name="T35" fmla="*/ 1310 h 1548"/>
                  <a:gd name="T36" fmla="*/ 754 w 1327"/>
                  <a:gd name="T37" fmla="*/ 1310 h 1548"/>
                  <a:gd name="T38" fmla="*/ 662 w 1327"/>
                  <a:gd name="T39" fmla="*/ 1402 h 1548"/>
                  <a:gd name="T40" fmla="*/ 569 w 1327"/>
                  <a:gd name="T41" fmla="*/ 1310 h 1548"/>
                  <a:gd name="T42" fmla="*/ 569 w 1327"/>
                  <a:gd name="T43" fmla="*/ 348 h 1548"/>
                  <a:gd name="T44" fmla="*/ 662 w 1327"/>
                  <a:gd name="T45" fmla="*/ 256 h 1548"/>
                  <a:gd name="T46" fmla="*/ 754 w 1327"/>
                  <a:gd name="T47" fmla="*/ 348 h 1548"/>
                  <a:gd name="T48" fmla="*/ 754 w 1327"/>
                  <a:gd name="T49" fmla="*/ 1310 h 1548"/>
                  <a:gd name="T50" fmla="*/ 1111 w 1327"/>
                  <a:gd name="T51" fmla="*/ 1310 h 1548"/>
                  <a:gd name="T52" fmla="*/ 1111 w 1327"/>
                  <a:gd name="T53" fmla="*/ 1310 h 1548"/>
                  <a:gd name="T54" fmla="*/ 1019 w 1327"/>
                  <a:gd name="T55" fmla="*/ 1402 h 1548"/>
                  <a:gd name="T56" fmla="*/ 926 w 1327"/>
                  <a:gd name="T57" fmla="*/ 1310 h 1548"/>
                  <a:gd name="T58" fmla="*/ 926 w 1327"/>
                  <a:gd name="T59" fmla="*/ 348 h 1548"/>
                  <a:gd name="T60" fmla="*/ 1019 w 1327"/>
                  <a:gd name="T61" fmla="*/ 256 h 1548"/>
                  <a:gd name="T62" fmla="*/ 1111 w 1327"/>
                  <a:gd name="T63" fmla="*/ 348 h 1548"/>
                  <a:gd name="T64" fmla="*/ 1111 w 1327"/>
                  <a:gd name="T65" fmla="*/ 1310 h 1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27" h="1548">
                    <a:moveTo>
                      <a:pt x="1208" y="0"/>
                    </a:moveTo>
                    <a:lnTo>
                      <a:pt x="119" y="0"/>
                    </a:lnTo>
                    <a:cubicBezTo>
                      <a:pt x="54" y="0"/>
                      <a:pt x="0" y="54"/>
                      <a:pt x="0" y="119"/>
                    </a:cubicBezTo>
                    <a:lnTo>
                      <a:pt x="0" y="1429"/>
                    </a:lnTo>
                    <a:cubicBezTo>
                      <a:pt x="0" y="1494"/>
                      <a:pt x="54" y="1548"/>
                      <a:pt x="119" y="1548"/>
                    </a:cubicBezTo>
                    <a:lnTo>
                      <a:pt x="1208" y="1548"/>
                    </a:lnTo>
                    <a:cubicBezTo>
                      <a:pt x="1274" y="1548"/>
                      <a:pt x="1327" y="1494"/>
                      <a:pt x="1327" y="1429"/>
                    </a:cubicBezTo>
                    <a:lnTo>
                      <a:pt x="1327" y="119"/>
                    </a:lnTo>
                    <a:cubicBezTo>
                      <a:pt x="1327" y="54"/>
                      <a:pt x="1274" y="0"/>
                      <a:pt x="1208" y="0"/>
                    </a:cubicBezTo>
                    <a:close/>
                    <a:moveTo>
                      <a:pt x="397" y="1310"/>
                    </a:moveTo>
                    <a:lnTo>
                      <a:pt x="397" y="1310"/>
                    </a:lnTo>
                    <a:cubicBezTo>
                      <a:pt x="397" y="1361"/>
                      <a:pt x="355" y="1402"/>
                      <a:pt x="304" y="1402"/>
                    </a:cubicBezTo>
                    <a:cubicBezTo>
                      <a:pt x="253" y="1402"/>
                      <a:pt x="212" y="1361"/>
                      <a:pt x="212" y="1310"/>
                    </a:cubicBezTo>
                    <a:lnTo>
                      <a:pt x="212" y="348"/>
                    </a:lnTo>
                    <a:cubicBezTo>
                      <a:pt x="212" y="297"/>
                      <a:pt x="253" y="256"/>
                      <a:pt x="304" y="256"/>
                    </a:cubicBezTo>
                    <a:cubicBezTo>
                      <a:pt x="355" y="256"/>
                      <a:pt x="397" y="297"/>
                      <a:pt x="397" y="348"/>
                    </a:cubicBezTo>
                    <a:lnTo>
                      <a:pt x="397" y="1310"/>
                    </a:lnTo>
                    <a:close/>
                    <a:moveTo>
                      <a:pt x="754" y="1310"/>
                    </a:moveTo>
                    <a:lnTo>
                      <a:pt x="754" y="1310"/>
                    </a:lnTo>
                    <a:cubicBezTo>
                      <a:pt x="754" y="1361"/>
                      <a:pt x="713" y="1402"/>
                      <a:pt x="662" y="1402"/>
                    </a:cubicBezTo>
                    <a:cubicBezTo>
                      <a:pt x="611" y="1402"/>
                      <a:pt x="569" y="1361"/>
                      <a:pt x="569" y="1310"/>
                    </a:cubicBezTo>
                    <a:lnTo>
                      <a:pt x="569" y="348"/>
                    </a:lnTo>
                    <a:cubicBezTo>
                      <a:pt x="569" y="297"/>
                      <a:pt x="611" y="256"/>
                      <a:pt x="662" y="256"/>
                    </a:cubicBezTo>
                    <a:cubicBezTo>
                      <a:pt x="713" y="256"/>
                      <a:pt x="754" y="297"/>
                      <a:pt x="754" y="348"/>
                    </a:cubicBezTo>
                    <a:lnTo>
                      <a:pt x="754" y="1310"/>
                    </a:lnTo>
                    <a:close/>
                    <a:moveTo>
                      <a:pt x="1111" y="1310"/>
                    </a:moveTo>
                    <a:lnTo>
                      <a:pt x="1111" y="1310"/>
                    </a:lnTo>
                    <a:cubicBezTo>
                      <a:pt x="1111" y="1361"/>
                      <a:pt x="1070" y="1402"/>
                      <a:pt x="1019" y="1402"/>
                    </a:cubicBezTo>
                    <a:cubicBezTo>
                      <a:pt x="968" y="1402"/>
                      <a:pt x="926" y="1361"/>
                      <a:pt x="926" y="1310"/>
                    </a:cubicBezTo>
                    <a:lnTo>
                      <a:pt x="926" y="348"/>
                    </a:lnTo>
                    <a:cubicBezTo>
                      <a:pt x="926" y="297"/>
                      <a:pt x="968" y="256"/>
                      <a:pt x="1019" y="256"/>
                    </a:cubicBezTo>
                    <a:cubicBezTo>
                      <a:pt x="1070" y="256"/>
                      <a:pt x="1111" y="297"/>
                      <a:pt x="1111" y="348"/>
                    </a:cubicBezTo>
                    <a:lnTo>
                      <a:pt x="1111" y="1310"/>
                    </a:lnTo>
                    <a:close/>
                  </a:path>
                </a:pathLst>
              </a:cu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u="sng"/>
              </a:p>
            </p:txBody>
          </p:sp>
          <p:sp>
            <p:nvSpPr>
              <p:cNvPr id="254" name="Freeform 8"/>
              <p:cNvSpPr>
                <a:spLocks/>
              </p:cNvSpPr>
              <p:nvPr/>
            </p:nvSpPr>
            <p:spPr bwMode="auto">
              <a:xfrm>
                <a:off x="234275" y="3611394"/>
                <a:ext cx="142242" cy="28342"/>
              </a:xfrm>
              <a:custGeom>
                <a:avLst/>
                <a:gdLst>
                  <a:gd name="T0" fmla="*/ 1259 w 1349"/>
                  <a:gd name="T1" fmla="*/ 84 h 265"/>
                  <a:gd name="T2" fmla="*/ 934 w 1349"/>
                  <a:gd name="T3" fmla="*/ 84 h 265"/>
                  <a:gd name="T4" fmla="*/ 935 w 1349"/>
                  <a:gd name="T5" fmla="*/ 71 h 265"/>
                  <a:gd name="T6" fmla="*/ 864 w 1349"/>
                  <a:gd name="T7" fmla="*/ 0 h 265"/>
                  <a:gd name="T8" fmla="*/ 485 w 1349"/>
                  <a:gd name="T9" fmla="*/ 0 h 265"/>
                  <a:gd name="T10" fmla="*/ 415 w 1349"/>
                  <a:gd name="T11" fmla="*/ 71 h 265"/>
                  <a:gd name="T12" fmla="*/ 416 w 1349"/>
                  <a:gd name="T13" fmla="*/ 84 h 265"/>
                  <a:gd name="T14" fmla="*/ 90 w 1349"/>
                  <a:gd name="T15" fmla="*/ 84 h 265"/>
                  <a:gd name="T16" fmla="*/ 0 w 1349"/>
                  <a:gd name="T17" fmla="*/ 174 h 265"/>
                  <a:gd name="T18" fmla="*/ 90 w 1349"/>
                  <a:gd name="T19" fmla="*/ 265 h 265"/>
                  <a:gd name="T20" fmla="*/ 1259 w 1349"/>
                  <a:gd name="T21" fmla="*/ 265 h 265"/>
                  <a:gd name="T22" fmla="*/ 1349 w 1349"/>
                  <a:gd name="T23" fmla="*/ 174 h 265"/>
                  <a:gd name="T24" fmla="*/ 1259 w 1349"/>
                  <a:gd name="T25" fmla="*/ 84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49" h="265">
                    <a:moveTo>
                      <a:pt x="1259" y="84"/>
                    </a:moveTo>
                    <a:lnTo>
                      <a:pt x="934" y="84"/>
                    </a:lnTo>
                    <a:cubicBezTo>
                      <a:pt x="934" y="80"/>
                      <a:pt x="935" y="75"/>
                      <a:pt x="935" y="71"/>
                    </a:cubicBezTo>
                    <a:cubicBezTo>
                      <a:pt x="935" y="32"/>
                      <a:pt x="903" y="0"/>
                      <a:pt x="864" y="0"/>
                    </a:cubicBezTo>
                    <a:lnTo>
                      <a:pt x="485" y="0"/>
                    </a:lnTo>
                    <a:cubicBezTo>
                      <a:pt x="446" y="0"/>
                      <a:pt x="415" y="32"/>
                      <a:pt x="415" y="71"/>
                    </a:cubicBezTo>
                    <a:cubicBezTo>
                      <a:pt x="415" y="75"/>
                      <a:pt x="415" y="80"/>
                      <a:pt x="416" y="84"/>
                    </a:cubicBezTo>
                    <a:lnTo>
                      <a:pt x="90" y="84"/>
                    </a:lnTo>
                    <a:cubicBezTo>
                      <a:pt x="41" y="84"/>
                      <a:pt x="0" y="125"/>
                      <a:pt x="0" y="174"/>
                    </a:cubicBezTo>
                    <a:cubicBezTo>
                      <a:pt x="0" y="224"/>
                      <a:pt x="41" y="265"/>
                      <a:pt x="90" y="265"/>
                    </a:cubicBezTo>
                    <a:lnTo>
                      <a:pt x="1259" y="265"/>
                    </a:lnTo>
                    <a:cubicBezTo>
                      <a:pt x="1309" y="265"/>
                      <a:pt x="1349" y="224"/>
                      <a:pt x="1349" y="174"/>
                    </a:cubicBezTo>
                    <a:cubicBezTo>
                      <a:pt x="1349" y="125"/>
                      <a:pt x="1309" y="84"/>
                      <a:pt x="1259" y="84"/>
                    </a:cubicBezTo>
                    <a:close/>
                  </a:path>
                </a:pathLst>
              </a:cu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u="sng"/>
              </a:p>
            </p:txBody>
          </p:sp>
        </p:grpSp>
      </p:grpSp>
      <p:grpSp>
        <p:nvGrpSpPr>
          <p:cNvPr id="26" name="Группа 196"/>
          <p:cNvGrpSpPr/>
          <p:nvPr/>
        </p:nvGrpSpPr>
        <p:grpSpPr>
          <a:xfrm>
            <a:off x="-4234" y="6696876"/>
            <a:ext cx="12226299" cy="194923"/>
            <a:chOff x="538" y="6658717"/>
            <a:chExt cx="12226299" cy="194923"/>
          </a:xfrm>
        </p:grpSpPr>
        <p:sp>
          <p:nvSpPr>
            <p:cNvPr id="198" name="Прямоугольник 197"/>
            <p:cNvSpPr/>
            <p:nvPr/>
          </p:nvSpPr>
          <p:spPr>
            <a:xfrm rot="5400000">
              <a:off x="5377138" y="1364716"/>
              <a:ext cx="10800" cy="10764000"/>
            </a:xfrm>
            <a:prstGeom prst="rect">
              <a:avLst/>
            </a:prstGeom>
            <a:solidFill>
              <a:srgbClr val="A1BF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7567751" y="6658717"/>
              <a:ext cx="4659086" cy="19492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 defTabSz="914400">
                <a:lnSpc>
                  <a:spcPts val="800"/>
                </a:lnSpc>
                <a:buClr>
                  <a:schemeClr val="accent1"/>
                </a:buClr>
                <a:buSzPct val="100000"/>
                <a:buFont typeface="Symbol" pitchFamily="18" charset="2"/>
                <a:buNone/>
              </a:pPr>
              <a:r>
                <a:rPr lang="ru-RU" sz="1200" dirty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г. Архангельск– </a:t>
              </a:r>
              <a:r>
                <a:rPr lang="ru-RU" sz="1200" dirty="0" smtClean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15.05.2019</a:t>
              </a:r>
              <a:endParaRPr lang="ru-RU" sz="1200" dirty="0">
                <a:solidFill>
                  <a:srgbClr val="557D73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30" name="Прямая со стрелкой 229"/>
          <p:cNvCxnSpPr/>
          <p:nvPr/>
        </p:nvCxnSpPr>
        <p:spPr bwMode="auto">
          <a:xfrm rot="16200000">
            <a:off x="10255471" y="4917378"/>
            <a:ext cx="0" cy="72000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 стрелкой 230"/>
          <p:cNvCxnSpPr/>
          <p:nvPr/>
        </p:nvCxnSpPr>
        <p:spPr bwMode="auto">
          <a:xfrm rot="16200000">
            <a:off x="10301191" y="5593394"/>
            <a:ext cx="0" cy="72000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Овал 231"/>
          <p:cNvSpPr>
            <a:spLocks noChangeAspect="1"/>
          </p:cNvSpPr>
          <p:nvPr/>
        </p:nvSpPr>
        <p:spPr>
          <a:xfrm>
            <a:off x="8566915" y="5205435"/>
            <a:ext cx="144000" cy="144000"/>
          </a:xfrm>
          <a:prstGeom prst="ellipse">
            <a:avLst/>
          </a:prstGeom>
          <a:solidFill>
            <a:srgbClr val="745A94"/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233" name="Овал 232"/>
          <p:cNvSpPr>
            <a:spLocks noChangeAspect="1"/>
          </p:cNvSpPr>
          <p:nvPr/>
        </p:nvSpPr>
        <p:spPr>
          <a:xfrm>
            <a:off x="8585203" y="5878559"/>
            <a:ext cx="144000" cy="144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8850473" y="5136926"/>
            <a:ext cx="1003801" cy="27231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lnSpc>
                <a:spcPts val="1400"/>
              </a:lnSpc>
              <a:defRPr sz="16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наложено</a:t>
            </a:r>
          </a:p>
        </p:txBody>
      </p:sp>
    </p:spTree>
    <p:extLst>
      <p:ext uri="{BB962C8B-B14F-4D97-AF65-F5344CB8AC3E}">
        <p14:creationId xmlns="" xmlns:p14="http://schemas.microsoft.com/office/powerpoint/2010/main" val="324858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араллелограмм 53"/>
          <p:cNvSpPr/>
          <p:nvPr/>
        </p:nvSpPr>
        <p:spPr>
          <a:xfrm>
            <a:off x="11558493" y="0"/>
            <a:ext cx="633507" cy="18000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0" tIns="60940" rIns="121880" bIns="60940" rtlCol="0" anchor="ctr"/>
          <a:lstStyle/>
          <a:p>
            <a:pPr algn="ctr" defTabSz="945474"/>
            <a:fld id="{85422F85-3711-4FE9-8BA5-CA3C085153EA}" type="slidenum">
              <a:rPr lang="ru-RU" sz="10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45474"/>
              <a:t>5</a:t>
            </a:fld>
            <a:endParaRPr lang="ru-RU" sz="10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615"/>
          <p:cNvGrpSpPr/>
          <p:nvPr/>
        </p:nvGrpSpPr>
        <p:grpSpPr>
          <a:xfrm>
            <a:off x="-3156" y="282493"/>
            <a:ext cx="12205000" cy="229680"/>
            <a:chOff x="-7110079" y="1465263"/>
            <a:chExt cx="11266154" cy="212012"/>
          </a:xfrm>
          <a:solidFill>
            <a:srgbClr val="9BBEBE"/>
          </a:solidFill>
        </p:grpSpPr>
        <p:sp>
          <p:nvSpPr>
            <p:cNvPr id="57" name="Rectangle 114"/>
            <p:cNvSpPr>
              <a:spLocks noChangeArrowheads="1"/>
            </p:cNvSpPr>
            <p:nvPr/>
          </p:nvSpPr>
          <p:spPr bwMode="auto">
            <a:xfrm flipV="1">
              <a:off x="-7110079" y="1662875"/>
              <a:ext cx="9127388" cy="14400"/>
            </a:xfrm>
            <a:prstGeom prst="rect">
              <a:avLst/>
            </a:prstGeom>
            <a:solidFill>
              <a:srgbClr val="9B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srgbClr val="9BBEBE"/>
                </a:solidFill>
              </a:endParaRPr>
            </a:p>
          </p:txBody>
        </p:sp>
        <p:sp>
          <p:nvSpPr>
            <p:cNvPr id="58" name="Freeform 115"/>
            <p:cNvSpPr>
              <a:spLocks noEditPoints="1"/>
            </p:cNvSpPr>
            <p:nvPr/>
          </p:nvSpPr>
          <p:spPr bwMode="auto">
            <a:xfrm>
              <a:off x="2016125" y="1465263"/>
              <a:ext cx="2139950" cy="211137"/>
            </a:xfrm>
            <a:custGeom>
              <a:avLst/>
              <a:gdLst/>
              <a:ahLst/>
              <a:cxnLst>
                <a:cxn ang="0">
                  <a:pos x="610" y="34"/>
                </a:cxn>
                <a:cxn ang="0">
                  <a:pos x="592" y="32"/>
                </a:cxn>
                <a:cxn ang="0">
                  <a:pos x="569" y="36"/>
                </a:cxn>
                <a:cxn ang="0">
                  <a:pos x="584" y="59"/>
                </a:cxn>
                <a:cxn ang="0">
                  <a:pos x="544" y="34"/>
                </a:cxn>
                <a:cxn ang="0">
                  <a:pos x="464" y="39"/>
                </a:cxn>
                <a:cxn ang="0">
                  <a:pos x="440" y="14"/>
                </a:cxn>
                <a:cxn ang="0">
                  <a:pos x="386" y="59"/>
                </a:cxn>
                <a:cxn ang="0">
                  <a:pos x="316" y="34"/>
                </a:cxn>
                <a:cxn ang="0">
                  <a:pos x="300" y="22"/>
                </a:cxn>
                <a:cxn ang="0">
                  <a:pos x="279" y="14"/>
                </a:cxn>
                <a:cxn ang="0">
                  <a:pos x="275" y="28"/>
                </a:cxn>
                <a:cxn ang="0">
                  <a:pos x="252" y="22"/>
                </a:cxn>
                <a:cxn ang="0">
                  <a:pos x="211" y="20"/>
                </a:cxn>
                <a:cxn ang="0">
                  <a:pos x="191" y="44"/>
                </a:cxn>
                <a:cxn ang="0">
                  <a:pos x="180" y="10"/>
                </a:cxn>
                <a:cxn ang="0">
                  <a:pos x="154" y="8"/>
                </a:cxn>
                <a:cxn ang="0">
                  <a:pos x="142" y="58"/>
                </a:cxn>
                <a:cxn ang="0">
                  <a:pos x="131" y="58"/>
                </a:cxn>
                <a:cxn ang="0">
                  <a:pos x="112" y="34"/>
                </a:cxn>
                <a:cxn ang="0">
                  <a:pos x="88" y="47"/>
                </a:cxn>
                <a:cxn ang="0">
                  <a:pos x="69" y="36"/>
                </a:cxn>
                <a:cxn ang="0">
                  <a:pos x="44" y="38"/>
                </a:cxn>
                <a:cxn ang="0">
                  <a:pos x="17" y="56"/>
                </a:cxn>
                <a:cxn ang="0">
                  <a:pos x="18" y="60"/>
                </a:cxn>
                <a:cxn ang="0">
                  <a:pos x="44" y="43"/>
                </a:cxn>
                <a:cxn ang="0">
                  <a:pos x="67" y="40"/>
                </a:cxn>
                <a:cxn ang="0">
                  <a:pos x="88" y="52"/>
                </a:cxn>
                <a:cxn ang="0">
                  <a:pos x="114" y="43"/>
                </a:cxn>
                <a:cxn ang="0">
                  <a:pos x="133" y="62"/>
                </a:cxn>
                <a:cxn ang="0">
                  <a:pos x="140" y="62"/>
                </a:cxn>
                <a:cxn ang="0">
                  <a:pos x="151" y="14"/>
                </a:cxn>
                <a:cxn ang="0">
                  <a:pos x="176" y="12"/>
                </a:cxn>
                <a:cxn ang="0">
                  <a:pos x="191" y="64"/>
                </a:cxn>
                <a:cxn ang="0">
                  <a:pos x="207" y="8"/>
                </a:cxn>
                <a:cxn ang="0">
                  <a:pos x="222" y="16"/>
                </a:cxn>
                <a:cxn ang="0">
                  <a:pos x="227" y="48"/>
                </a:cxn>
                <a:cxn ang="0">
                  <a:pos x="268" y="48"/>
                </a:cxn>
                <a:cxn ang="0">
                  <a:pos x="276" y="61"/>
                </a:cxn>
                <a:cxn ang="0">
                  <a:pos x="279" y="30"/>
                </a:cxn>
                <a:cxn ang="0">
                  <a:pos x="283" y="16"/>
                </a:cxn>
                <a:cxn ang="0">
                  <a:pos x="296" y="24"/>
                </a:cxn>
                <a:cxn ang="0">
                  <a:pos x="301" y="36"/>
                </a:cxn>
                <a:cxn ang="0">
                  <a:pos x="314" y="63"/>
                </a:cxn>
                <a:cxn ang="0">
                  <a:pos x="377" y="33"/>
                </a:cxn>
                <a:cxn ang="0">
                  <a:pos x="390" y="61"/>
                </a:cxn>
                <a:cxn ang="0">
                  <a:pos x="446" y="63"/>
                </a:cxn>
                <a:cxn ang="0">
                  <a:pos x="468" y="36"/>
                </a:cxn>
                <a:cxn ang="0">
                  <a:pos x="560" y="61"/>
                </a:cxn>
                <a:cxn ang="0">
                  <a:pos x="588" y="61"/>
                </a:cxn>
                <a:cxn ang="0">
                  <a:pos x="608" y="63"/>
                </a:cxn>
                <a:cxn ang="0">
                  <a:pos x="612" y="59"/>
                </a:cxn>
                <a:cxn ang="0">
                  <a:pos x="244" y="37"/>
                </a:cxn>
                <a:cxn ang="0">
                  <a:pos x="238" y="37"/>
                </a:cxn>
                <a:cxn ang="0">
                  <a:pos x="256" y="32"/>
                </a:cxn>
                <a:cxn ang="0">
                  <a:pos x="272" y="45"/>
                </a:cxn>
                <a:cxn ang="0">
                  <a:pos x="316" y="39"/>
                </a:cxn>
                <a:cxn ang="0">
                  <a:pos x="591" y="49"/>
                </a:cxn>
                <a:cxn ang="0">
                  <a:pos x="591" y="44"/>
                </a:cxn>
                <a:cxn ang="0">
                  <a:pos x="604" y="42"/>
                </a:cxn>
                <a:cxn ang="0">
                  <a:pos x="603" y="44"/>
                </a:cxn>
              </a:cxnLst>
              <a:rect l="0" t="0" r="r" b="b"/>
              <a:pathLst>
                <a:path w="652" h="64">
                  <a:moveTo>
                    <a:pt x="612" y="59"/>
                  </a:moveTo>
                  <a:cubicBezTo>
                    <a:pt x="610" y="41"/>
                    <a:pt x="610" y="41"/>
                    <a:pt x="610" y="41"/>
                  </a:cubicBezTo>
                  <a:cubicBezTo>
                    <a:pt x="620" y="47"/>
                    <a:pt x="620" y="47"/>
                    <a:pt x="622" y="46"/>
                  </a:cubicBezTo>
                  <a:cubicBezTo>
                    <a:pt x="622" y="45"/>
                    <a:pt x="622" y="44"/>
                    <a:pt x="622" y="44"/>
                  </a:cubicBezTo>
                  <a:cubicBezTo>
                    <a:pt x="622" y="43"/>
                    <a:pt x="621" y="41"/>
                    <a:pt x="610" y="34"/>
                  </a:cubicBezTo>
                  <a:cubicBezTo>
                    <a:pt x="610" y="34"/>
                    <a:pt x="610" y="34"/>
                    <a:pt x="610" y="34"/>
                  </a:cubicBezTo>
                  <a:cubicBezTo>
                    <a:pt x="616" y="22"/>
                    <a:pt x="615" y="21"/>
                    <a:pt x="614" y="20"/>
                  </a:cubicBezTo>
                  <a:cubicBezTo>
                    <a:pt x="613" y="20"/>
                    <a:pt x="613" y="20"/>
                    <a:pt x="612" y="20"/>
                  </a:cubicBezTo>
                  <a:cubicBezTo>
                    <a:pt x="611" y="21"/>
                    <a:pt x="609" y="22"/>
                    <a:pt x="605" y="33"/>
                  </a:cubicBezTo>
                  <a:cubicBezTo>
                    <a:pt x="604" y="33"/>
                    <a:pt x="604" y="33"/>
                    <a:pt x="604" y="33"/>
                  </a:cubicBezTo>
                  <a:cubicBezTo>
                    <a:pt x="600" y="34"/>
                    <a:pt x="597" y="34"/>
                    <a:pt x="595" y="35"/>
                  </a:cubicBezTo>
                  <a:cubicBezTo>
                    <a:pt x="593" y="33"/>
                    <a:pt x="592" y="32"/>
                    <a:pt x="592" y="32"/>
                  </a:cubicBezTo>
                  <a:cubicBezTo>
                    <a:pt x="592" y="32"/>
                    <a:pt x="592" y="32"/>
                    <a:pt x="592" y="32"/>
                  </a:cubicBezTo>
                  <a:cubicBezTo>
                    <a:pt x="598" y="19"/>
                    <a:pt x="597" y="19"/>
                    <a:pt x="596" y="18"/>
                  </a:cubicBezTo>
                  <a:cubicBezTo>
                    <a:pt x="595" y="18"/>
                    <a:pt x="594" y="18"/>
                    <a:pt x="594" y="18"/>
                  </a:cubicBezTo>
                  <a:cubicBezTo>
                    <a:pt x="593" y="18"/>
                    <a:pt x="591" y="19"/>
                    <a:pt x="586" y="31"/>
                  </a:cubicBezTo>
                  <a:cubicBezTo>
                    <a:pt x="586" y="31"/>
                    <a:pt x="586" y="31"/>
                    <a:pt x="586" y="31"/>
                  </a:cubicBezTo>
                  <a:cubicBezTo>
                    <a:pt x="569" y="33"/>
                    <a:pt x="569" y="34"/>
                    <a:pt x="569" y="36"/>
                  </a:cubicBezTo>
                  <a:cubicBezTo>
                    <a:pt x="569" y="36"/>
                    <a:pt x="569" y="37"/>
                    <a:pt x="570" y="37"/>
                  </a:cubicBezTo>
                  <a:cubicBezTo>
                    <a:pt x="571" y="38"/>
                    <a:pt x="573" y="39"/>
                    <a:pt x="585" y="37"/>
                  </a:cubicBezTo>
                  <a:cubicBezTo>
                    <a:pt x="585" y="46"/>
                    <a:pt x="585" y="46"/>
                    <a:pt x="585" y="46"/>
                  </a:cubicBezTo>
                  <a:cubicBezTo>
                    <a:pt x="584" y="47"/>
                    <a:pt x="584" y="47"/>
                    <a:pt x="584" y="47"/>
                  </a:cubicBezTo>
                  <a:cubicBezTo>
                    <a:pt x="584" y="47"/>
                    <a:pt x="584" y="47"/>
                    <a:pt x="584" y="48"/>
                  </a:cubicBezTo>
                  <a:cubicBezTo>
                    <a:pt x="584" y="59"/>
                    <a:pt x="584" y="59"/>
                    <a:pt x="584" y="59"/>
                  </a:cubicBezTo>
                  <a:cubicBezTo>
                    <a:pt x="564" y="59"/>
                    <a:pt x="564" y="59"/>
                    <a:pt x="564" y="59"/>
                  </a:cubicBezTo>
                  <a:cubicBezTo>
                    <a:pt x="564" y="41"/>
                    <a:pt x="564" y="41"/>
                    <a:pt x="564" y="41"/>
                  </a:cubicBezTo>
                  <a:cubicBezTo>
                    <a:pt x="564" y="40"/>
                    <a:pt x="564" y="40"/>
                    <a:pt x="564" y="39"/>
                  </a:cubicBezTo>
                  <a:cubicBezTo>
                    <a:pt x="563" y="39"/>
                    <a:pt x="563" y="39"/>
                    <a:pt x="562" y="39"/>
                  </a:cubicBezTo>
                  <a:cubicBezTo>
                    <a:pt x="544" y="39"/>
                    <a:pt x="544" y="39"/>
                    <a:pt x="544" y="39"/>
                  </a:cubicBezTo>
                  <a:cubicBezTo>
                    <a:pt x="544" y="34"/>
                    <a:pt x="544" y="34"/>
                    <a:pt x="544" y="34"/>
                  </a:cubicBezTo>
                  <a:cubicBezTo>
                    <a:pt x="544" y="34"/>
                    <a:pt x="544" y="33"/>
                    <a:pt x="543" y="33"/>
                  </a:cubicBezTo>
                  <a:cubicBezTo>
                    <a:pt x="543" y="33"/>
                    <a:pt x="542" y="32"/>
                    <a:pt x="542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5" y="32"/>
                    <a:pt x="464" y="33"/>
                    <a:pt x="464" y="34"/>
                  </a:cubicBezTo>
                  <a:cubicBezTo>
                    <a:pt x="464" y="39"/>
                    <a:pt x="464" y="39"/>
                    <a:pt x="464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5" y="39"/>
                    <a:pt x="444" y="39"/>
                    <a:pt x="444" y="41"/>
                  </a:cubicBezTo>
                  <a:cubicBezTo>
                    <a:pt x="444" y="59"/>
                    <a:pt x="444" y="59"/>
                    <a:pt x="444" y="59"/>
                  </a:cubicBezTo>
                  <a:cubicBezTo>
                    <a:pt x="440" y="59"/>
                    <a:pt x="440" y="59"/>
                    <a:pt x="440" y="59"/>
                  </a:cubicBezTo>
                  <a:cubicBezTo>
                    <a:pt x="440" y="14"/>
                    <a:pt x="440" y="14"/>
                    <a:pt x="440" y="14"/>
                  </a:cubicBezTo>
                  <a:cubicBezTo>
                    <a:pt x="440" y="13"/>
                    <a:pt x="439" y="12"/>
                    <a:pt x="439" y="12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13" y="0"/>
                    <a:pt x="413" y="0"/>
                    <a:pt x="412" y="0"/>
                  </a:cubicBezTo>
                  <a:cubicBezTo>
                    <a:pt x="388" y="12"/>
                    <a:pt x="388" y="12"/>
                    <a:pt x="388" y="12"/>
                  </a:cubicBezTo>
                  <a:cubicBezTo>
                    <a:pt x="387" y="12"/>
                    <a:pt x="386" y="13"/>
                    <a:pt x="386" y="14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1" y="59"/>
                    <a:pt x="381" y="59"/>
                    <a:pt x="381" y="59"/>
                  </a:cubicBezTo>
                  <a:cubicBezTo>
                    <a:pt x="381" y="31"/>
                    <a:pt x="381" y="31"/>
                    <a:pt x="381" y="31"/>
                  </a:cubicBezTo>
                  <a:cubicBezTo>
                    <a:pt x="381" y="30"/>
                    <a:pt x="381" y="29"/>
                    <a:pt x="380" y="29"/>
                  </a:cubicBezTo>
                  <a:cubicBezTo>
                    <a:pt x="380" y="29"/>
                    <a:pt x="379" y="29"/>
                    <a:pt x="379" y="29"/>
                  </a:cubicBezTo>
                  <a:cubicBezTo>
                    <a:pt x="329" y="42"/>
                    <a:pt x="329" y="42"/>
                    <a:pt x="329" y="42"/>
                  </a:cubicBezTo>
                  <a:cubicBezTo>
                    <a:pt x="327" y="37"/>
                    <a:pt x="322" y="34"/>
                    <a:pt x="316" y="34"/>
                  </a:cubicBezTo>
                  <a:cubicBezTo>
                    <a:pt x="305" y="34"/>
                    <a:pt x="305" y="34"/>
                    <a:pt x="305" y="34"/>
                  </a:cubicBezTo>
                  <a:cubicBezTo>
                    <a:pt x="305" y="30"/>
                    <a:pt x="305" y="30"/>
                    <a:pt x="305" y="30"/>
                  </a:cubicBezTo>
                  <a:cubicBezTo>
                    <a:pt x="305" y="28"/>
                    <a:pt x="304" y="28"/>
                    <a:pt x="303" y="28"/>
                  </a:cubicBezTo>
                  <a:cubicBezTo>
                    <a:pt x="302" y="28"/>
                    <a:pt x="302" y="28"/>
                    <a:pt x="302" y="28"/>
                  </a:cubicBezTo>
                  <a:cubicBezTo>
                    <a:pt x="302" y="24"/>
                    <a:pt x="302" y="24"/>
                    <a:pt x="302" y="24"/>
                  </a:cubicBezTo>
                  <a:cubicBezTo>
                    <a:pt x="302" y="23"/>
                    <a:pt x="302" y="22"/>
                    <a:pt x="300" y="22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15"/>
                    <a:pt x="299" y="14"/>
                    <a:pt x="298" y="14"/>
                  </a:cubicBezTo>
                  <a:cubicBezTo>
                    <a:pt x="298" y="14"/>
                    <a:pt x="298" y="14"/>
                    <a:pt x="298" y="14"/>
                  </a:cubicBezTo>
                  <a:cubicBezTo>
                    <a:pt x="297" y="9"/>
                    <a:pt x="293" y="6"/>
                    <a:pt x="288" y="6"/>
                  </a:cubicBezTo>
                  <a:cubicBezTo>
                    <a:pt x="284" y="6"/>
                    <a:pt x="280" y="9"/>
                    <a:pt x="279" y="14"/>
                  </a:cubicBezTo>
                  <a:cubicBezTo>
                    <a:pt x="279" y="14"/>
                    <a:pt x="279" y="14"/>
                    <a:pt x="279" y="14"/>
                  </a:cubicBezTo>
                  <a:cubicBezTo>
                    <a:pt x="278" y="14"/>
                    <a:pt x="277" y="15"/>
                    <a:pt x="277" y="16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5" y="22"/>
                    <a:pt x="275" y="23"/>
                    <a:pt x="275" y="24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4" y="28"/>
                    <a:pt x="274" y="28"/>
                    <a:pt x="274" y="28"/>
                  </a:cubicBezTo>
                  <a:cubicBezTo>
                    <a:pt x="273" y="28"/>
                    <a:pt x="272" y="28"/>
                    <a:pt x="272" y="30"/>
                  </a:cubicBezTo>
                  <a:cubicBezTo>
                    <a:pt x="272" y="32"/>
                    <a:pt x="272" y="32"/>
                    <a:pt x="272" y="32"/>
                  </a:cubicBezTo>
                  <a:cubicBezTo>
                    <a:pt x="261" y="32"/>
                    <a:pt x="261" y="32"/>
                    <a:pt x="261" y="32"/>
                  </a:cubicBezTo>
                  <a:cubicBezTo>
                    <a:pt x="261" y="30"/>
                    <a:pt x="261" y="30"/>
                    <a:pt x="261" y="30"/>
                  </a:cubicBezTo>
                  <a:cubicBezTo>
                    <a:pt x="261" y="26"/>
                    <a:pt x="257" y="22"/>
                    <a:pt x="252" y="22"/>
                  </a:cubicBezTo>
                  <a:cubicBezTo>
                    <a:pt x="226" y="22"/>
                    <a:pt x="226" y="22"/>
                    <a:pt x="226" y="22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26" y="13"/>
                    <a:pt x="225" y="12"/>
                    <a:pt x="224" y="12"/>
                  </a:cubicBezTo>
                  <a:cubicBezTo>
                    <a:pt x="213" y="12"/>
                    <a:pt x="213" y="12"/>
                    <a:pt x="213" y="12"/>
                  </a:cubicBezTo>
                  <a:cubicBezTo>
                    <a:pt x="212" y="12"/>
                    <a:pt x="211" y="13"/>
                    <a:pt x="211" y="14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1" y="6"/>
                    <a:pt x="211" y="6"/>
                    <a:pt x="211" y="6"/>
                  </a:cubicBezTo>
                  <a:cubicBezTo>
                    <a:pt x="211" y="5"/>
                    <a:pt x="210" y="4"/>
                    <a:pt x="209" y="4"/>
                  </a:cubicBezTo>
                  <a:cubicBezTo>
                    <a:pt x="198" y="4"/>
                    <a:pt x="198" y="4"/>
                    <a:pt x="198" y="4"/>
                  </a:cubicBezTo>
                  <a:cubicBezTo>
                    <a:pt x="197" y="4"/>
                    <a:pt x="196" y="5"/>
                    <a:pt x="196" y="6"/>
                  </a:cubicBezTo>
                  <a:cubicBezTo>
                    <a:pt x="195" y="44"/>
                    <a:pt x="195" y="44"/>
                    <a:pt x="195" y="44"/>
                  </a:cubicBezTo>
                  <a:cubicBezTo>
                    <a:pt x="191" y="44"/>
                    <a:pt x="191" y="44"/>
                    <a:pt x="191" y="44"/>
                  </a:cubicBezTo>
                  <a:cubicBezTo>
                    <a:pt x="190" y="44"/>
                    <a:pt x="189" y="44"/>
                    <a:pt x="189" y="46"/>
                  </a:cubicBezTo>
                  <a:cubicBezTo>
                    <a:pt x="189" y="60"/>
                    <a:pt x="189" y="60"/>
                    <a:pt x="189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12"/>
                    <a:pt x="187" y="12"/>
                    <a:pt x="187" y="12"/>
                  </a:cubicBezTo>
                  <a:cubicBezTo>
                    <a:pt x="187" y="11"/>
                    <a:pt x="186" y="10"/>
                    <a:pt x="185" y="10"/>
                  </a:cubicBezTo>
                  <a:cubicBezTo>
                    <a:pt x="180" y="10"/>
                    <a:pt x="180" y="10"/>
                    <a:pt x="180" y="10"/>
                  </a:cubicBezTo>
                  <a:cubicBezTo>
                    <a:pt x="180" y="8"/>
                    <a:pt x="180" y="8"/>
                    <a:pt x="180" y="8"/>
                  </a:cubicBezTo>
                  <a:cubicBezTo>
                    <a:pt x="180" y="7"/>
                    <a:pt x="179" y="6"/>
                    <a:pt x="178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5" y="6"/>
                    <a:pt x="155" y="6"/>
                    <a:pt x="154" y="6"/>
                  </a:cubicBezTo>
                  <a:cubicBezTo>
                    <a:pt x="154" y="7"/>
                    <a:pt x="154" y="7"/>
                    <a:pt x="154" y="8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8" y="10"/>
                    <a:pt x="147" y="11"/>
                    <a:pt x="147" y="12"/>
                  </a:cubicBezTo>
                  <a:cubicBezTo>
                    <a:pt x="147" y="60"/>
                    <a:pt x="147" y="60"/>
                    <a:pt x="147" y="60"/>
                  </a:cubicBezTo>
                  <a:cubicBezTo>
                    <a:pt x="144" y="60"/>
                    <a:pt x="144" y="60"/>
                    <a:pt x="144" y="60"/>
                  </a:cubicBezTo>
                  <a:cubicBezTo>
                    <a:pt x="144" y="59"/>
                    <a:pt x="143" y="58"/>
                    <a:pt x="142" y="58"/>
                  </a:cubicBezTo>
                  <a:cubicBezTo>
                    <a:pt x="140" y="58"/>
                    <a:pt x="140" y="58"/>
                    <a:pt x="140" y="5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40"/>
                    <a:pt x="139" y="39"/>
                    <a:pt x="138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39"/>
                    <a:pt x="131" y="40"/>
                    <a:pt x="131" y="41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7"/>
                    <a:pt x="130" y="36"/>
                    <a:pt x="129" y="36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4" y="32"/>
                    <a:pt x="113" y="32"/>
                    <a:pt x="113" y="32"/>
                  </a:cubicBezTo>
                  <a:cubicBezTo>
                    <a:pt x="112" y="33"/>
                    <a:pt x="112" y="33"/>
                    <a:pt x="112" y="34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7" y="44"/>
                    <a:pt x="97" y="45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6" y="47"/>
                    <a:pt x="85" y="46"/>
                    <a:pt x="83" y="45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1"/>
                    <a:pt x="72" y="40"/>
                    <a:pt x="71" y="39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4" y="38"/>
                    <a:pt x="43" y="38"/>
                    <a:pt x="43" y="38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1" y="47"/>
                    <a:pt x="31" y="47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4" y="57"/>
                    <a:pt x="11" y="57"/>
                    <a:pt x="8" y="5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2" y="61"/>
                    <a:pt x="15" y="61"/>
                    <a:pt x="18" y="60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59"/>
                    <a:pt x="23" y="59"/>
                    <a:pt x="24" y="59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8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5"/>
                    <a:pt x="46" y="45"/>
                    <a:pt x="47" y="45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6" y="42"/>
                    <a:pt x="56" y="42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70" y="43"/>
                    <a:pt x="71" y="44"/>
                    <a:pt x="72" y="46"/>
                  </a:cubicBezTo>
                  <a:cubicBezTo>
                    <a:pt x="72" y="46"/>
                    <a:pt x="73" y="46"/>
                    <a:pt x="73" y="46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3" y="49"/>
                    <a:pt x="84" y="50"/>
                    <a:pt x="86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60"/>
                    <a:pt x="99" y="60"/>
                    <a:pt x="100" y="60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6" y="42"/>
                    <a:pt x="116" y="41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1"/>
                    <a:pt x="128" y="62"/>
                    <a:pt x="129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4" y="62"/>
                    <a:pt x="135" y="61"/>
                    <a:pt x="135" y="60"/>
                  </a:cubicBezTo>
                  <a:cubicBezTo>
                    <a:pt x="135" y="43"/>
                    <a:pt x="135" y="43"/>
                    <a:pt x="135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1"/>
                    <a:pt x="137" y="62"/>
                    <a:pt x="138" y="62"/>
                  </a:cubicBezTo>
                  <a:cubicBezTo>
                    <a:pt x="140" y="62"/>
                    <a:pt x="140" y="62"/>
                    <a:pt x="140" y="62"/>
                  </a:cubicBezTo>
                  <a:cubicBezTo>
                    <a:pt x="141" y="63"/>
                    <a:pt x="141" y="63"/>
                    <a:pt x="141" y="63"/>
                  </a:cubicBezTo>
                  <a:cubicBezTo>
                    <a:pt x="141" y="63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0" y="64"/>
                    <a:pt x="151" y="63"/>
                    <a:pt x="151" y="62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7" y="14"/>
                    <a:pt x="158" y="13"/>
                    <a:pt x="158" y="12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76" y="10"/>
                    <a:pt x="176" y="10"/>
                    <a:pt x="176" y="10"/>
                  </a:cubicBezTo>
                  <a:cubicBezTo>
                    <a:pt x="176" y="12"/>
                    <a:pt x="176" y="12"/>
                    <a:pt x="176" y="12"/>
                  </a:cubicBezTo>
                  <a:cubicBezTo>
                    <a:pt x="176" y="13"/>
                    <a:pt x="177" y="14"/>
                    <a:pt x="178" y="14"/>
                  </a:cubicBezTo>
                  <a:cubicBezTo>
                    <a:pt x="183" y="14"/>
                    <a:pt x="183" y="14"/>
                    <a:pt x="183" y="14"/>
                  </a:cubicBezTo>
                  <a:cubicBezTo>
                    <a:pt x="182" y="62"/>
                    <a:pt x="182" y="62"/>
                    <a:pt x="182" y="62"/>
                  </a:cubicBezTo>
                  <a:cubicBezTo>
                    <a:pt x="182" y="62"/>
                    <a:pt x="183" y="63"/>
                    <a:pt x="183" y="63"/>
                  </a:cubicBezTo>
                  <a:cubicBezTo>
                    <a:pt x="183" y="63"/>
                    <a:pt x="184" y="64"/>
                    <a:pt x="184" y="64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93" y="64"/>
                    <a:pt x="193" y="63"/>
                    <a:pt x="193" y="62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8" y="48"/>
                    <a:pt x="199" y="47"/>
                    <a:pt x="199" y="46"/>
                  </a:cubicBezTo>
                  <a:cubicBezTo>
                    <a:pt x="200" y="8"/>
                    <a:pt x="200" y="8"/>
                    <a:pt x="200" y="8"/>
                  </a:cubicBezTo>
                  <a:cubicBezTo>
                    <a:pt x="207" y="8"/>
                    <a:pt x="207" y="8"/>
                    <a:pt x="207" y="8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8" y="47"/>
                    <a:pt x="209" y="48"/>
                    <a:pt x="210" y="48"/>
                  </a:cubicBezTo>
                  <a:cubicBezTo>
                    <a:pt x="212" y="48"/>
                    <a:pt x="212" y="48"/>
                    <a:pt x="212" y="48"/>
                  </a:cubicBezTo>
                  <a:cubicBezTo>
                    <a:pt x="213" y="48"/>
                    <a:pt x="214" y="47"/>
                    <a:pt x="214" y="46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22" y="16"/>
                    <a:pt x="222" y="16"/>
                    <a:pt x="222" y="16"/>
                  </a:cubicBezTo>
                  <a:cubicBezTo>
                    <a:pt x="222" y="24"/>
                    <a:pt x="222" y="24"/>
                    <a:pt x="222" y="24"/>
                  </a:cubicBezTo>
                  <a:cubicBezTo>
                    <a:pt x="222" y="24"/>
                    <a:pt x="222" y="25"/>
                    <a:pt x="222" y="25"/>
                  </a:cubicBezTo>
                  <a:cubicBezTo>
                    <a:pt x="222" y="25"/>
                    <a:pt x="222" y="25"/>
                    <a:pt x="222" y="25"/>
                  </a:cubicBezTo>
                  <a:cubicBezTo>
                    <a:pt x="223" y="46"/>
                    <a:pt x="223" y="46"/>
                    <a:pt x="223" y="46"/>
                  </a:cubicBezTo>
                  <a:cubicBezTo>
                    <a:pt x="223" y="47"/>
                    <a:pt x="224" y="48"/>
                    <a:pt x="225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8" y="48"/>
                    <a:pt x="228" y="48"/>
                    <a:pt x="228" y="47"/>
                  </a:cubicBezTo>
                  <a:cubicBezTo>
                    <a:pt x="228" y="48"/>
                    <a:pt x="229" y="48"/>
                    <a:pt x="229" y="4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48"/>
                    <a:pt x="258" y="48"/>
                    <a:pt x="258" y="47"/>
                  </a:cubicBezTo>
                  <a:cubicBezTo>
                    <a:pt x="259" y="48"/>
                    <a:pt x="259" y="48"/>
                    <a:pt x="259" y="48"/>
                  </a:cubicBezTo>
                  <a:cubicBezTo>
                    <a:pt x="268" y="48"/>
                    <a:pt x="268" y="48"/>
                    <a:pt x="268" y="48"/>
                  </a:cubicBezTo>
                  <a:cubicBezTo>
                    <a:pt x="268" y="61"/>
                    <a:pt x="268" y="61"/>
                    <a:pt x="268" y="61"/>
                  </a:cubicBezTo>
                  <a:cubicBezTo>
                    <a:pt x="268" y="62"/>
                    <a:pt x="268" y="63"/>
                    <a:pt x="269" y="63"/>
                  </a:cubicBezTo>
                  <a:cubicBezTo>
                    <a:pt x="269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4" y="63"/>
                    <a:pt x="274" y="63"/>
                    <a:pt x="274" y="63"/>
                  </a:cubicBezTo>
                  <a:cubicBezTo>
                    <a:pt x="275" y="63"/>
                    <a:pt x="276" y="63"/>
                    <a:pt x="276" y="61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6" y="35"/>
                    <a:pt x="276" y="34"/>
                    <a:pt x="276" y="34"/>
                  </a:cubicBezTo>
                  <a:cubicBezTo>
                    <a:pt x="276" y="34"/>
                    <a:pt x="276" y="34"/>
                    <a:pt x="276" y="34"/>
                  </a:cubicBezTo>
                  <a:cubicBezTo>
                    <a:pt x="276" y="32"/>
                    <a:pt x="276" y="32"/>
                    <a:pt x="276" y="32"/>
                  </a:cubicBezTo>
                  <a:cubicBezTo>
                    <a:pt x="277" y="32"/>
                    <a:pt x="277" y="32"/>
                    <a:pt x="277" y="32"/>
                  </a:cubicBezTo>
                  <a:cubicBezTo>
                    <a:pt x="278" y="32"/>
                    <a:pt x="279" y="31"/>
                    <a:pt x="279" y="30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80" y="26"/>
                    <a:pt x="281" y="25"/>
                    <a:pt x="281" y="24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2" y="18"/>
                    <a:pt x="283" y="17"/>
                    <a:pt x="283" y="16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3" y="12"/>
                    <a:pt x="285" y="10"/>
                    <a:pt x="288" y="10"/>
                  </a:cubicBezTo>
                  <a:cubicBezTo>
                    <a:pt x="292" y="10"/>
                    <a:pt x="294" y="12"/>
                    <a:pt x="294" y="15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4" y="17"/>
                    <a:pt x="295" y="18"/>
                    <a:pt x="296" y="18"/>
                  </a:cubicBezTo>
                  <a:cubicBezTo>
                    <a:pt x="296" y="24"/>
                    <a:pt x="296" y="24"/>
                    <a:pt x="296" y="24"/>
                  </a:cubicBezTo>
                  <a:cubicBezTo>
                    <a:pt x="296" y="25"/>
                    <a:pt x="297" y="26"/>
                    <a:pt x="298" y="26"/>
                  </a:cubicBezTo>
                  <a:cubicBezTo>
                    <a:pt x="298" y="26"/>
                    <a:pt x="298" y="26"/>
                    <a:pt x="298" y="26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8" y="31"/>
                    <a:pt x="299" y="32"/>
                    <a:pt x="300" y="32"/>
                  </a:cubicBezTo>
                  <a:cubicBezTo>
                    <a:pt x="301" y="32"/>
                    <a:pt x="301" y="32"/>
                    <a:pt x="301" y="32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1" y="61"/>
                    <a:pt x="301" y="61"/>
                    <a:pt x="301" y="61"/>
                  </a:cubicBezTo>
                  <a:cubicBezTo>
                    <a:pt x="301" y="62"/>
                    <a:pt x="301" y="62"/>
                    <a:pt x="301" y="63"/>
                  </a:cubicBezTo>
                  <a:cubicBezTo>
                    <a:pt x="302" y="63"/>
                    <a:pt x="302" y="63"/>
                    <a:pt x="30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6" y="63"/>
                    <a:pt x="316" y="61"/>
                  </a:cubicBezTo>
                  <a:cubicBezTo>
                    <a:pt x="317" y="50"/>
                    <a:pt x="317" y="50"/>
                    <a:pt x="317" y="50"/>
                  </a:cubicBezTo>
                  <a:cubicBezTo>
                    <a:pt x="327" y="47"/>
                    <a:pt x="327" y="47"/>
                    <a:pt x="327" y="47"/>
                  </a:cubicBezTo>
                  <a:cubicBezTo>
                    <a:pt x="327" y="47"/>
                    <a:pt x="328" y="47"/>
                    <a:pt x="328" y="46"/>
                  </a:cubicBezTo>
                  <a:cubicBezTo>
                    <a:pt x="328" y="46"/>
                    <a:pt x="328" y="46"/>
                    <a:pt x="329" y="46"/>
                  </a:cubicBezTo>
                  <a:cubicBezTo>
                    <a:pt x="377" y="33"/>
                    <a:pt x="377" y="33"/>
                    <a:pt x="377" y="33"/>
                  </a:cubicBezTo>
                  <a:cubicBezTo>
                    <a:pt x="377" y="61"/>
                    <a:pt x="377" y="61"/>
                    <a:pt x="377" y="61"/>
                  </a:cubicBezTo>
                  <a:cubicBezTo>
                    <a:pt x="377" y="62"/>
                    <a:pt x="377" y="62"/>
                    <a:pt x="378" y="63"/>
                  </a:cubicBezTo>
                  <a:cubicBezTo>
                    <a:pt x="378" y="63"/>
                    <a:pt x="379" y="63"/>
                    <a:pt x="379" y="63"/>
                  </a:cubicBezTo>
                  <a:cubicBezTo>
                    <a:pt x="379" y="63"/>
                    <a:pt x="379" y="63"/>
                    <a:pt x="379" y="63"/>
                  </a:cubicBezTo>
                  <a:cubicBezTo>
                    <a:pt x="388" y="63"/>
                    <a:pt x="388" y="63"/>
                    <a:pt x="388" y="63"/>
                  </a:cubicBezTo>
                  <a:cubicBezTo>
                    <a:pt x="390" y="63"/>
                    <a:pt x="390" y="62"/>
                    <a:pt x="390" y="61"/>
                  </a:cubicBezTo>
                  <a:cubicBezTo>
                    <a:pt x="390" y="15"/>
                    <a:pt x="390" y="15"/>
                    <a:pt x="390" y="15"/>
                  </a:cubicBezTo>
                  <a:cubicBezTo>
                    <a:pt x="413" y="4"/>
                    <a:pt x="413" y="4"/>
                    <a:pt x="413" y="4"/>
                  </a:cubicBezTo>
                  <a:cubicBezTo>
                    <a:pt x="436" y="15"/>
                    <a:pt x="436" y="15"/>
                    <a:pt x="436" y="15"/>
                  </a:cubicBezTo>
                  <a:cubicBezTo>
                    <a:pt x="436" y="61"/>
                    <a:pt x="436" y="61"/>
                    <a:pt x="436" y="61"/>
                  </a:cubicBezTo>
                  <a:cubicBezTo>
                    <a:pt x="436" y="62"/>
                    <a:pt x="437" y="63"/>
                    <a:pt x="438" y="63"/>
                  </a:cubicBezTo>
                  <a:cubicBezTo>
                    <a:pt x="446" y="63"/>
                    <a:pt x="446" y="63"/>
                    <a:pt x="446" y="63"/>
                  </a:cubicBezTo>
                  <a:cubicBezTo>
                    <a:pt x="447" y="63"/>
                    <a:pt x="448" y="62"/>
                    <a:pt x="448" y="61"/>
                  </a:cubicBezTo>
                  <a:cubicBezTo>
                    <a:pt x="448" y="43"/>
                    <a:pt x="448" y="43"/>
                    <a:pt x="448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8" y="43"/>
                    <a:pt x="468" y="42"/>
                    <a:pt x="468" y="41"/>
                  </a:cubicBezTo>
                  <a:cubicBezTo>
                    <a:pt x="468" y="36"/>
                    <a:pt x="468" y="36"/>
                    <a:pt x="468" y="36"/>
                  </a:cubicBezTo>
                  <a:cubicBezTo>
                    <a:pt x="540" y="36"/>
                    <a:pt x="540" y="36"/>
                    <a:pt x="540" y="36"/>
                  </a:cubicBezTo>
                  <a:cubicBezTo>
                    <a:pt x="540" y="41"/>
                    <a:pt x="540" y="41"/>
                    <a:pt x="540" y="41"/>
                  </a:cubicBezTo>
                  <a:cubicBezTo>
                    <a:pt x="540" y="41"/>
                    <a:pt x="540" y="42"/>
                    <a:pt x="540" y="42"/>
                  </a:cubicBezTo>
                  <a:cubicBezTo>
                    <a:pt x="541" y="42"/>
                    <a:pt x="541" y="43"/>
                    <a:pt x="542" y="43"/>
                  </a:cubicBezTo>
                  <a:cubicBezTo>
                    <a:pt x="560" y="43"/>
                    <a:pt x="560" y="43"/>
                    <a:pt x="560" y="43"/>
                  </a:cubicBezTo>
                  <a:cubicBezTo>
                    <a:pt x="560" y="61"/>
                    <a:pt x="560" y="61"/>
                    <a:pt x="560" y="61"/>
                  </a:cubicBezTo>
                  <a:cubicBezTo>
                    <a:pt x="560" y="62"/>
                    <a:pt x="561" y="62"/>
                    <a:pt x="561" y="63"/>
                  </a:cubicBezTo>
                  <a:cubicBezTo>
                    <a:pt x="561" y="63"/>
                    <a:pt x="562" y="63"/>
                    <a:pt x="562" y="63"/>
                  </a:cubicBezTo>
                  <a:cubicBezTo>
                    <a:pt x="585" y="63"/>
                    <a:pt x="585" y="63"/>
                    <a:pt x="585" y="63"/>
                  </a:cubicBezTo>
                  <a:cubicBezTo>
                    <a:pt x="587" y="63"/>
                    <a:pt x="587" y="62"/>
                    <a:pt x="587" y="61"/>
                  </a:cubicBezTo>
                  <a:cubicBezTo>
                    <a:pt x="588" y="60"/>
                    <a:pt x="588" y="60"/>
                    <a:pt x="588" y="60"/>
                  </a:cubicBezTo>
                  <a:cubicBezTo>
                    <a:pt x="588" y="61"/>
                    <a:pt x="588" y="61"/>
                    <a:pt x="588" y="61"/>
                  </a:cubicBezTo>
                  <a:cubicBezTo>
                    <a:pt x="588" y="62"/>
                    <a:pt x="589" y="63"/>
                    <a:pt x="590" y="63"/>
                  </a:cubicBezTo>
                  <a:cubicBezTo>
                    <a:pt x="597" y="63"/>
                    <a:pt x="597" y="63"/>
                    <a:pt x="597" y="63"/>
                  </a:cubicBezTo>
                  <a:cubicBezTo>
                    <a:pt x="597" y="63"/>
                    <a:pt x="598" y="63"/>
                    <a:pt x="598" y="63"/>
                  </a:cubicBezTo>
                  <a:cubicBezTo>
                    <a:pt x="598" y="63"/>
                    <a:pt x="599" y="63"/>
                    <a:pt x="599" y="63"/>
                  </a:cubicBezTo>
                  <a:cubicBezTo>
                    <a:pt x="606" y="63"/>
                    <a:pt x="606" y="63"/>
                    <a:pt x="606" y="63"/>
                  </a:cubicBezTo>
                  <a:cubicBezTo>
                    <a:pt x="607" y="63"/>
                    <a:pt x="607" y="63"/>
                    <a:pt x="608" y="63"/>
                  </a:cubicBezTo>
                  <a:cubicBezTo>
                    <a:pt x="608" y="62"/>
                    <a:pt x="608" y="62"/>
                    <a:pt x="608" y="61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08" y="62"/>
                    <a:pt x="609" y="63"/>
                    <a:pt x="610" y="63"/>
                  </a:cubicBezTo>
                  <a:cubicBezTo>
                    <a:pt x="652" y="63"/>
                    <a:pt x="652" y="63"/>
                    <a:pt x="652" y="63"/>
                  </a:cubicBezTo>
                  <a:cubicBezTo>
                    <a:pt x="652" y="59"/>
                    <a:pt x="652" y="59"/>
                    <a:pt x="652" y="59"/>
                  </a:cubicBezTo>
                  <a:lnTo>
                    <a:pt x="612" y="59"/>
                  </a:lnTo>
                  <a:close/>
                  <a:moveTo>
                    <a:pt x="256" y="44"/>
                  </a:moveTo>
                  <a:cubicBezTo>
                    <a:pt x="231" y="44"/>
                    <a:pt x="231" y="44"/>
                    <a:pt x="231" y="44"/>
                  </a:cubicBezTo>
                  <a:cubicBezTo>
                    <a:pt x="231" y="42"/>
                    <a:pt x="231" y="42"/>
                    <a:pt x="231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3" y="42"/>
                    <a:pt x="244" y="41"/>
                    <a:pt x="244" y="40"/>
                  </a:cubicBezTo>
                  <a:cubicBezTo>
                    <a:pt x="244" y="37"/>
                    <a:pt x="244" y="37"/>
                    <a:pt x="244" y="37"/>
                  </a:cubicBezTo>
                  <a:cubicBezTo>
                    <a:pt x="256" y="37"/>
                    <a:pt x="256" y="37"/>
                    <a:pt x="256" y="37"/>
                  </a:cubicBezTo>
                  <a:lnTo>
                    <a:pt x="256" y="44"/>
                  </a:lnTo>
                  <a:close/>
                  <a:moveTo>
                    <a:pt x="256" y="32"/>
                  </a:moveTo>
                  <a:cubicBezTo>
                    <a:pt x="240" y="32"/>
                    <a:pt x="240" y="32"/>
                    <a:pt x="240" y="32"/>
                  </a:cubicBezTo>
                  <a:cubicBezTo>
                    <a:pt x="239" y="32"/>
                    <a:pt x="238" y="33"/>
                    <a:pt x="238" y="34"/>
                  </a:cubicBezTo>
                  <a:cubicBezTo>
                    <a:pt x="238" y="37"/>
                    <a:pt x="238" y="37"/>
                    <a:pt x="238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6" y="27"/>
                    <a:pt x="226" y="27"/>
                    <a:pt x="226" y="27"/>
                  </a:cubicBezTo>
                  <a:cubicBezTo>
                    <a:pt x="252" y="27"/>
                    <a:pt x="252" y="27"/>
                    <a:pt x="252" y="27"/>
                  </a:cubicBezTo>
                  <a:cubicBezTo>
                    <a:pt x="254" y="27"/>
                    <a:pt x="256" y="29"/>
                    <a:pt x="256" y="30"/>
                  </a:cubicBezTo>
                  <a:lnTo>
                    <a:pt x="256" y="32"/>
                  </a:lnTo>
                  <a:close/>
                  <a:moveTo>
                    <a:pt x="272" y="45"/>
                  </a:moveTo>
                  <a:cubicBezTo>
                    <a:pt x="272" y="44"/>
                    <a:pt x="271" y="44"/>
                    <a:pt x="27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72" y="37"/>
                    <a:pt x="272" y="37"/>
                    <a:pt x="272" y="37"/>
                  </a:cubicBezTo>
                  <a:lnTo>
                    <a:pt x="272" y="45"/>
                  </a:lnTo>
                  <a:close/>
                  <a:moveTo>
                    <a:pt x="314" y="46"/>
                  </a:moveTo>
                  <a:cubicBezTo>
                    <a:pt x="313" y="46"/>
                    <a:pt x="313" y="47"/>
                    <a:pt x="313" y="48"/>
                  </a:cubicBezTo>
                  <a:cubicBezTo>
                    <a:pt x="312" y="59"/>
                    <a:pt x="312" y="59"/>
                    <a:pt x="312" y="59"/>
                  </a:cubicBezTo>
                  <a:cubicBezTo>
                    <a:pt x="305" y="59"/>
                    <a:pt x="305" y="59"/>
                    <a:pt x="305" y="59"/>
                  </a:cubicBezTo>
                  <a:cubicBezTo>
                    <a:pt x="305" y="39"/>
                    <a:pt x="305" y="39"/>
                    <a:pt x="305" y="39"/>
                  </a:cubicBezTo>
                  <a:cubicBezTo>
                    <a:pt x="316" y="39"/>
                    <a:pt x="316" y="39"/>
                    <a:pt x="316" y="39"/>
                  </a:cubicBezTo>
                  <a:cubicBezTo>
                    <a:pt x="319" y="39"/>
                    <a:pt x="322" y="41"/>
                    <a:pt x="324" y="43"/>
                  </a:cubicBezTo>
                  <a:lnTo>
                    <a:pt x="314" y="46"/>
                  </a:lnTo>
                  <a:close/>
                  <a:moveTo>
                    <a:pt x="594" y="59"/>
                  </a:moveTo>
                  <a:cubicBezTo>
                    <a:pt x="594" y="59"/>
                    <a:pt x="594" y="59"/>
                    <a:pt x="594" y="59"/>
                  </a:cubicBezTo>
                  <a:cubicBezTo>
                    <a:pt x="592" y="59"/>
                    <a:pt x="592" y="59"/>
                    <a:pt x="592" y="59"/>
                  </a:cubicBezTo>
                  <a:cubicBezTo>
                    <a:pt x="591" y="49"/>
                    <a:pt x="591" y="49"/>
                    <a:pt x="591" y="49"/>
                  </a:cubicBezTo>
                  <a:cubicBezTo>
                    <a:pt x="592" y="49"/>
                    <a:pt x="594" y="49"/>
                    <a:pt x="595" y="49"/>
                  </a:cubicBezTo>
                  <a:cubicBezTo>
                    <a:pt x="595" y="59"/>
                    <a:pt x="595" y="59"/>
                    <a:pt x="595" y="59"/>
                  </a:cubicBezTo>
                  <a:lnTo>
                    <a:pt x="594" y="59"/>
                  </a:lnTo>
                  <a:close/>
                  <a:moveTo>
                    <a:pt x="595" y="43"/>
                  </a:moveTo>
                  <a:cubicBezTo>
                    <a:pt x="595" y="43"/>
                    <a:pt x="595" y="43"/>
                    <a:pt x="595" y="43"/>
                  </a:cubicBezTo>
                  <a:cubicBezTo>
                    <a:pt x="593" y="44"/>
                    <a:pt x="592" y="44"/>
                    <a:pt x="591" y="44"/>
                  </a:cubicBezTo>
                  <a:cubicBezTo>
                    <a:pt x="591" y="40"/>
                    <a:pt x="591" y="40"/>
                    <a:pt x="591" y="40"/>
                  </a:cubicBezTo>
                  <a:cubicBezTo>
                    <a:pt x="591" y="40"/>
                    <a:pt x="592" y="40"/>
                    <a:pt x="593" y="40"/>
                  </a:cubicBezTo>
                  <a:cubicBezTo>
                    <a:pt x="594" y="41"/>
                    <a:pt x="595" y="41"/>
                    <a:pt x="596" y="42"/>
                  </a:cubicBezTo>
                  <a:cubicBezTo>
                    <a:pt x="595" y="43"/>
                    <a:pt x="595" y="43"/>
                    <a:pt x="595" y="43"/>
                  </a:cubicBezTo>
                  <a:close/>
                  <a:moveTo>
                    <a:pt x="603" y="44"/>
                  </a:moveTo>
                  <a:cubicBezTo>
                    <a:pt x="604" y="44"/>
                    <a:pt x="604" y="43"/>
                    <a:pt x="604" y="42"/>
                  </a:cubicBezTo>
                  <a:cubicBezTo>
                    <a:pt x="604" y="41"/>
                    <a:pt x="603" y="41"/>
                    <a:pt x="602" y="40"/>
                  </a:cubicBezTo>
                  <a:cubicBezTo>
                    <a:pt x="602" y="40"/>
                    <a:pt x="602" y="39"/>
                    <a:pt x="602" y="39"/>
                  </a:cubicBezTo>
                  <a:cubicBezTo>
                    <a:pt x="603" y="39"/>
                    <a:pt x="604" y="39"/>
                    <a:pt x="604" y="39"/>
                  </a:cubicBezTo>
                  <a:cubicBezTo>
                    <a:pt x="604" y="47"/>
                    <a:pt x="604" y="47"/>
                    <a:pt x="604" y="47"/>
                  </a:cubicBezTo>
                  <a:cubicBezTo>
                    <a:pt x="603" y="46"/>
                    <a:pt x="602" y="46"/>
                    <a:pt x="601" y="45"/>
                  </a:cubicBezTo>
                  <a:cubicBezTo>
                    <a:pt x="602" y="45"/>
                    <a:pt x="603" y="45"/>
                    <a:pt x="603" y="44"/>
                  </a:cubicBezTo>
                  <a:close/>
                  <a:moveTo>
                    <a:pt x="601" y="59"/>
                  </a:moveTo>
                  <a:cubicBezTo>
                    <a:pt x="600" y="50"/>
                    <a:pt x="600" y="50"/>
                    <a:pt x="600" y="50"/>
                  </a:cubicBezTo>
                  <a:cubicBezTo>
                    <a:pt x="602" y="51"/>
                    <a:pt x="603" y="52"/>
                    <a:pt x="604" y="53"/>
                  </a:cubicBezTo>
                  <a:cubicBezTo>
                    <a:pt x="604" y="59"/>
                    <a:pt x="604" y="59"/>
                    <a:pt x="604" y="59"/>
                  </a:cubicBezTo>
                  <a:lnTo>
                    <a:pt x="601" y="5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prstClr val="white"/>
                </a:solidFill>
              </a:endParaRPr>
            </a:p>
          </p:txBody>
        </p:sp>
      </p:grpSp>
      <p:pic>
        <p:nvPicPr>
          <p:cNvPr id="59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665" y="33174"/>
            <a:ext cx="384692" cy="41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" name="TextBox 91"/>
          <p:cNvSpPr txBox="1"/>
          <p:nvPr/>
        </p:nvSpPr>
        <p:spPr>
          <a:xfrm>
            <a:off x="558881" y="140587"/>
            <a:ext cx="9450367" cy="364200"/>
          </a:xfrm>
          <a:prstGeom prst="rect">
            <a:avLst/>
          </a:prstGeom>
          <a:noFill/>
        </p:spPr>
        <p:txBody>
          <a:bodyPr wrap="square" lIns="132077" tIns="66039" rIns="132077" bIns="66039" rtlCol="0">
            <a:spAutoFit/>
          </a:bodyPr>
          <a:lstStyle>
            <a:defPPr>
              <a:defRPr lang="ru-RU"/>
            </a:defPPr>
            <a:lvl1pPr defTabSz="945474">
              <a:lnSpc>
                <a:spcPts val="1800"/>
              </a:lnSpc>
              <a:defRPr sz="2667" b="1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 fontAlgn="b"/>
            <a:r>
              <a:rPr lang="ru-RU" dirty="0"/>
              <a:t>Результаты контрольно-надзорной деятельности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363161" y="3633013"/>
            <a:ext cx="2468125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b="1" spc="-7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Количество выданных представлений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232532" y="781843"/>
            <a:ext cx="219598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b="1" spc="-70" dirty="0">
                <a:solidFill>
                  <a:srgbClr val="AC4A4A"/>
                </a:solidFill>
                <a:latin typeface="Arial Narrow" pitchFamily="34" charset="0"/>
                <a:cs typeface="Arial" panose="020B0604020202020204" pitchFamily="34" charset="0"/>
              </a:rPr>
              <a:t>Количество выданных предписаний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8210326" y="1458019"/>
            <a:ext cx="2723175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b="1" spc="-7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Количество выданных предостережений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0495563" y="1390090"/>
            <a:ext cx="3525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b="1" spc="-53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3</a:t>
            </a:r>
            <a:endParaRPr lang="ru-RU" sz="3000" b="1" spc="-67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10537777" y="3622250"/>
            <a:ext cx="5341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24</a:t>
            </a:r>
            <a:endParaRPr lang="ru-RU" sz="30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10407149" y="715766"/>
            <a:ext cx="5341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AC4A4A"/>
                </a:solidFill>
                <a:latin typeface="Arial Narrow" pitchFamily="34" charset="0"/>
                <a:cs typeface="Arial" panose="020B0604020202020204" pitchFamily="34" charset="0"/>
              </a:rPr>
              <a:t>16</a:t>
            </a:r>
            <a:endParaRPr lang="ru-RU" sz="3000" b="1" dirty="0">
              <a:solidFill>
                <a:srgbClr val="AC4A4A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Группа 196"/>
          <p:cNvGrpSpPr/>
          <p:nvPr/>
        </p:nvGrpSpPr>
        <p:grpSpPr>
          <a:xfrm>
            <a:off x="-4234" y="6696876"/>
            <a:ext cx="12226299" cy="194923"/>
            <a:chOff x="538" y="6658717"/>
            <a:chExt cx="12226299" cy="194923"/>
          </a:xfrm>
        </p:grpSpPr>
        <p:sp>
          <p:nvSpPr>
            <p:cNvPr id="198" name="Прямоугольник 197"/>
            <p:cNvSpPr/>
            <p:nvPr/>
          </p:nvSpPr>
          <p:spPr>
            <a:xfrm rot="5400000">
              <a:off x="5377138" y="1364716"/>
              <a:ext cx="10800" cy="10764000"/>
            </a:xfrm>
            <a:prstGeom prst="rect">
              <a:avLst/>
            </a:prstGeom>
            <a:solidFill>
              <a:srgbClr val="A1BF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7567751" y="6658717"/>
              <a:ext cx="4659086" cy="19492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 defTabSz="914400">
                <a:lnSpc>
                  <a:spcPts val="800"/>
                </a:lnSpc>
                <a:buClr>
                  <a:schemeClr val="accent1"/>
                </a:buClr>
                <a:buSzPct val="100000"/>
                <a:buFont typeface="Symbol" pitchFamily="18" charset="2"/>
                <a:buNone/>
              </a:pPr>
              <a:r>
                <a:rPr lang="ru-RU" sz="1200" dirty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г. Архангельск– </a:t>
              </a:r>
              <a:r>
                <a:rPr lang="ru-RU" sz="1200" dirty="0" smtClean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15.05.2019</a:t>
              </a:r>
              <a:endParaRPr lang="ru-RU" sz="1200" dirty="0">
                <a:solidFill>
                  <a:srgbClr val="557D73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08" name="Диаграмма 6"/>
          <p:cNvGraphicFramePr>
            <a:graphicFrameLocks/>
          </p:cNvGraphicFramePr>
          <p:nvPr/>
        </p:nvGraphicFramePr>
        <p:xfrm>
          <a:off x="620486" y="598716"/>
          <a:ext cx="3396343" cy="224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9" name="Диаграмма 6"/>
          <p:cNvGraphicFramePr>
            <a:graphicFrameLocks/>
          </p:cNvGraphicFramePr>
          <p:nvPr/>
        </p:nvGraphicFramePr>
        <p:xfrm>
          <a:off x="4386943" y="620487"/>
          <a:ext cx="3396343" cy="224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0" name="Диаграмма 6"/>
          <p:cNvGraphicFramePr>
            <a:graphicFrameLocks/>
          </p:cNvGraphicFramePr>
          <p:nvPr/>
        </p:nvGraphicFramePr>
        <p:xfrm>
          <a:off x="685801" y="3570516"/>
          <a:ext cx="3396343" cy="224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1" name="Прямоугольник 110"/>
          <p:cNvSpPr/>
          <p:nvPr/>
        </p:nvSpPr>
        <p:spPr>
          <a:xfrm>
            <a:off x="8384933" y="4362356"/>
            <a:ext cx="2468125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b="1" spc="-70" dirty="0">
                <a:solidFill>
                  <a:srgbClr val="7030A0"/>
                </a:solidFill>
                <a:latin typeface="Arial Narrow" pitchFamily="34" charset="0"/>
                <a:cs typeface="Arial" panose="020B0604020202020204" pitchFamily="34" charset="0"/>
              </a:rPr>
              <a:t>Количество выданных предупреждений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581320" y="4318936"/>
            <a:ext cx="3593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7030A0"/>
                </a:solidFill>
                <a:latin typeface="Arial Narrow" pitchFamily="34" charset="0"/>
                <a:cs typeface="Arial" panose="020B0604020202020204" pitchFamily="34" charset="0"/>
              </a:rPr>
              <a:t>5</a:t>
            </a:r>
            <a:endParaRPr lang="ru-RU" sz="3000" b="1" dirty="0">
              <a:solidFill>
                <a:srgbClr val="7030A0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" name="Диаграмма 6"/>
          <p:cNvGraphicFramePr>
            <a:graphicFrameLocks/>
          </p:cNvGraphicFramePr>
          <p:nvPr/>
        </p:nvGraphicFramePr>
        <p:xfrm>
          <a:off x="4528458" y="3614059"/>
          <a:ext cx="3396343" cy="224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24858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араллелограмм 53"/>
          <p:cNvSpPr/>
          <p:nvPr/>
        </p:nvSpPr>
        <p:spPr>
          <a:xfrm>
            <a:off x="11558493" y="0"/>
            <a:ext cx="633507" cy="18000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0" tIns="60940" rIns="121880" bIns="60940" rtlCol="0" anchor="ctr"/>
          <a:lstStyle/>
          <a:p>
            <a:pPr algn="ctr" defTabSz="945474"/>
            <a:fld id="{85422F85-3711-4FE9-8BA5-CA3C085153EA}" type="slidenum">
              <a:rPr lang="ru-RU" sz="10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45474"/>
              <a:t>6</a:t>
            </a:fld>
            <a:endParaRPr lang="ru-RU" sz="10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615"/>
          <p:cNvGrpSpPr/>
          <p:nvPr/>
        </p:nvGrpSpPr>
        <p:grpSpPr>
          <a:xfrm>
            <a:off x="-3156" y="282493"/>
            <a:ext cx="12205000" cy="229680"/>
            <a:chOff x="-7110079" y="1465263"/>
            <a:chExt cx="11266154" cy="212012"/>
          </a:xfrm>
          <a:solidFill>
            <a:srgbClr val="9BBEBE"/>
          </a:solidFill>
        </p:grpSpPr>
        <p:sp>
          <p:nvSpPr>
            <p:cNvPr id="57" name="Rectangle 114"/>
            <p:cNvSpPr>
              <a:spLocks noChangeArrowheads="1"/>
            </p:cNvSpPr>
            <p:nvPr/>
          </p:nvSpPr>
          <p:spPr bwMode="auto">
            <a:xfrm flipV="1">
              <a:off x="-7110079" y="1662875"/>
              <a:ext cx="9127388" cy="14400"/>
            </a:xfrm>
            <a:prstGeom prst="rect">
              <a:avLst/>
            </a:prstGeom>
            <a:solidFill>
              <a:srgbClr val="9B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srgbClr val="9BBEBE"/>
                </a:solidFill>
              </a:endParaRPr>
            </a:p>
          </p:txBody>
        </p:sp>
        <p:sp>
          <p:nvSpPr>
            <p:cNvPr id="58" name="Freeform 115"/>
            <p:cNvSpPr>
              <a:spLocks noEditPoints="1"/>
            </p:cNvSpPr>
            <p:nvPr/>
          </p:nvSpPr>
          <p:spPr bwMode="auto">
            <a:xfrm>
              <a:off x="2016125" y="1465263"/>
              <a:ext cx="2139950" cy="211137"/>
            </a:xfrm>
            <a:custGeom>
              <a:avLst/>
              <a:gdLst/>
              <a:ahLst/>
              <a:cxnLst>
                <a:cxn ang="0">
                  <a:pos x="610" y="34"/>
                </a:cxn>
                <a:cxn ang="0">
                  <a:pos x="592" y="32"/>
                </a:cxn>
                <a:cxn ang="0">
                  <a:pos x="569" y="36"/>
                </a:cxn>
                <a:cxn ang="0">
                  <a:pos x="584" y="59"/>
                </a:cxn>
                <a:cxn ang="0">
                  <a:pos x="544" y="34"/>
                </a:cxn>
                <a:cxn ang="0">
                  <a:pos x="464" y="39"/>
                </a:cxn>
                <a:cxn ang="0">
                  <a:pos x="440" y="14"/>
                </a:cxn>
                <a:cxn ang="0">
                  <a:pos x="386" y="59"/>
                </a:cxn>
                <a:cxn ang="0">
                  <a:pos x="316" y="34"/>
                </a:cxn>
                <a:cxn ang="0">
                  <a:pos x="300" y="22"/>
                </a:cxn>
                <a:cxn ang="0">
                  <a:pos x="279" y="14"/>
                </a:cxn>
                <a:cxn ang="0">
                  <a:pos x="275" y="28"/>
                </a:cxn>
                <a:cxn ang="0">
                  <a:pos x="252" y="22"/>
                </a:cxn>
                <a:cxn ang="0">
                  <a:pos x="211" y="20"/>
                </a:cxn>
                <a:cxn ang="0">
                  <a:pos x="191" y="44"/>
                </a:cxn>
                <a:cxn ang="0">
                  <a:pos x="180" y="10"/>
                </a:cxn>
                <a:cxn ang="0">
                  <a:pos x="154" y="8"/>
                </a:cxn>
                <a:cxn ang="0">
                  <a:pos x="142" y="58"/>
                </a:cxn>
                <a:cxn ang="0">
                  <a:pos x="131" y="58"/>
                </a:cxn>
                <a:cxn ang="0">
                  <a:pos x="112" y="34"/>
                </a:cxn>
                <a:cxn ang="0">
                  <a:pos x="88" y="47"/>
                </a:cxn>
                <a:cxn ang="0">
                  <a:pos x="69" y="36"/>
                </a:cxn>
                <a:cxn ang="0">
                  <a:pos x="44" y="38"/>
                </a:cxn>
                <a:cxn ang="0">
                  <a:pos x="17" y="56"/>
                </a:cxn>
                <a:cxn ang="0">
                  <a:pos x="18" y="60"/>
                </a:cxn>
                <a:cxn ang="0">
                  <a:pos x="44" y="43"/>
                </a:cxn>
                <a:cxn ang="0">
                  <a:pos x="67" y="40"/>
                </a:cxn>
                <a:cxn ang="0">
                  <a:pos x="88" y="52"/>
                </a:cxn>
                <a:cxn ang="0">
                  <a:pos x="114" y="43"/>
                </a:cxn>
                <a:cxn ang="0">
                  <a:pos x="133" y="62"/>
                </a:cxn>
                <a:cxn ang="0">
                  <a:pos x="140" y="62"/>
                </a:cxn>
                <a:cxn ang="0">
                  <a:pos x="151" y="14"/>
                </a:cxn>
                <a:cxn ang="0">
                  <a:pos x="176" y="12"/>
                </a:cxn>
                <a:cxn ang="0">
                  <a:pos x="191" y="64"/>
                </a:cxn>
                <a:cxn ang="0">
                  <a:pos x="207" y="8"/>
                </a:cxn>
                <a:cxn ang="0">
                  <a:pos x="222" y="16"/>
                </a:cxn>
                <a:cxn ang="0">
                  <a:pos x="227" y="48"/>
                </a:cxn>
                <a:cxn ang="0">
                  <a:pos x="268" y="48"/>
                </a:cxn>
                <a:cxn ang="0">
                  <a:pos x="276" y="61"/>
                </a:cxn>
                <a:cxn ang="0">
                  <a:pos x="279" y="30"/>
                </a:cxn>
                <a:cxn ang="0">
                  <a:pos x="283" y="16"/>
                </a:cxn>
                <a:cxn ang="0">
                  <a:pos x="296" y="24"/>
                </a:cxn>
                <a:cxn ang="0">
                  <a:pos x="301" y="36"/>
                </a:cxn>
                <a:cxn ang="0">
                  <a:pos x="314" y="63"/>
                </a:cxn>
                <a:cxn ang="0">
                  <a:pos x="377" y="33"/>
                </a:cxn>
                <a:cxn ang="0">
                  <a:pos x="390" y="61"/>
                </a:cxn>
                <a:cxn ang="0">
                  <a:pos x="446" y="63"/>
                </a:cxn>
                <a:cxn ang="0">
                  <a:pos x="468" y="36"/>
                </a:cxn>
                <a:cxn ang="0">
                  <a:pos x="560" y="61"/>
                </a:cxn>
                <a:cxn ang="0">
                  <a:pos x="588" y="61"/>
                </a:cxn>
                <a:cxn ang="0">
                  <a:pos x="608" y="63"/>
                </a:cxn>
                <a:cxn ang="0">
                  <a:pos x="612" y="59"/>
                </a:cxn>
                <a:cxn ang="0">
                  <a:pos x="244" y="37"/>
                </a:cxn>
                <a:cxn ang="0">
                  <a:pos x="238" y="37"/>
                </a:cxn>
                <a:cxn ang="0">
                  <a:pos x="256" y="32"/>
                </a:cxn>
                <a:cxn ang="0">
                  <a:pos x="272" y="45"/>
                </a:cxn>
                <a:cxn ang="0">
                  <a:pos x="316" y="39"/>
                </a:cxn>
                <a:cxn ang="0">
                  <a:pos x="591" y="49"/>
                </a:cxn>
                <a:cxn ang="0">
                  <a:pos x="591" y="44"/>
                </a:cxn>
                <a:cxn ang="0">
                  <a:pos x="604" y="42"/>
                </a:cxn>
                <a:cxn ang="0">
                  <a:pos x="603" y="44"/>
                </a:cxn>
              </a:cxnLst>
              <a:rect l="0" t="0" r="r" b="b"/>
              <a:pathLst>
                <a:path w="652" h="64">
                  <a:moveTo>
                    <a:pt x="612" y="59"/>
                  </a:moveTo>
                  <a:cubicBezTo>
                    <a:pt x="610" y="41"/>
                    <a:pt x="610" y="41"/>
                    <a:pt x="610" y="41"/>
                  </a:cubicBezTo>
                  <a:cubicBezTo>
                    <a:pt x="620" y="47"/>
                    <a:pt x="620" y="47"/>
                    <a:pt x="622" y="46"/>
                  </a:cubicBezTo>
                  <a:cubicBezTo>
                    <a:pt x="622" y="45"/>
                    <a:pt x="622" y="44"/>
                    <a:pt x="622" y="44"/>
                  </a:cubicBezTo>
                  <a:cubicBezTo>
                    <a:pt x="622" y="43"/>
                    <a:pt x="621" y="41"/>
                    <a:pt x="610" y="34"/>
                  </a:cubicBezTo>
                  <a:cubicBezTo>
                    <a:pt x="610" y="34"/>
                    <a:pt x="610" y="34"/>
                    <a:pt x="610" y="34"/>
                  </a:cubicBezTo>
                  <a:cubicBezTo>
                    <a:pt x="616" y="22"/>
                    <a:pt x="615" y="21"/>
                    <a:pt x="614" y="20"/>
                  </a:cubicBezTo>
                  <a:cubicBezTo>
                    <a:pt x="613" y="20"/>
                    <a:pt x="613" y="20"/>
                    <a:pt x="612" y="20"/>
                  </a:cubicBezTo>
                  <a:cubicBezTo>
                    <a:pt x="611" y="21"/>
                    <a:pt x="609" y="22"/>
                    <a:pt x="605" y="33"/>
                  </a:cubicBezTo>
                  <a:cubicBezTo>
                    <a:pt x="604" y="33"/>
                    <a:pt x="604" y="33"/>
                    <a:pt x="604" y="33"/>
                  </a:cubicBezTo>
                  <a:cubicBezTo>
                    <a:pt x="600" y="34"/>
                    <a:pt x="597" y="34"/>
                    <a:pt x="595" y="35"/>
                  </a:cubicBezTo>
                  <a:cubicBezTo>
                    <a:pt x="593" y="33"/>
                    <a:pt x="592" y="32"/>
                    <a:pt x="592" y="32"/>
                  </a:cubicBezTo>
                  <a:cubicBezTo>
                    <a:pt x="592" y="32"/>
                    <a:pt x="592" y="32"/>
                    <a:pt x="592" y="32"/>
                  </a:cubicBezTo>
                  <a:cubicBezTo>
                    <a:pt x="598" y="19"/>
                    <a:pt x="597" y="19"/>
                    <a:pt x="596" y="18"/>
                  </a:cubicBezTo>
                  <a:cubicBezTo>
                    <a:pt x="595" y="18"/>
                    <a:pt x="594" y="18"/>
                    <a:pt x="594" y="18"/>
                  </a:cubicBezTo>
                  <a:cubicBezTo>
                    <a:pt x="593" y="18"/>
                    <a:pt x="591" y="19"/>
                    <a:pt x="586" y="31"/>
                  </a:cubicBezTo>
                  <a:cubicBezTo>
                    <a:pt x="586" y="31"/>
                    <a:pt x="586" y="31"/>
                    <a:pt x="586" y="31"/>
                  </a:cubicBezTo>
                  <a:cubicBezTo>
                    <a:pt x="569" y="33"/>
                    <a:pt x="569" y="34"/>
                    <a:pt x="569" y="36"/>
                  </a:cubicBezTo>
                  <a:cubicBezTo>
                    <a:pt x="569" y="36"/>
                    <a:pt x="569" y="37"/>
                    <a:pt x="570" y="37"/>
                  </a:cubicBezTo>
                  <a:cubicBezTo>
                    <a:pt x="571" y="38"/>
                    <a:pt x="573" y="39"/>
                    <a:pt x="585" y="37"/>
                  </a:cubicBezTo>
                  <a:cubicBezTo>
                    <a:pt x="585" y="46"/>
                    <a:pt x="585" y="46"/>
                    <a:pt x="585" y="46"/>
                  </a:cubicBezTo>
                  <a:cubicBezTo>
                    <a:pt x="584" y="47"/>
                    <a:pt x="584" y="47"/>
                    <a:pt x="584" y="47"/>
                  </a:cubicBezTo>
                  <a:cubicBezTo>
                    <a:pt x="584" y="47"/>
                    <a:pt x="584" y="47"/>
                    <a:pt x="584" y="48"/>
                  </a:cubicBezTo>
                  <a:cubicBezTo>
                    <a:pt x="584" y="59"/>
                    <a:pt x="584" y="59"/>
                    <a:pt x="584" y="59"/>
                  </a:cubicBezTo>
                  <a:cubicBezTo>
                    <a:pt x="564" y="59"/>
                    <a:pt x="564" y="59"/>
                    <a:pt x="564" y="59"/>
                  </a:cubicBezTo>
                  <a:cubicBezTo>
                    <a:pt x="564" y="41"/>
                    <a:pt x="564" y="41"/>
                    <a:pt x="564" y="41"/>
                  </a:cubicBezTo>
                  <a:cubicBezTo>
                    <a:pt x="564" y="40"/>
                    <a:pt x="564" y="40"/>
                    <a:pt x="564" y="39"/>
                  </a:cubicBezTo>
                  <a:cubicBezTo>
                    <a:pt x="563" y="39"/>
                    <a:pt x="563" y="39"/>
                    <a:pt x="562" y="39"/>
                  </a:cubicBezTo>
                  <a:cubicBezTo>
                    <a:pt x="544" y="39"/>
                    <a:pt x="544" y="39"/>
                    <a:pt x="544" y="39"/>
                  </a:cubicBezTo>
                  <a:cubicBezTo>
                    <a:pt x="544" y="34"/>
                    <a:pt x="544" y="34"/>
                    <a:pt x="544" y="34"/>
                  </a:cubicBezTo>
                  <a:cubicBezTo>
                    <a:pt x="544" y="34"/>
                    <a:pt x="544" y="33"/>
                    <a:pt x="543" y="33"/>
                  </a:cubicBezTo>
                  <a:cubicBezTo>
                    <a:pt x="543" y="33"/>
                    <a:pt x="542" y="32"/>
                    <a:pt x="542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5" y="32"/>
                    <a:pt x="464" y="33"/>
                    <a:pt x="464" y="34"/>
                  </a:cubicBezTo>
                  <a:cubicBezTo>
                    <a:pt x="464" y="39"/>
                    <a:pt x="464" y="39"/>
                    <a:pt x="464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5" y="39"/>
                    <a:pt x="444" y="39"/>
                    <a:pt x="444" y="41"/>
                  </a:cubicBezTo>
                  <a:cubicBezTo>
                    <a:pt x="444" y="59"/>
                    <a:pt x="444" y="59"/>
                    <a:pt x="444" y="59"/>
                  </a:cubicBezTo>
                  <a:cubicBezTo>
                    <a:pt x="440" y="59"/>
                    <a:pt x="440" y="59"/>
                    <a:pt x="440" y="59"/>
                  </a:cubicBezTo>
                  <a:cubicBezTo>
                    <a:pt x="440" y="14"/>
                    <a:pt x="440" y="14"/>
                    <a:pt x="440" y="14"/>
                  </a:cubicBezTo>
                  <a:cubicBezTo>
                    <a:pt x="440" y="13"/>
                    <a:pt x="439" y="12"/>
                    <a:pt x="439" y="12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13" y="0"/>
                    <a:pt x="413" y="0"/>
                    <a:pt x="412" y="0"/>
                  </a:cubicBezTo>
                  <a:cubicBezTo>
                    <a:pt x="388" y="12"/>
                    <a:pt x="388" y="12"/>
                    <a:pt x="388" y="12"/>
                  </a:cubicBezTo>
                  <a:cubicBezTo>
                    <a:pt x="387" y="12"/>
                    <a:pt x="386" y="13"/>
                    <a:pt x="386" y="14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1" y="59"/>
                    <a:pt x="381" y="59"/>
                    <a:pt x="381" y="59"/>
                  </a:cubicBezTo>
                  <a:cubicBezTo>
                    <a:pt x="381" y="31"/>
                    <a:pt x="381" y="31"/>
                    <a:pt x="381" y="31"/>
                  </a:cubicBezTo>
                  <a:cubicBezTo>
                    <a:pt x="381" y="30"/>
                    <a:pt x="381" y="29"/>
                    <a:pt x="380" y="29"/>
                  </a:cubicBezTo>
                  <a:cubicBezTo>
                    <a:pt x="380" y="29"/>
                    <a:pt x="379" y="29"/>
                    <a:pt x="379" y="29"/>
                  </a:cubicBezTo>
                  <a:cubicBezTo>
                    <a:pt x="329" y="42"/>
                    <a:pt x="329" y="42"/>
                    <a:pt x="329" y="42"/>
                  </a:cubicBezTo>
                  <a:cubicBezTo>
                    <a:pt x="327" y="37"/>
                    <a:pt x="322" y="34"/>
                    <a:pt x="316" y="34"/>
                  </a:cubicBezTo>
                  <a:cubicBezTo>
                    <a:pt x="305" y="34"/>
                    <a:pt x="305" y="34"/>
                    <a:pt x="305" y="34"/>
                  </a:cubicBezTo>
                  <a:cubicBezTo>
                    <a:pt x="305" y="30"/>
                    <a:pt x="305" y="30"/>
                    <a:pt x="305" y="30"/>
                  </a:cubicBezTo>
                  <a:cubicBezTo>
                    <a:pt x="305" y="28"/>
                    <a:pt x="304" y="28"/>
                    <a:pt x="303" y="28"/>
                  </a:cubicBezTo>
                  <a:cubicBezTo>
                    <a:pt x="302" y="28"/>
                    <a:pt x="302" y="28"/>
                    <a:pt x="302" y="28"/>
                  </a:cubicBezTo>
                  <a:cubicBezTo>
                    <a:pt x="302" y="24"/>
                    <a:pt x="302" y="24"/>
                    <a:pt x="302" y="24"/>
                  </a:cubicBezTo>
                  <a:cubicBezTo>
                    <a:pt x="302" y="23"/>
                    <a:pt x="302" y="22"/>
                    <a:pt x="300" y="22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15"/>
                    <a:pt x="299" y="14"/>
                    <a:pt x="298" y="14"/>
                  </a:cubicBezTo>
                  <a:cubicBezTo>
                    <a:pt x="298" y="14"/>
                    <a:pt x="298" y="14"/>
                    <a:pt x="298" y="14"/>
                  </a:cubicBezTo>
                  <a:cubicBezTo>
                    <a:pt x="297" y="9"/>
                    <a:pt x="293" y="6"/>
                    <a:pt x="288" y="6"/>
                  </a:cubicBezTo>
                  <a:cubicBezTo>
                    <a:pt x="284" y="6"/>
                    <a:pt x="280" y="9"/>
                    <a:pt x="279" y="14"/>
                  </a:cubicBezTo>
                  <a:cubicBezTo>
                    <a:pt x="279" y="14"/>
                    <a:pt x="279" y="14"/>
                    <a:pt x="279" y="14"/>
                  </a:cubicBezTo>
                  <a:cubicBezTo>
                    <a:pt x="278" y="14"/>
                    <a:pt x="277" y="15"/>
                    <a:pt x="277" y="16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5" y="22"/>
                    <a:pt x="275" y="23"/>
                    <a:pt x="275" y="24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4" y="28"/>
                    <a:pt x="274" y="28"/>
                    <a:pt x="274" y="28"/>
                  </a:cubicBezTo>
                  <a:cubicBezTo>
                    <a:pt x="273" y="28"/>
                    <a:pt x="272" y="28"/>
                    <a:pt x="272" y="30"/>
                  </a:cubicBezTo>
                  <a:cubicBezTo>
                    <a:pt x="272" y="32"/>
                    <a:pt x="272" y="32"/>
                    <a:pt x="272" y="32"/>
                  </a:cubicBezTo>
                  <a:cubicBezTo>
                    <a:pt x="261" y="32"/>
                    <a:pt x="261" y="32"/>
                    <a:pt x="261" y="32"/>
                  </a:cubicBezTo>
                  <a:cubicBezTo>
                    <a:pt x="261" y="30"/>
                    <a:pt x="261" y="30"/>
                    <a:pt x="261" y="30"/>
                  </a:cubicBezTo>
                  <a:cubicBezTo>
                    <a:pt x="261" y="26"/>
                    <a:pt x="257" y="22"/>
                    <a:pt x="252" y="22"/>
                  </a:cubicBezTo>
                  <a:cubicBezTo>
                    <a:pt x="226" y="22"/>
                    <a:pt x="226" y="22"/>
                    <a:pt x="226" y="22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26" y="13"/>
                    <a:pt x="225" y="12"/>
                    <a:pt x="224" y="12"/>
                  </a:cubicBezTo>
                  <a:cubicBezTo>
                    <a:pt x="213" y="12"/>
                    <a:pt x="213" y="12"/>
                    <a:pt x="213" y="12"/>
                  </a:cubicBezTo>
                  <a:cubicBezTo>
                    <a:pt x="212" y="12"/>
                    <a:pt x="211" y="13"/>
                    <a:pt x="211" y="14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1" y="6"/>
                    <a:pt x="211" y="6"/>
                    <a:pt x="211" y="6"/>
                  </a:cubicBezTo>
                  <a:cubicBezTo>
                    <a:pt x="211" y="5"/>
                    <a:pt x="210" y="4"/>
                    <a:pt x="209" y="4"/>
                  </a:cubicBezTo>
                  <a:cubicBezTo>
                    <a:pt x="198" y="4"/>
                    <a:pt x="198" y="4"/>
                    <a:pt x="198" y="4"/>
                  </a:cubicBezTo>
                  <a:cubicBezTo>
                    <a:pt x="197" y="4"/>
                    <a:pt x="196" y="5"/>
                    <a:pt x="196" y="6"/>
                  </a:cubicBezTo>
                  <a:cubicBezTo>
                    <a:pt x="195" y="44"/>
                    <a:pt x="195" y="44"/>
                    <a:pt x="195" y="44"/>
                  </a:cubicBezTo>
                  <a:cubicBezTo>
                    <a:pt x="191" y="44"/>
                    <a:pt x="191" y="44"/>
                    <a:pt x="191" y="44"/>
                  </a:cubicBezTo>
                  <a:cubicBezTo>
                    <a:pt x="190" y="44"/>
                    <a:pt x="189" y="44"/>
                    <a:pt x="189" y="46"/>
                  </a:cubicBezTo>
                  <a:cubicBezTo>
                    <a:pt x="189" y="60"/>
                    <a:pt x="189" y="60"/>
                    <a:pt x="189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12"/>
                    <a:pt x="187" y="12"/>
                    <a:pt x="187" y="12"/>
                  </a:cubicBezTo>
                  <a:cubicBezTo>
                    <a:pt x="187" y="11"/>
                    <a:pt x="186" y="10"/>
                    <a:pt x="185" y="10"/>
                  </a:cubicBezTo>
                  <a:cubicBezTo>
                    <a:pt x="180" y="10"/>
                    <a:pt x="180" y="10"/>
                    <a:pt x="180" y="10"/>
                  </a:cubicBezTo>
                  <a:cubicBezTo>
                    <a:pt x="180" y="8"/>
                    <a:pt x="180" y="8"/>
                    <a:pt x="180" y="8"/>
                  </a:cubicBezTo>
                  <a:cubicBezTo>
                    <a:pt x="180" y="7"/>
                    <a:pt x="179" y="6"/>
                    <a:pt x="178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5" y="6"/>
                    <a:pt x="155" y="6"/>
                    <a:pt x="154" y="6"/>
                  </a:cubicBezTo>
                  <a:cubicBezTo>
                    <a:pt x="154" y="7"/>
                    <a:pt x="154" y="7"/>
                    <a:pt x="154" y="8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8" y="10"/>
                    <a:pt x="147" y="11"/>
                    <a:pt x="147" y="12"/>
                  </a:cubicBezTo>
                  <a:cubicBezTo>
                    <a:pt x="147" y="60"/>
                    <a:pt x="147" y="60"/>
                    <a:pt x="147" y="60"/>
                  </a:cubicBezTo>
                  <a:cubicBezTo>
                    <a:pt x="144" y="60"/>
                    <a:pt x="144" y="60"/>
                    <a:pt x="144" y="60"/>
                  </a:cubicBezTo>
                  <a:cubicBezTo>
                    <a:pt x="144" y="59"/>
                    <a:pt x="143" y="58"/>
                    <a:pt x="142" y="58"/>
                  </a:cubicBezTo>
                  <a:cubicBezTo>
                    <a:pt x="140" y="58"/>
                    <a:pt x="140" y="58"/>
                    <a:pt x="140" y="5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40"/>
                    <a:pt x="139" y="39"/>
                    <a:pt x="138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39"/>
                    <a:pt x="131" y="40"/>
                    <a:pt x="131" y="41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7"/>
                    <a:pt x="130" y="36"/>
                    <a:pt x="129" y="36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4" y="32"/>
                    <a:pt x="113" y="32"/>
                    <a:pt x="113" y="32"/>
                  </a:cubicBezTo>
                  <a:cubicBezTo>
                    <a:pt x="112" y="33"/>
                    <a:pt x="112" y="33"/>
                    <a:pt x="112" y="34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7" y="44"/>
                    <a:pt x="97" y="45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6" y="47"/>
                    <a:pt x="85" y="46"/>
                    <a:pt x="83" y="45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1"/>
                    <a:pt x="72" y="40"/>
                    <a:pt x="71" y="39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4" y="38"/>
                    <a:pt x="43" y="38"/>
                    <a:pt x="43" y="38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1" y="47"/>
                    <a:pt x="31" y="47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4" y="57"/>
                    <a:pt x="11" y="57"/>
                    <a:pt x="8" y="5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2" y="61"/>
                    <a:pt x="15" y="61"/>
                    <a:pt x="18" y="60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59"/>
                    <a:pt x="23" y="59"/>
                    <a:pt x="24" y="59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8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5"/>
                    <a:pt x="46" y="45"/>
                    <a:pt x="47" y="45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6" y="42"/>
                    <a:pt x="56" y="42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70" y="43"/>
                    <a:pt x="71" y="44"/>
                    <a:pt x="72" y="46"/>
                  </a:cubicBezTo>
                  <a:cubicBezTo>
                    <a:pt x="72" y="46"/>
                    <a:pt x="73" y="46"/>
                    <a:pt x="73" y="46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3" y="49"/>
                    <a:pt x="84" y="50"/>
                    <a:pt x="86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60"/>
                    <a:pt x="99" y="60"/>
                    <a:pt x="100" y="60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6" y="42"/>
                    <a:pt x="116" y="41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1"/>
                    <a:pt x="128" y="62"/>
                    <a:pt x="129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4" y="62"/>
                    <a:pt x="135" y="61"/>
                    <a:pt x="135" y="60"/>
                  </a:cubicBezTo>
                  <a:cubicBezTo>
                    <a:pt x="135" y="43"/>
                    <a:pt x="135" y="43"/>
                    <a:pt x="135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1"/>
                    <a:pt x="137" y="62"/>
                    <a:pt x="138" y="62"/>
                  </a:cubicBezTo>
                  <a:cubicBezTo>
                    <a:pt x="140" y="62"/>
                    <a:pt x="140" y="62"/>
                    <a:pt x="140" y="62"/>
                  </a:cubicBezTo>
                  <a:cubicBezTo>
                    <a:pt x="141" y="63"/>
                    <a:pt x="141" y="63"/>
                    <a:pt x="141" y="63"/>
                  </a:cubicBezTo>
                  <a:cubicBezTo>
                    <a:pt x="141" y="63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0" y="64"/>
                    <a:pt x="151" y="63"/>
                    <a:pt x="151" y="62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7" y="14"/>
                    <a:pt x="158" y="13"/>
                    <a:pt x="158" y="12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76" y="10"/>
                    <a:pt x="176" y="10"/>
                    <a:pt x="176" y="10"/>
                  </a:cubicBezTo>
                  <a:cubicBezTo>
                    <a:pt x="176" y="12"/>
                    <a:pt x="176" y="12"/>
                    <a:pt x="176" y="12"/>
                  </a:cubicBezTo>
                  <a:cubicBezTo>
                    <a:pt x="176" y="13"/>
                    <a:pt x="177" y="14"/>
                    <a:pt x="178" y="14"/>
                  </a:cubicBezTo>
                  <a:cubicBezTo>
                    <a:pt x="183" y="14"/>
                    <a:pt x="183" y="14"/>
                    <a:pt x="183" y="14"/>
                  </a:cubicBezTo>
                  <a:cubicBezTo>
                    <a:pt x="182" y="62"/>
                    <a:pt x="182" y="62"/>
                    <a:pt x="182" y="62"/>
                  </a:cubicBezTo>
                  <a:cubicBezTo>
                    <a:pt x="182" y="62"/>
                    <a:pt x="183" y="63"/>
                    <a:pt x="183" y="63"/>
                  </a:cubicBezTo>
                  <a:cubicBezTo>
                    <a:pt x="183" y="63"/>
                    <a:pt x="184" y="64"/>
                    <a:pt x="184" y="64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93" y="64"/>
                    <a:pt x="193" y="63"/>
                    <a:pt x="193" y="62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8" y="48"/>
                    <a:pt x="199" y="47"/>
                    <a:pt x="199" y="46"/>
                  </a:cubicBezTo>
                  <a:cubicBezTo>
                    <a:pt x="200" y="8"/>
                    <a:pt x="200" y="8"/>
                    <a:pt x="200" y="8"/>
                  </a:cubicBezTo>
                  <a:cubicBezTo>
                    <a:pt x="207" y="8"/>
                    <a:pt x="207" y="8"/>
                    <a:pt x="207" y="8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8" y="47"/>
                    <a:pt x="209" y="48"/>
                    <a:pt x="210" y="48"/>
                  </a:cubicBezTo>
                  <a:cubicBezTo>
                    <a:pt x="212" y="48"/>
                    <a:pt x="212" y="48"/>
                    <a:pt x="212" y="48"/>
                  </a:cubicBezTo>
                  <a:cubicBezTo>
                    <a:pt x="213" y="48"/>
                    <a:pt x="214" y="47"/>
                    <a:pt x="214" y="46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22" y="16"/>
                    <a:pt x="222" y="16"/>
                    <a:pt x="222" y="16"/>
                  </a:cubicBezTo>
                  <a:cubicBezTo>
                    <a:pt x="222" y="24"/>
                    <a:pt x="222" y="24"/>
                    <a:pt x="222" y="24"/>
                  </a:cubicBezTo>
                  <a:cubicBezTo>
                    <a:pt x="222" y="24"/>
                    <a:pt x="222" y="25"/>
                    <a:pt x="222" y="25"/>
                  </a:cubicBezTo>
                  <a:cubicBezTo>
                    <a:pt x="222" y="25"/>
                    <a:pt x="222" y="25"/>
                    <a:pt x="222" y="25"/>
                  </a:cubicBezTo>
                  <a:cubicBezTo>
                    <a:pt x="223" y="46"/>
                    <a:pt x="223" y="46"/>
                    <a:pt x="223" y="46"/>
                  </a:cubicBezTo>
                  <a:cubicBezTo>
                    <a:pt x="223" y="47"/>
                    <a:pt x="224" y="48"/>
                    <a:pt x="225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8" y="48"/>
                    <a:pt x="228" y="48"/>
                    <a:pt x="228" y="47"/>
                  </a:cubicBezTo>
                  <a:cubicBezTo>
                    <a:pt x="228" y="48"/>
                    <a:pt x="229" y="48"/>
                    <a:pt x="229" y="4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48"/>
                    <a:pt x="258" y="48"/>
                    <a:pt x="258" y="47"/>
                  </a:cubicBezTo>
                  <a:cubicBezTo>
                    <a:pt x="259" y="48"/>
                    <a:pt x="259" y="48"/>
                    <a:pt x="259" y="48"/>
                  </a:cubicBezTo>
                  <a:cubicBezTo>
                    <a:pt x="268" y="48"/>
                    <a:pt x="268" y="48"/>
                    <a:pt x="268" y="48"/>
                  </a:cubicBezTo>
                  <a:cubicBezTo>
                    <a:pt x="268" y="61"/>
                    <a:pt x="268" y="61"/>
                    <a:pt x="268" y="61"/>
                  </a:cubicBezTo>
                  <a:cubicBezTo>
                    <a:pt x="268" y="62"/>
                    <a:pt x="268" y="63"/>
                    <a:pt x="269" y="63"/>
                  </a:cubicBezTo>
                  <a:cubicBezTo>
                    <a:pt x="269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4" y="63"/>
                    <a:pt x="274" y="63"/>
                    <a:pt x="274" y="63"/>
                  </a:cubicBezTo>
                  <a:cubicBezTo>
                    <a:pt x="275" y="63"/>
                    <a:pt x="276" y="63"/>
                    <a:pt x="276" y="61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6" y="35"/>
                    <a:pt x="276" y="34"/>
                    <a:pt x="276" y="34"/>
                  </a:cubicBezTo>
                  <a:cubicBezTo>
                    <a:pt x="276" y="34"/>
                    <a:pt x="276" y="34"/>
                    <a:pt x="276" y="34"/>
                  </a:cubicBezTo>
                  <a:cubicBezTo>
                    <a:pt x="276" y="32"/>
                    <a:pt x="276" y="32"/>
                    <a:pt x="276" y="32"/>
                  </a:cubicBezTo>
                  <a:cubicBezTo>
                    <a:pt x="277" y="32"/>
                    <a:pt x="277" y="32"/>
                    <a:pt x="277" y="32"/>
                  </a:cubicBezTo>
                  <a:cubicBezTo>
                    <a:pt x="278" y="32"/>
                    <a:pt x="279" y="31"/>
                    <a:pt x="279" y="30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80" y="26"/>
                    <a:pt x="281" y="25"/>
                    <a:pt x="281" y="24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2" y="18"/>
                    <a:pt x="283" y="17"/>
                    <a:pt x="283" y="16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3" y="12"/>
                    <a:pt x="285" y="10"/>
                    <a:pt x="288" y="10"/>
                  </a:cubicBezTo>
                  <a:cubicBezTo>
                    <a:pt x="292" y="10"/>
                    <a:pt x="294" y="12"/>
                    <a:pt x="294" y="15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4" y="17"/>
                    <a:pt x="295" y="18"/>
                    <a:pt x="296" y="18"/>
                  </a:cubicBezTo>
                  <a:cubicBezTo>
                    <a:pt x="296" y="24"/>
                    <a:pt x="296" y="24"/>
                    <a:pt x="296" y="24"/>
                  </a:cubicBezTo>
                  <a:cubicBezTo>
                    <a:pt x="296" y="25"/>
                    <a:pt x="297" y="26"/>
                    <a:pt x="298" y="26"/>
                  </a:cubicBezTo>
                  <a:cubicBezTo>
                    <a:pt x="298" y="26"/>
                    <a:pt x="298" y="26"/>
                    <a:pt x="298" y="26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8" y="31"/>
                    <a:pt x="299" y="32"/>
                    <a:pt x="300" y="32"/>
                  </a:cubicBezTo>
                  <a:cubicBezTo>
                    <a:pt x="301" y="32"/>
                    <a:pt x="301" y="32"/>
                    <a:pt x="301" y="32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1" y="61"/>
                    <a:pt x="301" y="61"/>
                    <a:pt x="301" y="61"/>
                  </a:cubicBezTo>
                  <a:cubicBezTo>
                    <a:pt x="301" y="62"/>
                    <a:pt x="301" y="62"/>
                    <a:pt x="301" y="63"/>
                  </a:cubicBezTo>
                  <a:cubicBezTo>
                    <a:pt x="302" y="63"/>
                    <a:pt x="302" y="63"/>
                    <a:pt x="30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6" y="63"/>
                    <a:pt x="316" y="61"/>
                  </a:cubicBezTo>
                  <a:cubicBezTo>
                    <a:pt x="317" y="50"/>
                    <a:pt x="317" y="50"/>
                    <a:pt x="317" y="50"/>
                  </a:cubicBezTo>
                  <a:cubicBezTo>
                    <a:pt x="327" y="47"/>
                    <a:pt x="327" y="47"/>
                    <a:pt x="327" y="47"/>
                  </a:cubicBezTo>
                  <a:cubicBezTo>
                    <a:pt x="327" y="47"/>
                    <a:pt x="328" y="47"/>
                    <a:pt x="328" y="46"/>
                  </a:cubicBezTo>
                  <a:cubicBezTo>
                    <a:pt x="328" y="46"/>
                    <a:pt x="328" y="46"/>
                    <a:pt x="329" y="46"/>
                  </a:cubicBezTo>
                  <a:cubicBezTo>
                    <a:pt x="377" y="33"/>
                    <a:pt x="377" y="33"/>
                    <a:pt x="377" y="33"/>
                  </a:cubicBezTo>
                  <a:cubicBezTo>
                    <a:pt x="377" y="61"/>
                    <a:pt x="377" y="61"/>
                    <a:pt x="377" y="61"/>
                  </a:cubicBezTo>
                  <a:cubicBezTo>
                    <a:pt x="377" y="62"/>
                    <a:pt x="377" y="62"/>
                    <a:pt x="378" y="63"/>
                  </a:cubicBezTo>
                  <a:cubicBezTo>
                    <a:pt x="378" y="63"/>
                    <a:pt x="379" y="63"/>
                    <a:pt x="379" y="63"/>
                  </a:cubicBezTo>
                  <a:cubicBezTo>
                    <a:pt x="379" y="63"/>
                    <a:pt x="379" y="63"/>
                    <a:pt x="379" y="63"/>
                  </a:cubicBezTo>
                  <a:cubicBezTo>
                    <a:pt x="388" y="63"/>
                    <a:pt x="388" y="63"/>
                    <a:pt x="388" y="63"/>
                  </a:cubicBezTo>
                  <a:cubicBezTo>
                    <a:pt x="390" y="63"/>
                    <a:pt x="390" y="62"/>
                    <a:pt x="390" y="61"/>
                  </a:cubicBezTo>
                  <a:cubicBezTo>
                    <a:pt x="390" y="15"/>
                    <a:pt x="390" y="15"/>
                    <a:pt x="390" y="15"/>
                  </a:cubicBezTo>
                  <a:cubicBezTo>
                    <a:pt x="413" y="4"/>
                    <a:pt x="413" y="4"/>
                    <a:pt x="413" y="4"/>
                  </a:cubicBezTo>
                  <a:cubicBezTo>
                    <a:pt x="436" y="15"/>
                    <a:pt x="436" y="15"/>
                    <a:pt x="436" y="15"/>
                  </a:cubicBezTo>
                  <a:cubicBezTo>
                    <a:pt x="436" y="61"/>
                    <a:pt x="436" y="61"/>
                    <a:pt x="436" y="61"/>
                  </a:cubicBezTo>
                  <a:cubicBezTo>
                    <a:pt x="436" y="62"/>
                    <a:pt x="437" y="63"/>
                    <a:pt x="438" y="63"/>
                  </a:cubicBezTo>
                  <a:cubicBezTo>
                    <a:pt x="446" y="63"/>
                    <a:pt x="446" y="63"/>
                    <a:pt x="446" y="63"/>
                  </a:cubicBezTo>
                  <a:cubicBezTo>
                    <a:pt x="447" y="63"/>
                    <a:pt x="448" y="62"/>
                    <a:pt x="448" y="61"/>
                  </a:cubicBezTo>
                  <a:cubicBezTo>
                    <a:pt x="448" y="43"/>
                    <a:pt x="448" y="43"/>
                    <a:pt x="448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8" y="43"/>
                    <a:pt x="468" y="42"/>
                    <a:pt x="468" y="41"/>
                  </a:cubicBezTo>
                  <a:cubicBezTo>
                    <a:pt x="468" y="36"/>
                    <a:pt x="468" y="36"/>
                    <a:pt x="468" y="36"/>
                  </a:cubicBezTo>
                  <a:cubicBezTo>
                    <a:pt x="540" y="36"/>
                    <a:pt x="540" y="36"/>
                    <a:pt x="540" y="36"/>
                  </a:cubicBezTo>
                  <a:cubicBezTo>
                    <a:pt x="540" y="41"/>
                    <a:pt x="540" y="41"/>
                    <a:pt x="540" y="41"/>
                  </a:cubicBezTo>
                  <a:cubicBezTo>
                    <a:pt x="540" y="41"/>
                    <a:pt x="540" y="42"/>
                    <a:pt x="540" y="42"/>
                  </a:cubicBezTo>
                  <a:cubicBezTo>
                    <a:pt x="541" y="42"/>
                    <a:pt x="541" y="43"/>
                    <a:pt x="542" y="43"/>
                  </a:cubicBezTo>
                  <a:cubicBezTo>
                    <a:pt x="560" y="43"/>
                    <a:pt x="560" y="43"/>
                    <a:pt x="560" y="43"/>
                  </a:cubicBezTo>
                  <a:cubicBezTo>
                    <a:pt x="560" y="61"/>
                    <a:pt x="560" y="61"/>
                    <a:pt x="560" y="61"/>
                  </a:cubicBezTo>
                  <a:cubicBezTo>
                    <a:pt x="560" y="62"/>
                    <a:pt x="561" y="62"/>
                    <a:pt x="561" y="63"/>
                  </a:cubicBezTo>
                  <a:cubicBezTo>
                    <a:pt x="561" y="63"/>
                    <a:pt x="562" y="63"/>
                    <a:pt x="562" y="63"/>
                  </a:cubicBezTo>
                  <a:cubicBezTo>
                    <a:pt x="585" y="63"/>
                    <a:pt x="585" y="63"/>
                    <a:pt x="585" y="63"/>
                  </a:cubicBezTo>
                  <a:cubicBezTo>
                    <a:pt x="587" y="63"/>
                    <a:pt x="587" y="62"/>
                    <a:pt x="587" y="61"/>
                  </a:cubicBezTo>
                  <a:cubicBezTo>
                    <a:pt x="588" y="60"/>
                    <a:pt x="588" y="60"/>
                    <a:pt x="588" y="60"/>
                  </a:cubicBezTo>
                  <a:cubicBezTo>
                    <a:pt x="588" y="61"/>
                    <a:pt x="588" y="61"/>
                    <a:pt x="588" y="61"/>
                  </a:cubicBezTo>
                  <a:cubicBezTo>
                    <a:pt x="588" y="62"/>
                    <a:pt x="589" y="63"/>
                    <a:pt x="590" y="63"/>
                  </a:cubicBezTo>
                  <a:cubicBezTo>
                    <a:pt x="597" y="63"/>
                    <a:pt x="597" y="63"/>
                    <a:pt x="597" y="63"/>
                  </a:cubicBezTo>
                  <a:cubicBezTo>
                    <a:pt x="597" y="63"/>
                    <a:pt x="598" y="63"/>
                    <a:pt x="598" y="63"/>
                  </a:cubicBezTo>
                  <a:cubicBezTo>
                    <a:pt x="598" y="63"/>
                    <a:pt x="599" y="63"/>
                    <a:pt x="599" y="63"/>
                  </a:cubicBezTo>
                  <a:cubicBezTo>
                    <a:pt x="606" y="63"/>
                    <a:pt x="606" y="63"/>
                    <a:pt x="606" y="63"/>
                  </a:cubicBezTo>
                  <a:cubicBezTo>
                    <a:pt x="607" y="63"/>
                    <a:pt x="607" y="63"/>
                    <a:pt x="608" y="63"/>
                  </a:cubicBezTo>
                  <a:cubicBezTo>
                    <a:pt x="608" y="62"/>
                    <a:pt x="608" y="62"/>
                    <a:pt x="608" y="61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08" y="62"/>
                    <a:pt x="609" y="63"/>
                    <a:pt x="610" y="63"/>
                  </a:cubicBezTo>
                  <a:cubicBezTo>
                    <a:pt x="652" y="63"/>
                    <a:pt x="652" y="63"/>
                    <a:pt x="652" y="63"/>
                  </a:cubicBezTo>
                  <a:cubicBezTo>
                    <a:pt x="652" y="59"/>
                    <a:pt x="652" y="59"/>
                    <a:pt x="652" y="59"/>
                  </a:cubicBezTo>
                  <a:lnTo>
                    <a:pt x="612" y="59"/>
                  </a:lnTo>
                  <a:close/>
                  <a:moveTo>
                    <a:pt x="256" y="44"/>
                  </a:moveTo>
                  <a:cubicBezTo>
                    <a:pt x="231" y="44"/>
                    <a:pt x="231" y="44"/>
                    <a:pt x="231" y="44"/>
                  </a:cubicBezTo>
                  <a:cubicBezTo>
                    <a:pt x="231" y="42"/>
                    <a:pt x="231" y="42"/>
                    <a:pt x="231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3" y="42"/>
                    <a:pt x="244" y="41"/>
                    <a:pt x="244" y="40"/>
                  </a:cubicBezTo>
                  <a:cubicBezTo>
                    <a:pt x="244" y="37"/>
                    <a:pt x="244" y="37"/>
                    <a:pt x="244" y="37"/>
                  </a:cubicBezTo>
                  <a:cubicBezTo>
                    <a:pt x="256" y="37"/>
                    <a:pt x="256" y="37"/>
                    <a:pt x="256" y="37"/>
                  </a:cubicBezTo>
                  <a:lnTo>
                    <a:pt x="256" y="44"/>
                  </a:lnTo>
                  <a:close/>
                  <a:moveTo>
                    <a:pt x="256" y="32"/>
                  </a:moveTo>
                  <a:cubicBezTo>
                    <a:pt x="240" y="32"/>
                    <a:pt x="240" y="32"/>
                    <a:pt x="240" y="32"/>
                  </a:cubicBezTo>
                  <a:cubicBezTo>
                    <a:pt x="239" y="32"/>
                    <a:pt x="238" y="33"/>
                    <a:pt x="238" y="34"/>
                  </a:cubicBezTo>
                  <a:cubicBezTo>
                    <a:pt x="238" y="37"/>
                    <a:pt x="238" y="37"/>
                    <a:pt x="238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6" y="27"/>
                    <a:pt x="226" y="27"/>
                    <a:pt x="226" y="27"/>
                  </a:cubicBezTo>
                  <a:cubicBezTo>
                    <a:pt x="252" y="27"/>
                    <a:pt x="252" y="27"/>
                    <a:pt x="252" y="27"/>
                  </a:cubicBezTo>
                  <a:cubicBezTo>
                    <a:pt x="254" y="27"/>
                    <a:pt x="256" y="29"/>
                    <a:pt x="256" y="30"/>
                  </a:cubicBezTo>
                  <a:lnTo>
                    <a:pt x="256" y="32"/>
                  </a:lnTo>
                  <a:close/>
                  <a:moveTo>
                    <a:pt x="272" y="45"/>
                  </a:moveTo>
                  <a:cubicBezTo>
                    <a:pt x="272" y="44"/>
                    <a:pt x="271" y="44"/>
                    <a:pt x="27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72" y="37"/>
                    <a:pt x="272" y="37"/>
                    <a:pt x="272" y="37"/>
                  </a:cubicBezTo>
                  <a:lnTo>
                    <a:pt x="272" y="45"/>
                  </a:lnTo>
                  <a:close/>
                  <a:moveTo>
                    <a:pt x="314" y="46"/>
                  </a:moveTo>
                  <a:cubicBezTo>
                    <a:pt x="313" y="46"/>
                    <a:pt x="313" y="47"/>
                    <a:pt x="313" y="48"/>
                  </a:cubicBezTo>
                  <a:cubicBezTo>
                    <a:pt x="312" y="59"/>
                    <a:pt x="312" y="59"/>
                    <a:pt x="312" y="59"/>
                  </a:cubicBezTo>
                  <a:cubicBezTo>
                    <a:pt x="305" y="59"/>
                    <a:pt x="305" y="59"/>
                    <a:pt x="305" y="59"/>
                  </a:cubicBezTo>
                  <a:cubicBezTo>
                    <a:pt x="305" y="39"/>
                    <a:pt x="305" y="39"/>
                    <a:pt x="305" y="39"/>
                  </a:cubicBezTo>
                  <a:cubicBezTo>
                    <a:pt x="316" y="39"/>
                    <a:pt x="316" y="39"/>
                    <a:pt x="316" y="39"/>
                  </a:cubicBezTo>
                  <a:cubicBezTo>
                    <a:pt x="319" y="39"/>
                    <a:pt x="322" y="41"/>
                    <a:pt x="324" y="43"/>
                  </a:cubicBezTo>
                  <a:lnTo>
                    <a:pt x="314" y="46"/>
                  </a:lnTo>
                  <a:close/>
                  <a:moveTo>
                    <a:pt x="594" y="59"/>
                  </a:moveTo>
                  <a:cubicBezTo>
                    <a:pt x="594" y="59"/>
                    <a:pt x="594" y="59"/>
                    <a:pt x="594" y="59"/>
                  </a:cubicBezTo>
                  <a:cubicBezTo>
                    <a:pt x="592" y="59"/>
                    <a:pt x="592" y="59"/>
                    <a:pt x="592" y="59"/>
                  </a:cubicBezTo>
                  <a:cubicBezTo>
                    <a:pt x="591" y="49"/>
                    <a:pt x="591" y="49"/>
                    <a:pt x="591" y="49"/>
                  </a:cubicBezTo>
                  <a:cubicBezTo>
                    <a:pt x="592" y="49"/>
                    <a:pt x="594" y="49"/>
                    <a:pt x="595" y="49"/>
                  </a:cubicBezTo>
                  <a:cubicBezTo>
                    <a:pt x="595" y="59"/>
                    <a:pt x="595" y="59"/>
                    <a:pt x="595" y="59"/>
                  </a:cubicBezTo>
                  <a:lnTo>
                    <a:pt x="594" y="59"/>
                  </a:lnTo>
                  <a:close/>
                  <a:moveTo>
                    <a:pt x="595" y="43"/>
                  </a:moveTo>
                  <a:cubicBezTo>
                    <a:pt x="595" y="43"/>
                    <a:pt x="595" y="43"/>
                    <a:pt x="595" y="43"/>
                  </a:cubicBezTo>
                  <a:cubicBezTo>
                    <a:pt x="593" y="44"/>
                    <a:pt x="592" y="44"/>
                    <a:pt x="591" y="44"/>
                  </a:cubicBezTo>
                  <a:cubicBezTo>
                    <a:pt x="591" y="40"/>
                    <a:pt x="591" y="40"/>
                    <a:pt x="591" y="40"/>
                  </a:cubicBezTo>
                  <a:cubicBezTo>
                    <a:pt x="591" y="40"/>
                    <a:pt x="592" y="40"/>
                    <a:pt x="593" y="40"/>
                  </a:cubicBezTo>
                  <a:cubicBezTo>
                    <a:pt x="594" y="41"/>
                    <a:pt x="595" y="41"/>
                    <a:pt x="596" y="42"/>
                  </a:cubicBezTo>
                  <a:cubicBezTo>
                    <a:pt x="595" y="43"/>
                    <a:pt x="595" y="43"/>
                    <a:pt x="595" y="43"/>
                  </a:cubicBezTo>
                  <a:close/>
                  <a:moveTo>
                    <a:pt x="603" y="44"/>
                  </a:moveTo>
                  <a:cubicBezTo>
                    <a:pt x="604" y="44"/>
                    <a:pt x="604" y="43"/>
                    <a:pt x="604" y="42"/>
                  </a:cubicBezTo>
                  <a:cubicBezTo>
                    <a:pt x="604" y="41"/>
                    <a:pt x="603" y="41"/>
                    <a:pt x="602" y="40"/>
                  </a:cubicBezTo>
                  <a:cubicBezTo>
                    <a:pt x="602" y="40"/>
                    <a:pt x="602" y="39"/>
                    <a:pt x="602" y="39"/>
                  </a:cubicBezTo>
                  <a:cubicBezTo>
                    <a:pt x="603" y="39"/>
                    <a:pt x="604" y="39"/>
                    <a:pt x="604" y="39"/>
                  </a:cubicBezTo>
                  <a:cubicBezTo>
                    <a:pt x="604" y="47"/>
                    <a:pt x="604" y="47"/>
                    <a:pt x="604" y="47"/>
                  </a:cubicBezTo>
                  <a:cubicBezTo>
                    <a:pt x="603" y="46"/>
                    <a:pt x="602" y="46"/>
                    <a:pt x="601" y="45"/>
                  </a:cubicBezTo>
                  <a:cubicBezTo>
                    <a:pt x="602" y="45"/>
                    <a:pt x="603" y="45"/>
                    <a:pt x="603" y="44"/>
                  </a:cubicBezTo>
                  <a:close/>
                  <a:moveTo>
                    <a:pt x="601" y="59"/>
                  </a:moveTo>
                  <a:cubicBezTo>
                    <a:pt x="600" y="50"/>
                    <a:pt x="600" y="50"/>
                    <a:pt x="600" y="50"/>
                  </a:cubicBezTo>
                  <a:cubicBezTo>
                    <a:pt x="602" y="51"/>
                    <a:pt x="603" y="52"/>
                    <a:pt x="604" y="53"/>
                  </a:cubicBezTo>
                  <a:cubicBezTo>
                    <a:pt x="604" y="59"/>
                    <a:pt x="604" y="59"/>
                    <a:pt x="604" y="59"/>
                  </a:cubicBezTo>
                  <a:lnTo>
                    <a:pt x="601" y="5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prstClr val="white"/>
                </a:solidFill>
              </a:endParaRPr>
            </a:p>
          </p:txBody>
        </p:sp>
      </p:grpSp>
      <p:pic>
        <p:nvPicPr>
          <p:cNvPr id="59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665" y="33174"/>
            <a:ext cx="384692" cy="41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" name="TextBox 91"/>
          <p:cNvSpPr txBox="1"/>
          <p:nvPr/>
        </p:nvSpPr>
        <p:spPr>
          <a:xfrm>
            <a:off x="558881" y="140587"/>
            <a:ext cx="9450367" cy="364200"/>
          </a:xfrm>
          <a:prstGeom prst="rect">
            <a:avLst/>
          </a:prstGeom>
          <a:noFill/>
        </p:spPr>
        <p:txBody>
          <a:bodyPr wrap="square" lIns="132077" tIns="66039" rIns="132077" bIns="66039" rtlCol="0">
            <a:spAutoFit/>
          </a:bodyPr>
          <a:lstStyle>
            <a:defPPr>
              <a:defRPr lang="ru-RU"/>
            </a:defPPr>
            <a:lvl1pPr defTabSz="945474">
              <a:lnSpc>
                <a:spcPts val="1800"/>
              </a:lnSpc>
              <a:defRPr sz="2667" b="1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 fontAlgn="b"/>
            <a:r>
              <a:rPr lang="ru-RU" dirty="0"/>
              <a:t>Результаты контрольно-надзорной деятельности</a:t>
            </a:r>
          </a:p>
        </p:txBody>
      </p:sp>
      <p:grpSp>
        <p:nvGrpSpPr>
          <p:cNvPr id="3" name="Группа 196"/>
          <p:cNvGrpSpPr/>
          <p:nvPr/>
        </p:nvGrpSpPr>
        <p:grpSpPr>
          <a:xfrm>
            <a:off x="-4234" y="6696876"/>
            <a:ext cx="12226299" cy="194923"/>
            <a:chOff x="538" y="6658717"/>
            <a:chExt cx="12226299" cy="194923"/>
          </a:xfrm>
        </p:grpSpPr>
        <p:sp>
          <p:nvSpPr>
            <p:cNvPr id="198" name="Прямоугольник 197"/>
            <p:cNvSpPr/>
            <p:nvPr/>
          </p:nvSpPr>
          <p:spPr>
            <a:xfrm rot="5400000">
              <a:off x="5377138" y="1364716"/>
              <a:ext cx="10800" cy="10764000"/>
            </a:xfrm>
            <a:prstGeom prst="rect">
              <a:avLst/>
            </a:prstGeom>
            <a:solidFill>
              <a:srgbClr val="A1BF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7567751" y="6658717"/>
              <a:ext cx="4659086" cy="19492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 defTabSz="914400">
                <a:lnSpc>
                  <a:spcPts val="800"/>
                </a:lnSpc>
                <a:buClr>
                  <a:schemeClr val="accent1"/>
                </a:buClr>
                <a:buSzPct val="100000"/>
                <a:buFont typeface="Symbol" pitchFamily="18" charset="2"/>
                <a:buNone/>
              </a:pPr>
              <a:r>
                <a:rPr lang="ru-RU" sz="1200" dirty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г. Архангельск– </a:t>
              </a:r>
              <a:r>
                <a:rPr lang="ru-RU" sz="1200" dirty="0" smtClean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15.05.2019</a:t>
              </a:r>
              <a:endParaRPr lang="ru-RU" sz="1200" dirty="0">
                <a:solidFill>
                  <a:srgbClr val="557D73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79" y="1223010"/>
            <a:ext cx="5990463" cy="411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2539" y="1175004"/>
            <a:ext cx="5817437" cy="241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45936" y="3882200"/>
            <a:ext cx="5521452" cy="2070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4858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араллелограмм 53"/>
          <p:cNvSpPr/>
          <p:nvPr/>
        </p:nvSpPr>
        <p:spPr>
          <a:xfrm>
            <a:off x="11558493" y="0"/>
            <a:ext cx="633507" cy="18000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0" tIns="60940" rIns="121880" bIns="60940" rtlCol="0" anchor="ctr"/>
          <a:lstStyle/>
          <a:p>
            <a:pPr algn="ctr" defTabSz="945474"/>
            <a:fld id="{85422F85-3711-4FE9-8BA5-CA3C085153EA}" type="slidenum">
              <a:rPr lang="ru-RU" sz="10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45474"/>
              <a:t>7</a:t>
            </a:fld>
            <a:endParaRPr lang="ru-RU" sz="10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615"/>
          <p:cNvGrpSpPr/>
          <p:nvPr/>
        </p:nvGrpSpPr>
        <p:grpSpPr>
          <a:xfrm>
            <a:off x="-3156" y="282493"/>
            <a:ext cx="12205000" cy="229680"/>
            <a:chOff x="-7110079" y="1465263"/>
            <a:chExt cx="11266154" cy="212012"/>
          </a:xfrm>
          <a:solidFill>
            <a:srgbClr val="9BBEBE"/>
          </a:solidFill>
        </p:grpSpPr>
        <p:sp>
          <p:nvSpPr>
            <p:cNvPr id="57" name="Rectangle 114"/>
            <p:cNvSpPr>
              <a:spLocks noChangeArrowheads="1"/>
            </p:cNvSpPr>
            <p:nvPr/>
          </p:nvSpPr>
          <p:spPr bwMode="auto">
            <a:xfrm flipV="1">
              <a:off x="-7110079" y="1662875"/>
              <a:ext cx="9127388" cy="14400"/>
            </a:xfrm>
            <a:prstGeom prst="rect">
              <a:avLst/>
            </a:prstGeom>
            <a:solidFill>
              <a:srgbClr val="9B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srgbClr val="9BBEBE"/>
                </a:solidFill>
              </a:endParaRPr>
            </a:p>
          </p:txBody>
        </p:sp>
        <p:sp>
          <p:nvSpPr>
            <p:cNvPr id="58" name="Freeform 115"/>
            <p:cNvSpPr>
              <a:spLocks noEditPoints="1"/>
            </p:cNvSpPr>
            <p:nvPr/>
          </p:nvSpPr>
          <p:spPr bwMode="auto">
            <a:xfrm>
              <a:off x="2016125" y="1465263"/>
              <a:ext cx="2139950" cy="211137"/>
            </a:xfrm>
            <a:custGeom>
              <a:avLst/>
              <a:gdLst/>
              <a:ahLst/>
              <a:cxnLst>
                <a:cxn ang="0">
                  <a:pos x="610" y="34"/>
                </a:cxn>
                <a:cxn ang="0">
                  <a:pos x="592" y="32"/>
                </a:cxn>
                <a:cxn ang="0">
                  <a:pos x="569" y="36"/>
                </a:cxn>
                <a:cxn ang="0">
                  <a:pos x="584" y="59"/>
                </a:cxn>
                <a:cxn ang="0">
                  <a:pos x="544" y="34"/>
                </a:cxn>
                <a:cxn ang="0">
                  <a:pos x="464" y="39"/>
                </a:cxn>
                <a:cxn ang="0">
                  <a:pos x="440" y="14"/>
                </a:cxn>
                <a:cxn ang="0">
                  <a:pos x="386" y="59"/>
                </a:cxn>
                <a:cxn ang="0">
                  <a:pos x="316" y="34"/>
                </a:cxn>
                <a:cxn ang="0">
                  <a:pos x="300" y="22"/>
                </a:cxn>
                <a:cxn ang="0">
                  <a:pos x="279" y="14"/>
                </a:cxn>
                <a:cxn ang="0">
                  <a:pos x="275" y="28"/>
                </a:cxn>
                <a:cxn ang="0">
                  <a:pos x="252" y="22"/>
                </a:cxn>
                <a:cxn ang="0">
                  <a:pos x="211" y="20"/>
                </a:cxn>
                <a:cxn ang="0">
                  <a:pos x="191" y="44"/>
                </a:cxn>
                <a:cxn ang="0">
                  <a:pos x="180" y="10"/>
                </a:cxn>
                <a:cxn ang="0">
                  <a:pos x="154" y="8"/>
                </a:cxn>
                <a:cxn ang="0">
                  <a:pos x="142" y="58"/>
                </a:cxn>
                <a:cxn ang="0">
                  <a:pos x="131" y="58"/>
                </a:cxn>
                <a:cxn ang="0">
                  <a:pos x="112" y="34"/>
                </a:cxn>
                <a:cxn ang="0">
                  <a:pos x="88" y="47"/>
                </a:cxn>
                <a:cxn ang="0">
                  <a:pos x="69" y="36"/>
                </a:cxn>
                <a:cxn ang="0">
                  <a:pos x="44" y="38"/>
                </a:cxn>
                <a:cxn ang="0">
                  <a:pos x="17" y="56"/>
                </a:cxn>
                <a:cxn ang="0">
                  <a:pos x="18" y="60"/>
                </a:cxn>
                <a:cxn ang="0">
                  <a:pos x="44" y="43"/>
                </a:cxn>
                <a:cxn ang="0">
                  <a:pos x="67" y="40"/>
                </a:cxn>
                <a:cxn ang="0">
                  <a:pos x="88" y="52"/>
                </a:cxn>
                <a:cxn ang="0">
                  <a:pos x="114" y="43"/>
                </a:cxn>
                <a:cxn ang="0">
                  <a:pos x="133" y="62"/>
                </a:cxn>
                <a:cxn ang="0">
                  <a:pos x="140" y="62"/>
                </a:cxn>
                <a:cxn ang="0">
                  <a:pos x="151" y="14"/>
                </a:cxn>
                <a:cxn ang="0">
                  <a:pos x="176" y="12"/>
                </a:cxn>
                <a:cxn ang="0">
                  <a:pos x="191" y="64"/>
                </a:cxn>
                <a:cxn ang="0">
                  <a:pos x="207" y="8"/>
                </a:cxn>
                <a:cxn ang="0">
                  <a:pos x="222" y="16"/>
                </a:cxn>
                <a:cxn ang="0">
                  <a:pos x="227" y="48"/>
                </a:cxn>
                <a:cxn ang="0">
                  <a:pos x="268" y="48"/>
                </a:cxn>
                <a:cxn ang="0">
                  <a:pos x="276" y="61"/>
                </a:cxn>
                <a:cxn ang="0">
                  <a:pos x="279" y="30"/>
                </a:cxn>
                <a:cxn ang="0">
                  <a:pos x="283" y="16"/>
                </a:cxn>
                <a:cxn ang="0">
                  <a:pos x="296" y="24"/>
                </a:cxn>
                <a:cxn ang="0">
                  <a:pos x="301" y="36"/>
                </a:cxn>
                <a:cxn ang="0">
                  <a:pos x="314" y="63"/>
                </a:cxn>
                <a:cxn ang="0">
                  <a:pos x="377" y="33"/>
                </a:cxn>
                <a:cxn ang="0">
                  <a:pos x="390" y="61"/>
                </a:cxn>
                <a:cxn ang="0">
                  <a:pos x="446" y="63"/>
                </a:cxn>
                <a:cxn ang="0">
                  <a:pos x="468" y="36"/>
                </a:cxn>
                <a:cxn ang="0">
                  <a:pos x="560" y="61"/>
                </a:cxn>
                <a:cxn ang="0">
                  <a:pos x="588" y="61"/>
                </a:cxn>
                <a:cxn ang="0">
                  <a:pos x="608" y="63"/>
                </a:cxn>
                <a:cxn ang="0">
                  <a:pos x="612" y="59"/>
                </a:cxn>
                <a:cxn ang="0">
                  <a:pos x="244" y="37"/>
                </a:cxn>
                <a:cxn ang="0">
                  <a:pos x="238" y="37"/>
                </a:cxn>
                <a:cxn ang="0">
                  <a:pos x="256" y="32"/>
                </a:cxn>
                <a:cxn ang="0">
                  <a:pos x="272" y="45"/>
                </a:cxn>
                <a:cxn ang="0">
                  <a:pos x="316" y="39"/>
                </a:cxn>
                <a:cxn ang="0">
                  <a:pos x="591" y="49"/>
                </a:cxn>
                <a:cxn ang="0">
                  <a:pos x="591" y="44"/>
                </a:cxn>
                <a:cxn ang="0">
                  <a:pos x="604" y="42"/>
                </a:cxn>
                <a:cxn ang="0">
                  <a:pos x="603" y="44"/>
                </a:cxn>
              </a:cxnLst>
              <a:rect l="0" t="0" r="r" b="b"/>
              <a:pathLst>
                <a:path w="652" h="64">
                  <a:moveTo>
                    <a:pt x="612" y="59"/>
                  </a:moveTo>
                  <a:cubicBezTo>
                    <a:pt x="610" y="41"/>
                    <a:pt x="610" y="41"/>
                    <a:pt x="610" y="41"/>
                  </a:cubicBezTo>
                  <a:cubicBezTo>
                    <a:pt x="620" y="47"/>
                    <a:pt x="620" y="47"/>
                    <a:pt x="622" y="46"/>
                  </a:cubicBezTo>
                  <a:cubicBezTo>
                    <a:pt x="622" y="45"/>
                    <a:pt x="622" y="44"/>
                    <a:pt x="622" y="44"/>
                  </a:cubicBezTo>
                  <a:cubicBezTo>
                    <a:pt x="622" y="43"/>
                    <a:pt x="621" y="41"/>
                    <a:pt x="610" y="34"/>
                  </a:cubicBezTo>
                  <a:cubicBezTo>
                    <a:pt x="610" y="34"/>
                    <a:pt x="610" y="34"/>
                    <a:pt x="610" y="34"/>
                  </a:cubicBezTo>
                  <a:cubicBezTo>
                    <a:pt x="616" y="22"/>
                    <a:pt x="615" y="21"/>
                    <a:pt x="614" y="20"/>
                  </a:cubicBezTo>
                  <a:cubicBezTo>
                    <a:pt x="613" y="20"/>
                    <a:pt x="613" y="20"/>
                    <a:pt x="612" y="20"/>
                  </a:cubicBezTo>
                  <a:cubicBezTo>
                    <a:pt x="611" y="21"/>
                    <a:pt x="609" y="22"/>
                    <a:pt x="605" y="33"/>
                  </a:cubicBezTo>
                  <a:cubicBezTo>
                    <a:pt x="604" y="33"/>
                    <a:pt x="604" y="33"/>
                    <a:pt x="604" y="33"/>
                  </a:cubicBezTo>
                  <a:cubicBezTo>
                    <a:pt x="600" y="34"/>
                    <a:pt x="597" y="34"/>
                    <a:pt x="595" y="35"/>
                  </a:cubicBezTo>
                  <a:cubicBezTo>
                    <a:pt x="593" y="33"/>
                    <a:pt x="592" y="32"/>
                    <a:pt x="592" y="32"/>
                  </a:cubicBezTo>
                  <a:cubicBezTo>
                    <a:pt x="592" y="32"/>
                    <a:pt x="592" y="32"/>
                    <a:pt x="592" y="32"/>
                  </a:cubicBezTo>
                  <a:cubicBezTo>
                    <a:pt x="598" y="19"/>
                    <a:pt x="597" y="19"/>
                    <a:pt x="596" y="18"/>
                  </a:cubicBezTo>
                  <a:cubicBezTo>
                    <a:pt x="595" y="18"/>
                    <a:pt x="594" y="18"/>
                    <a:pt x="594" y="18"/>
                  </a:cubicBezTo>
                  <a:cubicBezTo>
                    <a:pt x="593" y="18"/>
                    <a:pt x="591" y="19"/>
                    <a:pt x="586" y="31"/>
                  </a:cubicBezTo>
                  <a:cubicBezTo>
                    <a:pt x="586" y="31"/>
                    <a:pt x="586" y="31"/>
                    <a:pt x="586" y="31"/>
                  </a:cubicBezTo>
                  <a:cubicBezTo>
                    <a:pt x="569" y="33"/>
                    <a:pt x="569" y="34"/>
                    <a:pt x="569" y="36"/>
                  </a:cubicBezTo>
                  <a:cubicBezTo>
                    <a:pt x="569" y="36"/>
                    <a:pt x="569" y="37"/>
                    <a:pt x="570" y="37"/>
                  </a:cubicBezTo>
                  <a:cubicBezTo>
                    <a:pt x="571" y="38"/>
                    <a:pt x="573" y="39"/>
                    <a:pt x="585" y="37"/>
                  </a:cubicBezTo>
                  <a:cubicBezTo>
                    <a:pt x="585" y="46"/>
                    <a:pt x="585" y="46"/>
                    <a:pt x="585" y="46"/>
                  </a:cubicBezTo>
                  <a:cubicBezTo>
                    <a:pt x="584" y="47"/>
                    <a:pt x="584" y="47"/>
                    <a:pt x="584" y="47"/>
                  </a:cubicBezTo>
                  <a:cubicBezTo>
                    <a:pt x="584" y="47"/>
                    <a:pt x="584" y="47"/>
                    <a:pt x="584" y="48"/>
                  </a:cubicBezTo>
                  <a:cubicBezTo>
                    <a:pt x="584" y="59"/>
                    <a:pt x="584" y="59"/>
                    <a:pt x="584" y="59"/>
                  </a:cubicBezTo>
                  <a:cubicBezTo>
                    <a:pt x="564" y="59"/>
                    <a:pt x="564" y="59"/>
                    <a:pt x="564" y="59"/>
                  </a:cubicBezTo>
                  <a:cubicBezTo>
                    <a:pt x="564" y="41"/>
                    <a:pt x="564" y="41"/>
                    <a:pt x="564" y="41"/>
                  </a:cubicBezTo>
                  <a:cubicBezTo>
                    <a:pt x="564" y="40"/>
                    <a:pt x="564" y="40"/>
                    <a:pt x="564" y="39"/>
                  </a:cubicBezTo>
                  <a:cubicBezTo>
                    <a:pt x="563" y="39"/>
                    <a:pt x="563" y="39"/>
                    <a:pt x="562" y="39"/>
                  </a:cubicBezTo>
                  <a:cubicBezTo>
                    <a:pt x="544" y="39"/>
                    <a:pt x="544" y="39"/>
                    <a:pt x="544" y="39"/>
                  </a:cubicBezTo>
                  <a:cubicBezTo>
                    <a:pt x="544" y="34"/>
                    <a:pt x="544" y="34"/>
                    <a:pt x="544" y="34"/>
                  </a:cubicBezTo>
                  <a:cubicBezTo>
                    <a:pt x="544" y="34"/>
                    <a:pt x="544" y="33"/>
                    <a:pt x="543" y="33"/>
                  </a:cubicBezTo>
                  <a:cubicBezTo>
                    <a:pt x="543" y="33"/>
                    <a:pt x="542" y="32"/>
                    <a:pt x="542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5" y="32"/>
                    <a:pt x="464" y="33"/>
                    <a:pt x="464" y="34"/>
                  </a:cubicBezTo>
                  <a:cubicBezTo>
                    <a:pt x="464" y="39"/>
                    <a:pt x="464" y="39"/>
                    <a:pt x="464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5" y="39"/>
                    <a:pt x="444" y="39"/>
                    <a:pt x="444" y="41"/>
                  </a:cubicBezTo>
                  <a:cubicBezTo>
                    <a:pt x="444" y="59"/>
                    <a:pt x="444" y="59"/>
                    <a:pt x="444" y="59"/>
                  </a:cubicBezTo>
                  <a:cubicBezTo>
                    <a:pt x="440" y="59"/>
                    <a:pt x="440" y="59"/>
                    <a:pt x="440" y="59"/>
                  </a:cubicBezTo>
                  <a:cubicBezTo>
                    <a:pt x="440" y="14"/>
                    <a:pt x="440" y="14"/>
                    <a:pt x="440" y="14"/>
                  </a:cubicBezTo>
                  <a:cubicBezTo>
                    <a:pt x="440" y="13"/>
                    <a:pt x="439" y="12"/>
                    <a:pt x="439" y="12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13" y="0"/>
                    <a:pt x="413" y="0"/>
                    <a:pt x="412" y="0"/>
                  </a:cubicBezTo>
                  <a:cubicBezTo>
                    <a:pt x="388" y="12"/>
                    <a:pt x="388" y="12"/>
                    <a:pt x="388" y="12"/>
                  </a:cubicBezTo>
                  <a:cubicBezTo>
                    <a:pt x="387" y="12"/>
                    <a:pt x="386" y="13"/>
                    <a:pt x="386" y="14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1" y="59"/>
                    <a:pt x="381" y="59"/>
                    <a:pt x="381" y="59"/>
                  </a:cubicBezTo>
                  <a:cubicBezTo>
                    <a:pt x="381" y="31"/>
                    <a:pt x="381" y="31"/>
                    <a:pt x="381" y="31"/>
                  </a:cubicBezTo>
                  <a:cubicBezTo>
                    <a:pt x="381" y="30"/>
                    <a:pt x="381" y="29"/>
                    <a:pt x="380" y="29"/>
                  </a:cubicBezTo>
                  <a:cubicBezTo>
                    <a:pt x="380" y="29"/>
                    <a:pt x="379" y="29"/>
                    <a:pt x="379" y="29"/>
                  </a:cubicBezTo>
                  <a:cubicBezTo>
                    <a:pt x="329" y="42"/>
                    <a:pt x="329" y="42"/>
                    <a:pt x="329" y="42"/>
                  </a:cubicBezTo>
                  <a:cubicBezTo>
                    <a:pt x="327" y="37"/>
                    <a:pt x="322" y="34"/>
                    <a:pt x="316" y="34"/>
                  </a:cubicBezTo>
                  <a:cubicBezTo>
                    <a:pt x="305" y="34"/>
                    <a:pt x="305" y="34"/>
                    <a:pt x="305" y="34"/>
                  </a:cubicBezTo>
                  <a:cubicBezTo>
                    <a:pt x="305" y="30"/>
                    <a:pt x="305" y="30"/>
                    <a:pt x="305" y="30"/>
                  </a:cubicBezTo>
                  <a:cubicBezTo>
                    <a:pt x="305" y="28"/>
                    <a:pt x="304" y="28"/>
                    <a:pt x="303" y="28"/>
                  </a:cubicBezTo>
                  <a:cubicBezTo>
                    <a:pt x="302" y="28"/>
                    <a:pt x="302" y="28"/>
                    <a:pt x="302" y="28"/>
                  </a:cubicBezTo>
                  <a:cubicBezTo>
                    <a:pt x="302" y="24"/>
                    <a:pt x="302" y="24"/>
                    <a:pt x="302" y="24"/>
                  </a:cubicBezTo>
                  <a:cubicBezTo>
                    <a:pt x="302" y="23"/>
                    <a:pt x="302" y="22"/>
                    <a:pt x="300" y="22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15"/>
                    <a:pt x="299" y="14"/>
                    <a:pt x="298" y="14"/>
                  </a:cubicBezTo>
                  <a:cubicBezTo>
                    <a:pt x="298" y="14"/>
                    <a:pt x="298" y="14"/>
                    <a:pt x="298" y="14"/>
                  </a:cubicBezTo>
                  <a:cubicBezTo>
                    <a:pt x="297" y="9"/>
                    <a:pt x="293" y="6"/>
                    <a:pt x="288" y="6"/>
                  </a:cubicBezTo>
                  <a:cubicBezTo>
                    <a:pt x="284" y="6"/>
                    <a:pt x="280" y="9"/>
                    <a:pt x="279" y="14"/>
                  </a:cubicBezTo>
                  <a:cubicBezTo>
                    <a:pt x="279" y="14"/>
                    <a:pt x="279" y="14"/>
                    <a:pt x="279" y="14"/>
                  </a:cubicBezTo>
                  <a:cubicBezTo>
                    <a:pt x="278" y="14"/>
                    <a:pt x="277" y="15"/>
                    <a:pt x="277" y="16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5" y="22"/>
                    <a:pt x="275" y="23"/>
                    <a:pt x="275" y="24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4" y="28"/>
                    <a:pt x="274" y="28"/>
                    <a:pt x="274" y="28"/>
                  </a:cubicBezTo>
                  <a:cubicBezTo>
                    <a:pt x="273" y="28"/>
                    <a:pt x="272" y="28"/>
                    <a:pt x="272" y="30"/>
                  </a:cubicBezTo>
                  <a:cubicBezTo>
                    <a:pt x="272" y="32"/>
                    <a:pt x="272" y="32"/>
                    <a:pt x="272" y="32"/>
                  </a:cubicBezTo>
                  <a:cubicBezTo>
                    <a:pt x="261" y="32"/>
                    <a:pt x="261" y="32"/>
                    <a:pt x="261" y="32"/>
                  </a:cubicBezTo>
                  <a:cubicBezTo>
                    <a:pt x="261" y="30"/>
                    <a:pt x="261" y="30"/>
                    <a:pt x="261" y="30"/>
                  </a:cubicBezTo>
                  <a:cubicBezTo>
                    <a:pt x="261" y="26"/>
                    <a:pt x="257" y="22"/>
                    <a:pt x="252" y="22"/>
                  </a:cubicBezTo>
                  <a:cubicBezTo>
                    <a:pt x="226" y="22"/>
                    <a:pt x="226" y="22"/>
                    <a:pt x="226" y="22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26" y="13"/>
                    <a:pt x="225" y="12"/>
                    <a:pt x="224" y="12"/>
                  </a:cubicBezTo>
                  <a:cubicBezTo>
                    <a:pt x="213" y="12"/>
                    <a:pt x="213" y="12"/>
                    <a:pt x="213" y="12"/>
                  </a:cubicBezTo>
                  <a:cubicBezTo>
                    <a:pt x="212" y="12"/>
                    <a:pt x="211" y="13"/>
                    <a:pt x="211" y="14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1" y="6"/>
                    <a:pt x="211" y="6"/>
                    <a:pt x="211" y="6"/>
                  </a:cubicBezTo>
                  <a:cubicBezTo>
                    <a:pt x="211" y="5"/>
                    <a:pt x="210" y="4"/>
                    <a:pt x="209" y="4"/>
                  </a:cubicBezTo>
                  <a:cubicBezTo>
                    <a:pt x="198" y="4"/>
                    <a:pt x="198" y="4"/>
                    <a:pt x="198" y="4"/>
                  </a:cubicBezTo>
                  <a:cubicBezTo>
                    <a:pt x="197" y="4"/>
                    <a:pt x="196" y="5"/>
                    <a:pt x="196" y="6"/>
                  </a:cubicBezTo>
                  <a:cubicBezTo>
                    <a:pt x="195" y="44"/>
                    <a:pt x="195" y="44"/>
                    <a:pt x="195" y="44"/>
                  </a:cubicBezTo>
                  <a:cubicBezTo>
                    <a:pt x="191" y="44"/>
                    <a:pt x="191" y="44"/>
                    <a:pt x="191" y="44"/>
                  </a:cubicBezTo>
                  <a:cubicBezTo>
                    <a:pt x="190" y="44"/>
                    <a:pt x="189" y="44"/>
                    <a:pt x="189" y="46"/>
                  </a:cubicBezTo>
                  <a:cubicBezTo>
                    <a:pt x="189" y="60"/>
                    <a:pt x="189" y="60"/>
                    <a:pt x="189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12"/>
                    <a:pt x="187" y="12"/>
                    <a:pt x="187" y="12"/>
                  </a:cubicBezTo>
                  <a:cubicBezTo>
                    <a:pt x="187" y="11"/>
                    <a:pt x="186" y="10"/>
                    <a:pt x="185" y="10"/>
                  </a:cubicBezTo>
                  <a:cubicBezTo>
                    <a:pt x="180" y="10"/>
                    <a:pt x="180" y="10"/>
                    <a:pt x="180" y="10"/>
                  </a:cubicBezTo>
                  <a:cubicBezTo>
                    <a:pt x="180" y="8"/>
                    <a:pt x="180" y="8"/>
                    <a:pt x="180" y="8"/>
                  </a:cubicBezTo>
                  <a:cubicBezTo>
                    <a:pt x="180" y="7"/>
                    <a:pt x="179" y="6"/>
                    <a:pt x="178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5" y="6"/>
                    <a:pt x="155" y="6"/>
                    <a:pt x="154" y="6"/>
                  </a:cubicBezTo>
                  <a:cubicBezTo>
                    <a:pt x="154" y="7"/>
                    <a:pt x="154" y="7"/>
                    <a:pt x="154" y="8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8" y="10"/>
                    <a:pt x="147" y="11"/>
                    <a:pt x="147" y="12"/>
                  </a:cubicBezTo>
                  <a:cubicBezTo>
                    <a:pt x="147" y="60"/>
                    <a:pt x="147" y="60"/>
                    <a:pt x="147" y="60"/>
                  </a:cubicBezTo>
                  <a:cubicBezTo>
                    <a:pt x="144" y="60"/>
                    <a:pt x="144" y="60"/>
                    <a:pt x="144" y="60"/>
                  </a:cubicBezTo>
                  <a:cubicBezTo>
                    <a:pt x="144" y="59"/>
                    <a:pt x="143" y="58"/>
                    <a:pt x="142" y="58"/>
                  </a:cubicBezTo>
                  <a:cubicBezTo>
                    <a:pt x="140" y="58"/>
                    <a:pt x="140" y="58"/>
                    <a:pt x="140" y="5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40"/>
                    <a:pt x="139" y="39"/>
                    <a:pt x="138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39"/>
                    <a:pt x="131" y="40"/>
                    <a:pt x="131" y="41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7"/>
                    <a:pt x="130" y="36"/>
                    <a:pt x="129" y="36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4" y="32"/>
                    <a:pt x="113" y="32"/>
                    <a:pt x="113" y="32"/>
                  </a:cubicBezTo>
                  <a:cubicBezTo>
                    <a:pt x="112" y="33"/>
                    <a:pt x="112" y="33"/>
                    <a:pt x="112" y="34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7" y="44"/>
                    <a:pt x="97" y="45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6" y="47"/>
                    <a:pt x="85" y="46"/>
                    <a:pt x="83" y="45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1"/>
                    <a:pt x="72" y="40"/>
                    <a:pt x="71" y="39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4" y="38"/>
                    <a:pt x="43" y="38"/>
                    <a:pt x="43" y="38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1" y="47"/>
                    <a:pt x="31" y="47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4" y="57"/>
                    <a:pt x="11" y="57"/>
                    <a:pt x="8" y="5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2" y="61"/>
                    <a:pt x="15" y="61"/>
                    <a:pt x="18" y="60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59"/>
                    <a:pt x="23" y="59"/>
                    <a:pt x="24" y="59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8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5"/>
                    <a:pt x="46" y="45"/>
                    <a:pt x="47" y="45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6" y="42"/>
                    <a:pt x="56" y="42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70" y="43"/>
                    <a:pt x="71" y="44"/>
                    <a:pt x="72" y="46"/>
                  </a:cubicBezTo>
                  <a:cubicBezTo>
                    <a:pt x="72" y="46"/>
                    <a:pt x="73" y="46"/>
                    <a:pt x="73" y="46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3" y="49"/>
                    <a:pt x="84" y="50"/>
                    <a:pt x="86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60"/>
                    <a:pt x="99" y="60"/>
                    <a:pt x="100" y="60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6" y="42"/>
                    <a:pt x="116" y="41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1"/>
                    <a:pt x="128" y="62"/>
                    <a:pt x="129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4" y="62"/>
                    <a:pt x="135" y="61"/>
                    <a:pt x="135" y="60"/>
                  </a:cubicBezTo>
                  <a:cubicBezTo>
                    <a:pt x="135" y="43"/>
                    <a:pt x="135" y="43"/>
                    <a:pt x="135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1"/>
                    <a:pt x="137" y="62"/>
                    <a:pt x="138" y="62"/>
                  </a:cubicBezTo>
                  <a:cubicBezTo>
                    <a:pt x="140" y="62"/>
                    <a:pt x="140" y="62"/>
                    <a:pt x="140" y="62"/>
                  </a:cubicBezTo>
                  <a:cubicBezTo>
                    <a:pt x="141" y="63"/>
                    <a:pt x="141" y="63"/>
                    <a:pt x="141" y="63"/>
                  </a:cubicBezTo>
                  <a:cubicBezTo>
                    <a:pt x="141" y="63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0" y="64"/>
                    <a:pt x="151" y="63"/>
                    <a:pt x="151" y="62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7" y="14"/>
                    <a:pt x="158" y="13"/>
                    <a:pt x="158" y="12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76" y="10"/>
                    <a:pt x="176" y="10"/>
                    <a:pt x="176" y="10"/>
                  </a:cubicBezTo>
                  <a:cubicBezTo>
                    <a:pt x="176" y="12"/>
                    <a:pt x="176" y="12"/>
                    <a:pt x="176" y="12"/>
                  </a:cubicBezTo>
                  <a:cubicBezTo>
                    <a:pt x="176" y="13"/>
                    <a:pt x="177" y="14"/>
                    <a:pt x="178" y="14"/>
                  </a:cubicBezTo>
                  <a:cubicBezTo>
                    <a:pt x="183" y="14"/>
                    <a:pt x="183" y="14"/>
                    <a:pt x="183" y="14"/>
                  </a:cubicBezTo>
                  <a:cubicBezTo>
                    <a:pt x="182" y="62"/>
                    <a:pt x="182" y="62"/>
                    <a:pt x="182" y="62"/>
                  </a:cubicBezTo>
                  <a:cubicBezTo>
                    <a:pt x="182" y="62"/>
                    <a:pt x="183" y="63"/>
                    <a:pt x="183" y="63"/>
                  </a:cubicBezTo>
                  <a:cubicBezTo>
                    <a:pt x="183" y="63"/>
                    <a:pt x="184" y="64"/>
                    <a:pt x="184" y="64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93" y="64"/>
                    <a:pt x="193" y="63"/>
                    <a:pt x="193" y="62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8" y="48"/>
                    <a:pt x="199" y="47"/>
                    <a:pt x="199" y="46"/>
                  </a:cubicBezTo>
                  <a:cubicBezTo>
                    <a:pt x="200" y="8"/>
                    <a:pt x="200" y="8"/>
                    <a:pt x="200" y="8"/>
                  </a:cubicBezTo>
                  <a:cubicBezTo>
                    <a:pt x="207" y="8"/>
                    <a:pt x="207" y="8"/>
                    <a:pt x="207" y="8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8" y="47"/>
                    <a:pt x="209" y="48"/>
                    <a:pt x="210" y="48"/>
                  </a:cubicBezTo>
                  <a:cubicBezTo>
                    <a:pt x="212" y="48"/>
                    <a:pt x="212" y="48"/>
                    <a:pt x="212" y="48"/>
                  </a:cubicBezTo>
                  <a:cubicBezTo>
                    <a:pt x="213" y="48"/>
                    <a:pt x="214" y="47"/>
                    <a:pt x="214" y="46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22" y="16"/>
                    <a:pt x="222" y="16"/>
                    <a:pt x="222" y="16"/>
                  </a:cubicBezTo>
                  <a:cubicBezTo>
                    <a:pt x="222" y="24"/>
                    <a:pt x="222" y="24"/>
                    <a:pt x="222" y="24"/>
                  </a:cubicBezTo>
                  <a:cubicBezTo>
                    <a:pt x="222" y="24"/>
                    <a:pt x="222" y="25"/>
                    <a:pt x="222" y="25"/>
                  </a:cubicBezTo>
                  <a:cubicBezTo>
                    <a:pt x="222" y="25"/>
                    <a:pt x="222" y="25"/>
                    <a:pt x="222" y="25"/>
                  </a:cubicBezTo>
                  <a:cubicBezTo>
                    <a:pt x="223" y="46"/>
                    <a:pt x="223" y="46"/>
                    <a:pt x="223" y="46"/>
                  </a:cubicBezTo>
                  <a:cubicBezTo>
                    <a:pt x="223" y="47"/>
                    <a:pt x="224" y="48"/>
                    <a:pt x="225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8" y="48"/>
                    <a:pt x="228" y="48"/>
                    <a:pt x="228" y="47"/>
                  </a:cubicBezTo>
                  <a:cubicBezTo>
                    <a:pt x="228" y="48"/>
                    <a:pt x="229" y="48"/>
                    <a:pt x="229" y="4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48"/>
                    <a:pt x="258" y="48"/>
                    <a:pt x="258" y="47"/>
                  </a:cubicBezTo>
                  <a:cubicBezTo>
                    <a:pt x="259" y="48"/>
                    <a:pt x="259" y="48"/>
                    <a:pt x="259" y="48"/>
                  </a:cubicBezTo>
                  <a:cubicBezTo>
                    <a:pt x="268" y="48"/>
                    <a:pt x="268" y="48"/>
                    <a:pt x="268" y="48"/>
                  </a:cubicBezTo>
                  <a:cubicBezTo>
                    <a:pt x="268" y="61"/>
                    <a:pt x="268" y="61"/>
                    <a:pt x="268" y="61"/>
                  </a:cubicBezTo>
                  <a:cubicBezTo>
                    <a:pt x="268" y="62"/>
                    <a:pt x="268" y="63"/>
                    <a:pt x="269" y="63"/>
                  </a:cubicBezTo>
                  <a:cubicBezTo>
                    <a:pt x="269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4" y="63"/>
                    <a:pt x="274" y="63"/>
                    <a:pt x="274" y="63"/>
                  </a:cubicBezTo>
                  <a:cubicBezTo>
                    <a:pt x="275" y="63"/>
                    <a:pt x="276" y="63"/>
                    <a:pt x="276" y="61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6" y="35"/>
                    <a:pt x="276" y="34"/>
                    <a:pt x="276" y="34"/>
                  </a:cubicBezTo>
                  <a:cubicBezTo>
                    <a:pt x="276" y="34"/>
                    <a:pt x="276" y="34"/>
                    <a:pt x="276" y="34"/>
                  </a:cubicBezTo>
                  <a:cubicBezTo>
                    <a:pt x="276" y="32"/>
                    <a:pt x="276" y="32"/>
                    <a:pt x="276" y="32"/>
                  </a:cubicBezTo>
                  <a:cubicBezTo>
                    <a:pt x="277" y="32"/>
                    <a:pt x="277" y="32"/>
                    <a:pt x="277" y="32"/>
                  </a:cubicBezTo>
                  <a:cubicBezTo>
                    <a:pt x="278" y="32"/>
                    <a:pt x="279" y="31"/>
                    <a:pt x="279" y="30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80" y="26"/>
                    <a:pt x="281" y="25"/>
                    <a:pt x="281" y="24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2" y="18"/>
                    <a:pt x="283" y="17"/>
                    <a:pt x="283" y="16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3" y="12"/>
                    <a:pt x="285" y="10"/>
                    <a:pt x="288" y="10"/>
                  </a:cubicBezTo>
                  <a:cubicBezTo>
                    <a:pt x="292" y="10"/>
                    <a:pt x="294" y="12"/>
                    <a:pt x="294" y="15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4" y="17"/>
                    <a:pt x="295" y="18"/>
                    <a:pt x="296" y="18"/>
                  </a:cubicBezTo>
                  <a:cubicBezTo>
                    <a:pt x="296" y="24"/>
                    <a:pt x="296" y="24"/>
                    <a:pt x="296" y="24"/>
                  </a:cubicBezTo>
                  <a:cubicBezTo>
                    <a:pt x="296" y="25"/>
                    <a:pt x="297" y="26"/>
                    <a:pt x="298" y="26"/>
                  </a:cubicBezTo>
                  <a:cubicBezTo>
                    <a:pt x="298" y="26"/>
                    <a:pt x="298" y="26"/>
                    <a:pt x="298" y="26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8" y="31"/>
                    <a:pt x="299" y="32"/>
                    <a:pt x="300" y="32"/>
                  </a:cubicBezTo>
                  <a:cubicBezTo>
                    <a:pt x="301" y="32"/>
                    <a:pt x="301" y="32"/>
                    <a:pt x="301" y="32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1" y="61"/>
                    <a:pt x="301" y="61"/>
                    <a:pt x="301" y="61"/>
                  </a:cubicBezTo>
                  <a:cubicBezTo>
                    <a:pt x="301" y="62"/>
                    <a:pt x="301" y="62"/>
                    <a:pt x="301" y="63"/>
                  </a:cubicBezTo>
                  <a:cubicBezTo>
                    <a:pt x="302" y="63"/>
                    <a:pt x="302" y="63"/>
                    <a:pt x="30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6" y="63"/>
                    <a:pt x="316" y="61"/>
                  </a:cubicBezTo>
                  <a:cubicBezTo>
                    <a:pt x="317" y="50"/>
                    <a:pt x="317" y="50"/>
                    <a:pt x="317" y="50"/>
                  </a:cubicBezTo>
                  <a:cubicBezTo>
                    <a:pt x="327" y="47"/>
                    <a:pt x="327" y="47"/>
                    <a:pt x="327" y="47"/>
                  </a:cubicBezTo>
                  <a:cubicBezTo>
                    <a:pt x="327" y="47"/>
                    <a:pt x="328" y="47"/>
                    <a:pt x="328" y="46"/>
                  </a:cubicBezTo>
                  <a:cubicBezTo>
                    <a:pt x="328" y="46"/>
                    <a:pt x="328" y="46"/>
                    <a:pt x="329" y="46"/>
                  </a:cubicBezTo>
                  <a:cubicBezTo>
                    <a:pt x="377" y="33"/>
                    <a:pt x="377" y="33"/>
                    <a:pt x="377" y="33"/>
                  </a:cubicBezTo>
                  <a:cubicBezTo>
                    <a:pt x="377" y="61"/>
                    <a:pt x="377" y="61"/>
                    <a:pt x="377" y="61"/>
                  </a:cubicBezTo>
                  <a:cubicBezTo>
                    <a:pt x="377" y="62"/>
                    <a:pt x="377" y="62"/>
                    <a:pt x="378" y="63"/>
                  </a:cubicBezTo>
                  <a:cubicBezTo>
                    <a:pt x="378" y="63"/>
                    <a:pt x="379" y="63"/>
                    <a:pt x="379" y="63"/>
                  </a:cubicBezTo>
                  <a:cubicBezTo>
                    <a:pt x="379" y="63"/>
                    <a:pt x="379" y="63"/>
                    <a:pt x="379" y="63"/>
                  </a:cubicBezTo>
                  <a:cubicBezTo>
                    <a:pt x="388" y="63"/>
                    <a:pt x="388" y="63"/>
                    <a:pt x="388" y="63"/>
                  </a:cubicBezTo>
                  <a:cubicBezTo>
                    <a:pt x="390" y="63"/>
                    <a:pt x="390" y="62"/>
                    <a:pt x="390" y="61"/>
                  </a:cubicBezTo>
                  <a:cubicBezTo>
                    <a:pt x="390" y="15"/>
                    <a:pt x="390" y="15"/>
                    <a:pt x="390" y="15"/>
                  </a:cubicBezTo>
                  <a:cubicBezTo>
                    <a:pt x="413" y="4"/>
                    <a:pt x="413" y="4"/>
                    <a:pt x="413" y="4"/>
                  </a:cubicBezTo>
                  <a:cubicBezTo>
                    <a:pt x="436" y="15"/>
                    <a:pt x="436" y="15"/>
                    <a:pt x="436" y="15"/>
                  </a:cubicBezTo>
                  <a:cubicBezTo>
                    <a:pt x="436" y="61"/>
                    <a:pt x="436" y="61"/>
                    <a:pt x="436" y="61"/>
                  </a:cubicBezTo>
                  <a:cubicBezTo>
                    <a:pt x="436" y="62"/>
                    <a:pt x="437" y="63"/>
                    <a:pt x="438" y="63"/>
                  </a:cubicBezTo>
                  <a:cubicBezTo>
                    <a:pt x="446" y="63"/>
                    <a:pt x="446" y="63"/>
                    <a:pt x="446" y="63"/>
                  </a:cubicBezTo>
                  <a:cubicBezTo>
                    <a:pt x="447" y="63"/>
                    <a:pt x="448" y="62"/>
                    <a:pt x="448" y="61"/>
                  </a:cubicBezTo>
                  <a:cubicBezTo>
                    <a:pt x="448" y="43"/>
                    <a:pt x="448" y="43"/>
                    <a:pt x="448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8" y="43"/>
                    <a:pt x="468" y="42"/>
                    <a:pt x="468" y="41"/>
                  </a:cubicBezTo>
                  <a:cubicBezTo>
                    <a:pt x="468" y="36"/>
                    <a:pt x="468" y="36"/>
                    <a:pt x="468" y="36"/>
                  </a:cubicBezTo>
                  <a:cubicBezTo>
                    <a:pt x="540" y="36"/>
                    <a:pt x="540" y="36"/>
                    <a:pt x="540" y="36"/>
                  </a:cubicBezTo>
                  <a:cubicBezTo>
                    <a:pt x="540" y="41"/>
                    <a:pt x="540" y="41"/>
                    <a:pt x="540" y="41"/>
                  </a:cubicBezTo>
                  <a:cubicBezTo>
                    <a:pt x="540" y="41"/>
                    <a:pt x="540" y="42"/>
                    <a:pt x="540" y="42"/>
                  </a:cubicBezTo>
                  <a:cubicBezTo>
                    <a:pt x="541" y="42"/>
                    <a:pt x="541" y="43"/>
                    <a:pt x="542" y="43"/>
                  </a:cubicBezTo>
                  <a:cubicBezTo>
                    <a:pt x="560" y="43"/>
                    <a:pt x="560" y="43"/>
                    <a:pt x="560" y="43"/>
                  </a:cubicBezTo>
                  <a:cubicBezTo>
                    <a:pt x="560" y="61"/>
                    <a:pt x="560" y="61"/>
                    <a:pt x="560" y="61"/>
                  </a:cubicBezTo>
                  <a:cubicBezTo>
                    <a:pt x="560" y="62"/>
                    <a:pt x="561" y="62"/>
                    <a:pt x="561" y="63"/>
                  </a:cubicBezTo>
                  <a:cubicBezTo>
                    <a:pt x="561" y="63"/>
                    <a:pt x="562" y="63"/>
                    <a:pt x="562" y="63"/>
                  </a:cubicBezTo>
                  <a:cubicBezTo>
                    <a:pt x="585" y="63"/>
                    <a:pt x="585" y="63"/>
                    <a:pt x="585" y="63"/>
                  </a:cubicBezTo>
                  <a:cubicBezTo>
                    <a:pt x="587" y="63"/>
                    <a:pt x="587" y="62"/>
                    <a:pt x="587" y="61"/>
                  </a:cubicBezTo>
                  <a:cubicBezTo>
                    <a:pt x="588" y="60"/>
                    <a:pt x="588" y="60"/>
                    <a:pt x="588" y="60"/>
                  </a:cubicBezTo>
                  <a:cubicBezTo>
                    <a:pt x="588" y="61"/>
                    <a:pt x="588" y="61"/>
                    <a:pt x="588" y="61"/>
                  </a:cubicBezTo>
                  <a:cubicBezTo>
                    <a:pt x="588" y="62"/>
                    <a:pt x="589" y="63"/>
                    <a:pt x="590" y="63"/>
                  </a:cubicBezTo>
                  <a:cubicBezTo>
                    <a:pt x="597" y="63"/>
                    <a:pt x="597" y="63"/>
                    <a:pt x="597" y="63"/>
                  </a:cubicBezTo>
                  <a:cubicBezTo>
                    <a:pt x="597" y="63"/>
                    <a:pt x="598" y="63"/>
                    <a:pt x="598" y="63"/>
                  </a:cubicBezTo>
                  <a:cubicBezTo>
                    <a:pt x="598" y="63"/>
                    <a:pt x="599" y="63"/>
                    <a:pt x="599" y="63"/>
                  </a:cubicBezTo>
                  <a:cubicBezTo>
                    <a:pt x="606" y="63"/>
                    <a:pt x="606" y="63"/>
                    <a:pt x="606" y="63"/>
                  </a:cubicBezTo>
                  <a:cubicBezTo>
                    <a:pt x="607" y="63"/>
                    <a:pt x="607" y="63"/>
                    <a:pt x="608" y="63"/>
                  </a:cubicBezTo>
                  <a:cubicBezTo>
                    <a:pt x="608" y="62"/>
                    <a:pt x="608" y="62"/>
                    <a:pt x="608" y="61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08" y="62"/>
                    <a:pt x="609" y="63"/>
                    <a:pt x="610" y="63"/>
                  </a:cubicBezTo>
                  <a:cubicBezTo>
                    <a:pt x="652" y="63"/>
                    <a:pt x="652" y="63"/>
                    <a:pt x="652" y="63"/>
                  </a:cubicBezTo>
                  <a:cubicBezTo>
                    <a:pt x="652" y="59"/>
                    <a:pt x="652" y="59"/>
                    <a:pt x="652" y="59"/>
                  </a:cubicBezTo>
                  <a:lnTo>
                    <a:pt x="612" y="59"/>
                  </a:lnTo>
                  <a:close/>
                  <a:moveTo>
                    <a:pt x="256" y="44"/>
                  </a:moveTo>
                  <a:cubicBezTo>
                    <a:pt x="231" y="44"/>
                    <a:pt x="231" y="44"/>
                    <a:pt x="231" y="44"/>
                  </a:cubicBezTo>
                  <a:cubicBezTo>
                    <a:pt x="231" y="42"/>
                    <a:pt x="231" y="42"/>
                    <a:pt x="231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3" y="42"/>
                    <a:pt x="244" y="41"/>
                    <a:pt x="244" y="40"/>
                  </a:cubicBezTo>
                  <a:cubicBezTo>
                    <a:pt x="244" y="37"/>
                    <a:pt x="244" y="37"/>
                    <a:pt x="244" y="37"/>
                  </a:cubicBezTo>
                  <a:cubicBezTo>
                    <a:pt x="256" y="37"/>
                    <a:pt x="256" y="37"/>
                    <a:pt x="256" y="37"/>
                  </a:cubicBezTo>
                  <a:lnTo>
                    <a:pt x="256" y="44"/>
                  </a:lnTo>
                  <a:close/>
                  <a:moveTo>
                    <a:pt x="256" y="32"/>
                  </a:moveTo>
                  <a:cubicBezTo>
                    <a:pt x="240" y="32"/>
                    <a:pt x="240" y="32"/>
                    <a:pt x="240" y="32"/>
                  </a:cubicBezTo>
                  <a:cubicBezTo>
                    <a:pt x="239" y="32"/>
                    <a:pt x="238" y="33"/>
                    <a:pt x="238" y="34"/>
                  </a:cubicBezTo>
                  <a:cubicBezTo>
                    <a:pt x="238" y="37"/>
                    <a:pt x="238" y="37"/>
                    <a:pt x="238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6" y="27"/>
                    <a:pt x="226" y="27"/>
                    <a:pt x="226" y="27"/>
                  </a:cubicBezTo>
                  <a:cubicBezTo>
                    <a:pt x="252" y="27"/>
                    <a:pt x="252" y="27"/>
                    <a:pt x="252" y="27"/>
                  </a:cubicBezTo>
                  <a:cubicBezTo>
                    <a:pt x="254" y="27"/>
                    <a:pt x="256" y="29"/>
                    <a:pt x="256" y="30"/>
                  </a:cubicBezTo>
                  <a:lnTo>
                    <a:pt x="256" y="32"/>
                  </a:lnTo>
                  <a:close/>
                  <a:moveTo>
                    <a:pt x="272" y="45"/>
                  </a:moveTo>
                  <a:cubicBezTo>
                    <a:pt x="272" y="44"/>
                    <a:pt x="271" y="44"/>
                    <a:pt x="27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72" y="37"/>
                    <a:pt x="272" y="37"/>
                    <a:pt x="272" y="37"/>
                  </a:cubicBezTo>
                  <a:lnTo>
                    <a:pt x="272" y="45"/>
                  </a:lnTo>
                  <a:close/>
                  <a:moveTo>
                    <a:pt x="314" y="46"/>
                  </a:moveTo>
                  <a:cubicBezTo>
                    <a:pt x="313" y="46"/>
                    <a:pt x="313" y="47"/>
                    <a:pt x="313" y="48"/>
                  </a:cubicBezTo>
                  <a:cubicBezTo>
                    <a:pt x="312" y="59"/>
                    <a:pt x="312" y="59"/>
                    <a:pt x="312" y="59"/>
                  </a:cubicBezTo>
                  <a:cubicBezTo>
                    <a:pt x="305" y="59"/>
                    <a:pt x="305" y="59"/>
                    <a:pt x="305" y="59"/>
                  </a:cubicBezTo>
                  <a:cubicBezTo>
                    <a:pt x="305" y="39"/>
                    <a:pt x="305" y="39"/>
                    <a:pt x="305" y="39"/>
                  </a:cubicBezTo>
                  <a:cubicBezTo>
                    <a:pt x="316" y="39"/>
                    <a:pt x="316" y="39"/>
                    <a:pt x="316" y="39"/>
                  </a:cubicBezTo>
                  <a:cubicBezTo>
                    <a:pt x="319" y="39"/>
                    <a:pt x="322" y="41"/>
                    <a:pt x="324" y="43"/>
                  </a:cubicBezTo>
                  <a:lnTo>
                    <a:pt x="314" y="46"/>
                  </a:lnTo>
                  <a:close/>
                  <a:moveTo>
                    <a:pt x="594" y="59"/>
                  </a:moveTo>
                  <a:cubicBezTo>
                    <a:pt x="594" y="59"/>
                    <a:pt x="594" y="59"/>
                    <a:pt x="594" y="59"/>
                  </a:cubicBezTo>
                  <a:cubicBezTo>
                    <a:pt x="592" y="59"/>
                    <a:pt x="592" y="59"/>
                    <a:pt x="592" y="59"/>
                  </a:cubicBezTo>
                  <a:cubicBezTo>
                    <a:pt x="591" y="49"/>
                    <a:pt x="591" y="49"/>
                    <a:pt x="591" y="49"/>
                  </a:cubicBezTo>
                  <a:cubicBezTo>
                    <a:pt x="592" y="49"/>
                    <a:pt x="594" y="49"/>
                    <a:pt x="595" y="49"/>
                  </a:cubicBezTo>
                  <a:cubicBezTo>
                    <a:pt x="595" y="59"/>
                    <a:pt x="595" y="59"/>
                    <a:pt x="595" y="59"/>
                  </a:cubicBezTo>
                  <a:lnTo>
                    <a:pt x="594" y="59"/>
                  </a:lnTo>
                  <a:close/>
                  <a:moveTo>
                    <a:pt x="595" y="43"/>
                  </a:moveTo>
                  <a:cubicBezTo>
                    <a:pt x="595" y="43"/>
                    <a:pt x="595" y="43"/>
                    <a:pt x="595" y="43"/>
                  </a:cubicBezTo>
                  <a:cubicBezTo>
                    <a:pt x="593" y="44"/>
                    <a:pt x="592" y="44"/>
                    <a:pt x="591" y="44"/>
                  </a:cubicBezTo>
                  <a:cubicBezTo>
                    <a:pt x="591" y="40"/>
                    <a:pt x="591" y="40"/>
                    <a:pt x="591" y="40"/>
                  </a:cubicBezTo>
                  <a:cubicBezTo>
                    <a:pt x="591" y="40"/>
                    <a:pt x="592" y="40"/>
                    <a:pt x="593" y="40"/>
                  </a:cubicBezTo>
                  <a:cubicBezTo>
                    <a:pt x="594" y="41"/>
                    <a:pt x="595" y="41"/>
                    <a:pt x="596" y="42"/>
                  </a:cubicBezTo>
                  <a:cubicBezTo>
                    <a:pt x="595" y="43"/>
                    <a:pt x="595" y="43"/>
                    <a:pt x="595" y="43"/>
                  </a:cubicBezTo>
                  <a:close/>
                  <a:moveTo>
                    <a:pt x="603" y="44"/>
                  </a:moveTo>
                  <a:cubicBezTo>
                    <a:pt x="604" y="44"/>
                    <a:pt x="604" y="43"/>
                    <a:pt x="604" y="42"/>
                  </a:cubicBezTo>
                  <a:cubicBezTo>
                    <a:pt x="604" y="41"/>
                    <a:pt x="603" y="41"/>
                    <a:pt x="602" y="40"/>
                  </a:cubicBezTo>
                  <a:cubicBezTo>
                    <a:pt x="602" y="40"/>
                    <a:pt x="602" y="39"/>
                    <a:pt x="602" y="39"/>
                  </a:cubicBezTo>
                  <a:cubicBezTo>
                    <a:pt x="603" y="39"/>
                    <a:pt x="604" y="39"/>
                    <a:pt x="604" y="39"/>
                  </a:cubicBezTo>
                  <a:cubicBezTo>
                    <a:pt x="604" y="47"/>
                    <a:pt x="604" y="47"/>
                    <a:pt x="604" y="47"/>
                  </a:cubicBezTo>
                  <a:cubicBezTo>
                    <a:pt x="603" y="46"/>
                    <a:pt x="602" y="46"/>
                    <a:pt x="601" y="45"/>
                  </a:cubicBezTo>
                  <a:cubicBezTo>
                    <a:pt x="602" y="45"/>
                    <a:pt x="603" y="45"/>
                    <a:pt x="603" y="44"/>
                  </a:cubicBezTo>
                  <a:close/>
                  <a:moveTo>
                    <a:pt x="601" y="59"/>
                  </a:moveTo>
                  <a:cubicBezTo>
                    <a:pt x="600" y="50"/>
                    <a:pt x="600" y="50"/>
                    <a:pt x="600" y="50"/>
                  </a:cubicBezTo>
                  <a:cubicBezTo>
                    <a:pt x="602" y="51"/>
                    <a:pt x="603" y="52"/>
                    <a:pt x="604" y="53"/>
                  </a:cubicBezTo>
                  <a:cubicBezTo>
                    <a:pt x="604" y="59"/>
                    <a:pt x="604" y="59"/>
                    <a:pt x="604" y="59"/>
                  </a:cubicBezTo>
                  <a:lnTo>
                    <a:pt x="601" y="5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prstClr val="white"/>
                </a:solidFill>
              </a:endParaRPr>
            </a:p>
          </p:txBody>
        </p:sp>
      </p:grpSp>
      <p:pic>
        <p:nvPicPr>
          <p:cNvPr id="59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665" y="33174"/>
            <a:ext cx="384692" cy="41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" name="TextBox 91"/>
          <p:cNvSpPr txBox="1"/>
          <p:nvPr/>
        </p:nvSpPr>
        <p:spPr>
          <a:xfrm>
            <a:off x="558881" y="140587"/>
            <a:ext cx="9450367" cy="364200"/>
          </a:xfrm>
          <a:prstGeom prst="rect">
            <a:avLst/>
          </a:prstGeom>
          <a:noFill/>
        </p:spPr>
        <p:txBody>
          <a:bodyPr wrap="square" lIns="132077" tIns="66039" rIns="132077" bIns="66039" rtlCol="0">
            <a:spAutoFit/>
          </a:bodyPr>
          <a:lstStyle>
            <a:defPPr>
              <a:defRPr lang="ru-RU"/>
            </a:defPPr>
            <a:lvl1pPr defTabSz="945474">
              <a:lnSpc>
                <a:spcPts val="1800"/>
              </a:lnSpc>
              <a:defRPr sz="2667" b="1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 fontAlgn="b"/>
            <a:r>
              <a:rPr lang="ru-RU" dirty="0"/>
              <a:t>Результаты контрольно-надзорной деятельности</a:t>
            </a:r>
          </a:p>
        </p:txBody>
      </p:sp>
      <p:grpSp>
        <p:nvGrpSpPr>
          <p:cNvPr id="3" name="Группа 196"/>
          <p:cNvGrpSpPr/>
          <p:nvPr/>
        </p:nvGrpSpPr>
        <p:grpSpPr>
          <a:xfrm>
            <a:off x="-4234" y="6696876"/>
            <a:ext cx="12226299" cy="194923"/>
            <a:chOff x="538" y="6658717"/>
            <a:chExt cx="12226299" cy="194923"/>
          </a:xfrm>
        </p:grpSpPr>
        <p:sp>
          <p:nvSpPr>
            <p:cNvPr id="198" name="Прямоугольник 197"/>
            <p:cNvSpPr/>
            <p:nvPr/>
          </p:nvSpPr>
          <p:spPr>
            <a:xfrm rot="5400000">
              <a:off x="5377138" y="1364716"/>
              <a:ext cx="10800" cy="10764000"/>
            </a:xfrm>
            <a:prstGeom prst="rect">
              <a:avLst/>
            </a:prstGeom>
            <a:solidFill>
              <a:srgbClr val="A1BF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7567751" y="6658717"/>
              <a:ext cx="4659086" cy="19492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 defTabSz="914400">
                <a:lnSpc>
                  <a:spcPts val="800"/>
                </a:lnSpc>
                <a:buClr>
                  <a:schemeClr val="accent1"/>
                </a:buClr>
                <a:buSzPct val="100000"/>
                <a:buFont typeface="Symbol" pitchFamily="18" charset="2"/>
                <a:buNone/>
              </a:pPr>
              <a:r>
                <a:rPr lang="ru-RU" sz="1200" dirty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г. Архангельск– </a:t>
              </a:r>
              <a:r>
                <a:rPr lang="ru-RU" sz="1200" dirty="0" smtClean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15.05.2019</a:t>
              </a:r>
              <a:endParaRPr lang="ru-RU" sz="1200" dirty="0">
                <a:solidFill>
                  <a:srgbClr val="557D73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554" y="772287"/>
            <a:ext cx="5569331" cy="4851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21084" y="721995"/>
            <a:ext cx="6166699" cy="319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77497" y="4150805"/>
            <a:ext cx="61245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4858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араллелограмм 53"/>
          <p:cNvSpPr/>
          <p:nvPr/>
        </p:nvSpPr>
        <p:spPr>
          <a:xfrm>
            <a:off x="11558493" y="0"/>
            <a:ext cx="633507" cy="18000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80" tIns="60940" rIns="121880" bIns="60940" rtlCol="0" anchor="ctr"/>
          <a:lstStyle/>
          <a:p>
            <a:pPr algn="ctr" defTabSz="945474"/>
            <a:fld id="{85422F85-3711-4FE9-8BA5-CA3C085153EA}" type="slidenum">
              <a:rPr lang="ru-RU" sz="10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defTabSz="945474"/>
              <a:t>8</a:t>
            </a:fld>
            <a:endParaRPr lang="ru-RU" sz="10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615"/>
          <p:cNvGrpSpPr/>
          <p:nvPr/>
        </p:nvGrpSpPr>
        <p:grpSpPr>
          <a:xfrm>
            <a:off x="-3156" y="282493"/>
            <a:ext cx="12205000" cy="229680"/>
            <a:chOff x="-7110079" y="1465263"/>
            <a:chExt cx="11266154" cy="212012"/>
          </a:xfrm>
          <a:solidFill>
            <a:srgbClr val="9BBEBE"/>
          </a:solidFill>
        </p:grpSpPr>
        <p:sp>
          <p:nvSpPr>
            <p:cNvPr id="57" name="Rectangle 114"/>
            <p:cNvSpPr>
              <a:spLocks noChangeArrowheads="1"/>
            </p:cNvSpPr>
            <p:nvPr/>
          </p:nvSpPr>
          <p:spPr bwMode="auto">
            <a:xfrm flipV="1">
              <a:off x="-7110079" y="1662875"/>
              <a:ext cx="9127388" cy="14400"/>
            </a:xfrm>
            <a:prstGeom prst="rect">
              <a:avLst/>
            </a:prstGeom>
            <a:solidFill>
              <a:srgbClr val="9B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srgbClr val="9BBEBE"/>
                </a:solidFill>
              </a:endParaRPr>
            </a:p>
          </p:txBody>
        </p:sp>
        <p:sp>
          <p:nvSpPr>
            <p:cNvPr id="58" name="Freeform 115"/>
            <p:cNvSpPr>
              <a:spLocks noEditPoints="1"/>
            </p:cNvSpPr>
            <p:nvPr/>
          </p:nvSpPr>
          <p:spPr bwMode="auto">
            <a:xfrm>
              <a:off x="2016125" y="1465263"/>
              <a:ext cx="2139950" cy="211137"/>
            </a:xfrm>
            <a:custGeom>
              <a:avLst/>
              <a:gdLst/>
              <a:ahLst/>
              <a:cxnLst>
                <a:cxn ang="0">
                  <a:pos x="610" y="34"/>
                </a:cxn>
                <a:cxn ang="0">
                  <a:pos x="592" y="32"/>
                </a:cxn>
                <a:cxn ang="0">
                  <a:pos x="569" y="36"/>
                </a:cxn>
                <a:cxn ang="0">
                  <a:pos x="584" y="59"/>
                </a:cxn>
                <a:cxn ang="0">
                  <a:pos x="544" y="34"/>
                </a:cxn>
                <a:cxn ang="0">
                  <a:pos x="464" y="39"/>
                </a:cxn>
                <a:cxn ang="0">
                  <a:pos x="440" y="14"/>
                </a:cxn>
                <a:cxn ang="0">
                  <a:pos x="386" y="59"/>
                </a:cxn>
                <a:cxn ang="0">
                  <a:pos x="316" y="34"/>
                </a:cxn>
                <a:cxn ang="0">
                  <a:pos x="300" y="22"/>
                </a:cxn>
                <a:cxn ang="0">
                  <a:pos x="279" y="14"/>
                </a:cxn>
                <a:cxn ang="0">
                  <a:pos x="275" y="28"/>
                </a:cxn>
                <a:cxn ang="0">
                  <a:pos x="252" y="22"/>
                </a:cxn>
                <a:cxn ang="0">
                  <a:pos x="211" y="20"/>
                </a:cxn>
                <a:cxn ang="0">
                  <a:pos x="191" y="44"/>
                </a:cxn>
                <a:cxn ang="0">
                  <a:pos x="180" y="10"/>
                </a:cxn>
                <a:cxn ang="0">
                  <a:pos x="154" y="8"/>
                </a:cxn>
                <a:cxn ang="0">
                  <a:pos x="142" y="58"/>
                </a:cxn>
                <a:cxn ang="0">
                  <a:pos x="131" y="58"/>
                </a:cxn>
                <a:cxn ang="0">
                  <a:pos x="112" y="34"/>
                </a:cxn>
                <a:cxn ang="0">
                  <a:pos x="88" y="47"/>
                </a:cxn>
                <a:cxn ang="0">
                  <a:pos x="69" y="36"/>
                </a:cxn>
                <a:cxn ang="0">
                  <a:pos x="44" y="38"/>
                </a:cxn>
                <a:cxn ang="0">
                  <a:pos x="17" y="56"/>
                </a:cxn>
                <a:cxn ang="0">
                  <a:pos x="18" y="60"/>
                </a:cxn>
                <a:cxn ang="0">
                  <a:pos x="44" y="43"/>
                </a:cxn>
                <a:cxn ang="0">
                  <a:pos x="67" y="40"/>
                </a:cxn>
                <a:cxn ang="0">
                  <a:pos x="88" y="52"/>
                </a:cxn>
                <a:cxn ang="0">
                  <a:pos x="114" y="43"/>
                </a:cxn>
                <a:cxn ang="0">
                  <a:pos x="133" y="62"/>
                </a:cxn>
                <a:cxn ang="0">
                  <a:pos x="140" y="62"/>
                </a:cxn>
                <a:cxn ang="0">
                  <a:pos x="151" y="14"/>
                </a:cxn>
                <a:cxn ang="0">
                  <a:pos x="176" y="12"/>
                </a:cxn>
                <a:cxn ang="0">
                  <a:pos x="191" y="64"/>
                </a:cxn>
                <a:cxn ang="0">
                  <a:pos x="207" y="8"/>
                </a:cxn>
                <a:cxn ang="0">
                  <a:pos x="222" y="16"/>
                </a:cxn>
                <a:cxn ang="0">
                  <a:pos x="227" y="48"/>
                </a:cxn>
                <a:cxn ang="0">
                  <a:pos x="268" y="48"/>
                </a:cxn>
                <a:cxn ang="0">
                  <a:pos x="276" y="61"/>
                </a:cxn>
                <a:cxn ang="0">
                  <a:pos x="279" y="30"/>
                </a:cxn>
                <a:cxn ang="0">
                  <a:pos x="283" y="16"/>
                </a:cxn>
                <a:cxn ang="0">
                  <a:pos x="296" y="24"/>
                </a:cxn>
                <a:cxn ang="0">
                  <a:pos x="301" y="36"/>
                </a:cxn>
                <a:cxn ang="0">
                  <a:pos x="314" y="63"/>
                </a:cxn>
                <a:cxn ang="0">
                  <a:pos x="377" y="33"/>
                </a:cxn>
                <a:cxn ang="0">
                  <a:pos x="390" y="61"/>
                </a:cxn>
                <a:cxn ang="0">
                  <a:pos x="446" y="63"/>
                </a:cxn>
                <a:cxn ang="0">
                  <a:pos x="468" y="36"/>
                </a:cxn>
                <a:cxn ang="0">
                  <a:pos x="560" y="61"/>
                </a:cxn>
                <a:cxn ang="0">
                  <a:pos x="588" y="61"/>
                </a:cxn>
                <a:cxn ang="0">
                  <a:pos x="608" y="63"/>
                </a:cxn>
                <a:cxn ang="0">
                  <a:pos x="612" y="59"/>
                </a:cxn>
                <a:cxn ang="0">
                  <a:pos x="244" y="37"/>
                </a:cxn>
                <a:cxn ang="0">
                  <a:pos x="238" y="37"/>
                </a:cxn>
                <a:cxn ang="0">
                  <a:pos x="256" y="32"/>
                </a:cxn>
                <a:cxn ang="0">
                  <a:pos x="272" y="45"/>
                </a:cxn>
                <a:cxn ang="0">
                  <a:pos x="316" y="39"/>
                </a:cxn>
                <a:cxn ang="0">
                  <a:pos x="591" y="49"/>
                </a:cxn>
                <a:cxn ang="0">
                  <a:pos x="591" y="44"/>
                </a:cxn>
                <a:cxn ang="0">
                  <a:pos x="604" y="42"/>
                </a:cxn>
                <a:cxn ang="0">
                  <a:pos x="603" y="44"/>
                </a:cxn>
              </a:cxnLst>
              <a:rect l="0" t="0" r="r" b="b"/>
              <a:pathLst>
                <a:path w="652" h="64">
                  <a:moveTo>
                    <a:pt x="612" y="59"/>
                  </a:moveTo>
                  <a:cubicBezTo>
                    <a:pt x="610" y="41"/>
                    <a:pt x="610" y="41"/>
                    <a:pt x="610" y="41"/>
                  </a:cubicBezTo>
                  <a:cubicBezTo>
                    <a:pt x="620" y="47"/>
                    <a:pt x="620" y="47"/>
                    <a:pt x="622" y="46"/>
                  </a:cubicBezTo>
                  <a:cubicBezTo>
                    <a:pt x="622" y="45"/>
                    <a:pt x="622" y="44"/>
                    <a:pt x="622" y="44"/>
                  </a:cubicBezTo>
                  <a:cubicBezTo>
                    <a:pt x="622" y="43"/>
                    <a:pt x="621" y="41"/>
                    <a:pt x="610" y="34"/>
                  </a:cubicBezTo>
                  <a:cubicBezTo>
                    <a:pt x="610" y="34"/>
                    <a:pt x="610" y="34"/>
                    <a:pt x="610" y="34"/>
                  </a:cubicBezTo>
                  <a:cubicBezTo>
                    <a:pt x="616" y="22"/>
                    <a:pt x="615" y="21"/>
                    <a:pt x="614" y="20"/>
                  </a:cubicBezTo>
                  <a:cubicBezTo>
                    <a:pt x="613" y="20"/>
                    <a:pt x="613" y="20"/>
                    <a:pt x="612" y="20"/>
                  </a:cubicBezTo>
                  <a:cubicBezTo>
                    <a:pt x="611" y="21"/>
                    <a:pt x="609" y="22"/>
                    <a:pt x="605" y="33"/>
                  </a:cubicBezTo>
                  <a:cubicBezTo>
                    <a:pt x="604" y="33"/>
                    <a:pt x="604" y="33"/>
                    <a:pt x="604" y="33"/>
                  </a:cubicBezTo>
                  <a:cubicBezTo>
                    <a:pt x="600" y="34"/>
                    <a:pt x="597" y="34"/>
                    <a:pt x="595" y="35"/>
                  </a:cubicBezTo>
                  <a:cubicBezTo>
                    <a:pt x="593" y="33"/>
                    <a:pt x="592" y="32"/>
                    <a:pt x="592" y="32"/>
                  </a:cubicBezTo>
                  <a:cubicBezTo>
                    <a:pt x="592" y="32"/>
                    <a:pt x="592" y="32"/>
                    <a:pt x="592" y="32"/>
                  </a:cubicBezTo>
                  <a:cubicBezTo>
                    <a:pt x="598" y="19"/>
                    <a:pt x="597" y="19"/>
                    <a:pt x="596" y="18"/>
                  </a:cubicBezTo>
                  <a:cubicBezTo>
                    <a:pt x="595" y="18"/>
                    <a:pt x="594" y="18"/>
                    <a:pt x="594" y="18"/>
                  </a:cubicBezTo>
                  <a:cubicBezTo>
                    <a:pt x="593" y="18"/>
                    <a:pt x="591" y="19"/>
                    <a:pt x="586" y="31"/>
                  </a:cubicBezTo>
                  <a:cubicBezTo>
                    <a:pt x="586" y="31"/>
                    <a:pt x="586" y="31"/>
                    <a:pt x="586" y="31"/>
                  </a:cubicBezTo>
                  <a:cubicBezTo>
                    <a:pt x="569" y="33"/>
                    <a:pt x="569" y="34"/>
                    <a:pt x="569" y="36"/>
                  </a:cubicBezTo>
                  <a:cubicBezTo>
                    <a:pt x="569" y="36"/>
                    <a:pt x="569" y="37"/>
                    <a:pt x="570" y="37"/>
                  </a:cubicBezTo>
                  <a:cubicBezTo>
                    <a:pt x="571" y="38"/>
                    <a:pt x="573" y="39"/>
                    <a:pt x="585" y="37"/>
                  </a:cubicBezTo>
                  <a:cubicBezTo>
                    <a:pt x="585" y="46"/>
                    <a:pt x="585" y="46"/>
                    <a:pt x="585" y="46"/>
                  </a:cubicBezTo>
                  <a:cubicBezTo>
                    <a:pt x="584" y="47"/>
                    <a:pt x="584" y="47"/>
                    <a:pt x="584" y="47"/>
                  </a:cubicBezTo>
                  <a:cubicBezTo>
                    <a:pt x="584" y="47"/>
                    <a:pt x="584" y="47"/>
                    <a:pt x="584" y="48"/>
                  </a:cubicBezTo>
                  <a:cubicBezTo>
                    <a:pt x="584" y="59"/>
                    <a:pt x="584" y="59"/>
                    <a:pt x="584" y="59"/>
                  </a:cubicBezTo>
                  <a:cubicBezTo>
                    <a:pt x="564" y="59"/>
                    <a:pt x="564" y="59"/>
                    <a:pt x="564" y="59"/>
                  </a:cubicBezTo>
                  <a:cubicBezTo>
                    <a:pt x="564" y="41"/>
                    <a:pt x="564" y="41"/>
                    <a:pt x="564" y="41"/>
                  </a:cubicBezTo>
                  <a:cubicBezTo>
                    <a:pt x="564" y="40"/>
                    <a:pt x="564" y="40"/>
                    <a:pt x="564" y="39"/>
                  </a:cubicBezTo>
                  <a:cubicBezTo>
                    <a:pt x="563" y="39"/>
                    <a:pt x="563" y="39"/>
                    <a:pt x="562" y="39"/>
                  </a:cubicBezTo>
                  <a:cubicBezTo>
                    <a:pt x="544" y="39"/>
                    <a:pt x="544" y="39"/>
                    <a:pt x="544" y="39"/>
                  </a:cubicBezTo>
                  <a:cubicBezTo>
                    <a:pt x="544" y="34"/>
                    <a:pt x="544" y="34"/>
                    <a:pt x="544" y="34"/>
                  </a:cubicBezTo>
                  <a:cubicBezTo>
                    <a:pt x="544" y="34"/>
                    <a:pt x="544" y="33"/>
                    <a:pt x="543" y="33"/>
                  </a:cubicBezTo>
                  <a:cubicBezTo>
                    <a:pt x="543" y="33"/>
                    <a:pt x="542" y="32"/>
                    <a:pt x="542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5" y="32"/>
                    <a:pt x="464" y="33"/>
                    <a:pt x="464" y="34"/>
                  </a:cubicBezTo>
                  <a:cubicBezTo>
                    <a:pt x="464" y="39"/>
                    <a:pt x="464" y="39"/>
                    <a:pt x="464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5" y="39"/>
                    <a:pt x="444" y="39"/>
                    <a:pt x="444" y="41"/>
                  </a:cubicBezTo>
                  <a:cubicBezTo>
                    <a:pt x="444" y="59"/>
                    <a:pt x="444" y="59"/>
                    <a:pt x="444" y="59"/>
                  </a:cubicBezTo>
                  <a:cubicBezTo>
                    <a:pt x="440" y="59"/>
                    <a:pt x="440" y="59"/>
                    <a:pt x="440" y="59"/>
                  </a:cubicBezTo>
                  <a:cubicBezTo>
                    <a:pt x="440" y="14"/>
                    <a:pt x="440" y="14"/>
                    <a:pt x="440" y="14"/>
                  </a:cubicBezTo>
                  <a:cubicBezTo>
                    <a:pt x="440" y="13"/>
                    <a:pt x="439" y="12"/>
                    <a:pt x="439" y="12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13" y="0"/>
                    <a:pt x="413" y="0"/>
                    <a:pt x="412" y="0"/>
                  </a:cubicBezTo>
                  <a:cubicBezTo>
                    <a:pt x="388" y="12"/>
                    <a:pt x="388" y="12"/>
                    <a:pt x="388" y="12"/>
                  </a:cubicBezTo>
                  <a:cubicBezTo>
                    <a:pt x="387" y="12"/>
                    <a:pt x="386" y="13"/>
                    <a:pt x="386" y="14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1" y="59"/>
                    <a:pt x="381" y="59"/>
                    <a:pt x="381" y="59"/>
                  </a:cubicBezTo>
                  <a:cubicBezTo>
                    <a:pt x="381" y="31"/>
                    <a:pt x="381" y="31"/>
                    <a:pt x="381" y="31"/>
                  </a:cubicBezTo>
                  <a:cubicBezTo>
                    <a:pt x="381" y="30"/>
                    <a:pt x="381" y="29"/>
                    <a:pt x="380" y="29"/>
                  </a:cubicBezTo>
                  <a:cubicBezTo>
                    <a:pt x="380" y="29"/>
                    <a:pt x="379" y="29"/>
                    <a:pt x="379" y="29"/>
                  </a:cubicBezTo>
                  <a:cubicBezTo>
                    <a:pt x="329" y="42"/>
                    <a:pt x="329" y="42"/>
                    <a:pt x="329" y="42"/>
                  </a:cubicBezTo>
                  <a:cubicBezTo>
                    <a:pt x="327" y="37"/>
                    <a:pt x="322" y="34"/>
                    <a:pt x="316" y="34"/>
                  </a:cubicBezTo>
                  <a:cubicBezTo>
                    <a:pt x="305" y="34"/>
                    <a:pt x="305" y="34"/>
                    <a:pt x="305" y="34"/>
                  </a:cubicBezTo>
                  <a:cubicBezTo>
                    <a:pt x="305" y="30"/>
                    <a:pt x="305" y="30"/>
                    <a:pt x="305" y="30"/>
                  </a:cubicBezTo>
                  <a:cubicBezTo>
                    <a:pt x="305" y="28"/>
                    <a:pt x="304" y="28"/>
                    <a:pt x="303" y="28"/>
                  </a:cubicBezTo>
                  <a:cubicBezTo>
                    <a:pt x="302" y="28"/>
                    <a:pt x="302" y="28"/>
                    <a:pt x="302" y="28"/>
                  </a:cubicBezTo>
                  <a:cubicBezTo>
                    <a:pt x="302" y="24"/>
                    <a:pt x="302" y="24"/>
                    <a:pt x="302" y="24"/>
                  </a:cubicBezTo>
                  <a:cubicBezTo>
                    <a:pt x="302" y="23"/>
                    <a:pt x="302" y="22"/>
                    <a:pt x="300" y="22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15"/>
                    <a:pt x="299" y="14"/>
                    <a:pt x="298" y="14"/>
                  </a:cubicBezTo>
                  <a:cubicBezTo>
                    <a:pt x="298" y="14"/>
                    <a:pt x="298" y="14"/>
                    <a:pt x="298" y="14"/>
                  </a:cubicBezTo>
                  <a:cubicBezTo>
                    <a:pt x="297" y="9"/>
                    <a:pt x="293" y="6"/>
                    <a:pt x="288" y="6"/>
                  </a:cubicBezTo>
                  <a:cubicBezTo>
                    <a:pt x="284" y="6"/>
                    <a:pt x="280" y="9"/>
                    <a:pt x="279" y="14"/>
                  </a:cubicBezTo>
                  <a:cubicBezTo>
                    <a:pt x="279" y="14"/>
                    <a:pt x="279" y="14"/>
                    <a:pt x="279" y="14"/>
                  </a:cubicBezTo>
                  <a:cubicBezTo>
                    <a:pt x="278" y="14"/>
                    <a:pt x="277" y="15"/>
                    <a:pt x="277" y="16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5" y="22"/>
                    <a:pt x="275" y="23"/>
                    <a:pt x="275" y="24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4" y="28"/>
                    <a:pt x="274" y="28"/>
                    <a:pt x="274" y="28"/>
                  </a:cubicBezTo>
                  <a:cubicBezTo>
                    <a:pt x="273" y="28"/>
                    <a:pt x="272" y="28"/>
                    <a:pt x="272" y="30"/>
                  </a:cubicBezTo>
                  <a:cubicBezTo>
                    <a:pt x="272" y="32"/>
                    <a:pt x="272" y="32"/>
                    <a:pt x="272" y="32"/>
                  </a:cubicBezTo>
                  <a:cubicBezTo>
                    <a:pt x="261" y="32"/>
                    <a:pt x="261" y="32"/>
                    <a:pt x="261" y="32"/>
                  </a:cubicBezTo>
                  <a:cubicBezTo>
                    <a:pt x="261" y="30"/>
                    <a:pt x="261" y="30"/>
                    <a:pt x="261" y="30"/>
                  </a:cubicBezTo>
                  <a:cubicBezTo>
                    <a:pt x="261" y="26"/>
                    <a:pt x="257" y="22"/>
                    <a:pt x="252" y="22"/>
                  </a:cubicBezTo>
                  <a:cubicBezTo>
                    <a:pt x="226" y="22"/>
                    <a:pt x="226" y="22"/>
                    <a:pt x="226" y="22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26" y="13"/>
                    <a:pt x="225" y="12"/>
                    <a:pt x="224" y="12"/>
                  </a:cubicBezTo>
                  <a:cubicBezTo>
                    <a:pt x="213" y="12"/>
                    <a:pt x="213" y="12"/>
                    <a:pt x="213" y="12"/>
                  </a:cubicBezTo>
                  <a:cubicBezTo>
                    <a:pt x="212" y="12"/>
                    <a:pt x="211" y="13"/>
                    <a:pt x="211" y="14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1" y="6"/>
                    <a:pt x="211" y="6"/>
                    <a:pt x="211" y="6"/>
                  </a:cubicBezTo>
                  <a:cubicBezTo>
                    <a:pt x="211" y="5"/>
                    <a:pt x="210" y="4"/>
                    <a:pt x="209" y="4"/>
                  </a:cubicBezTo>
                  <a:cubicBezTo>
                    <a:pt x="198" y="4"/>
                    <a:pt x="198" y="4"/>
                    <a:pt x="198" y="4"/>
                  </a:cubicBezTo>
                  <a:cubicBezTo>
                    <a:pt x="197" y="4"/>
                    <a:pt x="196" y="5"/>
                    <a:pt x="196" y="6"/>
                  </a:cubicBezTo>
                  <a:cubicBezTo>
                    <a:pt x="195" y="44"/>
                    <a:pt x="195" y="44"/>
                    <a:pt x="195" y="44"/>
                  </a:cubicBezTo>
                  <a:cubicBezTo>
                    <a:pt x="191" y="44"/>
                    <a:pt x="191" y="44"/>
                    <a:pt x="191" y="44"/>
                  </a:cubicBezTo>
                  <a:cubicBezTo>
                    <a:pt x="190" y="44"/>
                    <a:pt x="189" y="44"/>
                    <a:pt x="189" y="46"/>
                  </a:cubicBezTo>
                  <a:cubicBezTo>
                    <a:pt x="189" y="60"/>
                    <a:pt x="189" y="60"/>
                    <a:pt x="189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12"/>
                    <a:pt x="187" y="12"/>
                    <a:pt x="187" y="12"/>
                  </a:cubicBezTo>
                  <a:cubicBezTo>
                    <a:pt x="187" y="11"/>
                    <a:pt x="186" y="10"/>
                    <a:pt x="185" y="10"/>
                  </a:cubicBezTo>
                  <a:cubicBezTo>
                    <a:pt x="180" y="10"/>
                    <a:pt x="180" y="10"/>
                    <a:pt x="180" y="10"/>
                  </a:cubicBezTo>
                  <a:cubicBezTo>
                    <a:pt x="180" y="8"/>
                    <a:pt x="180" y="8"/>
                    <a:pt x="180" y="8"/>
                  </a:cubicBezTo>
                  <a:cubicBezTo>
                    <a:pt x="180" y="7"/>
                    <a:pt x="179" y="6"/>
                    <a:pt x="178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5" y="6"/>
                    <a:pt x="155" y="6"/>
                    <a:pt x="154" y="6"/>
                  </a:cubicBezTo>
                  <a:cubicBezTo>
                    <a:pt x="154" y="7"/>
                    <a:pt x="154" y="7"/>
                    <a:pt x="154" y="8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8" y="10"/>
                    <a:pt x="147" y="11"/>
                    <a:pt x="147" y="12"/>
                  </a:cubicBezTo>
                  <a:cubicBezTo>
                    <a:pt x="147" y="60"/>
                    <a:pt x="147" y="60"/>
                    <a:pt x="147" y="60"/>
                  </a:cubicBezTo>
                  <a:cubicBezTo>
                    <a:pt x="144" y="60"/>
                    <a:pt x="144" y="60"/>
                    <a:pt x="144" y="60"/>
                  </a:cubicBezTo>
                  <a:cubicBezTo>
                    <a:pt x="144" y="59"/>
                    <a:pt x="143" y="58"/>
                    <a:pt x="142" y="58"/>
                  </a:cubicBezTo>
                  <a:cubicBezTo>
                    <a:pt x="140" y="58"/>
                    <a:pt x="140" y="58"/>
                    <a:pt x="140" y="5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40"/>
                    <a:pt x="139" y="39"/>
                    <a:pt x="138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39"/>
                    <a:pt x="131" y="40"/>
                    <a:pt x="131" y="41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7"/>
                    <a:pt x="130" y="36"/>
                    <a:pt x="129" y="36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4" y="32"/>
                    <a:pt x="113" y="32"/>
                    <a:pt x="113" y="32"/>
                  </a:cubicBezTo>
                  <a:cubicBezTo>
                    <a:pt x="112" y="33"/>
                    <a:pt x="112" y="33"/>
                    <a:pt x="112" y="34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7" y="44"/>
                    <a:pt x="97" y="45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6" y="47"/>
                    <a:pt x="85" y="46"/>
                    <a:pt x="83" y="45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1"/>
                    <a:pt x="72" y="40"/>
                    <a:pt x="71" y="39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4" y="38"/>
                    <a:pt x="43" y="38"/>
                    <a:pt x="43" y="38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1" y="47"/>
                    <a:pt x="31" y="47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4" y="57"/>
                    <a:pt x="11" y="57"/>
                    <a:pt x="8" y="5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2" y="61"/>
                    <a:pt x="15" y="61"/>
                    <a:pt x="18" y="60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59"/>
                    <a:pt x="23" y="59"/>
                    <a:pt x="24" y="59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8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5"/>
                    <a:pt x="46" y="45"/>
                    <a:pt x="47" y="45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6" y="42"/>
                    <a:pt x="56" y="42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70" y="43"/>
                    <a:pt x="71" y="44"/>
                    <a:pt x="72" y="46"/>
                  </a:cubicBezTo>
                  <a:cubicBezTo>
                    <a:pt x="72" y="46"/>
                    <a:pt x="73" y="46"/>
                    <a:pt x="73" y="46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3" y="49"/>
                    <a:pt x="84" y="50"/>
                    <a:pt x="86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60"/>
                    <a:pt x="99" y="60"/>
                    <a:pt x="100" y="60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6" y="42"/>
                    <a:pt x="116" y="41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1"/>
                    <a:pt x="128" y="62"/>
                    <a:pt x="129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4" y="62"/>
                    <a:pt x="135" y="61"/>
                    <a:pt x="135" y="60"/>
                  </a:cubicBezTo>
                  <a:cubicBezTo>
                    <a:pt x="135" y="43"/>
                    <a:pt x="135" y="43"/>
                    <a:pt x="135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1"/>
                    <a:pt x="137" y="62"/>
                    <a:pt x="138" y="62"/>
                  </a:cubicBezTo>
                  <a:cubicBezTo>
                    <a:pt x="140" y="62"/>
                    <a:pt x="140" y="62"/>
                    <a:pt x="140" y="62"/>
                  </a:cubicBezTo>
                  <a:cubicBezTo>
                    <a:pt x="141" y="63"/>
                    <a:pt x="141" y="63"/>
                    <a:pt x="141" y="63"/>
                  </a:cubicBezTo>
                  <a:cubicBezTo>
                    <a:pt x="141" y="63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0" y="64"/>
                    <a:pt x="151" y="63"/>
                    <a:pt x="151" y="62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7" y="14"/>
                    <a:pt x="158" y="13"/>
                    <a:pt x="158" y="12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76" y="10"/>
                    <a:pt x="176" y="10"/>
                    <a:pt x="176" y="10"/>
                  </a:cubicBezTo>
                  <a:cubicBezTo>
                    <a:pt x="176" y="12"/>
                    <a:pt x="176" y="12"/>
                    <a:pt x="176" y="12"/>
                  </a:cubicBezTo>
                  <a:cubicBezTo>
                    <a:pt x="176" y="13"/>
                    <a:pt x="177" y="14"/>
                    <a:pt x="178" y="14"/>
                  </a:cubicBezTo>
                  <a:cubicBezTo>
                    <a:pt x="183" y="14"/>
                    <a:pt x="183" y="14"/>
                    <a:pt x="183" y="14"/>
                  </a:cubicBezTo>
                  <a:cubicBezTo>
                    <a:pt x="182" y="62"/>
                    <a:pt x="182" y="62"/>
                    <a:pt x="182" y="62"/>
                  </a:cubicBezTo>
                  <a:cubicBezTo>
                    <a:pt x="182" y="62"/>
                    <a:pt x="183" y="63"/>
                    <a:pt x="183" y="63"/>
                  </a:cubicBezTo>
                  <a:cubicBezTo>
                    <a:pt x="183" y="63"/>
                    <a:pt x="184" y="64"/>
                    <a:pt x="184" y="64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93" y="64"/>
                    <a:pt x="193" y="63"/>
                    <a:pt x="193" y="62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8" y="48"/>
                    <a:pt x="199" y="47"/>
                    <a:pt x="199" y="46"/>
                  </a:cubicBezTo>
                  <a:cubicBezTo>
                    <a:pt x="200" y="8"/>
                    <a:pt x="200" y="8"/>
                    <a:pt x="200" y="8"/>
                  </a:cubicBezTo>
                  <a:cubicBezTo>
                    <a:pt x="207" y="8"/>
                    <a:pt x="207" y="8"/>
                    <a:pt x="207" y="8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8" y="47"/>
                    <a:pt x="209" y="48"/>
                    <a:pt x="210" y="48"/>
                  </a:cubicBezTo>
                  <a:cubicBezTo>
                    <a:pt x="212" y="48"/>
                    <a:pt x="212" y="48"/>
                    <a:pt x="212" y="48"/>
                  </a:cubicBezTo>
                  <a:cubicBezTo>
                    <a:pt x="213" y="48"/>
                    <a:pt x="214" y="47"/>
                    <a:pt x="214" y="46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22" y="16"/>
                    <a:pt x="222" y="16"/>
                    <a:pt x="222" y="16"/>
                  </a:cubicBezTo>
                  <a:cubicBezTo>
                    <a:pt x="222" y="24"/>
                    <a:pt x="222" y="24"/>
                    <a:pt x="222" y="24"/>
                  </a:cubicBezTo>
                  <a:cubicBezTo>
                    <a:pt x="222" y="24"/>
                    <a:pt x="222" y="25"/>
                    <a:pt x="222" y="25"/>
                  </a:cubicBezTo>
                  <a:cubicBezTo>
                    <a:pt x="222" y="25"/>
                    <a:pt x="222" y="25"/>
                    <a:pt x="222" y="25"/>
                  </a:cubicBezTo>
                  <a:cubicBezTo>
                    <a:pt x="223" y="46"/>
                    <a:pt x="223" y="46"/>
                    <a:pt x="223" y="46"/>
                  </a:cubicBezTo>
                  <a:cubicBezTo>
                    <a:pt x="223" y="47"/>
                    <a:pt x="224" y="48"/>
                    <a:pt x="225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8" y="48"/>
                    <a:pt x="228" y="48"/>
                    <a:pt x="228" y="47"/>
                  </a:cubicBezTo>
                  <a:cubicBezTo>
                    <a:pt x="228" y="48"/>
                    <a:pt x="229" y="48"/>
                    <a:pt x="229" y="4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48"/>
                    <a:pt x="258" y="48"/>
                    <a:pt x="258" y="47"/>
                  </a:cubicBezTo>
                  <a:cubicBezTo>
                    <a:pt x="259" y="48"/>
                    <a:pt x="259" y="48"/>
                    <a:pt x="259" y="48"/>
                  </a:cubicBezTo>
                  <a:cubicBezTo>
                    <a:pt x="268" y="48"/>
                    <a:pt x="268" y="48"/>
                    <a:pt x="268" y="48"/>
                  </a:cubicBezTo>
                  <a:cubicBezTo>
                    <a:pt x="268" y="61"/>
                    <a:pt x="268" y="61"/>
                    <a:pt x="268" y="61"/>
                  </a:cubicBezTo>
                  <a:cubicBezTo>
                    <a:pt x="268" y="62"/>
                    <a:pt x="268" y="63"/>
                    <a:pt x="269" y="63"/>
                  </a:cubicBezTo>
                  <a:cubicBezTo>
                    <a:pt x="269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4" y="63"/>
                    <a:pt x="274" y="63"/>
                    <a:pt x="274" y="63"/>
                  </a:cubicBezTo>
                  <a:cubicBezTo>
                    <a:pt x="275" y="63"/>
                    <a:pt x="276" y="63"/>
                    <a:pt x="276" y="61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6" y="35"/>
                    <a:pt x="276" y="34"/>
                    <a:pt x="276" y="34"/>
                  </a:cubicBezTo>
                  <a:cubicBezTo>
                    <a:pt x="276" y="34"/>
                    <a:pt x="276" y="34"/>
                    <a:pt x="276" y="34"/>
                  </a:cubicBezTo>
                  <a:cubicBezTo>
                    <a:pt x="276" y="32"/>
                    <a:pt x="276" y="32"/>
                    <a:pt x="276" y="32"/>
                  </a:cubicBezTo>
                  <a:cubicBezTo>
                    <a:pt x="277" y="32"/>
                    <a:pt x="277" y="32"/>
                    <a:pt x="277" y="32"/>
                  </a:cubicBezTo>
                  <a:cubicBezTo>
                    <a:pt x="278" y="32"/>
                    <a:pt x="279" y="31"/>
                    <a:pt x="279" y="30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80" y="26"/>
                    <a:pt x="281" y="25"/>
                    <a:pt x="281" y="24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2" y="18"/>
                    <a:pt x="283" y="17"/>
                    <a:pt x="283" y="16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3" y="12"/>
                    <a:pt x="285" y="10"/>
                    <a:pt x="288" y="10"/>
                  </a:cubicBezTo>
                  <a:cubicBezTo>
                    <a:pt x="292" y="10"/>
                    <a:pt x="294" y="12"/>
                    <a:pt x="294" y="15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4" y="17"/>
                    <a:pt x="295" y="18"/>
                    <a:pt x="296" y="18"/>
                  </a:cubicBezTo>
                  <a:cubicBezTo>
                    <a:pt x="296" y="24"/>
                    <a:pt x="296" y="24"/>
                    <a:pt x="296" y="24"/>
                  </a:cubicBezTo>
                  <a:cubicBezTo>
                    <a:pt x="296" y="25"/>
                    <a:pt x="297" y="26"/>
                    <a:pt x="298" y="26"/>
                  </a:cubicBezTo>
                  <a:cubicBezTo>
                    <a:pt x="298" y="26"/>
                    <a:pt x="298" y="26"/>
                    <a:pt x="298" y="26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8" y="31"/>
                    <a:pt x="299" y="32"/>
                    <a:pt x="300" y="32"/>
                  </a:cubicBezTo>
                  <a:cubicBezTo>
                    <a:pt x="301" y="32"/>
                    <a:pt x="301" y="32"/>
                    <a:pt x="301" y="32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1" y="61"/>
                    <a:pt x="301" y="61"/>
                    <a:pt x="301" y="61"/>
                  </a:cubicBezTo>
                  <a:cubicBezTo>
                    <a:pt x="301" y="62"/>
                    <a:pt x="301" y="62"/>
                    <a:pt x="301" y="63"/>
                  </a:cubicBezTo>
                  <a:cubicBezTo>
                    <a:pt x="302" y="63"/>
                    <a:pt x="302" y="63"/>
                    <a:pt x="30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6" y="63"/>
                    <a:pt x="316" y="61"/>
                  </a:cubicBezTo>
                  <a:cubicBezTo>
                    <a:pt x="317" y="50"/>
                    <a:pt x="317" y="50"/>
                    <a:pt x="317" y="50"/>
                  </a:cubicBezTo>
                  <a:cubicBezTo>
                    <a:pt x="327" y="47"/>
                    <a:pt x="327" y="47"/>
                    <a:pt x="327" y="47"/>
                  </a:cubicBezTo>
                  <a:cubicBezTo>
                    <a:pt x="327" y="47"/>
                    <a:pt x="328" y="47"/>
                    <a:pt x="328" y="46"/>
                  </a:cubicBezTo>
                  <a:cubicBezTo>
                    <a:pt x="328" y="46"/>
                    <a:pt x="328" y="46"/>
                    <a:pt x="329" y="46"/>
                  </a:cubicBezTo>
                  <a:cubicBezTo>
                    <a:pt x="377" y="33"/>
                    <a:pt x="377" y="33"/>
                    <a:pt x="377" y="33"/>
                  </a:cubicBezTo>
                  <a:cubicBezTo>
                    <a:pt x="377" y="61"/>
                    <a:pt x="377" y="61"/>
                    <a:pt x="377" y="61"/>
                  </a:cubicBezTo>
                  <a:cubicBezTo>
                    <a:pt x="377" y="62"/>
                    <a:pt x="377" y="62"/>
                    <a:pt x="378" y="63"/>
                  </a:cubicBezTo>
                  <a:cubicBezTo>
                    <a:pt x="378" y="63"/>
                    <a:pt x="379" y="63"/>
                    <a:pt x="379" y="63"/>
                  </a:cubicBezTo>
                  <a:cubicBezTo>
                    <a:pt x="379" y="63"/>
                    <a:pt x="379" y="63"/>
                    <a:pt x="379" y="63"/>
                  </a:cubicBezTo>
                  <a:cubicBezTo>
                    <a:pt x="388" y="63"/>
                    <a:pt x="388" y="63"/>
                    <a:pt x="388" y="63"/>
                  </a:cubicBezTo>
                  <a:cubicBezTo>
                    <a:pt x="390" y="63"/>
                    <a:pt x="390" y="62"/>
                    <a:pt x="390" y="61"/>
                  </a:cubicBezTo>
                  <a:cubicBezTo>
                    <a:pt x="390" y="15"/>
                    <a:pt x="390" y="15"/>
                    <a:pt x="390" y="15"/>
                  </a:cubicBezTo>
                  <a:cubicBezTo>
                    <a:pt x="413" y="4"/>
                    <a:pt x="413" y="4"/>
                    <a:pt x="413" y="4"/>
                  </a:cubicBezTo>
                  <a:cubicBezTo>
                    <a:pt x="436" y="15"/>
                    <a:pt x="436" y="15"/>
                    <a:pt x="436" y="15"/>
                  </a:cubicBezTo>
                  <a:cubicBezTo>
                    <a:pt x="436" y="61"/>
                    <a:pt x="436" y="61"/>
                    <a:pt x="436" y="61"/>
                  </a:cubicBezTo>
                  <a:cubicBezTo>
                    <a:pt x="436" y="62"/>
                    <a:pt x="437" y="63"/>
                    <a:pt x="438" y="63"/>
                  </a:cubicBezTo>
                  <a:cubicBezTo>
                    <a:pt x="446" y="63"/>
                    <a:pt x="446" y="63"/>
                    <a:pt x="446" y="63"/>
                  </a:cubicBezTo>
                  <a:cubicBezTo>
                    <a:pt x="447" y="63"/>
                    <a:pt x="448" y="62"/>
                    <a:pt x="448" y="61"/>
                  </a:cubicBezTo>
                  <a:cubicBezTo>
                    <a:pt x="448" y="43"/>
                    <a:pt x="448" y="43"/>
                    <a:pt x="448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8" y="43"/>
                    <a:pt x="468" y="42"/>
                    <a:pt x="468" y="41"/>
                  </a:cubicBezTo>
                  <a:cubicBezTo>
                    <a:pt x="468" y="36"/>
                    <a:pt x="468" y="36"/>
                    <a:pt x="468" y="36"/>
                  </a:cubicBezTo>
                  <a:cubicBezTo>
                    <a:pt x="540" y="36"/>
                    <a:pt x="540" y="36"/>
                    <a:pt x="540" y="36"/>
                  </a:cubicBezTo>
                  <a:cubicBezTo>
                    <a:pt x="540" y="41"/>
                    <a:pt x="540" y="41"/>
                    <a:pt x="540" y="41"/>
                  </a:cubicBezTo>
                  <a:cubicBezTo>
                    <a:pt x="540" y="41"/>
                    <a:pt x="540" y="42"/>
                    <a:pt x="540" y="42"/>
                  </a:cubicBezTo>
                  <a:cubicBezTo>
                    <a:pt x="541" y="42"/>
                    <a:pt x="541" y="43"/>
                    <a:pt x="542" y="43"/>
                  </a:cubicBezTo>
                  <a:cubicBezTo>
                    <a:pt x="560" y="43"/>
                    <a:pt x="560" y="43"/>
                    <a:pt x="560" y="43"/>
                  </a:cubicBezTo>
                  <a:cubicBezTo>
                    <a:pt x="560" y="61"/>
                    <a:pt x="560" y="61"/>
                    <a:pt x="560" y="61"/>
                  </a:cubicBezTo>
                  <a:cubicBezTo>
                    <a:pt x="560" y="62"/>
                    <a:pt x="561" y="62"/>
                    <a:pt x="561" y="63"/>
                  </a:cubicBezTo>
                  <a:cubicBezTo>
                    <a:pt x="561" y="63"/>
                    <a:pt x="562" y="63"/>
                    <a:pt x="562" y="63"/>
                  </a:cubicBezTo>
                  <a:cubicBezTo>
                    <a:pt x="585" y="63"/>
                    <a:pt x="585" y="63"/>
                    <a:pt x="585" y="63"/>
                  </a:cubicBezTo>
                  <a:cubicBezTo>
                    <a:pt x="587" y="63"/>
                    <a:pt x="587" y="62"/>
                    <a:pt x="587" y="61"/>
                  </a:cubicBezTo>
                  <a:cubicBezTo>
                    <a:pt x="588" y="60"/>
                    <a:pt x="588" y="60"/>
                    <a:pt x="588" y="60"/>
                  </a:cubicBezTo>
                  <a:cubicBezTo>
                    <a:pt x="588" y="61"/>
                    <a:pt x="588" y="61"/>
                    <a:pt x="588" y="61"/>
                  </a:cubicBezTo>
                  <a:cubicBezTo>
                    <a:pt x="588" y="62"/>
                    <a:pt x="589" y="63"/>
                    <a:pt x="590" y="63"/>
                  </a:cubicBezTo>
                  <a:cubicBezTo>
                    <a:pt x="597" y="63"/>
                    <a:pt x="597" y="63"/>
                    <a:pt x="597" y="63"/>
                  </a:cubicBezTo>
                  <a:cubicBezTo>
                    <a:pt x="597" y="63"/>
                    <a:pt x="598" y="63"/>
                    <a:pt x="598" y="63"/>
                  </a:cubicBezTo>
                  <a:cubicBezTo>
                    <a:pt x="598" y="63"/>
                    <a:pt x="599" y="63"/>
                    <a:pt x="599" y="63"/>
                  </a:cubicBezTo>
                  <a:cubicBezTo>
                    <a:pt x="606" y="63"/>
                    <a:pt x="606" y="63"/>
                    <a:pt x="606" y="63"/>
                  </a:cubicBezTo>
                  <a:cubicBezTo>
                    <a:pt x="607" y="63"/>
                    <a:pt x="607" y="63"/>
                    <a:pt x="608" y="63"/>
                  </a:cubicBezTo>
                  <a:cubicBezTo>
                    <a:pt x="608" y="62"/>
                    <a:pt x="608" y="62"/>
                    <a:pt x="608" y="61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08" y="62"/>
                    <a:pt x="609" y="63"/>
                    <a:pt x="610" y="63"/>
                  </a:cubicBezTo>
                  <a:cubicBezTo>
                    <a:pt x="652" y="63"/>
                    <a:pt x="652" y="63"/>
                    <a:pt x="652" y="63"/>
                  </a:cubicBezTo>
                  <a:cubicBezTo>
                    <a:pt x="652" y="59"/>
                    <a:pt x="652" y="59"/>
                    <a:pt x="652" y="59"/>
                  </a:cubicBezTo>
                  <a:lnTo>
                    <a:pt x="612" y="59"/>
                  </a:lnTo>
                  <a:close/>
                  <a:moveTo>
                    <a:pt x="256" y="44"/>
                  </a:moveTo>
                  <a:cubicBezTo>
                    <a:pt x="231" y="44"/>
                    <a:pt x="231" y="44"/>
                    <a:pt x="231" y="44"/>
                  </a:cubicBezTo>
                  <a:cubicBezTo>
                    <a:pt x="231" y="42"/>
                    <a:pt x="231" y="42"/>
                    <a:pt x="231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3" y="42"/>
                    <a:pt x="244" y="41"/>
                    <a:pt x="244" y="40"/>
                  </a:cubicBezTo>
                  <a:cubicBezTo>
                    <a:pt x="244" y="37"/>
                    <a:pt x="244" y="37"/>
                    <a:pt x="244" y="37"/>
                  </a:cubicBezTo>
                  <a:cubicBezTo>
                    <a:pt x="256" y="37"/>
                    <a:pt x="256" y="37"/>
                    <a:pt x="256" y="37"/>
                  </a:cubicBezTo>
                  <a:lnTo>
                    <a:pt x="256" y="44"/>
                  </a:lnTo>
                  <a:close/>
                  <a:moveTo>
                    <a:pt x="256" y="32"/>
                  </a:moveTo>
                  <a:cubicBezTo>
                    <a:pt x="240" y="32"/>
                    <a:pt x="240" y="32"/>
                    <a:pt x="240" y="32"/>
                  </a:cubicBezTo>
                  <a:cubicBezTo>
                    <a:pt x="239" y="32"/>
                    <a:pt x="238" y="33"/>
                    <a:pt x="238" y="34"/>
                  </a:cubicBezTo>
                  <a:cubicBezTo>
                    <a:pt x="238" y="37"/>
                    <a:pt x="238" y="37"/>
                    <a:pt x="238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6" y="27"/>
                    <a:pt x="226" y="27"/>
                    <a:pt x="226" y="27"/>
                  </a:cubicBezTo>
                  <a:cubicBezTo>
                    <a:pt x="252" y="27"/>
                    <a:pt x="252" y="27"/>
                    <a:pt x="252" y="27"/>
                  </a:cubicBezTo>
                  <a:cubicBezTo>
                    <a:pt x="254" y="27"/>
                    <a:pt x="256" y="29"/>
                    <a:pt x="256" y="30"/>
                  </a:cubicBezTo>
                  <a:lnTo>
                    <a:pt x="256" y="32"/>
                  </a:lnTo>
                  <a:close/>
                  <a:moveTo>
                    <a:pt x="272" y="45"/>
                  </a:moveTo>
                  <a:cubicBezTo>
                    <a:pt x="272" y="44"/>
                    <a:pt x="271" y="44"/>
                    <a:pt x="27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72" y="37"/>
                    <a:pt x="272" y="37"/>
                    <a:pt x="272" y="37"/>
                  </a:cubicBezTo>
                  <a:lnTo>
                    <a:pt x="272" y="45"/>
                  </a:lnTo>
                  <a:close/>
                  <a:moveTo>
                    <a:pt x="314" y="46"/>
                  </a:moveTo>
                  <a:cubicBezTo>
                    <a:pt x="313" y="46"/>
                    <a:pt x="313" y="47"/>
                    <a:pt x="313" y="48"/>
                  </a:cubicBezTo>
                  <a:cubicBezTo>
                    <a:pt x="312" y="59"/>
                    <a:pt x="312" y="59"/>
                    <a:pt x="312" y="59"/>
                  </a:cubicBezTo>
                  <a:cubicBezTo>
                    <a:pt x="305" y="59"/>
                    <a:pt x="305" y="59"/>
                    <a:pt x="305" y="59"/>
                  </a:cubicBezTo>
                  <a:cubicBezTo>
                    <a:pt x="305" y="39"/>
                    <a:pt x="305" y="39"/>
                    <a:pt x="305" y="39"/>
                  </a:cubicBezTo>
                  <a:cubicBezTo>
                    <a:pt x="316" y="39"/>
                    <a:pt x="316" y="39"/>
                    <a:pt x="316" y="39"/>
                  </a:cubicBezTo>
                  <a:cubicBezTo>
                    <a:pt x="319" y="39"/>
                    <a:pt x="322" y="41"/>
                    <a:pt x="324" y="43"/>
                  </a:cubicBezTo>
                  <a:lnTo>
                    <a:pt x="314" y="46"/>
                  </a:lnTo>
                  <a:close/>
                  <a:moveTo>
                    <a:pt x="594" y="59"/>
                  </a:moveTo>
                  <a:cubicBezTo>
                    <a:pt x="594" y="59"/>
                    <a:pt x="594" y="59"/>
                    <a:pt x="594" y="59"/>
                  </a:cubicBezTo>
                  <a:cubicBezTo>
                    <a:pt x="592" y="59"/>
                    <a:pt x="592" y="59"/>
                    <a:pt x="592" y="59"/>
                  </a:cubicBezTo>
                  <a:cubicBezTo>
                    <a:pt x="591" y="49"/>
                    <a:pt x="591" y="49"/>
                    <a:pt x="591" y="49"/>
                  </a:cubicBezTo>
                  <a:cubicBezTo>
                    <a:pt x="592" y="49"/>
                    <a:pt x="594" y="49"/>
                    <a:pt x="595" y="49"/>
                  </a:cubicBezTo>
                  <a:cubicBezTo>
                    <a:pt x="595" y="59"/>
                    <a:pt x="595" y="59"/>
                    <a:pt x="595" y="59"/>
                  </a:cubicBezTo>
                  <a:lnTo>
                    <a:pt x="594" y="59"/>
                  </a:lnTo>
                  <a:close/>
                  <a:moveTo>
                    <a:pt x="595" y="43"/>
                  </a:moveTo>
                  <a:cubicBezTo>
                    <a:pt x="595" y="43"/>
                    <a:pt x="595" y="43"/>
                    <a:pt x="595" y="43"/>
                  </a:cubicBezTo>
                  <a:cubicBezTo>
                    <a:pt x="593" y="44"/>
                    <a:pt x="592" y="44"/>
                    <a:pt x="591" y="44"/>
                  </a:cubicBezTo>
                  <a:cubicBezTo>
                    <a:pt x="591" y="40"/>
                    <a:pt x="591" y="40"/>
                    <a:pt x="591" y="40"/>
                  </a:cubicBezTo>
                  <a:cubicBezTo>
                    <a:pt x="591" y="40"/>
                    <a:pt x="592" y="40"/>
                    <a:pt x="593" y="40"/>
                  </a:cubicBezTo>
                  <a:cubicBezTo>
                    <a:pt x="594" y="41"/>
                    <a:pt x="595" y="41"/>
                    <a:pt x="596" y="42"/>
                  </a:cubicBezTo>
                  <a:cubicBezTo>
                    <a:pt x="595" y="43"/>
                    <a:pt x="595" y="43"/>
                    <a:pt x="595" y="43"/>
                  </a:cubicBezTo>
                  <a:close/>
                  <a:moveTo>
                    <a:pt x="603" y="44"/>
                  </a:moveTo>
                  <a:cubicBezTo>
                    <a:pt x="604" y="44"/>
                    <a:pt x="604" y="43"/>
                    <a:pt x="604" y="42"/>
                  </a:cubicBezTo>
                  <a:cubicBezTo>
                    <a:pt x="604" y="41"/>
                    <a:pt x="603" y="41"/>
                    <a:pt x="602" y="40"/>
                  </a:cubicBezTo>
                  <a:cubicBezTo>
                    <a:pt x="602" y="40"/>
                    <a:pt x="602" y="39"/>
                    <a:pt x="602" y="39"/>
                  </a:cubicBezTo>
                  <a:cubicBezTo>
                    <a:pt x="603" y="39"/>
                    <a:pt x="604" y="39"/>
                    <a:pt x="604" y="39"/>
                  </a:cubicBezTo>
                  <a:cubicBezTo>
                    <a:pt x="604" y="47"/>
                    <a:pt x="604" y="47"/>
                    <a:pt x="604" y="47"/>
                  </a:cubicBezTo>
                  <a:cubicBezTo>
                    <a:pt x="603" y="46"/>
                    <a:pt x="602" y="46"/>
                    <a:pt x="601" y="45"/>
                  </a:cubicBezTo>
                  <a:cubicBezTo>
                    <a:pt x="602" y="45"/>
                    <a:pt x="603" y="45"/>
                    <a:pt x="603" y="44"/>
                  </a:cubicBezTo>
                  <a:close/>
                  <a:moveTo>
                    <a:pt x="601" y="59"/>
                  </a:moveTo>
                  <a:cubicBezTo>
                    <a:pt x="600" y="50"/>
                    <a:pt x="600" y="50"/>
                    <a:pt x="600" y="50"/>
                  </a:cubicBezTo>
                  <a:cubicBezTo>
                    <a:pt x="602" y="51"/>
                    <a:pt x="603" y="52"/>
                    <a:pt x="604" y="53"/>
                  </a:cubicBezTo>
                  <a:cubicBezTo>
                    <a:pt x="604" y="59"/>
                    <a:pt x="604" y="59"/>
                    <a:pt x="604" y="59"/>
                  </a:cubicBezTo>
                  <a:lnTo>
                    <a:pt x="601" y="5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88">
                <a:solidFill>
                  <a:prstClr val="white"/>
                </a:solidFill>
              </a:endParaRPr>
            </a:p>
          </p:txBody>
        </p:sp>
      </p:grpSp>
      <p:pic>
        <p:nvPicPr>
          <p:cNvPr id="59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665" y="33174"/>
            <a:ext cx="384692" cy="41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" name="TextBox 91"/>
          <p:cNvSpPr txBox="1"/>
          <p:nvPr/>
        </p:nvSpPr>
        <p:spPr>
          <a:xfrm>
            <a:off x="558881" y="140587"/>
            <a:ext cx="9450367" cy="364200"/>
          </a:xfrm>
          <a:prstGeom prst="rect">
            <a:avLst/>
          </a:prstGeom>
          <a:noFill/>
        </p:spPr>
        <p:txBody>
          <a:bodyPr wrap="square" lIns="132077" tIns="66039" rIns="132077" bIns="66039" rtlCol="0">
            <a:spAutoFit/>
          </a:bodyPr>
          <a:lstStyle>
            <a:defPPr>
              <a:defRPr lang="ru-RU"/>
            </a:defPPr>
            <a:lvl1pPr defTabSz="945474">
              <a:lnSpc>
                <a:spcPts val="1800"/>
              </a:lnSpc>
              <a:defRPr sz="2667" b="1">
                <a:solidFill>
                  <a:srgbClr val="1F497D">
                    <a:lumMod val="60000"/>
                    <a:lumOff val="40000"/>
                  </a:srgb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 fontAlgn="b"/>
            <a:r>
              <a:rPr lang="ru-RU" dirty="0"/>
              <a:t>Рассмотрение обращений граждан</a:t>
            </a:r>
          </a:p>
        </p:txBody>
      </p:sp>
      <p:grpSp>
        <p:nvGrpSpPr>
          <p:cNvPr id="4" name="Группа 196"/>
          <p:cNvGrpSpPr/>
          <p:nvPr/>
        </p:nvGrpSpPr>
        <p:grpSpPr>
          <a:xfrm>
            <a:off x="-4234" y="6696876"/>
            <a:ext cx="12226299" cy="194923"/>
            <a:chOff x="538" y="6658717"/>
            <a:chExt cx="12226299" cy="194923"/>
          </a:xfrm>
        </p:grpSpPr>
        <p:sp>
          <p:nvSpPr>
            <p:cNvPr id="198" name="Прямоугольник 197"/>
            <p:cNvSpPr/>
            <p:nvPr/>
          </p:nvSpPr>
          <p:spPr>
            <a:xfrm rot="5400000">
              <a:off x="5377138" y="1364716"/>
              <a:ext cx="10800" cy="10764000"/>
            </a:xfrm>
            <a:prstGeom prst="rect">
              <a:avLst/>
            </a:prstGeom>
            <a:solidFill>
              <a:srgbClr val="A1BF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" name="Прямоугольник 228"/>
            <p:cNvSpPr/>
            <p:nvPr/>
          </p:nvSpPr>
          <p:spPr>
            <a:xfrm>
              <a:off x="7567751" y="6658717"/>
              <a:ext cx="4659086" cy="19492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 defTabSz="914400">
                <a:lnSpc>
                  <a:spcPts val="800"/>
                </a:lnSpc>
                <a:buClr>
                  <a:schemeClr val="accent1"/>
                </a:buClr>
                <a:buSzPct val="100000"/>
                <a:buFont typeface="Symbol" pitchFamily="18" charset="2"/>
                <a:buNone/>
              </a:pPr>
              <a:r>
                <a:rPr lang="ru-RU" sz="1200" dirty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г. Архангельск– </a:t>
              </a:r>
              <a:r>
                <a:rPr lang="ru-RU" sz="1200" dirty="0" smtClean="0">
                  <a:solidFill>
                    <a:srgbClr val="557D73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15.05.2019</a:t>
              </a:r>
              <a:endParaRPr lang="ru-RU" sz="1200" dirty="0">
                <a:solidFill>
                  <a:srgbClr val="557D73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="" xmlns:p14="http://schemas.microsoft.com/office/powerpoint/2010/main" val="813120956"/>
              </p:ext>
            </p:extLst>
          </p:nvPr>
        </p:nvGraphicFramePr>
        <p:xfrm>
          <a:off x="2449285" y="-620486"/>
          <a:ext cx="9318171" cy="4887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507993" y="3451382"/>
            <a:ext cx="993336" cy="456533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>
            <a:defPPr>
              <a:defRPr lang="ru-RU"/>
            </a:defPPr>
            <a:lvl1pPr algn="ctr">
              <a:lnSpc>
                <a:spcPts val="1500"/>
              </a:lnSpc>
              <a:defRPr b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ts val="13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1 квартал 2018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44198" y="3434837"/>
            <a:ext cx="1148626" cy="456533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>
            <a:defPPr>
              <a:defRPr lang="ru-RU"/>
            </a:defPPr>
            <a:lvl1pPr algn="ctr">
              <a:lnSpc>
                <a:spcPts val="1500"/>
              </a:lnSpc>
              <a:defRPr b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ts val="13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1 квартал 2019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22714" y="537493"/>
            <a:ext cx="815213" cy="289821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>
            <a:defPPr>
              <a:defRPr lang="ru-RU"/>
            </a:defPPr>
            <a:lvl1pPr algn="ctr">
              <a:lnSpc>
                <a:spcPts val="1500"/>
              </a:lnSpc>
              <a:defRPr b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ts val="1300"/>
              </a:lnSpc>
            </a:pPr>
            <a:r>
              <a:rPr lang="ru-RU" sz="1500" dirty="0">
                <a:solidFill>
                  <a:schemeClr val="bg1">
                    <a:lumMod val="50000"/>
                  </a:schemeClr>
                </a:solidFill>
              </a:rPr>
              <a:t>шт.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55373" y="3356894"/>
            <a:ext cx="815213" cy="289821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>
            <a:defPPr>
              <a:defRPr lang="ru-RU"/>
            </a:defPPr>
            <a:lvl1pPr algn="ctr">
              <a:lnSpc>
                <a:spcPts val="1500"/>
              </a:lnSpc>
              <a:defRPr b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ts val="1300"/>
              </a:lnSpc>
            </a:pPr>
            <a:r>
              <a:rPr lang="ru-RU" sz="1500" dirty="0">
                <a:solidFill>
                  <a:schemeClr val="bg1">
                    <a:lumMod val="50000"/>
                  </a:schemeClr>
                </a:solidFill>
              </a:rPr>
              <a:t>год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83493" y="5777007"/>
            <a:ext cx="1038899" cy="456533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>
            <a:defPPr>
              <a:defRPr lang="ru-RU"/>
            </a:defPPr>
            <a:lvl1pPr algn="ctr">
              <a:lnSpc>
                <a:spcPts val="1500"/>
              </a:lnSpc>
              <a:defRPr b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ts val="13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1 квартал 2018</a:t>
            </a: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="" xmlns:p14="http://schemas.microsoft.com/office/powerpoint/2010/main" val="3137114298"/>
              </p:ext>
            </p:extLst>
          </p:nvPr>
        </p:nvGraphicFramePr>
        <p:xfrm>
          <a:off x="1197389" y="3544525"/>
          <a:ext cx="3802635" cy="2901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6858001" y="674250"/>
            <a:ext cx="3847339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sz="1600" b="1" spc="-7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Количество обращений граждан, </a:t>
            </a:r>
          </a:p>
          <a:p>
            <a:pPr algn="ctr">
              <a:lnSpc>
                <a:spcPts val="1400"/>
              </a:lnSpc>
            </a:pPr>
            <a:r>
              <a:rPr lang="ru-RU" sz="1600" b="1" spc="-7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поступивших в </a:t>
            </a:r>
            <a:r>
              <a:rPr lang="ru-RU" sz="1600" b="1" spc="-7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Управление</a:t>
            </a:r>
            <a:endParaRPr lang="ru-RU" sz="1600" b="1" spc="-7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52574611"/>
              </p:ext>
            </p:extLst>
          </p:nvPr>
        </p:nvGraphicFramePr>
        <p:xfrm>
          <a:off x="10016037" y="4103974"/>
          <a:ext cx="956762" cy="1523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64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4931">
                <a:tc>
                  <a:txBody>
                    <a:bodyPr/>
                    <a:lstStyle/>
                    <a:p>
                      <a:pPr algn="l" fontAlgn="b">
                        <a:lnSpc>
                          <a:spcPts val="900"/>
                        </a:lnSpc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74" marR="7774" marT="7774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7890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Вода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9FB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5871">
                <a:tc>
                  <a:txBody>
                    <a:bodyPr/>
                    <a:lstStyle/>
                    <a:p>
                      <a:pPr algn="l" fontAlgn="b">
                        <a:lnSpc>
                          <a:spcPts val="900"/>
                        </a:lnSpc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74" marR="7774" marT="7774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Земля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9FB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330">
                <a:tc>
                  <a:txBody>
                    <a:bodyPr/>
                    <a:lstStyle/>
                    <a:p>
                      <a:pPr algn="l" fontAlgn="b">
                        <a:lnSpc>
                          <a:spcPts val="900"/>
                        </a:lnSpc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74" marR="7774" marT="7774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4E948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Недра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9FB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7607">
                <a:tc>
                  <a:txBody>
                    <a:bodyPr/>
                    <a:lstStyle/>
                    <a:p>
                      <a:pPr algn="l" fontAlgn="b">
                        <a:lnSpc>
                          <a:spcPts val="900"/>
                        </a:lnSpc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74" marR="7774" marT="7774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796A7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</a:pPr>
                      <a:r>
                        <a:rPr lang="ru-RU" sz="1600" b="1" i="0" u="none" strike="noStrike" spc="-7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Отходы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9FB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7607">
                <a:tc>
                  <a:txBody>
                    <a:bodyPr/>
                    <a:lstStyle/>
                    <a:p>
                      <a:pPr algn="l" fontAlgn="b">
                        <a:lnSpc>
                          <a:spcPts val="900"/>
                        </a:lnSpc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74" marR="7774" marT="7774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CCB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Воздух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9FB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9241">
                <a:tc>
                  <a:txBody>
                    <a:bodyPr/>
                    <a:lstStyle/>
                    <a:p>
                      <a:pPr algn="l" fontAlgn="b">
                        <a:lnSpc>
                          <a:spcPts val="900"/>
                        </a:lnSpc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74" marR="7774" marT="7774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Иное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9FB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="" xmlns:p14="http://schemas.microsoft.com/office/powerpoint/2010/main" val="3137114298"/>
              </p:ext>
            </p:extLst>
          </p:nvPr>
        </p:nvGraphicFramePr>
        <p:xfrm>
          <a:off x="5946212" y="3413459"/>
          <a:ext cx="3886199" cy="2901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8870150" y="5758284"/>
            <a:ext cx="996226" cy="456533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>
            <a:defPPr>
              <a:defRPr lang="ru-RU"/>
            </a:defPPr>
            <a:lvl1pPr algn="ctr">
              <a:lnSpc>
                <a:spcPts val="1500"/>
              </a:lnSpc>
              <a:defRPr b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ts val="13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1 квартал 2019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85868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3717</TotalTime>
  <Words>379</Words>
  <Application>Microsoft Office PowerPoint</Application>
  <PresentationFormat>Произвольный</PresentationFormat>
  <Paragraphs>141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Егоров Николай Константинович</dc:creator>
  <cp:lastModifiedBy>User020-1</cp:lastModifiedBy>
  <cp:revision>306</cp:revision>
  <cp:lastPrinted>2019-04-22T06:27:15Z</cp:lastPrinted>
  <dcterms:created xsi:type="dcterms:W3CDTF">2018-11-28T14:32:55Z</dcterms:created>
  <dcterms:modified xsi:type="dcterms:W3CDTF">2019-05-08T05:46:42Z</dcterms:modified>
</cp:coreProperties>
</file>