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5143500" type="screen16x9"/>
  <p:notesSz cx="6797675" cy="9926638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C6E7E"/>
    <a:srgbClr val="449C92"/>
    <a:srgbClr val="4F6790"/>
    <a:srgbClr val="3A6F9F"/>
    <a:srgbClr val="346898"/>
    <a:srgbClr val="BAC1CA"/>
    <a:srgbClr val="6F7D8F"/>
    <a:srgbClr val="495C99"/>
    <a:srgbClr val="53468A"/>
    <a:srgbClr val="463B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96" autoAdjust="0"/>
    <p:restoredTop sz="99886" autoAdjust="0"/>
  </p:normalViewPr>
  <p:slideViewPr>
    <p:cSldViewPr snapToGrid="0">
      <p:cViewPr varScale="1">
        <p:scale>
          <a:sx n="152" d="100"/>
          <a:sy n="152" d="100"/>
        </p:scale>
        <p:origin x="-49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38FF-042F-4894-AE2A-423451DD64D3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967D-F163-4426-B8D7-573D31020B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73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9CCAA-231C-452D-87B2-1575235FFA7E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DD1BA-5C85-40DA-8475-42738B10D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8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Прямая соединительная линия 115"/>
          <p:cNvCxnSpPr/>
          <p:nvPr/>
        </p:nvCxnSpPr>
        <p:spPr>
          <a:xfrm rot="10800000">
            <a:off x="232552" y="1139411"/>
            <a:ext cx="0" cy="1080000"/>
          </a:xfrm>
          <a:prstGeom prst="line">
            <a:avLst/>
          </a:prstGeom>
          <a:ln>
            <a:solidFill>
              <a:srgbClr val="9B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0800000">
            <a:off x="3163726" y="1114691"/>
            <a:ext cx="0" cy="1440000"/>
          </a:xfrm>
          <a:prstGeom prst="line">
            <a:avLst/>
          </a:prstGeom>
          <a:ln>
            <a:solidFill>
              <a:srgbClr val="9B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2" name="Прямоугольник 1821"/>
          <p:cNvSpPr/>
          <p:nvPr/>
        </p:nvSpPr>
        <p:spPr>
          <a:xfrm>
            <a:off x="120115" y="881118"/>
            <a:ext cx="5962741" cy="266218"/>
          </a:xfrm>
          <a:prstGeom prst="rect">
            <a:avLst/>
          </a:prstGeom>
          <a:solidFill>
            <a:schemeClr val="bg1"/>
          </a:solidFill>
          <a:ln w="12700">
            <a:solidFill>
              <a:srgbClr val="449C9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 flipV="1">
            <a:off x="6211977" y="1014227"/>
            <a:ext cx="0" cy="350398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10800000">
            <a:off x="6213037" y="2853375"/>
            <a:ext cx="0" cy="190800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3144522" y="3659237"/>
            <a:ext cx="12306" cy="101669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232552" y="4053431"/>
            <a:ext cx="0" cy="786604"/>
          </a:xfrm>
          <a:prstGeom prst="line">
            <a:avLst/>
          </a:prstGeom>
          <a:ln>
            <a:solidFill>
              <a:srgbClr val="4D8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3" name="Прямоугольник 1822"/>
          <p:cNvSpPr/>
          <p:nvPr/>
        </p:nvSpPr>
        <p:spPr>
          <a:xfrm>
            <a:off x="6070513" y="4685646"/>
            <a:ext cx="2978389" cy="266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94" name="TextBox 1793"/>
          <p:cNvSpPr txBox="1"/>
          <p:nvPr/>
        </p:nvSpPr>
        <p:spPr>
          <a:xfrm>
            <a:off x="703414" y="220372"/>
            <a:ext cx="6743309" cy="3231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b="1" dirty="0" smtClean="0">
                <a:solidFill>
                  <a:srgbClr val="4A79C6"/>
                </a:solidFill>
                <a:latin typeface="Arial Narrow" pitchFamily="34" charset="0"/>
                <a:cs typeface="Arial" panose="020B0604020202020204" pitchFamily="34" charset="0"/>
              </a:rPr>
              <a:t>Отчёт о реализации Публичной декларации </a:t>
            </a:r>
            <a:r>
              <a:rPr lang="ru-RU" sz="1600" b="1" dirty="0" smtClean="0">
                <a:solidFill>
                  <a:srgbClr val="4A79C6"/>
                </a:solidFill>
                <a:latin typeface="Arial Narrow" pitchFamily="34" charset="0"/>
                <a:cs typeface="Arial" panose="020B0604020202020204" pitchFamily="34" charset="0"/>
              </a:rPr>
              <a:t>за истекший период </a:t>
            </a:r>
            <a:r>
              <a:rPr lang="ru-RU" sz="1600" b="1" dirty="0" smtClean="0">
                <a:solidFill>
                  <a:srgbClr val="4A79C6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4A79C6"/>
                </a:solidFill>
                <a:latin typeface="Arial Narrow" pitchFamily="34" charset="0"/>
                <a:cs typeface="Arial" panose="020B0604020202020204" pitchFamily="34" charset="0"/>
              </a:rPr>
              <a:t>2017 года</a:t>
            </a:r>
            <a:endParaRPr lang="ru-RU" sz="1600" b="1" dirty="0">
              <a:solidFill>
                <a:srgbClr val="4A79C6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pic>
        <p:nvPicPr>
          <p:cNvPr id="1795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06" y="91711"/>
            <a:ext cx="420003" cy="4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96" name="Прямоугольник 1795"/>
          <p:cNvSpPr/>
          <p:nvPr/>
        </p:nvSpPr>
        <p:spPr>
          <a:xfrm rot="5400000">
            <a:off x="4554780" y="451320"/>
            <a:ext cx="45719" cy="9132719"/>
          </a:xfrm>
          <a:prstGeom prst="rect">
            <a:avLst/>
          </a:prstGeom>
          <a:solidFill>
            <a:srgbClr val="A1BFB7"/>
          </a:solidFill>
          <a:ln w="9525">
            <a:noFill/>
            <a:round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798" name="Группа 615"/>
          <p:cNvGrpSpPr/>
          <p:nvPr/>
        </p:nvGrpSpPr>
        <p:grpSpPr>
          <a:xfrm>
            <a:off x="0" y="421774"/>
            <a:ext cx="9144000" cy="212012"/>
            <a:chOff x="-4987925" y="1465263"/>
            <a:chExt cx="9144000" cy="212012"/>
          </a:xfrm>
          <a:solidFill>
            <a:srgbClr val="9BBEBE"/>
          </a:solidFill>
        </p:grpSpPr>
        <p:sp>
          <p:nvSpPr>
            <p:cNvPr id="1799" name="Rectangle 114"/>
            <p:cNvSpPr>
              <a:spLocks noChangeArrowheads="1"/>
            </p:cNvSpPr>
            <p:nvPr/>
          </p:nvSpPr>
          <p:spPr bwMode="auto">
            <a:xfrm flipV="1">
              <a:off x="-4987925" y="1662875"/>
              <a:ext cx="7004050" cy="14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1800" name="Freeform 115"/>
            <p:cNvSpPr>
              <a:spLocks noEditPoints="1"/>
            </p:cNvSpPr>
            <p:nvPr/>
          </p:nvSpPr>
          <p:spPr bwMode="auto">
            <a:xfrm>
              <a:off x="2016125" y="1465263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sp>
        <p:nvSpPr>
          <p:cNvPr id="1809" name="Прямоугольник 1808"/>
          <p:cNvSpPr/>
          <p:nvPr/>
        </p:nvSpPr>
        <p:spPr>
          <a:xfrm>
            <a:off x="3219520" y="1212018"/>
            <a:ext cx="287537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Прозрачность </a:t>
            </a: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надзорных </a:t>
            </a: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требований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  <a:p>
            <a:pPr lvl="0">
              <a:lnSpc>
                <a:spcPts val="1100"/>
              </a:lnSpc>
            </a:pPr>
            <a:r>
              <a:rPr lang="ru-RU" sz="1200" b="1" dirty="0" smtClean="0"/>
              <a:t>Перечень </a:t>
            </a:r>
            <a:r>
              <a:rPr lang="ru-RU" sz="1200" b="1" dirty="0" smtClean="0"/>
              <a:t>обязательных требований изложен </a:t>
            </a:r>
            <a:r>
              <a:rPr lang="ru-RU" sz="1200" b="1" dirty="0"/>
              <a:t>в новой </a:t>
            </a:r>
            <a:r>
              <a:rPr lang="ru-RU" sz="1200" b="1" dirty="0" smtClean="0"/>
              <a:t>редакции, </a:t>
            </a:r>
            <a:r>
              <a:rPr lang="ru-RU" sz="1200" b="1" dirty="0"/>
              <a:t>исключены правовые акты, утратившие силу, добавлены новые правовые </a:t>
            </a:r>
            <a:r>
              <a:rPr lang="ru-RU" sz="1200" b="1" dirty="0" smtClean="0"/>
              <a:t>акты </a:t>
            </a:r>
          </a:p>
          <a:p>
            <a:pPr lvl="0">
              <a:lnSpc>
                <a:spcPts val="1100"/>
              </a:lnSpc>
            </a:pPr>
            <a:r>
              <a:rPr lang="ru-RU" sz="1050" b="1" dirty="0" smtClean="0"/>
              <a:t>(приказ </a:t>
            </a:r>
            <a:r>
              <a:rPr lang="ru-RU" sz="1050" b="1" dirty="0" smtClean="0"/>
              <a:t>от 22.02.2017 № </a:t>
            </a:r>
            <a:r>
              <a:rPr lang="ru-RU" sz="1050" b="1" dirty="0" smtClean="0"/>
              <a:t>106) </a:t>
            </a:r>
            <a:endParaRPr lang="ru-RU" sz="1050" b="1" dirty="0"/>
          </a:p>
        </p:txBody>
      </p:sp>
      <p:sp>
        <p:nvSpPr>
          <p:cNvPr id="1811" name="Прямоугольник 1810"/>
          <p:cNvSpPr/>
          <p:nvPr/>
        </p:nvSpPr>
        <p:spPr>
          <a:xfrm>
            <a:off x="239014" y="1205926"/>
            <a:ext cx="3031871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Планирование </a:t>
            </a:r>
            <a:r>
              <a:rPr lang="ru-RU" sz="1200" b="1" spc="-10" dirty="0">
                <a:solidFill>
                  <a:srgbClr val="699F9E"/>
                </a:solidFill>
                <a:latin typeface="Arial Narrow" panose="020B0606020202030204" pitchFamily="34" charset="0"/>
              </a:rPr>
              <a:t>надзорных </a:t>
            </a: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мероприятий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  <a:p>
            <a:pPr lvl="0">
              <a:lnSpc>
                <a:spcPts val="1100"/>
              </a:lnSpc>
            </a:pPr>
            <a:r>
              <a:rPr lang="ru-RU" sz="1200" b="1" dirty="0"/>
              <a:t>План </a:t>
            </a:r>
            <a:r>
              <a:rPr lang="ru-RU" sz="1200" b="1" dirty="0" smtClean="0"/>
              <a:t>плановых </a:t>
            </a:r>
            <a:r>
              <a:rPr lang="ru-RU" sz="1200" b="1" dirty="0"/>
              <a:t>проверок </a:t>
            </a:r>
            <a:r>
              <a:rPr lang="ru-RU" sz="1200" b="1" dirty="0" smtClean="0"/>
              <a:t>на </a:t>
            </a:r>
            <a:r>
              <a:rPr lang="ru-RU" sz="1200" b="1" dirty="0"/>
              <a:t>2018 год </a:t>
            </a:r>
            <a:r>
              <a:rPr lang="ru-RU" sz="1200" b="1" dirty="0" smtClean="0"/>
              <a:t>формируется </a:t>
            </a:r>
            <a:r>
              <a:rPr lang="ru-RU" sz="1200" b="1" dirty="0"/>
              <a:t>на </a:t>
            </a:r>
            <a:r>
              <a:rPr lang="ru-RU" sz="1200" b="1" dirty="0" smtClean="0"/>
              <a:t>основании</a:t>
            </a:r>
          </a:p>
          <a:p>
            <a:pPr lvl="0">
              <a:lnSpc>
                <a:spcPts val="1100"/>
              </a:lnSpc>
            </a:pPr>
            <a:r>
              <a:rPr lang="ru-RU" sz="1200" b="1" dirty="0" smtClean="0"/>
              <a:t>риск-ориентированного подхода в ФГИС«ПТК «Госконтроль»</a:t>
            </a:r>
            <a:endParaRPr lang="ru-RU" sz="1200" b="1" dirty="0"/>
          </a:p>
        </p:txBody>
      </p:sp>
      <p:sp>
        <p:nvSpPr>
          <p:cNvPr id="1817" name="Прямоугольник 1816"/>
          <p:cNvSpPr/>
          <p:nvPr/>
        </p:nvSpPr>
        <p:spPr>
          <a:xfrm>
            <a:off x="2156340" y="581982"/>
            <a:ext cx="4831320" cy="29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200" b="1" spc="2000" dirty="0">
                <a:solidFill>
                  <a:srgbClr val="4D7877"/>
                </a:solidFill>
                <a:latin typeface="Arial Narrow" pitchFamily="34" charset="0"/>
                <a:cs typeface="Arial" panose="020B0604020202020204" pitchFamily="34" charset="0"/>
              </a:rPr>
              <a:t>ОПТИМИЗАЦИЯ</a:t>
            </a:r>
            <a:endParaRPr lang="ru-RU" sz="2000" b="1" spc="2000" dirty="0">
              <a:solidFill>
                <a:srgbClr val="4D7877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825" name="Прямоугольник 1824"/>
          <p:cNvSpPr/>
          <p:nvPr/>
        </p:nvSpPr>
        <p:spPr>
          <a:xfrm>
            <a:off x="112761" y="4685646"/>
            <a:ext cx="2978389" cy="266218"/>
          </a:xfrm>
          <a:prstGeom prst="rect">
            <a:avLst/>
          </a:prstGeom>
          <a:solidFill>
            <a:schemeClr val="bg1"/>
          </a:solidFill>
          <a:ln w="12700">
            <a:solidFill>
              <a:srgbClr val="346898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828" name="Прямоугольник 1827"/>
          <p:cNvSpPr/>
          <p:nvPr/>
        </p:nvSpPr>
        <p:spPr>
          <a:xfrm>
            <a:off x="236720" y="2071116"/>
            <a:ext cx="3130903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Надзор </a:t>
            </a: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в режиме онлайн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Реализуется совместный «пилотный» проект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 </a:t>
            </a:r>
            <a:r>
              <a:rPr lang="ru-RU" sz="1200" b="1" spc="-3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Минкомсвязи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России по системе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онлайн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мониторинга источников НВОС                                                        </a:t>
            </a:r>
            <a:endParaRPr lang="ru-RU" sz="1200" b="1" spc="-3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2" name="Прямоугольник 1831"/>
          <p:cNvSpPr/>
          <p:nvPr/>
        </p:nvSpPr>
        <p:spPr>
          <a:xfrm>
            <a:off x="2140696" y="869091"/>
            <a:ext cx="190148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Надзорная деятельность</a:t>
            </a:r>
            <a:endParaRPr lang="ru-RU" sz="1300" b="1" dirty="0">
              <a:solidFill>
                <a:srgbClr val="449C92"/>
              </a:solidFill>
              <a:latin typeface="Arial Narrow" panose="020B0606020202030204" pitchFamily="34" charset="0"/>
            </a:endParaRPr>
          </a:p>
        </p:txBody>
      </p:sp>
      <p:sp>
        <p:nvSpPr>
          <p:cNvPr id="1829" name="Прямоугольник 1828"/>
          <p:cNvSpPr/>
          <p:nvPr/>
        </p:nvSpPr>
        <p:spPr>
          <a:xfrm>
            <a:off x="3211134" y="2256282"/>
            <a:ext cx="3173685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Дистанционный надзор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данных дистанционного зондирования Земли проводится на 14 пилотных объектах надзора</a:t>
            </a:r>
            <a:endParaRPr lang="ru-RU" sz="1200" b="1" spc="-3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3" name="Прямоугольник 1832"/>
          <p:cNvSpPr/>
          <p:nvPr/>
        </p:nvSpPr>
        <p:spPr>
          <a:xfrm>
            <a:off x="3174516" y="3471912"/>
            <a:ext cx="2854058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Реализуется совместный «пилот»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</a:t>
            </a:r>
            <a:r>
              <a:rPr lang="ru-RU" sz="1200" b="1" spc="-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Роскосмосом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200" b="1" spc="-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Россельхознадзором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sz="1200" b="1" spc="-3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Роспотребнадзором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также ОИГВ субъектов по оценке антропогенной нагрузки на Волжский бассейн</a:t>
            </a:r>
            <a:endParaRPr lang="en-US" sz="1200" b="1" spc="-3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1100"/>
              </a:lnSpc>
            </a:pPr>
            <a:endParaRPr lang="ru-RU" sz="1200" b="1" spc="-3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Разработан приоритетный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«Сохранение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Телецкого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озера»</a:t>
            </a:r>
            <a:endParaRPr lang="ru-RU" sz="1200" b="1" spc="-3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" name="Прямоугольник 1842"/>
          <p:cNvSpPr/>
          <p:nvPr/>
        </p:nvSpPr>
        <p:spPr>
          <a:xfrm>
            <a:off x="429315" y="4669191"/>
            <a:ext cx="242864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solidFill>
                  <a:srgbClr val="346898"/>
                </a:solidFill>
                <a:latin typeface="Arial Narrow" panose="020B0606020202030204" pitchFamily="34" charset="0"/>
              </a:rPr>
              <a:t> Информационная открытость</a:t>
            </a:r>
            <a:endParaRPr lang="ru-RU" sz="1300" b="1" dirty="0">
              <a:solidFill>
                <a:srgbClr val="346898"/>
              </a:solidFill>
              <a:latin typeface="Arial Narrow" panose="020B0606020202030204" pitchFamily="34" charset="0"/>
            </a:endParaRPr>
          </a:p>
        </p:txBody>
      </p:sp>
      <p:sp>
        <p:nvSpPr>
          <p:cNvPr id="1844" name="Прямоугольник 1843"/>
          <p:cNvSpPr/>
          <p:nvPr/>
        </p:nvSpPr>
        <p:spPr>
          <a:xfrm>
            <a:off x="6253267" y="2702801"/>
            <a:ext cx="289073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Прозрачность </a:t>
            </a: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алгоритмов выдачи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разрешительных документов</a:t>
            </a:r>
          </a:p>
          <a:p>
            <a:pPr>
              <a:lnSpc>
                <a:spcPts val="1100"/>
              </a:lnSpc>
            </a:pPr>
            <a:r>
              <a:rPr lang="ru-RU" sz="12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Оптимизация административных регламентов</a:t>
            </a:r>
            <a:r>
              <a:rPr lang="ru-RU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45" name="Прямоугольник 1844"/>
          <p:cNvSpPr/>
          <p:nvPr/>
        </p:nvSpPr>
        <p:spPr>
          <a:xfrm>
            <a:off x="6253267" y="3214149"/>
            <a:ext cx="4572000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Доступность </a:t>
            </a: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получения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разрешительных </a:t>
            </a: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документов</a:t>
            </a:r>
          </a:p>
          <a:p>
            <a:pPr>
              <a:lnSpc>
                <a:spcPts val="1100"/>
              </a:lnSpc>
            </a:pP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Создание электронных сервисов</a:t>
            </a:r>
          </a:p>
        </p:txBody>
      </p:sp>
      <p:sp>
        <p:nvSpPr>
          <p:cNvPr id="1846" name="Прямоугольник 1845"/>
          <p:cNvSpPr/>
          <p:nvPr/>
        </p:nvSpPr>
        <p:spPr>
          <a:xfrm>
            <a:off x="6253267" y="3781527"/>
            <a:ext cx="2950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Совершенствование </a:t>
            </a: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регулирования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негативного воздействия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Разрешение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выбросов </a:t>
            </a: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загрязняющих </a:t>
            </a:r>
          </a:p>
          <a:p>
            <a:pPr>
              <a:lnSpc>
                <a:spcPts val="1100"/>
              </a:lnSpc>
            </a:pP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веществ </a:t>
            </a:r>
            <a:r>
              <a:rPr lang="ru-RU" sz="1200" b="1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</a:t>
            </a: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учётом </a:t>
            </a:r>
            <a:r>
              <a:rPr lang="ru-RU" sz="1200" b="1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текущего </a:t>
            </a: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негативного </a:t>
            </a:r>
          </a:p>
          <a:p>
            <a:pPr>
              <a:lnSpc>
                <a:spcPts val="1100"/>
              </a:lnSpc>
            </a:pP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воздействия </a:t>
            </a:r>
            <a:r>
              <a:rPr lang="ru-RU" sz="1200" b="1" spc="-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природный территориальный </a:t>
            </a:r>
          </a:p>
          <a:p>
            <a:pPr>
              <a:lnSpc>
                <a:spcPts val="1100"/>
              </a:lnSpc>
            </a:pPr>
            <a:r>
              <a:rPr lang="ru-RU" sz="1200" b="1" spc="-6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комплекс</a:t>
            </a:r>
            <a:endParaRPr lang="ru-RU" sz="1200" b="1" spc="-6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9" name="Прямоугольник 1858"/>
          <p:cNvSpPr/>
          <p:nvPr/>
        </p:nvSpPr>
        <p:spPr>
          <a:xfrm>
            <a:off x="6299449" y="1206807"/>
            <a:ext cx="251642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>
                <a:solidFill>
                  <a:srgbClr val="699F9E"/>
                </a:solidFill>
                <a:latin typeface="Arial Narrow" panose="020B0606020202030204" pitchFamily="34" charset="0"/>
              </a:rPr>
              <a:t>Территориальное развитие     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У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твержден план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по оптимизации структуры и штатной численности территориальных органов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Росприроднадзора на </a:t>
            </a:r>
            <a:r>
              <a:rPr lang="ru-RU" sz="1200" b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2017-2019 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годы </a:t>
            </a:r>
            <a:r>
              <a:rPr lang="ru-RU" sz="1050" b="1" dirty="0" smtClean="0"/>
              <a:t>(приказ от 01.09.2017 № 432) </a:t>
            </a:r>
            <a:endParaRPr lang="ru-RU" sz="1050" b="1" dirty="0"/>
          </a:p>
        </p:txBody>
      </p:sp>
      <p:sp>
        <p:nvSpPr>
          <p:cNvPr id="1857" name="Прямоугольник 1856"/>
          <p:cNvSpPr/>
          <p:nvPr/>
        </p:nvSpPr>
        <p:spPr>
          <a:xfrm>
            <a:off x="221806" y="3989550"/>
            <a:ext cx="415899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Заключение соглашений о проведении 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мероприятий в рамках Года экологии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Заключено 60 соглашений на общую сумму 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130 </a:t>
            </a:r>
            <a:r>
              <a:rPr lang="ru-RU" sz="1200" b="1" spc="-3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млрд.руб</a:t>
            </a:r>
            <a:r>
              <a:rPr lang="ru-RU" sz="120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1200" b="1" spc="-3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070513" y="4685646"/>
            <a:ext cx="2978389" cy="266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31" name="Прямоугольник 1830"/>
          <p:cNvSpPr/>
          <p:nvPr/>
        </p:nvSpPr>
        <p:spPr>
          <a:xfrm>
            <a:off x="6485518" y="4669191"/>
            <a:ext cx="230864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Разрешительная деятельность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5970" y="3155158"/>
            <a:ext cx="3471893" cy="22057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rPr>
              <a:t>Реализация мероприятий Года экологии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080038" y="881118"/>
            <a:ext cx="2978389" cy="266218"/>
          </a:xfrm>
          <a:prstGeom prst="rect">
            <a:avLst/>
          </a:prstGeom>
          <a:solidFill>
            <a:schemeClr val="bg1"/>
          </a:solidFill>
          <a:ln w="12700">
            <a:solidFill>
              <a:srgbClr val="498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830" name="Прямоугольник 1829"/>
          <p:cNvSpPr/>
          <p:nvPr/>
        </p:nvSpPr>
        <p:spPr>
          <a:xfrm>
            <a:off x="6303475" y="859659"/>
            <a:ext cx="265810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>
                <a:solidFill>
                  <a:srgbClr val="498781"/>
                </a:solidFill>
                <a:latin typeface="Arial Narrow" panose="020B0606020202030204" pitchFamily="34" charset="0"/>
              </a:rPr>
              <a:t>Инфраструктура </a:t>
            </a:r>
            <a:r>
              <a:rPr lang="ru-RU" sz="1300" b="1" dirty="0" err="1">
                <a:solidFill>
                  <a:srgbClr val="498781"/>
                </a:solidFill>
                <a:latin typeface="Arial Narrow" panose="020B0606020202030204" pitchFamily="34" charset="0"/>
              </a:rPr>
              <a:t>Росприроднадзора</a:t>
            </a:r>
            <a:endParaRPr lang="ru-RU" sz="1300" b="1" dirty="0">
              <a:solidFill>
                <a:srgbClr val="498781"/>
              </a:solidFill>
              <a:latin typeface="Arial Narrow" panose="020B0606020202030204" pitchFamily="34" charset="0"/>
            </a:endParaRPr>
          </a:p>
        </p:txBody>
      </p:sp>
      <p:sp>
        <p:nvSpPr>
          <p:cNvPr id="1826" name="Прямоугольник 1825"/>
          <p:cNvSpPr/>
          <p:nvPr/>
        </p:nvSpPr>
        <p:spPr>
          <a:xfrm>
            <a:off x="3094419" y="4685646"/>
            <a:ext cx="2978389" cy="266218"/>
          </a:xfrm>
          <a:prstGeom prst="rect">
            <a:avLst/>
          </a:prstGeom>
          <a:solidFill>
            <a:schemeClr val="bg1"/>
          </a:solidFill>
          <a:ln w="12700">
            <a:solidFill>
              <a:srgbClr val="3C7AB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39" name="Прямоугольник 1838"/>
          <p:cNvSpPr/>
          <p:nvPr/>
        </p:nvSpPr>
        <p:spPr>
          <a:xfrm>
            <a:off x="3069677" y="4669191"/>
            <a:ext cx="31325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 smtClean="0">
                <a:solidFill>
                  <a:srgbClr val="3C7AB2"/>
                </a:solidFill>
                <a:latin typeface="Arial Narrow" panose="020B0606020202030204" pitchFamily="34" charset="0"/>
              </a:rPr>
              <a:t>Приоритизация</a:t>
            </a:r>
            <a:r>
              <a:rPr lang="ru-RU" sz="1200" b="1" dirty="0" smtClean="0">
                <a:solidFill>
                  <a:srgbClr val="3C7AB2"/>
                </a:solidFill>
                <a:latin typeface="Arial Narrow" panose="020B0606020202030204" pitchFamily="34" charset="0"/>
              </a:rPr>
              <a:t> территорий </a:t>
            </a:r>
            <a:r>
              <a:rPr lang="ru-RU" sz="1200" b="1" dirty="0">
                <a:solidFill>
                  <a:srgbClr val="3C7AB2"/>
                </a:solidFill>
                <a:latin typeface="Arial Narrow" panose="020B0606020202030204" pitchFamily="34" charset="0"/>
              </a:rPr>
              <a:t>особого внимания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2545920" y="2201566"/>
            <a:ext cx="3764200" cy="788865"/>
            <a:chOff x="2545920" y="2201566"/>
            <a:chExt cx="3764200" cy="788865"/>
          </a:xfrm>
        </p:grpSpPr>
        <p:sp>
          <p:nvSpPr>
            <p:cNvPr id="37" name="Freeform 9"/>
            <p:cNvSpPr>
              <a:spLocks/>
            </p:cNvSpPr>
            <p:nvPr/>
          </p:nvSpPr>
          <p:spPr bwMode="auto">
            <a:xfrm flipH="1">
              <a:off x="2545920" y="2864005"/>
              <a:ext cx="204594" cy="126426"/>
            </a:xfrm>
            <a:custGeom>
              <a:avLst/>
              <a:gdLst>
                <a:gd name="T0" fmla="*/ 14 w 72"/>
                <a:gd name="T1" fmla="*/ 11 h 50"/>
                <a:gd name="T2" fmla="*/ 27 w 72"/>
                <a:gd name="T3" fmla="*/ 21 h 50"/>
                <a:gd name="T4" fmla="*/ 17 w 72"/>
                <a:gd name="T5" fmla="*/ 27 h 50"/>
                <a:gd name="T6" fmla="*/ 22 w 72"/>
                <a:gd name="T7" fmla="*/ 28 h 50"/>
                <a:gd name="T8" fmla="*/ 22 w 72"/>
                <a:gd name="T9" fmla="*/ 31 h 50"/>
                <a:gd name="T10" fmla="*/ 19 w 72"/>
                <a:gd name="T11" fmla="*/ 34 h 50"/>
                <a:gd name="T12" fmla="*/ 16 w 72"/>
                <a:gd name="T13" fmla="*/ 36 h 50"/>
                <a:gd name="T14" fmla="*/ 11 w 72"/>
                <a:gd name="T15" fmla="*/ 34 h 50"/>
                <a:gd name="T16" fmla="*/ 4 w 72"/>
                <a:gd name="T17" fmla="*/ 34 h 50"/>
                <a:gd name="T18" fmla="*/ 13 w 72"/>
                <a:gd name="T19" fmla="*/ 38 h 50"/>
                <a:gd name="T20" fmla="*/ 15 w 72"/>
                <a:gd name="T21" fmla="*/ 44 h 50"/>
                <a:gd name="T22" fmla="*/ 13 w 72"/>
                <a:gd name="T23" fmla="*/ 44 h 50"/>
                <a:gd name="T24" fmla="*/ 6 w 72"/>
                <a:gd name="T25" fmla="*/ 43 h 50"/>
                <a:gd name="T26" fmla="*/ 4 w 72"/>
                <a:gd name="T27" fmla="*/ 45 h 50"/>
                <a:gd name="T28" fmla="*/ 13 w 72"/>
                <a:gd name="T29" fmla="*/ 47 h 50"/>
                <a:gd name="T30" fmla="*/ 21 w 72"/>
                <a:gd name="T31" fmla="*/ 48 h 50"/>
                <a:gd name="T32" fmla="*/ 23 w 72"/>
                <a:gd name="T33" fmla="*/ 47 h 50"/>
                <a:gd name="T34" fmla="*/ 21 w 72"/>
                <a:gd name="T35" fmla="*/ 39 h 50"/>
                <a:gd name="T36" fmla="*/ 31 w 72"/>
                <a:gd name="T37" fmla="*/ 41 h 50"/>
                <a:gd name="T38" fmla="*/ 26 w 72"/>
                <a:gd name="T39" fmla="*/ 30 h 50"/>
                <a:gd name="T40" fmla="*/ 33 w 72"/>
                <a:gd name="T41" fmla="*/ 31 h 50"/>
                <a:gd name="T42" fmla="*/ 33 w 72"/>
                <a:gd name="T43" fmla="*/ 25 h 50"/>
                <a:gd name="T44" fmla="*/ 35 w 72"/>
                <a:gd name="T45" fmla="*/ 28 h 50"/>
                <a:gd name="T46" fmla="*/ 38 w 72"/>
                <a:gd name="T47" fmla="*/ 32 h 50"/>
                <a:gd name="T48" fmla="*/ 40 w 72"/>
                <a:gd name="T49" fmla="*/ 34 h 50"/>
                <a:gd name="T50" fmla="*/ 42 w 72"/>
                <a:gd name="T51" fmla="*/ 36 h 50"/>
                <a:gd name="T52" fmla="*/ 44 w 72"/>
                <a:gd name="T53" fmla="*/ 32 h 50"/>
                <a:gd name="T54" fmla="*/ 42 w 72"/>
                <a:gd name="T55" fmla="*/ 30 h 50"/>
                <a:gd name="T56" fmla="*/ 40 w 72"/>
                <a:gd name="T57" fmla="*/ 28 h 50"/>
                <a:gd name="T58" fmla="*/ 52 w 72"/>
                <a:gd name="T59" fmla="*/ 33 h 50"/>
                <a:gd name="T60" fmla="*/ 52 w 72"/>
                <a:gd name="T61" fmla="*/ 26 h 50"/>
                <a:gd name="T62" fmla="*/ 45 w 72"/>
                <a:gd name="T63" fmla="*/ 15 h 50"/>
                <a:gd name="T64" fmla="*/ 51 w 72"/>
                <a:gd name="T65" fmla="*/ 12 h 50"/>
                <a:gd name="T66" fmla="*/ 56 w 72"/>
                <a:gd name="T67" fmla="*/ 12 h 50"/>
                <a:gd name="T68" fmla="*/ 60 w 72"/>
                <a:gd name="T69" fmla="*/ 14 h 50"/>
                <a:gd name="T70" fmla="*/ 55 w 72"/>
                <a:gd name="T71" fmla="*/ 15 h 50"/>
                <a:gd name="T72" fmla="*/ 61 w 72"/>
                <a:gd name="T73" fmla="*/ 16 h 50"/>
                <a:gd name="T74" fmla="*/ 63 w 72"/>
                <a:gd name="T75" fmla="*/ 16 h 50"/>
                <a:gd name="T76" fmla="*/ 72 w 72"/>
                <a:gd name="T77" fmla="*/ 13 h 50"/>
                <a:gd name="T78" fmla="*/ 64 w 72"/>
                <a:gd name="T79" fmla="*/ 9 h 50"/>
                <a:gd name="T80" fmla="*/ 64 w 72"/>
                <a:gd name="T81" fmla="*/ 6 h 50"/>
                <a:gd name="T82" fmla="*/ 72 w 72"/>
                <a:gd name="T83" fmla="*/ 3 h 50"/>
                <a:gd name="T84" fmla="*/ 61 w 72"/>
                <a:gd name="T85" fmla="*/ 4 h 50"/>
                <a:gd name="T86" fmla="*/ 55 w 72"/>
                <a:gd name="T87" fmla="*/ 5 h 50"/>
                <a:gd name="T88" fmla="*/ 61 w 72"/>
                <a:gd name="T89" fmla="*/ 6 h 50"/>
                <a:gd name="T90" fmla="*/ 60 w 72"/>
                <a:gd name="T91" fmla="*/ 8 h 50"/>
                <a:gd name="T92" fmla="*/ 52 w 72"/>
                <a:gd name="T93" fmla="*/ 10 h 50"/>
                <a:gd name="T94" fmla="*/ 49 w 72"/>
                <a:gd name="T95" fmla="*/ 9 h 50"/>
                <a:gd name="T96" fmla="*/ 45 w 72"/>
                <a:gd name="T97" fmla="*/ 10 h 50"/>
                <a:gd name="T98" fmla="*/ 44 w 72"/>
                <a:gd name="T99" fmla="*/ 10 h 50"/>
                <a:gd name="T100" fmla="*/ 43 w 72"/>
                <a:gd name="T101" fmla="*/ 11 h 50"/>
                <a:gd name="T102" fmla="*/ 33 w 72"/>
                <a:gd name="T103" fmla="*/ 12 h 50"/>
                <a:gd name="T104" fmla="*/ 29 w 72"/>
                <a:gd name="T105" fmla="*/ 12 h 50"/>
                <a:gd name="T106" fmla="*/ 27 w 72"/>
                <a:gd name="T107" fmla="*/ 12 h 50"/>
                <a:gd name="T108" fmla="*/ 25 w 72"/>
                <a:gd name="T109" fmla="*/ 12 h 50"/>
                <a:gd name="T110" fmla="*/ 15 w 72"/>
                <a:gd name="T111" fmla="*/ 9 h 50"/>
                <a:gd name="T112" fmla="*/ 9 w 72"/>
                <a:gd name="T113" fmla="*/ 4 h 50"/>
                <a:gd name="T114" fmla="*/ 8 w 72"/>
                <a:gd name="T115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" h="50">
                  <a:moveTo>
                    <a:pt x="0" y="8"/>
                  </a:move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3" y="8"/>
                    <a:pt x="4" y="8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7" y="8"/>
                    <a:pt x="7" y="8"/>
                  </a:cubicBezTo>
                  <a:cubicBezTo>
                    <a:pt x="7" y="8"/>
                    <a:pt x="8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7"/>
                  </a:cubicBezTo>
                  <a:cubicBezTo>
                    <a:pt x="23" y="17"/>
                    <a:pt x="23" y="17"/>
                    <a:pt x="23" y="18"/>
                  </a:cubicBezTo>
                  <a:cubicBezTo>
                    <a:pt x="23" y="18"/>
                    <a:pt x="23" y="18"/>
                    <a:pt x="24" y="1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2"/>
                    <a:pt x="27" y="22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2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28"/>
                    <a:pt x="23" y="28"/>
                    <a:pt x="23" y="28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3" y="30"/>
                    <a:pt x="23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1"/>
                    <a:pt x="22" y="31"/>
                  </a:cubicBezTo>
                  <a:cubicBezTo>
                    <a:pt x="21" y="31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0" y="32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4"/>
                    <a:pt x="13" y="34"/>
                    <a:pt x="13" y="34"/>
                  </a:cubicBezTo>
                  <a:cubicBezTo>
                    <a:pt x="12" y="34"/>
                    <a:pt x="12" y="34"/>
                    <a:pt x="11" y="34"/>
                  </a:cubicBezTo>
                  <a:cubicBezTo>
                    <a:pt x="10" y="34"/>
                    <a:pt x="10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4" y="35"/>
                    <a:pt x="4" y="36"/>
                    <a:pt x="5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7" y="36"/>
                    <a:pt x="9" y="37"/>
                    <a:pt x="11" y="38"/>
                  </a:cubicBezTo>
                  <a:cubicBezTo>
                    <a:pt x="11" y="38"/>
                    <a:pt x="12" y="38"/>
                    <a:pt x="12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5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5" y="43"/>
                    <a:pt x="15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4"/>
                    <a:pt x="16" y="45"/>
                    <a:pt x="16" y="45"/>
                  </a:cubicBezTo>
                  <a:cubicBezTo>
                    <a:pt x="16" y="45"/>
                    <a:pt x="16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3"/>
                    <a:pt x="10" y="43"/>
                    <a:pt x="10" y="43"/>
                  </a:cubicBezTo>
                  <a:cubicBezTo>
                    <a:pt x="9" y="43"/>
                    <a:pt x="8" y="43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7" y="43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3"/>
                    <a:pt x="4" y="43"/>
                    <a:pt x="4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3" y="44"/>
                    <a:pt x="3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6" y="45"/>
                    <a:pt x="8" y="46"/>
                    <a:pt x="9" y="47"/>
                  </a:cubicBezTo>
                  <a:cubicBezTo>
                    <a:pt x="10" y="47"/>
                    <a:pt x="11" y="47"/>
                    <a:pt x="11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4" y="47"/>
                    <a:pt x="15" y="48"/>
                  </a:cubicBezTo>
                  <a:cubicBezTo>
                    <a:pt x="15" y="48"/>
                    <a:pt x="15" y="48"/>
                    <a:pt x="16" y="47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6" y="47"/>
                    <a:pt x="16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9"/>
                    <a:pt x="19" y="49"/>
                    <a:pt x="19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9"/>
                    <a:pt x="22" y="49"/>
                    <a:pt x="22" y="49"/>
                  </a:cubicBezTo>
                  <a:cubicBezTo>
                    <a:pt x="23" y="50"/>
                    <a:pt x="24" y="50"/>
                    <a:pt x="25" y="50"/>
                  </a:cubicBezTo>
                  <a:cubicBezTo>
                    <a:pt x="26" y="50"/>
                    <a:pt x="27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0" y="49"/>
                    <a:pt x="29" y="49"/>
                    <a:pt x="29" y="49"/>
                  </a:cubicBezTo>
                  <a:cubicBezTo>
                    <a:pt x="28" y="49"/>
                    <a:pt x="25" y="48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1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46"/>
                    <a:pt x="20" y="45"/>
                    <a:pt x="20" y="45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40"/>
                    <a:pt x="23" y="40"/>
                    <a:pt x="24" y="40"/>
                  </a:cubicBezTo>
                  <a:cubicBezTo>
                    <a:pt x="24" y="41"/>
                    <a:pt x="25" y="41"/>
                    <a:pt x="26" y="41"/>
                  </a:cubicBezTo>
                  <a:cubicBezTo>
                    <a:pt x="27" y="41"/>
                    <a:pt x="28" y="41"/>
                    <a:pt x="30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0"/>
                    <a:pt x="30" y="40"/>
                    <a:pt x="30" y="40"/>
                  </a:cubicBezTo>
                  <a:cubicBezTo>
                    <a:pt x="29" y="40"/>
                    <a:pt x="27" y="39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3" y="38"/>
                    <a:pt x="22" y="38"/>
                    <a:pt x="22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9" y="30"/>
                    <a:pt x="30" y="31"/>
                    <a:pt x="31" y="32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1"/>
                  </a:cubicBezTo>
                  <a:cubicBezTo>
                    <a:pt x="33" y="31"/>
                    <a:pt x="33" y="30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1" y="29"/>
                    <a:pt x="31" y="28"/>
                    <a:pt x="31" y="28"/>
                  </a:cubicBezTo>
                  <a:cubicBezTo>
                    <a:pt x="31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4"/>
                    <a:pt x="33" y="24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30"/>
                    <a:pt x="37" y="31"/>
                    <a:pt x="37" y="31"/>
                  </a:cubicBezTo>
                  <a:cubicBezTo>
                    <a:pt x="37" y="31"/>
                    <a:pt x="38" y="31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3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5"/>
                    <a:pt x="43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3"/>
                    <a:pt x="44" y="33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29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0" y="26"/>
                    <a:pt x="42" y="26"/>
                    <a:pt x="44" y="27"/>
                  </a:cubicBezTo>
                  <a:cubicBezTo>
                    <a:pt x="44" y="28"/>
                    <a:pt x="45" y="29"/>
                    <a:pt x="46" y="29"/>
                  </a:cubicBezTo>
                  <a:cubicBezTo>
                    <a:pt x="46" y="30"/>
                    <a:pt x="47" y="31"/>
                    <a:pt x="47" y="3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3"/>
                    <a:pt x="49" y="34"/>
                    <a:pt x="50" y="34"/>
                  </a:cubicBezTo>
                  <a:cubicBezTo>
                    <a:pt x="51" y="34"/>
                    <a:pt x="51" y="33"/>
                    <a:pt x="52" y="33"/>
                  </a:cubicBezTo>
                  <a:cubicBezTo>
                    <a:pt x="53" y="32"/>
                    <a:pt x="53" y="31"/>
                    <a:pt x="53" y="29"/>
                  </a:cubicBezTo>
                  <a:cubicBezTo>
                    <a:pt x="53" y="28"/>
                    <a:pt x="53" y="28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5"/>
                    <a:pt x="52" y="25"/>
                    <a:pt x="52" y="24"/>
                  </a:cubicBezTo>
                  <a:cubicBezTo>
                    <a:pt x="52" y="23"/>
                    <a:pt x="51" y="21"/>
                    <a:pt x="50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18"/>
                    <a:pt x="48" y="17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6"/>
                    <a:pt x="46" y="16"/>
                    <a:pt x="45" y="15"/>
                  </a:cubicBezTo>
                  <a:cubicBezTo>
                    <a:pt x="45" y="15"/>
                    <a:pt x="44" y="15"/>
                    <a:pt x="44" y="15"/>
                  </a:cubicBezTo>
                  <a:cubicBezTo>
                    <a:pt x="44" y="15"/>
                    <a:pt x="44" y="14"/>
                    <a:pt x="45" y="14"/>
                  </a:cubicBezTo>
                  <a:cubicBezTo>
                    <a:pt x="45" y="14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9" y="13"/>
                    <a:pt x="49" y="13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2" y="13"/>
                    <a:pt x="53" y="13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6" y="13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1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58" y="14"/>
                    <a:pt x="57" y="14"/>
                    <a:pt x="57" y="15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5" y="15"/>
                    <a:pt x="55" y="15"/>
                    <a:pt x="54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6" y="16"/>
                    <a:pt x="58" y="15"/>
                    <a:pt x="59" y="15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"/>
                    <a:pt x="61" y="15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7"/>
                    <a:pt x="62" y="17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5" y="16"/>
                    <a:pt x="65" y="16"/>
                    <a:pt x="66" y="16"/>
                  </a:cubicBezTo>
                  <a:cubicBezTo>
                    <a:pt x="67" y="16"/>
                    <a:pt x="68" y="15"/>
                    <a:pt x="69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4"/>
                    <a:pt x="71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3"/>
                    <a:pt x="72" y="13"/>
                    <a:pt x="71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69" y="13"/>
                    <a:pt x="68" y="13"/>
                    <a:pt x="66" y="13"/>
                  </a:cubicBezTo>
                  <a:cubicBezTo>
                    <a:pt x="66" y="13"/>
                    <a:pt x="66" y="13"/>
                    <a:pt x="66" y="13"/>
                  </a:cubicBezTo>
                  <a:cubicBezTo>
                    <a:pt x="65" y="13"/>
                    <a:pt x="65" y="13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3"/>
                  </a:cubicBezTo>
                  <a:cubicBezTo>
                    <a:pt x="64" y="13"/>
                    <a:pt x="63" y="13"/>
                    <a:pt x="63" y="13"/>
                  </a:cubicBezTo>
                  <a:cubicBezTo>
                    <a:pt x="64" y="11"/>
                    <a:pt x="64" y="10"/>
                    <a:pt x="64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9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7"/>
                  </a:cubicBezTo>
                  <a:cubicBezTo>
                    <a:pt x="64" y="7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6"/>
                    <a:pt x="65" y="6"/>
                    <a:pt x="66" y="6"/>
                  </a:cubicBezTo>
                  <a:cubicBezTo>
                    <a:pt x="67" y="5"/>
                    <a:pt x="68" y="5"/>
                    <a:pt x="69" y="5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4"/>
                    <a:pt x="71" y="4"/>
                    <a:pt x="72" y="4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4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3"/>
                    <a:pt x="65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3" y="3"/>
                  </a:cubicBezTo>
                  <a:cubicBezTo>
                    <a:pt x="63" y="4"/>
                    <a:pt x="63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2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0" y="4"/>
                    <a:pt x="60" y="3"/>
                  </a:cubicBezTo>
                  <a:cubicBezTo>
                    <a:pt x="60" y="3"/>
                    <a:pt x="59" y="3"/>
                    <a:pt x="59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3"/>
                    <a:pt x="59" y="4"/>
                    <a:pt x="59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8" y="4"/>
                    <a:pt x="57" y="4"/>
                    <a:pt x="57" y="4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6" y="5"/>
                    <a:pt x="58" y="5"/>
                    <a:pt x="59" y="5"/>
                  </a:cubicBezTo>
                  <a:cubicBezTo>
                    <a:pt x="60" y="5"/>
                    <a:pt x="60" y="5"/>
                    <a:pt x="61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5"/>
                    <a:pt x="61" y="5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59" y="8"/>
                    <a:pt x="59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6" y="9"/>
                    <a:pt x="55" y="9"/>
                    <a:pt x="53" y="10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2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1"/>
                    <a:pt x="44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2" y="11"/>
                    <a:pt x="42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13"/>
                    <a:pt x="35" y="12"/>
                    <a:pt x="35" y="12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4" y="12"/>
                    <a:pt x="33" y="12"/>
                    <a:pt x="33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0" y="12"/>
                    <a:pt x="30" y="12"/>
                    <a:pt x="29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2"/>
                    <a:pt x="26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1" y="11"/>
                    <a:pt x="20" y="10"/>
                    <a:pt x="20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8"/>
                    <a:pt x="19" y="8"/>
                  </a:cubicBezTo>
                  <a:cubicBezTo>
                    <a:pt x="19" y="8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8" y="7"/>
                  </a:cubicBezTo>
                  <a:cubicBezTo>
                    <a:pt x="17" y="8"/>
                    <a:pt x="16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2" y="8"/>
                    <a:pt x="11" y="8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2"/>
                    <a:pt x="13" y="2"/>
                    <a:pt x="13" y="1"/>
                  </a:cubicBezTo>
                  <a:cubicBezTo>
                    <a:pt x="13" y="1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4" y="5"/>
                    <a:pt x="2" y="6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67" name="Группа 166"/>
            <p:cNvGrpSpPr/>
            <p:nvPr/>
          </p:nvGrpSpPr>
          <p:grpSpPr>
            <a:xfrm>
              <a:off x="5875390" y="2201566"/>
              <a:ext cx="434730" cy="354631"/>
              <a:chOff x="6807567" y="878095"/>
              <a:chExt cx="523674" cy="408926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68" name="Freeform 1280"/>
              <p:cNvSpPr>
                <a:spLocks/>
              </p:cNvSpPr>
              <p:nvPr/>
            </p:nvSpPr>
            <p:spPr bwMode="auto">
              <a:xfrm rot="701465">
                <a:off x="6896443" y="878095"/>
                <a:ext cx="434798" cy="210409"/>
              </a:xfrm>
              <a:custGeom>
                <a:avLst/>
                <a:gdLst>
                  <a:gd name="T0" fmla="*/ 112 w 2604"/>
                  <a:gd name="T1" fmla="*/ 177 h 1258"/>
                  <a:gd name="T2" fmla="*/ 298 w 2604"/>
                  <a:gd name="T3" fmla="*/ 264 h 1258"/>
                  <a:gd name="T4" fmla="*/ 509 w 2604"/>
                  <a:gd name="T5" fmla="*/ 354 h 1258"/>
                  <a:gd name="T6" fmla="*/ 675 w 2604"/>
                  <a:gd name="T7" fmla="*/ 429 h 1258"/>
                  <a:gd name="T8" fmla="*/ 838 w 2604"/>
                  <a:gd name="T9" fmla="*/ 501 h 1258"/>
                  <a:gd name="T10" fmla="*/ 1009 w 2604"/>
                  <a:gd name="T11" fmla="*/ 578 h 1258"/>
                  <a:gd name="T12" fmla="*/ 1030 w 2604"/>
                  <a:gd name="T13" fmla="*/ 608 h 1258"/>
                  <a:gd name="T14" fmla="*/ 918 w 2604"/>
                  <a:gd name="T15" fmla="*/ 652 h 1258"/>
                  <a:gd name="T16" fmla="*/ 888 w 2604"/>
                  <a:gd name="T17" fmla="*/ 674 h 1258"/>
                  <a:gd name="T18" fmla="*/ 838 w 2604"/>
                  <a:gd name="T19" fmla="*/ 766 h 1258"/>
                  <a:gd name="T20" fmla="*/ 801 w 2604"/>
                  <a:gd name="T21" fmla="*/ 784 h 1258"/>
                  <a:gd name="T22" fmla="*/ 782 w 2604"/>
                  <a:gd name="T23" fmla="*/ 789 h 1258"/>
                  <a:gd name="T24" fmla="*/ 812 w 2604"/>
                  <a:gd name="T25" fmla="*/ 806 h 1258"/>
                  <a:gd name="T26" fmla="*/ 804 w 2604"/>
                  <a:gd name="T27" fmla="*/ 972 h 1258"/>
                  <a:gd name="T28" fmla="*/ 772 w 2604"/>
                  <a:gd name="T29" fmla="*/ 1036 h 1258"/>
                  <a:gd name="T30" fmla="*/ 849 w 2604"/>
                  <a:gd name="T31" fmla="*/ 1013 h 1258"/>
                  <a:gd name="T32" fmla="*/ 806 w 2604"/>
                  <a:gd name="T33" fmla="*/ 1068 h 1258"/>
                  <a:gd name="T34" fmla="*/ 782 w 2604"/>
                  <a:gd name="T35" fmla="*/ 1132 h 1258"/>
                  <a:gd name="T36" fmla="*/ 855 w 2604"/>
                  <a:gd name="T37" fmla="*/ 1184 h 1258"/>
                  <a:gd name="T38" fmla="*/ 909 w 2604"/>
                  <a:gd name="T39" fmla="*/ 1117 h 1258"/>
                  <a:gd name="T40" fmla="*/ 976 w 2604"/>
                  <a:gd name="T41" fmla="*/ 1145 h 1258"/>
                  <a:gd name="T42" fmla="*/ 1024 w 2604"/>
                  <a:gd name="T43" fmla="*/ 1182 h 1258"/>
                  <a:gd name="T44" fmla="*/ 1073 w 2604"/>
                  <a:gd name="T45" fmla="*/ 1192 h 1258"/>
                  <a:gd name="T46" fmla="*/ 1081 w 2604"/>
                  <a:gd name="T47" fmla="*/ 1124 h 1258"/>
                  <a:gd name="T48" fmla="*/ 1086 w 2604"/>
                  <a:gd name="T49" fmla="*/ 1187 h 1258"/>
                  <a:gd name="T50" fmla="*/ 1170 w 2604"/>
                  <a:gd name="T51" fmla="*/ 1203 h 1258"/>
                  <a:gd name="T52" fmla="*/ 1124 w 2604"/>
                  <a:gd name="T53" fmla="*/ 1098 h 1258"/>
                  <a:gd name="T54" fmla="*/ 1170 w 2604"/>
                  <a:gd name="T55" fmla="*/ 1041 h 1258"/>
                  <a:gd name="T56" fmla="*/ 1219 w 2604"/>
                  <a:gd name="T57" fmla="*/ 1115 h 1258"/>
                  <a:gd name="T58" fmla="*/ 1298 w 2604"/>
                  <a:gd name="T59" fmla="*/ 1028 h 1258"/>
                  <a:gd name="T60" fmla="*/ 1333 w 2604"/>
                  <a:gd name="T61" fmla="*/ 919 h 1258"/>
                  <a:gd name="T62" fmla="*/ 1357 w 2604"/>
                  <a:gd name="T63" fmla="*/ 824 h 1258"/>
                  <a:gd name="T64" fmla="*/ 1420 w 2604"/>
                  <a:gd name="T65" fmla="*/ 829 h 1258"/>
                  <a:gd name="T66" fmla="*/ 1459 w 2604"/>
                  <a:gd name="T67" fmla="*/ 802 h 1258"/>
                  <a:gd name="T68" fmla="*/ 1554 w 2604"/>
                  <a:gd name="T69" fmla="*/ 821 h 1258"/>
                  <a:gd name="T70" fmla="*/ 1651 w 2604"/>
                  <a:gd name="T71" fmla="*/ 869 h 1258"/>
                  <a:gd name="T72" fmla="*/ 1782 w 2604"/>
                  <a:gd name="T73" fmla="*/ 923 h 1258"/>
                  <a:gd name="T74" fmla="*/ 1995 w 2604"/>
                  <a:gd name="T75" fmla="*/ 1018 h 1258"/>
                  <a:gd name="T76" fmla="*/ 2098 w 2604"/>
                  <a:gd name="T77" fmla="*/ 1065 h 1258"/>
                  <a:gd name="T78" fmla="*/ 2302 w 2604"/>
                  <a:gd name="T79" fmla="*/ 1156 h 1258"/>
                  <a:gd name="T80" fmla="*/ 2519 w 2604"/>
                  <a:gd name="T81" fmla="*/ 1257 h 1258"/>
                  <a:gd name="T82" fmla="*/ 2564 w 2604"/>
                  <a:gd name="T83" fmla="*/ 1058 h 1258"/>
                  <a:gd name="T84" fmla="*/ 2602 w 2604"/>
                  <a:gd name="T85" fmla="*/ 923 h 1258"/>
                  <a:gd name="T86" fmla="*/ 2440 w 2604"/>
                  <a:gd name="T87" fmla="*/ 863 h 1258"/>
                  <a:gd name="T88" fmla="*/ 2205 w 2604"/>
                  <a:gd name="T89" fmla="*/ 756 h 1258"/>
                  <a:gd name="T90" fmla="*/ 1872 w 2604"/>
                  <a:gd name="T91" fmla="*/ 627 h 1258"/>
                  <a:gd name="T92" fmla="*/ 1792 w 2604"/>
                  <a:gd name="T93" fmla="*/ 594 h 1258"/>
                  <a:gd name="T94" fmla="*/ 1492 w 2604"/>
                  <a:gd name="T95" fmla="*/ 461 h 1258"/>
                  <a:gd name="T96" fmla="*/ 1413 w 2604"/>
                  <a:gd name="T97" fmla="*/ 518 h 1258"/>
                  <a:gd name="T98" fmla="*/ 1365 w 2604"/>
                  <a:gd name="T99" fmla="*/ 488 h 1258"/>
                  <a:gd name="T100" fmla="*/ 1401 w 2604"/>
                  <a:gd name="T101" fmla="*/ 476 h 1258"/>
                  <a:gd name="T102" fmla="*/ 1360 w 2604"/>
                  <a:gd name="T103" fmla="*/ 438 h 1258"/>
                  <a:gd name="T104" fmla="*/ 1335 w 2604"/>
                  <a:gd name="T105" fmla="*/ 412 h 1258"/>
                  <a:gd name="T106" fmla="*/ 1315 w 2604"/>
                  <a:gd name="T107" fmla="*/ 451 h 1258"/>
                  <a:gd name="T108" fmla="*/ 1263 w 2604"/>
                  <a:gd name="T109" fmla="*/ 410 h 1258"/>
                  <a:gd name="T110" fmla="*/ 1215 w 2604"/>
                  <a:gd name="T111" fmla="*/ 353 h 1258"/>
                  <a:gd name="T112" fmla="*/ 934 w 2604"/>
                  <a:gd name="T113" fmla="*/ 228 h 1258"/>
                  <a:gd name="T114" fmla="*/ 784 w 2604"/>
                  <a:gd name="T115" fmla="*/ 174 h 1258"/>
                  <a:gd name="T116" fmla="*/ 635 w 2604"/>
                  <a:gd name="T117" fmla="*/ 104 h 1258"/>
                  <a:gd name="T118" fmla="*/ 375 w 2604"/>
                  <a:gd name="T119" fmla="*/ 3 h 1258"/>
                  <a:gd name="T120" fmla="*/ 244 w 2604"/>
                  <a:gd name="T121" fmla="*/ 42 h 1258"/>
                  <a:gd name="T122" fmla="*/ 25 w 2604"/>
                  <a:gd name="T123" fmla="*/ 116 h 1258"/>
                  <a:gd name="T124" fmla="*/ 1 w 2604"/>
                  <a:gd name="T125" fmla="*/ 123 h 1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04" h="1258">
                    <a:moveTo>
                      <a:pt x="13" y="136"/>
                    </a:moveTo>
                    <a:cubicBezTo>
                      <a:pt x="21" y="140"/>
                      <a:pt x="30" y="141"/>
                      <a:pt x="38" y="145"/>
                    </a:cubicBezTo>
                    <a:cubicBezTo>
                      <a:pt x="63" y="155"/>
                      <a:pt x="87" y="166"/>
                      <a:pt x="112" y="177"/>
                    </a:cubicBezTo>
                    <a:cubicBezTo>
                      <a:pt x="144" y="191"/>
                      <a:pt x="176" y="205"/>
                      <a:pt x="208" y="220"/>
                    </a:cubicBezTo>
                    <a:cubicBezTo>
                      <a:pt x="229" y="229"/>
                      <a:pt x="250" y="238"/>
                      <a:pt x="271" y="248"/>
                    </a:cubicBezTo>
                    <a:cubicBezTo>
                      <a:pt x="280" y="253"/>
                      <a:pt x="288" y="260"/>
                      <a:pt x="298" y="264"/>
                    </a:cubicBezTo>
                    <a:cubicBezTo>
                      <a:pt x="312" y="270"/>
                      <a:pt x="327" y="274"/>
                      <a:pt x="341" y="279"/>
                    </a:cubicBezTo>
                    <a:cubicBezTo>
                      <a:pt x="361" y="288"/>
                      <a:pt x="381" y="297"/>
                      <a:pt x="401" y="305"/>
                    </a:cubicBezTo>
                    <a:cubicBezTo>
                      <a:pt x="437" y="322"/>
                      <a:pt x="473" y="338"/>
                      <a:pt x="509" y="354"/>
                    </a:cubicBezTo>
                    <a:cubicBezTo>
                      <a:pt x="537" y="367"/>
                      <a:pt x="565" y="379"/>
                      <a:pt x="592" y="392"/>
                    </a:cubicBezTo>
                    <a:cubicBezTo>
                      <a:pt x="600" y="395"/>
                      <a:pt x="607" y="402"/>
                      <a:pt x="615" y="405"/>
                    </a:cubicBezTo>
                    <a:cubicBezTo>
                      <a:pt x="635" y="414"/>
                      <a:pt x="655" y="421"/>
                      <a:pt x="675" y="429"/>
                    </a:cubicBezTo>
                    <a:cubicBezTo>
                      <a:pt x="703" y="441"/>
                      <a:pt x="731" y="454"/>
                      <a:pt x="759" y="466"/>
                    </a:cubicBezTo>
                    <a:cubicBezTo>
                      <a:pt x="772" y="472"/>
                      <a:pt x="784" y="479"/>
                      <a:pt x="797" y="485"/>
                    </a:cubicBezTo>
                    <a:cubicBezTo>
                      <a:pt x="810" y="491"/>
                      <a:pt x="824" y="495"/>
                      <a:pt x="838" y="501"/>
                    </a:cubicBezTo>
                    <a:cubicBezTo>
                      <a:pt x="863" y="512"/>
                      <a:pt x="888" y="524"/>
                      <a:pt x="913" y="535"/>
                    </a:cubicBezTo>
                    <a:cubicBezTo>
                      <a:pt x="921" y="538"/>
                      <a:pt x="928" y="542"/>
                      <a:pt x="935" y="546"/>
                    </a:cubicBezTo>
                    <a:lnTo>
                      <a:pt x="1009" y="578"/>
                    </a:lnTo>
                    <a:lnTo>
                      <a:pt x="1013" y="584"/>
                    </a:lnTo>
                    <a:cubicBezTo>
                      <a:pt x="1020" y="591"/>
                      <a:pt x="1025" y="599"/>
                      <a:pt x="1032" y="605"/>
                    </a:cubicBezTo>
                    <a:cubicBezTo>
                      <a:pt x="1032" y="606"/>
                      <a:pt x="1031" y="607"/>
                      <a:pt x="1030" y="608"/>
                    </a:cubicBezTo>
                    <a:cubicBezTo>
                      <a:pt x="1030" y="608"/>
                      <a:pt x="956" y="626"/>
                      <a:pt x="956" y="627"/>
                    </a:cubicBezTo>
                    <a:cubicBezTo>
                      <a:pt x="950" y="631"/>
                      <a:pt x="943" y="634"/>
                      <a:pt x="936" y="638"/>
                    </a:cubicBezTo>
                    <a:cubicBezTo>
                      <a:pt x="930" y="642"/>
                      <a:pt x="925" y="648"/>
                      <a:pt x="918" y="652"/>
                    </a:cubicBezTo>
                    <a:cubicBezTo>
                      <a:pt x="918" y="652"/>
                      <a:pt x="917" y="652"/>
                      <a:pt x="917" y="653"/>
                    </a:cubicBezTo>
                    <a:cubicBezTo>
                      <a:pt x="905" y="662"/>
                      <a:pt x="896" y="669"/>
                      <a:pt x="896" y="669"/>
                    </a:cubicBezTo>
                    <a:cubicBezTo>
                      <a:pt x="893" y="671"/>
                      <a:pt x="890" y="673"/>
                      <a:pt x="888" y="674"/>
                    </a:cubicBezTo>
                    <a:cubicBezTo>
                      <a:pt x="877" y="678"/>
                      <a:pt x="872" y="686"/>
                      <a:pt x="871" y="697"/>
                    </a:cubicBezTo>
                    <a:cubicBezTo>
                      <a:pt x="869" y="709"/>
                      <a:pt x="866" y="722"/>
                      <a:pt x="864" y="735"/>
                    </a:cubicBezTo>
                    <a:cubicBezTo>
                      <a:pt x="863" y="751"/>
                      <a:pt x="855" y="762"/>
                      <a:pt x="838" y="766"/>
                    </a:cubicBezTo>
                    <a:cubicBezTo>
                      <a:pt x="834" y="767"/>
                      <a:pt x="830" y="770"/>
                      <a:pt x="825" y="772"/>
                    </a:cubicBezTo>
                    <a:cubicBezTo>
                      <a:pt x="823" y="773"/>
                      <a:pt x="819" y="774"/>
                      <a:pt x="816" y="773"/>
                    </a:cubicBezTo>
                    <a:cubicBezTo>
                      <a:pt x="804" y="768"/>
                      <a:pt x="800" y="771"/>
                      <a:pt x="801" y="784"/>
                    </a:cubicBezTo>
                    <a:cubicBezTo>
                      <a:pt x="801" y="785"/>
                      <a:pt x="801" y="787"/>
                      <a:pt x="801" y="789"/>
                    </a:cubicBezTo>
                    <a:cubicBezTo>
                      <a:pt x="799" y="788"/>
                      <a:pt x="797" y="788"/>
                      <a:pt x="796" y="787"/>
                    </a:cubicBezTo>
                    <a:cubicBezTo>
                      <a:pt x="791" y="782"/>
                      <a:pt x="787" y="784"/>
                      <a:pt x="782" y="789"/>
                    </a:cubicBezTo>
                    <a:cubicBezTo>
                      <a:pt x="778" y="794"/>
                      <a:pt x="782" y="797"/>
                      <a:pt x="785" y="801"/>
                    </a:cubicBezTo>
                    <a:cubicBezTo>
                      <a:pt x="790" y="808"/>
                      <a:pt x="795" y="813"/>
                      <a:pt x="805" y="808"/>
                    </a:cubicBezTo>
                    <a:cubicBezTo>
                      <a:pt x="807" y="807"/>
                      <a:pt x="810" y="807"/>
                      <a:pt x="812" y="806"/>
                    </a:cubicBezTo>
                    <a:cubicBezTo>
                      <a:pt x="799" y="836"/>
                      <a:pt x="796" y="864"/>
                      <a:pt x="798" y="893"/>
                    </a:cubicBezTo>
                    <a:cubicBezTo>
                      <a:pt x="801" y="921"/>
                      <a:pt x="808" y="949"/>
                      <a:pt x="823" y="976"/>
                    </a:cubicBezTo>
                    <a:cubicBezTo>
                      <a:pt x="816" y="976"/>
                      <a:pt x="806" y="976"/>
                      <a:pt x="804" y="972"/>
                    </a:cubicBezTo>
                    <a:cubicBezTo>
                      <a:pt x="797" y="958"/>
                      <a:pt x="784" y="955"/>
                      <a:pt x="772" y="952"/>
                    </a:cubicBezTo>
                    <a:cubicBezTo>
                      <a:pt x="753" y="948"/>
                      <a:pt x="741" y="953"/>
                      <a:pt x="735" y="968"/>
                    </a:cubicBezTo>
                    <a:cubicBezTo>
                      <a:pt x="725" y="998"/>
                      <a:pt x="741" y="1030"/>
                      <a:pt x="772" y="1036"/>
                    </a:cubicBezTo>
                    <a:cubicBezTo>
                      <a:pt x="797" y="1041"/>
                      <a:pt x="817" y="1038"/>
                      <a:pt x="816" y="1003"/>
                    </a:cubicBezTo>
                    <a:cubicBezTo>
                      <a:pt x="815" y="1001"/>
                      <a:pt x="818" y="998"/>
                      <a:pt x="819" y="997"/>
                    </a:cubicBezTo>
                    <a:cubicBezTo>
                      <a:pt x="834" y="994"/>
                      <a:pt x="843" y="999"/>
                      <a:pt x="849" y="1013"/>
                    </a:cubicBezTo>
                    <a:cubicBezTo>
                      <a:pt x="846" y="1017"/>
                      <a:pt x="843" y="1021"/>
                      <a:pt x="840" y="1024"/>
                    </a:cubicBezTo>
                    <a:cubicBezTo>
                      <a:pt x="837" y="1027"/>
                      <a:pt x="834" y="1031"/>
                      <a:pt x="831" y="1031"/>
                    </a:cubicBezTo>
                    <a:cubicBezTo>
                      <a:pt x="810" y="1035"/>
                      <a:pt x="802" y="1047"/>
                      <a:pt x="806" y="1068"/>
                    </a:cubicBezTo>
                    <a:cubicBezTo>
                      <a:pt x="807" y="1074"/>
                      <a:pt x="808" y="1082"/>
                      <a:pt x="805" y="1086"/>
                    </a:cubicBezTo>
                    <a:cubicBezTo>
                      <a:pt x="799" y="1099"/>
                      <a:pt x="790" y="1111"/>
                      <a:pt x="782" y="1124"/>
                    </a:cubicBezTo>
                    <a:cubicBezTo>
                      <a:pt x="781" y="1126"/>
                      <a:pt x="780" y="1130"/>
                      <a:pt x="782" y="1132"/>
                    </a:cubicBezTo>
                    <a:cubicBezTo>
                      <a:pt x="788" y="1140"/>
                      <a:pt x="794" y="1150"/>
                      <a:pt x="807" y="1152"/>
                    </a:cubicBezTo>
                    <a:cubicBezTo>
                      <a:pt x="813" y="1152"/>
                      <a:pt x="818" y="1156"/>
                      <a:pt x="823" y="1160"/>
                    </a:cubicBezTo>
                    <a:cubicBezTo>
                      <a:pt x="834" y="1167"/>
                      <a:pt x="844" y="1176"/>
                      <a:pt x="855" y="1184"/>
                    </a:cubicBezTo>
                    <a:cubicBezTo>
                      <a:pt x="863" y="1189"/>
                      <a:pt x="872" y="1187"/>
                      <a:pt x="875" y="1179"/>
                    </a:cubicBezTo>
                    <a:cubicBezTo>
                      <a:pt x="879" y="1171"/>
                      <a:pt x="882" y="1162"/>
                      <a:pt x="887" y="1154"/>
                    </a:cubicBezTo>
                    <a:cubicBezTo>
                      <a:pt x="894" y="1142"/>
                      <a:pt x="901" y="1130"/>
                      <a:pt x="909" y="1117"/>
                    </a:cubicBezTo>
                    <a:cubicBezTo>
                      <a:pt x="913" y="1122"/>
                      <a:pt x="915" y="1129"/>
                      <a:pt x="919" y="1132"/>
                    </a:cubicBezTo>
                    <a:cubicBezTo>
                      <a:pt x="931" y="1140"/>
                      <a:pt x="944" y="1146"/>
                      <a:pt x="959" y="1144"/>
                    </a:cubicBezTo>
                    <a:cubicBezTo>
                      <a:pt x="965" y="1143"/>
                      <a:pt x="971" y="1143"/>
                      <a:pt x="976" y="1145"/>
                    </a:cubicBezTo>
                    <a:cubicBezTo>
                      <a:pt x="989" y="1150"/>
                      <a:pt x="1002" y="1156"/>
                      <a:pt x="1014" y="1162"/>
                    </a:cubicBezTo>
                    <a:cubicBezTo>
                      <a:pt x="1017" y="1164"/>
                      <a:pt x="1020" y="1166"/>
                      <a:pt x="1021" y="1169"/>
                    </a:cubicBezTo>
                    <a:cubicBezTo>
                      <a:pt x="1023" y="1173"/>
                      <a:pt x="1023" y="1178"/>
                      <a:pt x="1024" y="1182"/>
                    </a:cubicBezTo>
                    <a:cubicBezTo>
                      <a:pt x="1027" y="1199"/>
                      <a:pt x="1038" y="1206"/>
                      <a:pt x="1054" y="1201"/>
                    </a:cubicBezTo>
                    <a:cubicBezTo>
                      <a:pt x="1059" y="1200"/>
                      <a:pt x="1064" y="1198"/>
                      <a:pt x="1068" y="1195"/>
                    </a:cubicBezTo>
                    <a:cubicBezTo>
                      <a:pt x="1070" y="1194"/>
                      <a:pt x="1072" y="1193"/>
                      <a:pt x="1073" y="1192"/>
                    </a:cubicBezTo>
                    <a:cubicBezTo>
                      <a:pt x="1086" y="1181"/>
                      <a:pt x="1091" y="1158"/>
                      <a:pt x="1080" y="1150"/>
                    </a:cubicBezTo>
                    <a:cubicBezTo>
                      <a:pt x="1067" y="1142"/>
                      <a:pt x="1070" y="1137"/>
                      <a:pt x="1078" y="1129"/>
                    </a:cubicBezTo>
                    <a:cubicBezTo>
                      <a:pt x="1079" y="1127"/>
                      <a:pt x="1080" y="1125"/>
                      <a:pt x="1081" y="1124"/>
                    </a:cubicBezTo>
                    <a:cubicBezTo>
                      <a:pt x="1083" y="1123"/>
                      <a:pt x="1087" y="1121"/>
                      <a:pt x="1088" y="1123"/>
                    </a:cubicBezTo>
                    <a:cubicBezTo>
                      <a:pt x="1094" y="1127"/>
                      <a:pt x="1099" y="1132"/>
                      <a:pt x="1097" y="1141"/>
                    </a:cubicBezTo>
                    <a:cubicBezTo>
                      <a:pt x="1093" y="1156"/>
                      <a:pt x="1090" y="1172"/>
                      <a:pt x="1086" y="1187"/>
                    </a:cubicBezTo>
                    <a:cubicBezTo>
                      <a:pt x="1088" y="1204"/>
                      <a:pt x="1108" y="1224"/>
                      <a:pt x="1128" y="1228"/>
                    </a:cubicBezTo>
                    <a:cubicBezTo>
                      <a:pt x="1142" y="1225"/>
                      <a:pt x="1150" y="1225"/>
                      <a:pt x="1160" y="1219"/>
                    </a:cubicBezTo>
                    <a:cubicBezTo>
                      <a:pt x="1164" y="1218"/>
                      <a:pt x="1168" y="1207"/>
                      <a:pt x="1170" y="1203"/>
                    </a:cubicBezTo>
                    <a:cubicBezTo>
                      <a:pt x="1179" y="1180"/>
                      <a:pt x="1166" y="1153"/>
                      <a:pt x="1143" y="1145"/>
                    </a:cubicBezTo>
                    <a:cubicBezTo>
                      <a:pt x="1124" y="1139"/>
                      <a:pt x="1118" y="1129"/>
                      <a:pt x="1121" y="1110"/>
                    </a:cubicBezTo>
                    <a:cubicBezTo>
                      <a:pt x="1122" y="1106"/>
                      <a:pt x="1123" y="1102"/>
                      <a:pt x="1124" y="1098"/>
                    </a:cubicBezTo>
                    <a:cubicBezTo>
                      <a:pt x="1127" y="1088"/>
                      <a:pt x="1130" y="1078"/>
                      <a:pt x="1142" y="1075"/>
                    </a:cubicBezTo>
                    <a:cubicBezTo>
                      <a:pt x="1144" y="1074"/>
                      <a:pt x="1146" y="1070"/>
                      <a:pt x="1148" y="1067"/>
                    </a:cubicBezTo>
                    <a:cubicBezTo>
                      <a:pt x="1156" y="1059"/>
                      <a:pt x="1163" y="1050"/>
                      <a:pt x="1170" y="1041"/>
                    </a:cubicBezTo>
                    <a:cubicBezTo>
                      <a:pt x="1172" y="1043"/>
                      <a:pt x="1172" y="1043"/>
                      <a:pt x="1172" y="1044"/>
                    </a:cubicBezTo>
                    <a:cubicBezTo>
                      <a:pt x="1178" y="1069"/>
                      <a:pt x="1190" y="1091"/>
                      <a:pt x="1203" y="1113"/>
                    </a:cubicBezTo>
                    <a:cubicBezTo>
                      <a:pt x="1208" y="1121"/>
                      <a:pt x="1214" y="1122"/>
                      <a:pt x="1219" y="1115"/>
                    </a:cubicBezTo>
                    <a:cubicBezTo>
                      <a:pt x="1228" y="1105"/>
                      <a:pt x="1238" y="1095"/>
                      <a:pt x="1247" y="1085"/>
                    </a:cubicBezTo>
                    <a:lnTo>
                      <a:pt x="1248" y="1084"/>
                    </a:lnTo>
                    <a:cubicBezTo>
                      <a:pt x="1257" y="1074"/>
                      <a:pt x="1298" y="1028"/>
                      <a:pt x="1298" y="1028"/>
                    </a:cubicBezTo>
                    <a:cubicBezTo>
                      <a:pt x="1297" y="1027"/>
                      <a:pt x="1337" y="984"/>
                      <a:pt x="1351" y="969"/>
                    </a:cubicBezTo>
                    <a:cubicBezTo>
                      <a:pt x="1357" y="963"/>
                      <a:pt x="1358" y="958"/>
                      <a:pt x="1353" y="951"/>
                    </a:cubicBezTo>
                    <a:cubicBezTo>
                      <a:pt x="1345" y="940"/>
                      <a:pt x="1337" y="931"/>
                      <a:pt x="1333" y="919"/>
                    </a:cubicBezTo>
                    <a:cubicBezTo>
                      <a:pt x="1325" y="900"/>
                      <a:pt x="1319" y="881"/>
                      <a:pt x="1318" y="861"/>
                    </a:cubicBezTo>
                    <a:cubicBezTo>
                      <a:pt x="1318" y="852"/>
                      <a:pt x="1321" y="849"/>
                      <a:pt x="1328" y="847"/>
                    </a:cubicBezTo>
                    <a:cubicBezTo>
                      <a:pt x="1341" y="844"/>
                      <a:pt x="1350" y="835"/>
                      <a:pt x="1357" y="824"/>
                    </a:cubicBezTo>
                    <a:cubicBezTo>
                      <a:pt x="1358" y="821"/>
                      <a:pt x="1363" y="817"/>
                      <a:pt x="1366" y="818"/>
                    </a:cubicBezTo>
                    <a:cubicBezTo>
                      <a:pt x="1379" y="822"/>
                      <a:pt x="1393" y="826"/>
                      <a:pt x="1407" y="830"/>
                    </a:cubicBezTo>
                    <a:cubicBezTo>
                      <a:pt x="1411" y="831"/>
                      <a:pt x="1416" y="831"/>
                      <a:pt x="1420" y="829"/>
                    </a:cubicBezTo>
                    <a:cubicBezTo>
                      <a:pt x="1424" y="827"/>
                      <a:pt x="1428" y="823"/>
                      <a:pt x="1431" y="819"/>
                    </a:cubicBezTo>
                    <a:cubicBezTo>
                      <a:pt x="1435" y="814"/>
                      <a:pt x="1439" y="811"/>
                      <a:pt x="1446" y="812"/>
                    </a:cubicBezTo>
                    <a:cubicBezTo>
                      <a:pt x="1453" y="813"/>
                      <a:pt x="1457" y="809"/>
                      <a:pt x="1459" y="802"/>
                    </a:cubicBezTo>
                    <a:cubicBezTo>
                      <a:pt x="1460" y="799"/>
                      <a:pt x="1460" y="794"/>
                      <a:pt x="1460" y="790"/>
                    </a:cubicBezTo>
                    <a:cubicBezTo>
                      <a:pt x="1461" y="783"/>
                      <a:pt x="1465" y="781"/>
                      <a:pt x="1472" y="785"/>
                    </a:cubicBezTo>
                    <a:cubicBezTo>
                      <a:pt x="1499" y="797"/>
                      <a:pt x="1527" y="808"/>
                      <a:pt x="1554" y="821"/>
                    </a:cubicBezTo>
                    <a:cubicBezTo>
                      <a:pt x="1576" y="833"/>
                      <a:pt x="1602" y="837"/>
                      <a:pt x="1620" y="856"/>
                    </a:cubicBezTo>
                    <a:cubicBezTo>
                      <a:pt x="1621" y="857"/>
                      <a:pt x="1622" y="857"/>
                      <a:pt x="1623" y="857"/>
                    </a:cubicBezTo>
                    <a:cubicBezTo>
                      <a:pt x="1632" y="861"/>
                      <a:pt x="1642" y="865"/>
                      <a:pt x="1651" y="869"/>
                    </a:cubicBezTo>
                    <a:cubicBezTo>
                      <a:pt x="1660" y="872"/>
                      <a:pt x="1668" y="873"/>
                      <a:pt x="1676" y="876"/>
                    </a:cubicBezTo>
                    <a:cubicBezTo>
                      <a:pt x="1690" y="882"/>
                      <a:pt x="1704" y="889"/>
                      <a:pt x="1718" y="895"/>
                    </a:cubicBezTo>
                    <a:cubicBezTo>
                      <a:pt x="1739" y="905"/>
                      <a:pt x="1761" y="914"/>
                      <a:pt x="1782" y="923"/>
                    </a:cubicBezTo>
                    <a:cubicBezTo>
                      <a:pt x="1802" y="933"/>
                      <a:pt x="1822" y="944"/>
                      <a:pt x="1843" y="953"/>
                    </a:cubicBezTo>
                    <a:cubicBezTo>
                      <a:pt x="1861" y="961"/>
                      <a:pt x="1879" y="967"/>
                      <a:pt x="1898" y="975"/>
                    </a:cubicBezTo>
                    <a:cubicBezTo>
                      <a:pt x="1930" y="989"/>
                      <a:pt x="1962" y="1004"/>
                      <a:pt x="1995" y="1018"/>
                    </a:cubicBezTo>
                    <a:cubicBezTo>
                      <a:pt x="2007" y="1024"/>
                      <a:pt x="2021" y="1028"/>
                      <a:pt x="2030" y="1036"/>
                    </a:cubicBezTo>
                    <a:cubicBezTo>
                      <a:pt x="2040" y="1044"/>
                      <a:pt x="2052" y="1048"/>
                      <a:pt x="2063" y="1053"/>
                    </a:cubicBezTo>
                    <a:cubicBezTo>
                      <a:pt x="2074" y="1058"/>
                      <a:pt x="2087" y="1061"/>
                      <a:pt x="2098" y="1065"/>
                    </a:cubicBezTo>
                    <a:cubicBezTo>
                      <a:pt x="2118" y="1074"/>
                      <a:pt x="2139" y="1083"/>
                      <a:pt x="2159" y="1092"/>
                    </a:cubicBezTo>
                    <a:cubicBezTo>
                      <a:pt x="2184" y="1103"/>
                      <a:pt x="2210" y="1114"/>
                      <a:pt x="2235" y="1126"/>
                    </a:cubicBezTo>
                    <a:cubicBezTo>
                      <a:pt x="2258" y="1136"/>
                      <a:pt x="2280" y="1146"/>
                      <a:pt x="2302" y="1156"/>
                    </a:cubicBezTo>
                    <a:cubicBezTo>
                      <a:pt x="2332" y="1170"/>
                      <a:pt x="2363" y="1182"/>
                      <a:pt x="2392" y="1197"/>
                    </a:cubicBezTo>
                    <a:cubicBezTo>
                      <a:pt x="2433" y="1216"/>
                      <a:pt x="2477" y="1228"/>
                      <a:pt x="2512" y="1257"/>
                    </a:cubicBezTo>
                    <a:cubicBezTo>
                      <a:pt x="2514" y="1258"/>
                      <a:pt x="2518" y="1258"/>
                      <a:pt x="2519" y="1257"/>
                    </a:cubicBezTo>
                    <a:cubicBezTo>
                      <a:pt x="2522" y="1256"/>
                      <a:pt x="2524" y="1251"/>
                      <a:pt x="2523" y="1250"/>
                    </a:cubicBezTo>
                    <a:cubicBezTo>
                      <a:pt x="2516" y="1236"/>
                      <a:pt x="2521" y="1224"/>
                      <a:pt x="2524" y="1211"/>
                    </a:cubicBezTo>
                    <a:cubicBezTo>
                      <a:pt x="2537" y="1160"/>
                      <a:pt x="2551" y="1109"/>
                      <a:pt x="2564" y="1058"/>
                    </a:cubicBezTo>
                    <a:cubicBezTo>
                      <a:pt x="2570" y="1034"/>
                      <a:pt x="2576" y="1010"/>
                      <a:pt x="2583" y="986"/>
                    </a:cubicBezTo>
                    <a:cubicBezTo>
                      <a:pt x="2588" y="967"/>
                      <a:pt x="2589" y="947"/>
                      <a:pt x="2602" y="932"/>
                    </a:cubicBezTo>
                    <a:cubicBezTo>
                      <a:pt x="2604" y="930"/>
                      <a:pt x="2603" y="925"/>
                      <a:pt x="2602" y="923"/>
                    </a:cubicBezTo>
                    <a:cubicBezTo>
                      <a:pt x="2600" y="921"/>
                      <a:pt x="2596" y="920"/>
                      <a:pt x="2593" y="920"/>
                    </a:cubicBezTo>
                    <a:cubicBezTo>
                      <a:pt x="2586" y="919"/>
                      <a:pt x="2578" y="920"/>
                      <a:pt x="2571" y="918"/>
                    </a:cubicBezTo>
                    <a:cubicBezTo>
                      <a:pt x="2527" y="900"/>
                      <a:pt x="2484" y="882"/>
                      <a:pt x="2440" y="863"/>
                    </a:cubicBezTo>
                    <a:cubicBezTo>
                      <a:pt x="2375" y="837"/>
                      <a:pt x="2310" y="810"/>
                      <a:pt x="2246" y="782"/>
                    </a:cubicBezTo>
                    <a:cubicBezTo>
                      <a:pt x="2234" y="777"/>
                      <a:pt x="2221" y="773"/>
                      <a:pt x="2214" y="760"/>
                    </a:cubicBezTo>
                    <a:cubicBezTo>
                      <a:pt x="2213" y="758"/>
                      <a:pt x="2208" y="757"/>
                      <a:pt x="2205" y="756"/>
                    </a:cubicBezTo>
                    <a:cubicBezTo>
                      <a:pt x="2195" y="755"/>
                      <a:pt x="2185" y="756"/>
                      <a:pt x="2177" y="753"/>
                    </a:cubicBezTo>
                    <a:cubicBezTo>
                      <a:pt x="2119" y="729"/>
                      <a:pt x="2061" y="705"/>
                      <a:pt x="2003" y="681"/>
                    </a:cubicBezTo>
                    <a:cubicBezTo>
                      <a:pt x="1959" y="663"/>
                      <a:pt x="1916" y="645"/>
                      <a:pt x="1872" y="627"/>
                    </a:cubicBezTo>
                    <a:cubicBezTo>
                      <a:pt x="1860" y="622"/>
                      <a:pt x="1850" y="616"/>
                      <a:pt x="1842" y="606"/>
                    </a:cubicBezTo>
                    <a:cubicBezTo>
                      <a:pt x="1841" y="604"/>
                      <a:pt x="1837" y="602"/>
                      <a:pt x="1835" y="602"/>
                    </a:cubicBezTo>
                    <a:cubicBezTo>
                      <a:pt x="1819" y="606"/>
                      <a:pt x="1806" y="599"/>
                      <a:pt x="1792" y="594"/>
                    </a:cubicBezTo>
                    <a:cubicBezTo>
                      <a:pt x="1747" y="575"/>
                      <a:pt x="1703" y="555"/>
                      <a:pt x="1658" y="537"/>
                    </a:cubicBezTo>
                    <a:cubicBezTo>
                      <a:pt x="1612" y="518"/>
                      <a:pt x="1565" y="499"/>
                      <a:pt x="1520" y="480"/>
                    </a:cubicBezTo>
                    <a:cubicBezTo>
                      <a:pt x="1509" y="476"/>
                      <a:pt x="1498" y="472"/>
                      <a:pt x="1492" y="461"/>
                    </a:cubicBezTo>
                    <a:cubicBezTo>
                      <a:pt x="1488" y="455"/>
                      <a:pt x="1483" y="457"/>
                      <a:pt x="1479" y="461"/>
                    </a:cubicBezTo>
                    <a:cubicBezTo>
                      <a:pt x="1473" y="466"/>
                      <a:pt x="1467" y="471"/>
                      <a:pt x="1460" y="477"/>
                    </a:cubicBezTo>
                    <a:cubicBezTo>
                      <a:pt x="1445" y="491"/>
                      <a:pt x="1429" y="504"/>
                      <a:pt x="1413" y="518"/>
                    </a:cubicBezTo>
                    <a:cubicBezTo>
                      <a:pt x="1410" y="520"/>
                      <a:pt x="1405" y="521"/>
                      <a:pt x="1402" y="520"/>
                    </a:cubicBezTo>
                    <a:cubicBezTo>
                      <a:pt x="1390" y="517"/>
                      <a:pt x="1379" y="512"/>
                      <a:pt x="1369" y="507"/>
                    </a:cubicBezTo>
                    <a:cubicBezTo>
                      <a:pt x="1359" y="503"/>
                      <a:pt x="1365" y="495"/>
                      <a:pt x="1365" y="488"/>
                    </a:cubicBezTo>
                    <a:cubicBezTo>
                      <a:pt x="1365" y="482"/>
                      <a:pt x="1370" y="484"/>
                      <a:pt x="1374" y="484"/>
                    </a:cubicBezTo>
                    <a:cubicBezTo>
                      <a:pt x="1381" y="483"/>
                      <a:pt x="1387" y="481"/>
                      <a:pt x="1393" y="480"/>
                    </a:cubicBezTo>
                    <a:cubicBezTo>
                      <a:pt x="1396" y="479"/>
                      <a:pt x="1398" y="477"/>
                      <a:pt x="1401" y="476"/>
                    </a:cubicBezTo>
                    <a:cubicBezTo>
                      <a:pt x="1415" y="473"/>
                      <a:pt x="1418" y="465"/>
                      <a:pt x="1414" y="450"/>
                    </a:cubicBezTo>
                    <a:cubicBezTo>
                      <a:pt x="1410" y="440"/>
                      <a:pt x="1402" y="437"/>
                      <a:pt x="1391" y="441"/>
                    </a:cubicBezTo>
                    <a:cubicBezTo>
                      <a:pt x="1380" y="446"/>
                      <a:pt x="1370" y="443"/>
                      <a:pt x="1360" y="438"/>
                    </a:cubicBezTo>
                    <a:cubicBezTo>
                      <a:pt x="1357" y="436"/>
                      <a:pt x="1354" y="434"/>
                      <a:pt x="1351" y="434"/>
                    </a:cubicBezTo>
                    <a:cubicBezTo>
                      <a:pt x="1344" y="434"/>
                      <a:pt x="1342" y="431"/>
                      <a:pt x="1343" y="425"/>
                    </a:cubicBezTo>
                    <a:cubicBezTo>
                      <a:pt x="1345" y="418"/>
                      <a:pt x="1342" y="414"/>
                      <a:pt x="1335" y="412"/>
                    </a:cubicBezTo>
                    <a:cubicBezTo>
                      <a:pt x="1328" y="411"/>
                      <a:pt x="1319" y="408"/>
                      <a:pt x="1315" y="416"/>
                    </a:cubicBezTo>
                    <a:cubicBezTo>
                      <a:pt x="1311" y="424"/>
                      <a:pt x="1305" y="433"/>
                      <a:pt x="1313" y="443"/>
                    </a:cubicBezTo>
                    <a:cubicBezTo>
                      <a:pt x="1314" y="444"/>
                      <a:pt x="1314" y="446"/>
                      <a:pt x="1315" y="451"/>
                    </a:cubicBezTo>
                    <a:cubicBezTo>
                      <a:pt x="1299" y="447"/>
                      <a:pt x="1285" y="444"/>
                      <a:pt x="1271" y="441"/>
                    </a:cubicBezTo>
                    <a:cubicBezTo>
                      <a:pt x="1270" y="441"/>
                      <a:pt x="1269" y="437"/>
                      <a:pt x="1268" y="435"/>
                    </a:cubicBezTo>
                    <a:cubicBezTo>
                      <a:pt x="1266" y="427"/>
                      <a:pt x="1264" y="419"/>
                      <a:pt x="1263" y="410"/>
                    </a:cubicBezTo>
                    <a:cubicBezTo>
                      <a:pt x="1259" y="397"/>
                      <a:pt x="1255" y="384"/>
                      <a:pt x="1253" y="370"/>
                    </a:cubicBezTo>
                    <a:cubicBezTo>
                      <a:pt x="1251" y="359"/>
                      <a:pt x="1250" y="358"/>
                      <a:pt x="1239" y="357"/>
                    </a:cubicBezTo>
                    <a:cubicBezTo>
                      <a:pt x="1231" y="357"/>
                      <a:pt x="1222" y="356"/>
                      <a:pt x="1215" y="353"/>
                    </a:cubicBezTo>
                    <a:cubicBezTo>
                      <a:pt x="1182" y="340"/>
                      <a:pt x="1149" y="326"/>
                      <a:pt x="1116" y="312"/>
                    </a:cubicBezTo>
                    <a:cubicBezTo>
                      <a:pt x="1064" y="291"/>
                      <a:pt x="1013" y="270"/>
                      <a:pt x="962" y="248"/>
                    </a:cubicBezTo>
                    <a:cubicBezTo>
                      <a:pt x="952" y="244"/>
                      <a:pt x="940" y="239"/>
                      <a:pt x="934" y="228"/>
                    </a:cubicBezTo>
                    <a:cubicBezTo>
                      <a:pt x="932" y="227"/>
                      <a:pt x="929" y="225"/>
                      <a:pt x="926" y="226"/>
                    </a:cubicBezTo>
                    <a:cubicBezTo>
                      <a:pt x="913" y="229"/>
                      <a:pt x="902" y="223"/>
                      <a:pt x="890" y="218"/>
                    </a:cubicBezTo>
                    <a:cubicBezTo>
                      <a:pt x="855" y="204"/>
                      <a:pt x="820" y="188"/>
                      <a:pt x="784" y="174"/>
                    </a:cubicBezTo>
                    <a:cubicBezTo>
                      <a:pt x="750" y="159"/>
                      <a:pt x="715" y="145"/>
                      <a:pt x="680" y="131"/>
                    </a:cubicBezTo>
                    <a:cubicBezTo>
                      <a:pt x="666" y="125"/>
                      <a:pt x="650" y="120"/>
                      <a:pt x="641" y="107"/>
                    </a:cubicBezTo>
                    <a:cubicBezTo>
                      <a:pt x="640" y="105"/>
                      <a:pt x="637" y="103"/>
                      <a:pt x="635" y="104"/>
                    </a:cubicBezTo>
                    <a:cubicBezTo>
                      <a:pt x="614" y="108"/>
                      <a:pt x="597" y="96"/>
                      <a:pt x="578" y="88"/>
                    </a:cubicBezTo>
                    <a:cubicBezTo>
                      <a:pt x="550" y="77"/>
                      <a:pt x="523" y="65"/>
                      <a:pt x="495" y="53"/>
                    </a:cubicBezTo>
                    <a:cubicBezTo>
                      <a:pt x="455" y="36"/>
                      <a:pt x="414" y="20"/>
                      <a:pt x="375" y="3"/>
                    </a:cubicBezTo>
                    <a:cubicBezTo>
                      <a:pt x="366" y="0"/>
                      <a:pt x="360" y="0"/>
                      <a:pt x="353" y="3"/>
                    </a:cubicBezTo>
                    <a:cubicBezTo>
                      <a:pt x="343" y="7"/>
                      <a:pt x="334" y="11"/>
                      <a:pt x="324" y="14"/>
                    </a:cubicBezTo>
                    <a:cubicBezTo>
                      <a:pt x="297" y="24"/>
                      <a:pt x="271" y="33"/>
                      <a:pt x="244" y="42"/>
                    </a:cubicBezTo>
                    <a:cubicBezTo>
                      <a:pt x="214" y="52"/>
                      <a:pt x="184" y="62"/>
                      <a:pt x="154" y="73"/>
                    </a:cubicBezTo>
                    <a:cubicBezTo>
                      <a:pt x="122" y="84"/>
                      <a:pt x="91" y="95"/>
                      <a:pt x="59" y="106"/>
                    </a:cubicBezTo>
                    <a:cubicBezTo>
                      <a:pt x="48" y="110"/>
                      <a:pt x="37" y="114"/>
                      <a:pt x="25" y="116"/>
                    </a:cubicBezTo>
                    <a:cubicBezTo>
                      <a:pt x="22" y="117"/>
                      <a:pt x="18" y="115"/>
                      <a:pt x="14" y="114"/>
                    </a:cubicBezTo>
                    <a:cubicBezTo>
                      <a:pt x="11" y="114"/>
                      <a:pt x="6" y="112"/>
                      <a:pt x="5" y="113"/>
                    </a:cubicBezTo>
                    <a:cubicBezTo>
                      <a:pt x="2" y="116"/>
                      <a:pt x="0" y="121"/>
                      <a:pt x="1" y="123"/>
                    </a:cubicBezTo>
                    <a:cubicBezTo>
                      <a:pt x="4" y="128"/>
                      <a:pt x="8" y="134"/>
                      <a:pt x="13" y="1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38" tIns="45719" rIns="91438" bIns="45719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69" name="Группа 168"/>
              <p:cNvGrpSpPr/>
              <p:nvPr/>
            </p:nvGrpSpPr>
            <p:grpSpPr>
              <a:xfrm rot="7700856">
                <a:off x="6834711" y="1053377"/>
                <a:ext cx="206500" cy="260788"/>
                <a:chOff x="4974826" y="-585368"/>
                <a:chExt cx="135139" cy="222655"/>
              </a:xfrm>
              <a:grpFill/>
            </p:grpSpPr>
            <p:sp>
              <p:nvSpPr>
                <p:cNvPr id="170" name="Freeform 231"/>
                <p:cNvSpPr>
                  <a:spLocks/>
                </p:cNvSpPr>
                <p:nvPr/>
              </p:nvSpPr>
              <p:spPr bwMode="auto">
                <a:xfrm>
                  <a:off x="4974826" y="-520561"/>
                  <a:ext cx="27319" cy="8264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7" y="36"/>
                    </a:cxn>
                    <a:cxn ang="0">
                      <a:pos x="0" y="62"/>
                    </a:cxn>
                    <a:cxn ang="0">
                      <a:pos x="11" y="73"/>
                    </a:cxn>
                    <a:cxn ang="0">
                      <a:pos x="24" y="37"/>
                    </a:cxn>
                    <a:cxn ang="0">
                      <a:pos x="11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24" h="73">
                      <a:moveTo>
                        <a:pt x="0" y="11"/>
                      </a:moveTo>
                      <a:cubicBezTo>
                        <a:pt x="4" y="18"/>
                        <a:pt x="7" y="27"/>
                        <a:pt x="7" y="36"/>
                      </a:cubicBezTo>
                      <a:cubicBezTo>
                        <a:pt x="7" y="46"/>
                        <a:pt x="4" y="54"/>
                        <a:pt x="0" y="62"/>
                      </a:cubicBezTo>
                      <a:cubicBezTo>
                        <a:pt x="11" y="73"/>
                        <a:pt x="11" y="73"/>
                        <a:pt x="11" y="73"/>
                      </a:cubicBezTo>
                      <a:cubicBezTo>
                        <a:pt x="19" y="63"/>
                        <a:pt x="24" y="50"/>
                        <a:pt x="24" y="37"/>
                      </a:cubicBezTo>
                      <a:cubicBezTo>
                        <a:pt x="24" y="23"/>
                        <a:pt x="19" y="10"/>
                        <a:pt x="11" y="0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1" name="Freeform 232"/>
                <p:cNvSpPr>
                  <a:spLocks/>
                </p:cNvSpPr>
                <p:nvPr/>
              </p:nvSpPr>
              <p:spPr bwMode="auto">
                <a:xfrm>
                  <a:off x="5037568" y="-585368"/>
                  <a:ext cx="72397" cy="22265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0" y="13"/>
                    </a:cxn>
                    <a:cxn ang="0">
                      <a:pos x="0" y="184"/>
                    </a:cxn>
                    <a:cxn ang="0">
                      <a:pos x="14" y="19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64" h="197">
                      <a:moveTo>
                        <a:pt x="13" y="0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43" y="61"/>
                        <a:pt x="43" y="135"/>
                        <a:pt x="0" y="184"/>
                      </a:cubicBezTo>
                      <a:cubicBezTo>
                        <a:pt x="14" y="197"/>
                        <a:pt x="14" y="197"/>
                        <a:pt x="14" y="197"/>
                      </a:cubicBezTo>
                      <a:cubicBezTo>
                        <a:pt x="64" y="145"/>
                        <a:pt x="64" y="52"/>
                        <a:pt x="1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2" name="Freeform 233"/>
                <p:cNvSpPr>
                  <a:spLocks/>
                </p:cNvSpPr>
                <p:nvPr/>
              </p:nvSpPr>
              <p:spPr bwMode="auto">
                <a:xfrm>
                  <a:off x="5000964" y="-551583"/>
                  <a:ext cx="53273" cy="152307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0" y="13"/>
                    </a:cxn>
                    <a:cxn ang="0">
                      <a:pos x="0" y="122"/>
                    </a:cxn>
                    <a:cxn ang="0">
                      <a:pos x="14" y="1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47" h="135">
                      <a:moveTo>
                        <a:pt x="14" y="0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27" y="44"/>
                        <a:pt x="27" y="90"/>
                        <a:pt x="0" y="122"/>
                      </a:cubicBezTo>
                      <a:cubicBezTo>
                        <a:pt x="14" y="135"/>
                        <a:pt x="14" y="135"/>
                        <a:pt x="14" y="135"/>
                      </a:cubicBezTo>
                      <a:cubicBezTo>
                        <a:pt x="47" y="96"/>
                        <a:pt x="47" y="38"/>
                        <a:pt x="14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1535" name="Группа 21534"/>
          <p:cNvGrpSpPr/>
          <p:nvPr/>
        </p:nvGrpSpPr>
        <p:grpSpPr>
          <a:xfrm>
            <a:off x="367459" y="2661456"/>
            <a:ext cx="4750642" cy="1034244"/>
            <a:chOff x="9490075" y="2936875"/>
            <a:chExt cx="7889875" cy="1717675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3476288" y="3654425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2 h 3"/>
                <a:gd name="T6" fmla="*/ 18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6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1"/>
                    <a:pt x="12" y="2"/>
                    <a:pt x="9" y="2"/>
                  </a:cubicBezTo>
                  <a:cubicBezTo>
                    <a:pt x="8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7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3574713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7" y="2"/>
                  </a:cubicBezTo>
                  <a:cubicBezTo>
                    <a:pt x="18" y="1"/>
                    <a:pt x="18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3668375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0 w 18"/>
                <a:gd name="T19" fmla="*/ 0 h 3"/>
                <a:gd name="T20" fmla="*/ 0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7" y="2"/>
                  </a:cubicBezTo>
                  <a:cubicBezTo>
                    <a:pt x="18" y="1"/>
                    <a:pt x="18" y="1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3762038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2 h 3"/>
                <a:gd name="T6" fmla="*/ 18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2 h 3"/>
                <a:gd name="T22" fmla="*/ 8 w 18"/>
                <a:gd name="T23" fmla="*/ 3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3" y="2"/>
                    <a:pt x="6" y="3"/>
                    <a:pt x="8" y="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3855700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2 h 3"/>
                <a:gd name="T6" fmla="*/ 18 w 18"/>
                <a:gd name="T7" fmla="*/ 0 h 3"/>
                <a:gd name="T8" fmla="*/ 17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8" y="2"/>
                  </a:cubicBezTo>
                  <a:cubicBezTo>
                    <a:pt x="18" y="1"/>
                    <a:pt x="18" y="1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3949363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6" y="2"/>
                    <a:pt x="17" y="2"/>
                  </a:cubicBezTo>
                  <a:cubicBezTo>
                    <a:pt x="18" y="1"/>
                    <a:pt x="18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4046200" y="3654425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2 w 18"/>
                <a:gd name="T17" fmla="*/ 0 h 3"/>
                <a:gd name="T18" fmla="*/ 0 w 18"/>
                <a:gd name="T19" fmla="*/ 0 h 3"/>
                <a:gd name="T20" fmla="*/ 0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1" y="3"/>
                    <a:pt x="15" y="2"/>
                    <a:pt x="17" y="2"/>
                  </a:cubicBezTo>
                  <a:cubicBezTo>
                    <a:pt x="18" y="1"/>
                    <a:pt x="18" y="1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2"/>
                    <a:pt x="9" y="2"/>
                  </a:cubicBezTo>
                  <a:cubicBezTo>
                    <a:pt x="6" y="2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4139863" y="3654425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2 h 3"/>
                <a:gd name="T22" fmla="*/ 8 w 18"/>
                <a:gd name="T23" fmla="*/ 3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7" y="2"/>
                  </a:cubicBezTo>
                  <a:cubicBezTo>
                    <a:pt x="18" y="1"/>
                    <a:pt x="17" y="1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3" y="2"/>
                    <a:pt x="6" y="3"/>
                    <a:pt x="8" y="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4230350" y="3654425"/>
              <a:ext cx="71438" cy="11113"/>
            </a:xfrm>
            <a:custGeom>
              <a:avLst/>
              <a:gdLst>
                <a:gd name="T0" fmla="*/ 9 w 19"/>
                <a:gd name="T1" fmla="*/ 3 h 3"/>
                <a:gd name="T2" fmla="*/ 9 w 19"/>
                <a:gd name="T3" fmla="*/ 3 h 3"/>
                <a:gd name="T4" fmla="*/ 19 w 19"/>
                <a:gd name="T5" fmla="*/ 2 h 3"/>
                <a:gd name="T6" fmla="*/ 19 w 19"/>
                <a:gd name="T7" fmla="*/ 0 h 3"/>
                <a:gd name="T8" fmla="*/ 18 w 19"/>
                <a:gd name="T9" fmla="*/ 0 h 3"/>
                <a:gd name="T10" fmla="*/ 16 w 19"/>
                <a:gd name="T11" fmla="*/ 0 h 3"/>
                <a:gd name="T12" fmla="*/ 9 w 19"/>
                <a:gd name="T13" fmla="*/ 2 h 3"/>
                <a:gd name="T14" fmla="*/ 3 w 19"/>
                <a:gd name="T15" fmla="*/ 0 h 3"/>
                <a:gd name="T16" fmla="*/ 2 w 19"/>
                <a:gd name="T17" fmla="*/ 0 h 3"/>
                <a:gd name="T18" fmla="*/ 1 w 19"/>
                <a:gd name="T19" fmla="*/ 0 h 3"/>
                <a:gd name="T20" fmla="*/ 1 w 19"/>
                <a:gd name="T21" fmla="*/ 2 h 3"/>
                <a:gd name="T22" fmla="*/ 9 w 19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6" y="2"/>
                    <a:pt x="19" y="2"/>
                  </a:cubicBezTo>
                  <a:cubicBezTo>
                    <a:pt x="19" y="1"/>
                    <a:pt x="19" y="1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1"/>
                    <a:pt x="12" y="2"/>
                    <a:pt x="9" y="2"/>
                  </a:cubicBezTo>
                  <a:cubicBezTo>
                    <a:pt x="8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7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4327188" y="3654425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2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5" y="2"/>
                    <a:pt x="17" y="2"/>
                  </a:cubicBezTo>
                  <a:cubicBezTo>
                    <a:pt x="18" y="1"/>
                    <a:pt x="18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4420850" y="3654425"/>
              <a:ext cx="71438" cy="11113"/>
            </a:xfrm>
            <a:custGeom>
              <a:avLst/>
              <a:gdLst>
                <a:gd name="T0" fmla="*/ 9 w 19"/>
                <a:gd name="T1" fmla="*/ 3 h 3"/>
                <a:gd name="T2" fmla="*/ 9 w 19"/>
                <a:gd name="T3" fmla="*/ 3 h 3"/>
                <a:gd name="T4" fmla="*/ 18 w 19"/>
                <a:gd name="T5" fmla="*/ 2 h 3"/>
                <a:gd name="T6" fmla="*/ 18 w 19"/>
                <a:gd name="T7" fmla="*/ 0 h 3"/>
                <a:gd name="T8" fmla="*/ 17 w 19"/>
                <a:gd name="T9" fmla="*/ 0 h 3"/>
                <a:gd name="T10" fmla="*/ 16 w 19"/>
                <a:gd name="T11" fmla="*/ 0 h 3"/>
                <a:gd name="T12" fmla="*/ 9 w 19"/>
                <a:gd name="T13" fmla="*/ 2 h 3"/>
                <a:gd name="T14" fmla="*/ 3 w 19"/>
                <a:gd name="T15" fmla="*/ 0 h 3"/>
                <a:gd name="T16" fmla="*/ 2 w 19"/>
                <a:gd name="T17" fmla="*/ 0 h 3"/>
                <a:gd name="T18" fmla="*/ 0 w 19"/>
                <a:gd name="T19" fmla="*/ 0 h 3"/>
                <a:gd name="T20" fmla="*/ 0 w 19"/>
                <a:gd name="T21" fmla="*/ 2 h 3"/>
                <a:gd name="T22" fmla="*/ 9 w 19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8" y="2"/>
                  </a:cubicBezTo>
                  <a:cubicBezTo>
                    <a:pt x="19" y="1"/>
                    <a:pt x="19" y="1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4519275" y="3654425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2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1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2 h 3"/>
                <a:gd name="T22" fmla="*/ 8 w 18"/>
                <a:gd name="T23" fmla="*/ 3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1" y="3"/>
                    <a:pt x="14" y="2"/>
                    <a:pt x="17" y="2"/>
                  </a:cubicBezTo>
                  <a:cubicBezTo>
                    <a:pt x="18" y="1"/>
                    <a:pt x="17" y="1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0" y="2"/>
                    <a:pt x="9" y="2"/>
                  </a:cubicBezTo>
                  <a:cubicBezTo>
                    <a:pt x="6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2" y="2"/>
                    <a:pt x="5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3195300" y="3616325"/>
              <a:ext cx="66675" cy="7938"/>
            </a:xfrm>
            <a:custGeom>
              <a:avLst/>
              <a:gdLst>
                <a:gd name="T0" fmla="*/ 1 w 18"/>
                <a:gd name="T1" fmla="*/ 0 h 2"/>
                <a:gd name="T2" fmla="*/ 1 w 18"/>
                <a:gd name="T3" fmla="*/ 0 h 2"/>
                <a:gd name="T4" fmla="*/ 9 w 18"/>
                <a:gd name="T5" fmla="*/ 2 h 2"/>
                <a:gd name="T6" fmla="*/ 18 w 18"/>
                <a:gd name="T7" fmla="*/ 0 h 2"/>
                <a:gd name="T8" fmla="*/ 18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1 w 18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1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7" y="2"/>
                    <a:pt x="9" y="2"/>
                  </a:cubicBezTo>
                  <a:cubicBezTo>
                    <a:pt x="13" y="2"/>
                    <a:pt x="16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3244513" y="3635375"/>
              <a:ext cx="66675" cy="6350"/>
            </a:xfrm>
            <a:custGeom>
              <a:avLst/>
              <a:gdLst>
                <a:gd name="T0" fmla="*/ 17 w 18"/>
                <a:gd name="T1" fmla="*/ 0 h 2"/>
                <a:gd name="T2" fmla="*/ 15 w 18"/>
                <a:gd name="T3" fmla="*/ 0 h 2"/>
                <a:gd name="T4" fmla="*/ 9 w 18"/>
                <a:gd name="T5" fmla="*/ 1 h 2"/>
                <a:gd name="T6" fmla="*/ 2 w 18"/>
                <a:gd name="T7" fmla="*/ 0 h 2"/>
                <a:gd name="T8" fmla="*/ 1 w 18"/>
                <a:gd name="T9" fmla="*/ 0 h 2"/>
                <a:gd name="T10" fmla="*/ 1 w 18"/>
                <a:gd name="T11" fmla="*/ 1 h 2"/>
                <a:gd name="T12" fmla="*/ 9 w 18"/>
                <a:gd name="T13" fmla="*/ 2 h 2"/>
                <a:gd name="T14" fmla="*/ 17 w 18"/>
                <a:gd name="T15" fmla="*/ 1 h 2"/>
                <a:gd name="T16" fmla="*/ 17 w 18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17" y="0"/>
                  </a:moveTo>
                  <a:cubicBezTo>
                    <a:pt x="17" y="0"/>
                    <a:pt x="16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5" y="2"/>
                    <a:pt x="9" y="2"/>
                  </a:cubicBezTo>
                  <a:cubicBezTo>
                    <a:pt x="12" y="2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3057188" y="3594100"/>
              <a:ext cx="63500" cy="11113"/>
            </a:xfrm>
            <a:custGeom>
              <a:avLst/>
              <a:gdLst>
                <a:gd name="T0" fmla="*/ 9 w 17"/>
                <a:gd name="T1" fmla="*/ 3 h 3"/>
                <a:gd name="T2" fmla="*/ 17 w 17"/>
                <a:gd name="T3" fmla="*/ 1 h 3"/>
                <a:gd name="T4" fmla="*/ 17 w 17"/>
                <a:gd name="T5" fmla="*/ 0 h 3"/>
                <a:gd name="T6" fmla="*/ 15 w 17"/>
                <a:gd name="T7" fmla="*/ 0 h 3"/>
                <a:gd name="T8" fmla="*/ 9 w 17"/>
                <a:gd name="T9" fmla="*/ 2 h 3"/>
                <a:gd name="T10" fmla="*/ 2 w 17"/>
                <a:gd name="T11" fmla="*/ 0 h 3"/>
                <a:gd name="T12" fmla="*/ 0 w 17"/>
                <a:gd name="T13" fmla="*/ 0 h 3"/>
                <a:gd name="T14" fmla="*/ 0 w 17"/>
                <a:gd name="T15" fmla="*/ 1 h 3"/>
                <a:gd name="T16" fmla="*/ 9 w 17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">
                  <a:moveTo>
                    <a:pt x="9" y="3"/>
                  </a:moveTo>
                  <a:cubicBezTo>
                    <a:pt x="12" y="3"/>
                    <a:pt x="14" y="2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1"/>
                    <a:pt x="11" y="2"/>
                    <a:pt x="9" y="2"/>
                  </a:cubicBezTo>
                  <a:cubicBezTo>
                    <a:pt x="6" y="2"/>
                    <a:pt x="3" y="1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3146088" y="3594100"/>
              <a:ext cx="71438" cy="11113"/>
            </a:xfrm>
            <a:custGeom>
              <a:avLst/>
              <a:gdLst>
                <a:gd name="T0" fmla="*/ 9 w 19"/>
                <a:gd name="T1" fmla="*/ 3 h 3"/>
                <a:gd name="T2" fmla="*/ 19 w 19"/>
                <a:gd name="T3" fmla="*/ 1 h 3"/>
                <a:gd name="T4" fmla="*/ 19 w 19"/>
                <a:gd name="T5" fmla="*/ 0 h 3"/>
                <a:gd name="T6" fmla="*/ 16 w 19"/>
                <a:gd name="T7" fmla="*/ 0 h 3"/>
                <a:gd name="T8" fmla="*/ 9 w 19"/>
                <a:gd name="T9" fmla="*/ 2 h 3"/>
                <a:gd name="T10" fmla="*/ 3 w 19"/>
                <a:gd name="T11" fmla="*/ 0 h 3"/>
                <a:gd name="T12" fmla="*/ 1 w 19"/>
                <a:gd name="T13" fmla="*/ 0 h 3"/>
                <a:gd name="T14" fmla="*/ 1 w 19"/>
                <a:gd name="T15" fmla="*/ 1 h 3"/>
                <a:gd name="T16" fmla="*/ 9 w 19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">
                  <a:moveTo>
                    <a:pt x="9" y="3"/>
                  </a:moveTo>
                  <a:cubicBezTo>
                    <a:pt x="13" y="3"/>
                    <a:pt x="16" y="2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1"/>
                    <a:pt x="12" y="2"/>
                    <a:pt x="9" y="2"/>
                  </a:cubicBezTo>
                  <a:cubicBezTo>
                    <a:pt x="8" y="2"/>
                    <a:pt x="5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7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3244513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17 w 18"/>
                <a:gd name="T3" fmla="*/ 1 h 3"/>
                <a:gd name="T4" fmla="*/ 17 w 18"/>
                <a:gd name="T5" fmla="*/ 0 h 3"/>
                <a:gd name="T6" fmla="*/ 15 w 18"/>
                <a:gd name="T7" fmla="*/ 0 h 3"/>
                <a:gd name="T8" fmla="*/ 9 w 18"/>
                <a:gd name="T9" fmla="*/ 2 h 3"/>
                <a:gd name="T10" fmla="*/ 2 w 18"/>
                <a:gd name="T11" fmla="*/ 0 h 3"/>
                <a:gd name="T12" fmla="*/ 1 w 18"/>
                <a:gd name="T13" fmla="*/ 0 h 3"/>
                <a:gd name="T14" fmla="*/ 1 w 18"/>
                <a:gd name="T15" fmla="*/ 1 h 3"/>
                <a:gd name="T16" fmla="*/ 9 w 18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12" y="3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3525500" y="3676650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3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3619163" y="3676650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6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3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3716000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0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1" y="2"/>
                    <a:pt x="15" y="1"/>
                    <a:pt x="17" y="1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3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2" y="1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3806488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0 w 18"/>
                <a:gd name="T5" fmla="*/ 2 h 2"/>
                <a:gd name="T6" fmla="*/ 18 w 18"/>
                <a:gd name="T7" fmla="*/ 1 h 2"/>
                <a:gd name="T8" fmla="*/ 18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9 w 18"/>
                <a:gd name="T15" fmla="*/ 1 h 2"/>
                <a:gd name="T16" fmla="*/ 3 w 18"/>
                <a:gd name="T17" fmla="*/ 0 h 2"/>
                <a:gd name="T18" fmla="*/ 2 w 18"/>
                <a:gd name="T19" fmla="*/ 0 h 2"/>
                <a:gd name="T20" fmla="*/ 1 w 18"/>
                <a:gd name="T21" fmla="*/ 0 h 2"/>
                <a:gd name="T22" fmla="*/ 1 w 18"/>
                <a:gd name="T23" fmla="*/ 1 h 2"/>
                <a:gd name="T24" fmla="*/ 9 w 18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6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3" y="1"/>
                    <a:pt x="7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3903325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3996988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1"/>
                    <a:pt x="17" y="1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3" y="1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4092238" y="3676650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1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6" y="1"/>
                    <a:pt x="17" y="1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1"/>
                    <a:pt x="9" y="1"/>
                  </a:cubicBezTo>
                  <a:cubicBezTo>
                    <a:pt x="7" y="1"/>
                    <a:pt x="4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3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4185900" y="3676650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0 w 18"/>
                <a:gd name="T5" fmla="*/ 2 h 2"/>
                <a:gd name="T6" fmla="*/ 18 w 18"/>
                <a:gd name="T7" fmla="*/ 1 h 2"/>
                <a:gd name="T8" fmla="*/ 18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9 w 18"/>
                <a:gd name="T15" fmla="*/ 1 h 2"/>
                <a:gd name="T16" fmla="*/ 2 w 18"/>
                <a:gd name="T17" fmla="*/ 0 h 2"/>
                <a:gd name="T18" fmla="*/ 2 w 18"/>
                <a:gd name="T19" fmla="*/ 0 h 2"/>
                <a:gd name="T20" fmla="*/ 1 w 18"/>
                <a:gd name="T21" fmla="*/ 0 h 2"/>
                <a:gd name="T22" fmla="*/ 1 w 18"/>
                <a:gd name="T23" fmla="*/ 1 h 2"/>
                <a:gd name="T24" fmla="*/ 9 w 18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2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4279563" y="3676650"/>
              <a:ext cx="71438" cy="6350"/>
            </a:xfrm>
            <a:custGeom>
              <a:avLst/>
              <a:gdLst>
                <a:gd name="T0" fmla="*/ 9 w 19"/>
                <a:gd name="T1" fmla="*/ 2 h 2"/>
                <a:gd name="T2" fmla="*/ 9 w 19"/>
                <a:gd name="T3" fmla="*/ 2 h 2"/>
                <a:gd name="T4" fmla="*/ 19 w 19"/>
                <a:gd name="T5" fmla="*/ 1 h 2"/>
                <a:gd name="T6" fmla="*/ 19 w 19"/>
                <a:gd name="T7" fmla="*/ 0 h 2"/>
                <a:gd name="T8" fmla="*/ 17 w 19"/>
                <a:gd name="T9" fmla="*/ 0 h 2"/>
                <a:gd name="T10" fmla="*/ 16 w 19"/>
                <a:gd name="T11" fmla="*/ 0 h 2"/>
                <a:gd name="T12" fmla="*/ 9 w 19"/>
                <a:gd name="T13" fmla="*/ 1 h 2"/>
                <a:gd name="T14" fmla="*/ 3 w 19"/>
                <a:gd name="T15" fmla="*/ 0 h 2"/>
                <a:gd name="T16" fmla="*/ 2 w 19"/>
                <a:gd name="T17" fmla="*/ 0 h 2"/>
                <a:gd name="T18" fmla="*/ 1 w 19"/>
                <a:gd name="T19" fmla="*/ 0 h 2"/>
                <a:gd name="T20" fmla="*/ 1 w 19"/>
                <a:gd name="T21" fmla="*/ 1 h 2"/>
                <a:gd name="T22" fmla="*/ 9 w 19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6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3" y="1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4376400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1"/>
                    <a:pt x="17" y="1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2" y="1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4470063" y="3676650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1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1" y="2"/>
                    <a:pt x="15" y="1"/>
                    <a:pt x="17" y="1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2" y="1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4560550" y="3676650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0 w 18"/>
                <a:gd name="T5" fmla="*/ 2 h 2"/>
                <a:gd name="T6" fmla="*/ 18 w 18"/>
                <a:gd name="T7" fmla="*/ 1 h 2"/>
                <a:gd name="T8" fmla="*/ 18 w 18"/>
                <a:gd name="T9" fmla="*/ 0 h 2"/>
                <a:gd name="T10" fmla="*/ 18 w 18"/>
                <a:gd name="T11" fmla="*/ 0 h 2"/>
                <a:gd name="T12" fmla="*/ 16 w 18"/>
                <a:gd name="T13" fmla="*/ 0 h 2"/>
                <a:gd name="T14" fmla="*/ 9 w 18"/>
                <a:gd name="T15" fmla="*/ 1 h 2"/>
                <a:gd name="T16" fmla="*/ 3 w 18"/>
                <a:gd name="T17" fmla="*/ 0 h 2"/>
                <a:gd name="T18" fmla="*/ 2 w 18"/>
                <a:gd name="T19" fmla="*/ 0 h 2"/>
                <a:gd name="T20" fmla="*/ 1 w 18"/>
                <a:gd name="T21" fmla="*/ 0 h 2"/>
                <a:gd name="T22" fmla="*/ 1 w 18"/>
                <a:gd name="T23" fmla="*/ 1 h 2"/>
                <a:gd name="T24" fmla="*/ 9 w 18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6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3" y="1"/>
                    <a:pt x="7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4609763" y="3654425"/>
              <a:ext cx="66675" cy="11113"/>
            </a:xfrm>
            <a:custGeom>
              <a:avLst/>
              <a:gdLst>
                <a:gd name="T0" fmla="*/ 18 w 18"/>
                <a:gd name="T1" fmla="*/ 2 h 3"/>
                <a:gd name="T2" fmla="*/ 17 w 18"/>
                <a:gd name="T3" fmla="*/ 0 h 3"/>
                <a:gd name="T4" fmla="*/ 16 w 18"/>
                <a:gd name="T5" fmla="*/ 0 h 3"/>
                <a:gd name="T6" fmla="*/ 9 w 18"/>
                <a:gd name="T7" fmla="*/ 2 h 3"/>
                <a:gd name="T8" fmla="*/ 3 w 18"/>
                <a:gd name="T9" fmla="*/ 0 h 3"/>
                <a:gd name="T10" fmla="*/ 1 w 18"/>
                <a:gd name="T11" fmla="*/ 0 h 3"/>
                <a:gd name="T12" fmla="*/ 1 w 18"/>
                <a:gd name="T13" fmla="*/ 2 h 3"/>
                <a:gd name="T14" fmla="*/ 9 w 18"/>
                <a:gd name="T15" fmla="*/ 3 h 3"/>
                <a:gd name="T16" fmla="*/ 18 w 18"/>
                <a:gd name="T1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">
                  <a:moveTo>
                    <a:pt x="18" y="2"/>
                  </a:moveTo>
                  <a:cubicBezTo>
                    <a:pt x="18" y="1"/>
                    <a:pt x="18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6" y="2"/>
                    <a:pt x="5" y="1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2"/>
                    <a:pt x="6" y="3"/>
                    <a:pt x="9" y="3"/>
                  </a:cubicBezTo>
                  <a:cubicBezTo>
                    <a:pt x="13" y="3"/>
                    <a:pt x="16" y="2"/>
                    <a:pt x="18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13288963" y="3616325"/>
              <a:ext cx="71438" cy="7938"/>
            </a:xfrm>
            <a:custGeom>
              <a:avLst/>
              <a:gdLst>
                <a:gd name="T0" fmla="*/ 2 w 19"/>
                <a:gd name="T1" fmla="*/ 0 h 2"/>
                <a:gd name="T2" fmla="*/ 0 w 19"/>
                <a:gd name="T3" fmla="*/ 0 h 2"/>
                <a:gd name="T4" fmla="*/ 0 w 19"/>
                <a:gd name="T5" fmla="*/ 0 h 2"/>
                <a:gd name="T6" fmla="*/ 9 w 19"/>
                <a:gd name="T7" fmla="*/ 2 h 2"/>
                <a:gd name="T8" fmla="*/ 18 w 19"/>
                <a:gd name="T9" fmla="*/ 0 h 2"/>
                <a:gd name="T10" fmla="*/ 18 w 19"/>
                <a:gd name="T11" fmla="*/ 0 h 2"/>
                <a:gd name="T12" fmla="*/ 17 w 19"/>
                <a:gd name="T13" fmla="*/ 0 h 2"/>
                <a:gd name="T14" fmla="*/ 16 w 19"/>
                <a:gd name="T15" fmla="*/ 0 h 2"/>
                <a:gd name="T16" fmla="*/ 9 w 19"/>
                <a:gd name="T17" fmla="*/ 1 h 2"/>
                <a:gd name="T18" fmla="*/ 3 w 19"/>
                <a:gd name="T19" fmla="*/ 0 h 2"/>
                <a:gd name="T20" fmla="*/ 2 w 19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2" y="2"/>
                    <a:pt x="16" y="2"/>
                    <a:pt x="18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3385800" y="3616325"/>
              <a:ext cx="68263" cy="7938"/>
            </a:xfrm>
            <a:custGeom>
              <a:avLst/>
              <a:gdLst>
                <a:gd name="T0" fmla="*/ 1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8 w 18"/>
                <a:gd name="T7" fmla="*/ 2 h 2"/>
                <a:gd name="T8" fmla="*/ 9 w 18"/>
                <a:gd name="T9" fmla="*/ 2 h 2"/>
                <a:gd name="T10" fmla="*/ 17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15 w 18"/>
                <a:gd name="T17" fmla="*/ 0 h 2"/>
                <a:gd name="T18" fmla="*/ 9 w 18"/>
                <a:gd name="T19" fmla="*/ 1 h 2"/>
                <a:gd name="T20" fmla="*/ 2 w 18"/>
                <a:gd name="T21" fmla="*/ 0 h 2"/>
                <a:gd name="T22" fmla="*/ 1 w 18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5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1"/>
                  </a:cubicBezTo>
                  <a:cubicBezTo>
                    <a:pt x="6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3476288" y="3616325"/>
              <a:ext cx="68263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8 w 18"/>
                <a:gd name="T9" fmla="*/ 0 h 2"/>
                <a:gd name="T10" fmla="*/ 18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7" y="2"/>
                    <a:pt x="9" y="2"/>
                  </a:cubicBezTo>
                  <a:cubicBezTo>
                    <a:pt x="13" y="2"/>
                    <a:pt x="16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2" y="1"/>
                    <a:pt x="9" y="1"/>
                  </a:cubicBezTo>
                  <a:cubicBezTo>
                    <a:pt x="8" y="1"/>
                    <a:pt x="5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3574713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7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15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5" y="2"/>
                    <a:pt x="9" y="2"/>
                  </a:cubicBezTo>
                  <a:cubicBezTo>
                    <a:pt x="12" y="2"/>
                    <a:pt x="15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9" y="1"/>
                  </a:cubicBezTo>
                  <a:cubicBezTo>
                    <a:pt x="6" y="1"/>
                    <a:pt x="4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3668375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9 w 18"/>
                <a:gd name="T7" fmla="*/ 2 h 2"/>
                <a:gd name="T8" fmla="*/ 17 w 18"/>
                <a:gd name="T9" fmla="*/ 0 h 2"/>
                <a:gd name="T10" fmla="*/ 17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2" y="2"/>
                    <a:pt x="16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762038" y="3616325"/>
              <a:ext cx="66675" cy="7938"/>
            </a:xfrm>
            <a:custGeom>
              <a:avLst/>
              <a:gdLst>
                <a:gd name="T0" fmla="*/ 1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8 w 18"/>
                <a:gd name="T7" fmla="*/ 2 h 2"/>
                <a:gd name="T8" fmla="*/ 9 w 18"/>
                <a:gd name="T9" fmla="*/ 2 h 2"/>
                <a:gd name="T10" fmla="*/ 18 w 18"/>
                <a:gd name="T11" fmla="*/ 0 h 2"/>
                <a:gd name="T12" fmla="*/ 18 w 18"/>
                <a:gd name="T13" fmla="*/ 0 h 2"/>
                <a:gd name="T14" fmla="*/ 17 w 18"/>
                <a:gd name="T15" fmla="*/ 0 h 2"/>
                <a:gd name="T16" fmla="*/ 16 w 18"/>
                <a:gd name="T17" fmla="*/ 0 h 2"/>
                <a:gd name="T18" fmla="*/ 9 w 18"/>
                <a:gd name="T19" fmla="*/ 1 h 2"/>
                <a:gd name="T20" fmla="*/ 2 w 18"/>
                <a:gd name="T21" fmla="*/ 0 h 2"/>
                <a:gd name="T22" fmla="*/ 1 w 18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6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9" y="1"/>
                  </a:cubicBezTo>
                  <a:cubicBezTo>
                    <a:pt x="7" y="1"/>
                    <a:pt x="4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13855700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8 w 18"/>
                <a:gd name="T9" fmla="*/ 0 h 2"/>
                <a:gd name="T10" fmla="*/ 18 w 18"/>
                <a:gd name="T11" fmla="*/ 0 h 2"/>
                <a:gd name="T12" fmla="*/ 17 w 18"/>
                <a:gd name="T13" fmla="*/ 0 h 2"/>
                <a:gd name="T14" fmla="*/ 15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2" y="2"/>
                    <a:pt x="15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4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3949363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7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16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3" y="2"/>
                    <a:pt x="16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14046200" y="3616325"/>
              <a:ext cx="68263" cy="7938"/>
            </a:xfrm>
            <a:custGeom>
              <a:avLst/>
              <a:gdLst>
                <a:gd name="T0" fmla="*/ 2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9 w 18"/>
                <a:gd name="T7" fmla="*/ 2 h 2"/>
                <a:gd name="T8" fmla="*/ 17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15 w 18"/>
                <a:gd name="T15" fmla="*/ 0 h 2"/>
                <a:gd name="T16" fmla="*/ 9 w 18"/>
                <a:gd name="T17" fmla="*/ 1 h 2"/>
                <a:gd name="T18" fmla="*/ 2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5" y="2"/>
                    <a:pt x="9" y="2"/>
                  </a:cubicBezTo>
                  <a:cubicBezTo>
                    <a:pt x="11" y="2"/>
                    <a:pt x="15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1" y="1"/>
                    <a:pt x="9" y="1"/>
                  </a:cubicBezTo>
                  <a:cubicBezTo>
                    <a:pt x="6" y="1"/>
                    <a:pt x="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14139863" y="3616325"/>
              <a:ext cx="68263" cy="7938"/>
            </a:xfrm>
            <a:custGeom>
              <a:avLst/>
              <a:gdLst>
                <a:gd name="T0" fmla="*/ 1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8 w 18"/>
                <a:gd name="T7" fmla="*/ 2 h 2"/>
                <a:gd name="T8" fmla="*/ 9 w 18"/>
                <a:gd name="T9" fmla="*/ 2 h 2"/>
                <a:gd name="T10" fmla="*/ 17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16 w 18"/>
                <a:gd name="T17" fmla="*/ 0 h 2"/>
                <a:gd name="T18" fmla="*/ 9 w 18"/>
                <a:gd name="T19" fmla="*/ 1 h 2"/>
                <a:gd name="T20" fmla="*/ 2 w 18"/>
                <a:gd name="T21" fmla="*/ 0 h 2"/>
                <a:gd name="T22" fmla="*/ 1 w 18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6" y="2"/>
                    <a:pt x="17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9" y="1"/>
                  </a:cubicBezTo>
                  <a:cubicBezTo>
                    <a:pt x="7" y="1"/>
                    <a:pt x="4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14230350" y="3616325"/>
              <a:ext cx="71438" cy="7938"/>
            </a:xfrm>
            <a:custGeom>
              <a:avLst/>
              <a:gdLst>
                <a:gd name="T0" fmla="*/ 2 w 19"/>
                <a:gd name="T1" fmla="*/ 0 h 2"/>
                <a:gd name="T2" fmla="*/ 1 w 19"/>
                <a:gd name="T3" fmla="*/ 0 h 2"/>
                <a:gd name="T4" fmla="*/ 1 w 19"/>
                <a:gd name="T5" fmla="*/ 0 h 2"/>
                <a:gd name="T6" fmla="*/ 9 w 19"/>
                <a:gd name="T7" fmla="*/ 2 h 2"/>
                <a:gd name="T8" fmla="*/ 19 w 19"/>
                <a:gd name="T9" fmla="*/ 0 h 2"/>
                <a:gd name="T10" fmla="*/ 19 w 19"/>
                <a:gd name="T11" fmla="*/ 0 h 2"/>
                <a:gd name="T12" fmla="*/ 18 w 19"/>
                <a:gd name="T13" fmla="*/ 0 h 2"/>
                <a:gd name="T14" fmla="*/ 16 w 19"/>
                <a:gd name="T15" fmla="*/ 0 h 2"/>
                <a:gd name="T16" fmla="*/ 9 w 19"/>
                <a:gd name="T17" fmla="*/ 1 h 2"/>
                <a:gd name="T18" fmla="*/ 3 w 19"/>
                <a:gd name="T19" fmla="*/ 0 h 2"/>
                <a:gd name="T20" fmla="*/ 2 w 19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7" y="2"/>
                    <a:pt x="9" y="2"/>
                  </a:cubicBezTo>
                  <a:cubicBezTo>
                    <a:pt x="13" y="2"/>
                    <a:pt x="16" y="2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2" y="1"/>
                    <a:pt x="9" y="1"/>
                  </a:cubicBezTo>
                  <a:cubicBezTo>
                    <a:pt x="8" y="1"/>
                    <a:pt x="5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14327188" y="3616325"/>
              <a:ext cx="68263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7 w 18"/>
                <a:gd name="T9" fmla="*/ 0 h 2"/>
                <a:gd name="T10" fmla="*/ 17 w 18"/>
                <a:gd name="T11" fmla="*/ 0 h 2"/>
                <a:gd name="T12" fmla="*/ 16 w 18"/>
                <a:gd name="T13" fmla="*/ 0 h 2"/>
                <a:gd name="T14" fmla="*/ 15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5" y="2"/>
                    <a:pt x="9" y="2"/>
                  </a:cubicBezTo>
                  <a:cubicBezTo>
                    <a:pt x="13" y="2"/>
                    <a:pt x="15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2" y="1"/>
                    <a:pt x="9" y="1"/>
                  </a:cubicBezTo>
                  <a:cubicBezTo>
                    <a:pt x="6" y="1"/>
                    <a:pt x="4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4420850" y="3616325"/>
              <a:ext cx="71438" cy="7938"/>
            </a:xfrm>
            <a:custGeom>
              <a:avLst/>
              <a:gdLst>
                <a:gd name="T0" fmla="*/ 2 w 19"/>
                <a:gd name="T1" fmla="*/ 0 h 2"/>
                <a:gd name="T2" fmla="*/ 0 w 19"/>
                <a:gd name="T3" fmla="*/ 0 h 2"/>
                <a:gd name="T4" fmla="*/ 0 w 19"/>
                <a:gd name="T5" fmla="*/ 0 h 2"/>
                <a:gd name="T6" fmla="*/ 9 w 19"/>
                <a:gd name="T7" fmla="*/ 2 h 2"/>
                <a:gd name="T8" fmla="*/ 18 w 19"/>
                <a:gd name="T9" fmla="*/ 0 h 2"/>
                <a:gd name="T10" fmla="*/ 18 w 19"/>
                <a:gd name="T11" fmla="*/ 0 h 2"/>
                <a:gd name="T12" fmla="*/ 17 w 19"/>
                <a:gd name="T13" fmla="*/ 0 h 2"/>
                <a:gd name="T14" fmla="*/ 16 w 19"/>
                <a:gd name="T15" fmla="*/ 0 h 2"/>
                <a:gd name="T16" fmla="*/ 9 w 19"/>
                <a:gd name="T17" fmla="*/ 1 h 2"/>
                <a:gd name="T18" fmla="*/ 3 w 19"/>
                <a:gd name="T19" fmla="*/ 0 h 2"/>
                <a:gd name="T20" fmla="*/ 2 w 19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2" y="2"/>
                    <a:pt x="16" y="2"/>
                    <a:pt x="18" y="0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4519275" y="3616325"/>
              <a:ext cx="66675" cy="7938"/>
            </a:xfrm>
            <a:custGeom>
              <a:avLst/>
              <a:gdLst>
                <a:gd name="T0" fmla="*/ 1 w 18"/>
                <a:gd name="T1" fmla="*/ 0 h 2"/>
                <a:gd name="T2" fmla="*/ 0 w 18"/>
                <a:gd name="T3" fmla="*/ 0 h 2"/>
                <a:gd name="T4" fmla="*/ 0 w 18"/>
                <a:gd name="T5" fmla="*/ 0 h 2"/>
                <a:gd name="T6" fmla="*/ 8 w 18"/>
                <a:gd name="T7" fmla="*/ 2 h 2"/>
                <a:gd name="T8" fmla="*/ 9 w 18"/>
                <a:gd name="T9" fmla="*/ 2 h 2"/>
                <a:gd name="T10" fmla="*/ 17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15 w 18"/>
                <a:gd name="T17" fmla="*/ 0 h 2"/>
                <a:gd name="T18" fmla="*/ 9 w 18"/>
                <a:gd name="T19" fmla="*/ 1 h 2"/>
                <a:gd name="T20" fmla="*/ 1 w 18"/>
                <a:gd name="T21" fmla="*/ 0 h 2"/>
                <a:gd name="T22" fmla="*/ 1 w 18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5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11" y="2"/>
                    <a:pt x="14" y="2"/>
                    <a:pt x="17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0"/>
                    <a:pt x="10" y="1"/>
                    <a:pt x="9" y="1"/>
                  </a:cubicBezTo>
                  <a:cubicBezTo>
                    <a:pt x="6" y="1"/>
                    <a:pt x="3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4609763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8 w 18"/>
                <a:gd name="T9" fmla="*/ 0 h 2"/>
                <a:gd name="T10" fmla="*/ 18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3" y="2"/>
                    <a:pt x="16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2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4703425" y="3616325"/>
              <a:ext cx="66675" cy="7938"/>
            </a:xfrm>
            <a:custGeom>
              <a:avLst/>
              <a:gdLst>
                <a:gd name="T0" fmla="*/ 2 w 18"/>
                <a:gd name="T1" fmla="*/ 0 h 2"/>
                <a:gd name="T2" fmla="*/ 1 w 18"/>
                <a:gd name="T3" fmla="*/ 0 h 2"/>
                <a:gd name="T4" fmla="*/ 1 w 18"/>
                <a:gd name="T5" fmla="*/ 0 h 2"/>
                <a:gd name="T6" fmla="*/ 9 w 18"/>
                <a:gd name="T7" fmla="*/ 2 h 2"/>
                <a:gd name="T8" fmla="*/ 18 w 18"/>
                <a:gd name="T9" fmla="*/ 0 h 2"/>
                <a:gd name="T10" fmla="*/ 18 w 18"/>
                <a:gd name="T11" fmla="*/ 0 h 2"/>
                <a:gd name="T12" fmla="*/ 17 w 18"/>
                <a:gd name="T13" fmla="*/ 0 h 2"/>
                <a:gd name="T14" fmla="*/ 16 w 18"/>
                <a:gd name="T15" fmla="*/ 0 h 2"/>
                <a:gd name="T16" fmla="*/ 9 w 18"/>
                <a:gd name="T17" fmla="*/ 1 h 2"/>
                <a:gd name="T18" fmla="*/ 3 w 18"/>
                <a:gd name="T19" fmla="*/ 0 h 2"/>
                <a:gd name="T20" fmla="*/ 2 w 18"/>
                <a:gd name="T2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">
                  <a:moveTo>
                    <a:pt x="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3" y="2"/>
                    <a:pt x="16" y="2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1"/>
                    <a:pt x="9" y="1"/>
                  </a:cubicBezTo>
                  <a:cubicBezTo>
                    <a:pt x="7" y="1"/>
                    <a:pt x="5" y="0"/>
                    <a:pt x="3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14800263" y="3616325"/>
              <a:ext cx="68263" cy="7938"/>
            </a:xfrm>
            <a:custGeom>
              <a:avLst/>
              <a:gdLst>
                <a:gd name="T0" fmla="*/ 0 w 18"/>
                <a:gd name="T1" fmla="*/ 0 h 2"/>
                <a:gd name="T2" fmla="*/ 0 w 18"/>
                <a:gd name="T3" fmla="*/ 0 h 2"/>
                <a:gd name="T4" fmla="*/ 9 w 18"/>
                <a:gd name="T5" fmla="*/ 2 h 2"/>
                <a:gd name="T6" fmla="*/ 17 w 18"/>
                <a:gd name="T7" fmla="*/ 0 h 2"/>
                <a:gd name="T8" fmla="*/ 17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1 w 18"/>
                <a:gd name="T15" fmla="*/ 0 h 2"/>
                <a:gd name="T16" fmla="*/ 0 w 18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5" y="2"/>
                    <a:pt x="9" y="2"/>
                  </a:cubicBezTo>
                  <a:cubicBezTo>
                    <a:pt x="12" y="2"/>
                    <a:pt x="15" y="2"/>
                    <a:pt x="17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0"/>
                    <a:pt x="11" y="1"/>
                    <a:pt x="9" y="1"/>
                  </a:cubicBezTo>
                  <a:cubicBezTo>
                    <a:pt x="6" y="1"/>
                    <a:pt x="3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14893925" y="3616325"/>
              <a:ext cx="63500" cy="7938"/>
            </a:xfrm>
            <a:custGeom>
              <a:avLst/>
              <a:gdLst>
                <a:gd name="T0" fmla="*/ 0 w 17"/>
                <a:gd name="T1" fmla="*/ 0 h 2"/>
                <a:gd name="T2" fmla="*/ 0 w 17"/>
                <a:gd name="T3" fmla="*/ 0 h 2"/>
                <a:gd name="T4" fmla="*/ 8 w 17"/>
                <a:gd name="T5" fmla="*/ 2 h 2"/>
                <a:gd name="T6" fmla="*/ 17 w 17"/>
                <a:gd name="T7" fmla="*/ 0 h 2"/>
                <a:gd name="T8" fmla="*/ 17 w 17"/>
                <a:gd name="T9" fmla="*/ 0 h 2"/>
                <a:gd name="T10" fmla="*/ 16 w 17"/>
                <a:gd name="T11" fmla="*/ 0 h 2"/>
                <a:gd name="T12" fmla="*/ 8 w 17"/>
                <a:gd name="T13" fmla="*/ 1 h 2"/>
                <a:gd name="T14" fmla="*/ 2 w 17"/>
                <a:gd name="T15" fmla="*/ 0 h 2"/>
                <a:gd name="T16" fmla="*/ 0 w 17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12" y="2"/>
                    <a:pt x="15" y="2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1" y="1"/>
                    <a:pt x="8" y="1"/>
                  </a:cubicBezTo>
                  <a:cubicBezTo>
                    <a:pt x="6" y="1"/>
                    <a:pt x="4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13338175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1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6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1"/>
                    <a:pt x="9" y="1"/>
                  </a:cubicBezTo>
                  <a:cubicBezTo>
                    <a:pt x="7" y="1"/>
                    <a:pt x="4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3431838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10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10" y="2"/>
                  </a:cubicBezTo>
                  <a:cubicBezTo>
                    <a:pt x="12" y="2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4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3525500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3619163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6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3716000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0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1" y="2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3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3806488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10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6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7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4" name="Freeform 61"/>
            <p:cNvSpPr>
              <a:spLocks/>
            </p:cNvSpPr>
            <p:nvPr/>
          </p:nvSpPr>
          <p:spPr bwMode="auto">
            <a:xfrm>
              <a:off x="13903325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5" name="Freeform 62"/>
            <p:cNvSpPr>
              <a:spLocks/>
            </p:cNvSpPr>
            <p:nvPr/>
          </p:nvSpPr>
          <p:spPr bwMode="auto">
            <a:xfrm>
              <a:off x="13996988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6" name="Freeform 63"/>
            <p:cNvSpPr>
              <a:spLocks/>
            </p:cNvSpPr>
            <p:nvPr/>
          </p:nvSpPr>
          <p:spPr bwMode="auto">
            <a:xfrm>
              <a:off x="14092238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1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6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1"/>
                    <a:pt x="9" y="1"/>
                  </a:cubicBezTo>
                  <a:cubicBezTo>
                    <a:pt x="7" y="1"/>
                    <a:pt x="4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7" name="Freeform 64"/>
            <p:cNvSpPr>
              <a:spLocks/>
            </p:cNvSpPr>
            <p:nvPr/>
          </p:nvSpPr>
          <p:spPr bwMode="auto">
            <a:xfrm>
              <a:off x="14185900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10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7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9" name="Freeform 65"/>
            <p:cNvSpPr>
              <a:spLocks/>
            </p:cNvSpPr>
            <p:nvPr/>
          </p:nvSpPr>
          <p:spPr bwMode="auto">
            <a:xfrm>
              <a:off x="14279563" y="3635375"/>
              <a:ext cx="71438" cy="6350"/>
            </a:xfrm>
            <a:custGeom>
              <a:avLst/>
              <a:gdLst>
                <a:gd name="T0" fmla="*/ 9 w 19"/>
                <a:gd name="T1" fmla="*/ 2 h 2"/>
                <a:gd name="T2" fmla="*/ 9 w 19"/>
                <a:gd name="T3" fmla="*/ 2 h 2"/>
                <a:gd name="T4" fmla="*/ 19 w 19"/>
                <a:gd name="T5" fmla="*/ 1 h 2"/>
                <a:gd name="T6" fmla="*/ 19 w 19"/>
                <a:gd name="T7" fmla="*/ 0 h 2"/>
                <a:gd name="T8" fmla="*/ 17 w 19"/>
                <a:gd name="T9" fmla="*/ 0 h 2"/>
                <a:gd name="T10" fmla="*/ 16 w 19"/>
                <a:gd name="T11" fmla="*/ 0 h 2"/>
                <a:gd name="T12" fmla="*/ 9 w 19"/>
                <a:gd name="T13" fmla="*/ 1 h 2"/>
                <a:gd name="T14" fmla="*/ 3 w 19"/>
                <a:gd name="T15" fmla="*/ 0 h 2"/>
                <a:gd name="T16" fmla="*/ 2 w 19"/>
                <a:gd name="T17" fmla="*/ 0 h 2"/>
                <a:gd name="T18" fmla="*/ 1 w 19"/>
                <a:gd name="T19" fmla="*/ 0 h 2"/>
                <a:gd name="T20" fmla="*/ 1 w 19"/>
                <a:gd name="T21" fmla="*/ 1 h 2"/>
                <a:gd name="T22" fmla="*/ 9 w 19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3" y="2"/>
                    <a:pt x="16" y="2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0" name="Freeform 66"/>
            <p:cNvSpPr>
              <a:spLocks/>
            </p:cNvSpPr>
            <p:nvPr/>
          </p:nvSpPr>
          <p:spPr bwMode="auto">
            <a:xfrm>
              <a:off x="14376400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" y="2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Freeform 67"/>
            <p:cNvSpPr>
              <a:spLocks/>
            </p:cNvSpPr>
            <p:nvPr/>
          </p:nvSpPr>
          <p:spPr bwMode="auto">
            <a:xfrm>
              <a:off x="14470063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7 w 18"/>
                <a:gd name="T5" fmla="*/ 1 h 2"/>
                <a:gd name="T6" fmla="*/ 17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1 w 18"/>
                <a:gd name="T17" fmla="*/ 0 h 2"/>
                <a:gd name="T18" fmla="*/ 0 w 18"/>
                <a:gd name="T19" fmla="*/ 0 h 2"/>
                <a:gd name="T20" fmla="*/ 0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1" y="2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1"/>
                    <a:pt x="9" y="1"/>
                  </a:cubicBezTo>
                  <a:cubicBezTo>
                    <a:pt x="6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Freeform 68"/>
            <p:cNvSpPr>
              <a:spLocks/>
            </p:cNvSpPr>
            <p:nvPr/>
          </p:nvSpPr>
          <p:spPr bwMode="auto">
            <a:xfrm>
              <a:off x="14560550" y="3635375"/>
              <a:ext cx="66675" cy="6350"/>
            </a:xfrm>
            <a:custGeom>
              <a:avLst/>
              <a:gdLst>
                <a:gd name="T0" fmla="*/ 9 w 18"/>
                <a:gd name="T1" fmla="*/ 2 h 2"/>
                <a:gd name="T2" fmla="*/ 10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8 w 18"/>
                <a:gd name="T9" fmla="*/ 0 h 2"/>
                <a:gd name="T10" fmla="*/ 16 w 18"/>
                <a:gd name="T11" fmla="*/ 0 h 2"/>
                <a:gd name="T12" fmla="*/ 9 w 18"/>
                <a:gd name="T13" fmla="*/ 1 h 2"/>
                <a:gd name="T14" fmla="*/ 3 w 18"/>
                <a:gd name="T15" fmla="*/ 0 h 2"/>
                <a:gd name="T16" fmla="*/ 2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10" y="2"/>
                  </a:cubicBezTo>
                  <a:cubicBezTo>
                    <a:pt x="13" y="2"/>
                    <a:pt x="16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7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3" name="Freeform 69"/>
            <p:cNvSpPr>
              <a:spLocks/>
            </p:cNvSpPr>
            <p:nvPr/>
          </p:nvSpPr>
          <p:spPr bwMode="auto">
            <a:xfrm>
              <a:off x="14657388" y="3635375"/>
              <a:ext cx="68263" cy="6350"/>
            </a:xfrm>
            <a:custGeom>
              <a:avLst/>
              <a:gdLst>
                <a:gd name="T0" fmla="*/ 9 w 18"/>
                <a:gd name="T1" fmla="*/ 2 h 2"/>
                <a:gd name="T2" fmla="*/ 9 w 18"/>
                <a:gd name="T3" fmla="*/ 2 h 2"/>
                <a:gd name="T4" fmla="*/ 18 w 18"/>
                <a:gd name="T5" fmla="*/ 1 h 2"/>
                <a:gd name="T6" fmla="*/ 18 w 18"/>
                <a:gd name="T7" fmla="*/ 0 h 2"/>
                <a:gd name="T8" fmla="*/ 16 w 18"/>
                <a:gd name="T9" fmla="*/ 0 h 2"/>
                <a:gd name="T10" fmla="*/ 15 w 18"/>
                <a:gd name="T11" fmla="*/ 0 h 2"/>
                <a:gd name="T12" fmla="*/ 9 w 18"/>
                <a:gd name="T13" fmla="*/ 1 h 2"/>
                <a:gd name="T14" fmla="*/ 2 w 18"/>
                <a:gd name="T15" fmla="*/ 0 h 2"/>
                <a:gd name="T16" fmla="*/ 1 w 18"/>
                <a:gd name="T17" fmla="*/ 0 h 2"/>
                <a:gd name="T18" fmla="*/ 1 w 18"/>
                <a:gd name="T19" fmla="*/ 0 h 2"/>
                <a:gd name="T20" fmla="*/ 1 w 18"/>
                <a:gd name="T21" fmla="*/ 1 h 2"/>
                <a:gd name="T22" fmla="*/ 9 w 18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"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12" y="2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2" y="1"/>
                    <a:pt x="9" y="1"/>
                  </a:cubicBezTo>
                  <a:cubicBezTo>
                    <a:pt x="6" y="1"/>
                    <a:pt x="4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5" y="2"/>
                    <a:pt x="9" y="2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4" name="Freeform 70"/>
            <p:cNvSpPr>
              <a:spLocks/>
            </p:cNvSpPr>
            <p:nvPr/>
          </p:nvSpPr>
          <p:spPr bwMode="auto">
            <a:xfrm>
              <a:off x="14751050" y="3635375"/>
              <a:ext cx="68263" cy="6350"/>
            </a:xfrm>
            <a:custGeom>
              <a:avLst/>
              <a:gdLst>
                <a:gd name="T0" fmla="*/ 17 w 18"/>
                <a:gd name="T1" fmla="*/ 1 h 2"/>
                <a:gd name="T2" fmla="*/ 17 w 18"/>
                <a:gd name="T3" fmla="*/ 0 h 2"/>
                <a:gd name="T4" fmla="*/ 16 w 18"/>
                <a:gd name="T5" fmla="*/ 0 h 2"/>
                <a:gd name="T6" fmla="*/ 9 w 18"/>
                <a:gd name="T7" fmla="*/ 1 h 2"/>
                <a:gd name="T8" fmla="*/ 3 w 18"/>
                <a:gd name="T9" fmla="*/ 0 h 2"/>
                <a:gd name="T10" fmla="*/ 1 w 18"/>
                <a:gd name="T11" fmla="*/ 0 h 2"/>
                <a:gd name="T12" fmla="*/ 0 w 18"/>
                <a:gd name="T13" fmla="*/ 1 h 2"/>
                <a:gd name="T14" fmla="*/ 9 w 18"/>
                <a:gd name="T15" fmla="*/ 2 h 2"/>
                <a:gd name="T16" fmla="*/ 17 w 18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17" y="1"/>
                  </a:move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1"/>
                    <a:pt x="9" y="1"/>
                  </a:cubicBezTo>
                  <a:cubicBezTo>
                    <a:pt x="7" y="1"/>
                    <a:pt x="5" y="1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6" y="2"/>
                    <a:pt x="9" y="2"/>
                  </a:cubicBezTo>
                  <a:cubicBezTo>
                    <a:pt x="12" y="2"/>
                    <a:pt x="16" y="2"/>
                    <a:pt x="17" y="1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5" name="Freeform 71"/>
            <p:cNvSpPr>
              <a:spLocks/>
            </p:cNvSpPr>
            <p:nvPr/>
          </p:nvSpPr>
          <p:spPr bwMode="auto">
            <a:xfrm>
              <a:off x="13338175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1 h 3"/>
                <a:gd name="T6" fmla="*/ 18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6" name="Freeform 72"/>
            <p:cNvSpPr>
              <a:spLocks/>
            </p:cNvSpPr>
            <p:nvPr/>
          </p:nvSpPr>
          <p:spPr bwMode="auto">
            <a:xfrm>
              <a:off x="13431838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0 w 18"/>
                <a:gd name="T5" fmla="*/ 3 h 3"/>
                <a:gd name="T6" fmla="*/ 18 w 18"/>
                <a:gd name="T7" fmla="*/ 1 h 3"/>
                <a:gd name="T8" fmla="*/ 18 w 18"/>
                <a:gd name="T9" fmla="*/ 0 h 3"/>
                <a:gd name="T10" fmla="*/ 17 w 18"/>
                <a:gd name="T11" fmla="*/ 0 h 3"/>
                <a:gd name="T12" fmla="*/ 16 w 18"/>
                <a:gd name="T13" fmla="*/ 0 h 3"/>
                <a:gd name="T14" fmla="*/ 9 w 18"/>
                <a:gd name="T15" fmla="*/ 2 h 3"/>
                <a:gd name="T16" fmla="*/ 3 w 18"/>
                <a:gd name="T17" fmla="*/ 0 h 3"/>
                <a:gd name="T18" fmla="*/ 2 w 18"/>
                <a:gd name="T19" fmla="*/ 0 h 3"/>
                <a:gd name="T20" fmla="*/ 1 w 18"/>
                <a:gd name="T21" fmla="*/ 0 h 3"/>
                <a:gd name="T22" fmla="*/ 1 w 18"/>
                <a:gd name="T23" fmla="*/ 1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2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7" name="Freeform 73"/>
            <p:cNvSpPr>
              <a:spLocks/>
            </p:cNvSpPr>
            <p:nvPr/>
          </p:nvSpPr>
          <p:spPr bwMode="auto">
            <a:xfrm>
              <a:off x="13525500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1 h 3"/>
                <a:gd name="T6" fmla="*/ 18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8" name="Freeform 74"/>
            <p:cNvSpPr>
              <a:spLocks/>
            </p:cNvSpPr>
            <p:nvPr/>
          </p:nvSpPr>
          <p:spPr bwMode="auto">
            <a:xfrm>
              <a:off x="13619163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1 h 3"/>
                <a:gd name="T6" fmla="*/ 18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6" y="2"/>
                    <a:pt x="18" y="1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9" name="Freeform 75"/>
            <p:cNvSpPr>
              <a:spLocks/>
            </p:cNvSpPr>
            <p:nvPr/>
          </p:nvSpPr>
          <p:spPr bwMode="auto">
            <a:xfrm>
              <a:off x="13716000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1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0 w 18"/>
                <a:gd name="T17" fmla="*/ 0 h 3"/>
                <a:gd name="T18" fmla="*/ 0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1" y="3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2"/>
                    <a:pt x="9" y="2"/>
                  </a:cubicBezTo>
                  <a:cubicBezTo>
                    <a:pt x="6" y="2"/>
                    <a:pt x="3" y="1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0" name="Freeform 76"/>
            <p:cNvSpPr>
              <a:spLocks/>
            </p:cNvSpPr>
            <p:nvPr/>
          </p:nvSpPr>
          <p:spPr bwMode="auto">
            <a:xfrm>
              <a:off x="13806488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0 w 18"/>
                <a:gd name="T5" fmla="*/ 3 h 3"/>
                <a:gd name="T6" fmla="*/ 18 w 18"/>
                <a:gd name="T7" fmla="*/ 1 h 3"/>
                <a:gd name="T8" fmla="*/ 18 w 18"/>
                <a:gd name="T9" fmla="*/ 0 h 3"/>
                <a:gd name="T10" fmla="*/ 17 w 18"/>
                <a:gd name="T11" fmla="*/ 0 h 3"/>
                <a:gd name="T12" fmla="*/ 16 w 18"/>
                <a:gd name="T13" fmla="*/ 0 h 3"/>
                <a:gd name="T14" fmla="*/ 9 w 18"/>
                <a:gd name="T15" fmla="*/ 2 h 3"/>
                <a:gd name="T16" fmla="*/ 3 w 18"/>
                <a:gd name="T17" fmla="*/ 0 h 3"/>
                <a:gd name="T18" fmla="*/ 2 w 18"/>
                <a:gd name="T19" fmla="*/ 0 h 3"/>
                <a:gd name="T20" fmla="*/ 1 w 18"/>
                <a:gd name="T21" fmla="*/ 0 h 3"/>
                <a:gd name="T22" fmla="*/ 1 w 18"/>
                <a:gd name="T23" fmla="*/ 1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3" y="3"/>
                    <a:pt x="16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7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1" name="Freeform 77"/>
            <p:cNvSpPr>
              <a:spLocks/>
            </p:cNvSpPr>
            <p:nvPr/>
          </p:nvSpPr>
          <p:spPr bwMode="auto">
            <a:xfrm>
              <a:off x="13903325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1 h 3"/>
                <a:gd name="T6" fmla="*/ 18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1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1" y="2"/>
                    <a:pt x="9" y="2"/>
                  </a:cubicBezTo>
                  <a:cubicBezTo>
                    <a:pt x="6" y="2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2" name="Freeform 78"/>
            <p:cNvSpPr>
              <a:spLocks/>
            </p:cNvSpPr>
            <p:nvPr/>
          </p:nvSpPr>
          <p:spPr bwMode="auto">
            <a:xfrm>
              <a:off x="13996988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1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3" name="Freeform 79"/>
            <p:cNvSpPr>
              <a:spLocks/>
            </p:cNvSpPr>
            <p:nvPr/>
          </p:nvSpPr>
          <p:spPr bwMode="auto">
            <a:xfrm>
              <a:off x="14092238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1 h 3"/>
                <a:gd name="T6" fmla="*/ 17 w 18"/>
                <a:gd name="T7" fmla="*/ 0 h 3"/>
                <a:gd name="T8" fmla="*/ 17 w 18"/>
                <a:gd name="T9" fmla="*/ 0 h 3"/>
                <a:gd name="T10" fmla="*/ 16 w 18"/>
                <a:gd name="T11" fmla="*/ 0 h 3"/>
                <a:gd name="T12" fmla="*/ 9 w 18"/>
                <a:gd name="T13" fmla="*/ 2 h 3"/>
                <a:gd name="T14" fmla="*/ 3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6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1" y="2"/>
                    <a:pt x="9" y="2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4" name="Freeform 80"/>
            <p:cNvSpPr>
              <a:spLocks/>
            </p:cNvSpPr>
            <p:nvPr/>
          </p:nvSpPr>
          <p:spPr bwMode="auto">
            <a:xfrm>
              <a:off x="14185900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0 w 18"/>
                <a:gd name="T5" fmla="*/ 3 h 3"/>
                <a:gd name="T6" fmla="*/ 18 w 18"/>
                <a:gd name="T7" fmla="*/ 1 h 3"/>
                <a:gd name="T8" fmla="*/ 18 w 18"/>
                <a:gd name="T9" fmla="*/ 0 h 3"/>
                <a:gd name="T10" fmla="*/ 17 w 18"/>
                <a:gd name="T11" fmla="*/ 0 h 3"/>
                <a:gd name="T12" fmla="*/ 16 w 18"/>
                <a:gd name="T13" fmla="*/ 0 h 3"/>
                <a:gd name="T14" fmla="*/ 9 w 18"/>
                <a:gd name="T15" fmla="*/ 2 h 3"/>
                <a:gd name="T16" fmla="*/ 2 w 18"/>
                <a:gd name="T17" fmla="*/ 0 h 3"/>
                <a:gd name="T18" fmla="*/ 2 w 18"/>
                <a:gd name="T19" fmla="*/ 0 h 3"/>
                <a:gd name="T20" fmla="*/ 1 w 18"/>
                <a:gd name="T21" fmla="*/ 0 h 3"/>
                <a:gd name="T22" fmla="*/ 1 w 18"/>
                <a:gd name="T23" fmla="*/ 1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5" name="Freeform 81"/>
            <p:cNvSpPr>
              <a:spLocks/>
            </p:cNvSpPr>
            <p:nvPr/>
          </p:nvSpPr>
          <p:spPr bwMode="auto">
            <a:xfrm>
              <a:off x="14279563" y="3594100"/>
              <a:ext cx="71438" cy="11113"/>
            </a:xfrm>
            <a:custGeom>
              <a:avLst/>
              <a:gdLst>
                <a:gd name="T0" fmla="*/ 9 w 19"/>
                <a:gd name="T1" fmla="*/ 3 h 3"/>
                <a:gd name="T2" fmla="*/ 9 w 19"/>
                <a:gd name="T3" fmla="*/ 3 h 3"/>
                <a:gd name="T4" fmla="*/ 19 w 19"/>
                <a:gd name="T5" fmla="*/ 1 h 3"/>
                <a:gd name="T6" fmla="*/ 19 w 19"/>
                <a:gd name="T7" fmla="*/ 0 h 3"/>
                <a:gd name="T8" fmla="*/ 17 w 19"/>
                <a:gd name="T9" fmla="*/ 0 h 3"/>
                <a:gd name="T10" fmla="*/ 16 w 19"/>
                <a:gd name="T11" fmla="*/ 0 h 3"/>
                <a:gd name="T12" fmla="*/ 9 w 19"/>
                <a:gd name="T13" fmla="*/ 2 h 3"/>
                <a:gd name="T14" fmla="*/ 3 w 19"/>
                <a:gd name="T15" fmla="*/ 0 h 3"/>
                <a:gd name="T16" fmla="*/ 2 w 19"/>
                <a:gd name="T17" fmla="*/ 0 h 3"/>
                <a:gd name="T18" fmla="*/ 1 w 19"/>
                <a:gd name="T19" fmla="*/ 0 h 3"/>
                <a:gd name="T20" fmla="*/ 1 w 19"/>
                <a:gd name="T21" fmla="*/ 1 h 3"/>
                <a:gd name="T22" fmla="*/ 9 w 19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3" y="3"/>
                    <a:pt x="16" y="2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6" name="Freeform 82"/>
            <p:cNvSpPr>
              <a:spLocks/>
            </p:cNvSpPr>
            <p:nvPr/>
          </p:nvSpPr>
          <p:spPr bwMode="auto">
            <a:xfrm>
              <a:off x="14376400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1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2 w 18"/>
                <a:gd name="T17" fmla="*/ 0 h 3"/>
                <a:gd name="T18" fmla="*/ 1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7" name="Freeform 83"/>
            <p:cNvSpPr>
              <a:spLocks/>
            </p:cNvSpPr>
            <p:nvPr/>
          </p:nvSpPr>
          <p:spPr bwMode="auto">
            <a:xfrm>
              <a:off x="14470063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7 w 18"/>
                <a:gd name="T5" fmla="*/ 1 h 3"/>
                <a:gd name="T6" fmla="*/ 17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1 w 18"/>
                <a:gd name="T17" fmla="*/ 0 h 3"/>
                <a:gd name="T18" fmla="*/ 0 w 18"/>
                <a:gd name="T19" fmla="*/ 0 h 3"/>
                <a:gd name="T20" fmla="*/ 0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1" y="3"/>
                    <a:pt x="15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1" y="2"/>
                    <a:pt x="9" y="2"/>
                  </a:cubicBezTo>
                  <a:cubicBezTo>
                    <a:pt x="6" y="2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8" name="Freeform 84"/>
            <p:cNvSpPr>
              <a:spLocks/>
            </p:cNvSpPr>
            <p:nvPr/>
          </p:nvSpPr>
          <p:spPr bwMode="auto">
            <a:xfrm>
              <a:off x="14560550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0 w 18"/>
                <a:gd name="T5" fmla="*/ 3 h 3"/>
                <a:gd name="T6" fmla="*/ 18 w 18"/>
                <a:gd name="T7" fmla="*/ 1 h 3"/>
                <a:gd name="T8" fmla="*/ 18 w 18"/>
                <a:gd name="T9" fmla="*/ 0 h 3"/>
                <a:gd name="T10" fmla="*/ 18 w 18"/>
                <a:gd name="T11" fmla="*/ 0 h 3"/>
                <a:gd name="T12" fmla="*/ 16 w 18"/>
                <a:gd name="T13" fmla="*/ 0 h 3"/>
                <a:gd name="T14" fmla="*/ 9 w 18"/>
                <a:gd name="T15" fmla="*/ 2 h 3"/>
                <a:gd name="T16" fmla="*/ 3 w 18"/>
                <a:gd name="T17" fmla="*/ 0 h 3"/>
                <a:gd name="T18" fmla="*/ 2 w 18"/>
                <a:gd name="T19" fmla="*/ 0 h 3"/>
                <a:gd name="T20" fmla="*/ 1 w 18"/>
                <a:gd name="T21" fmla="*/ 0 h 3"/>
                <a:gd name="T22" fmla="*/ 1 w 18"/>
                <a:gd name="T23" fmla="*/ 1 h 3"/>
                <a:gd name="T24" fmla="*/ 9 w 18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3" y="3"/>
                    <a:pt x="16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5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7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9" name="Freeform 85"/>
            <p:cNvSpPr>
              <a:spLocks/>
            </p:cNvSpPr>
            <p:nvPr/>
          </p:nvSpPr>
          <p:spPr bwMode="auto">
            <a:xfrm>
              <a:off x="14657388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9 w 18"/>
                <a:gd name="T3" fmla="*/ 3 h 3"/>
                <a:gd name="T4" fmla="*/ 18 w 18"/>
                <a:gd name="T5" fmla="*/ 1 h 3"/>
                <a:gd name="T6" fmla="*/ 18 w 18"/>
                <a:gd name="T7" fmla="*/ 0 h 3"/>
                <a:gd name="T8" fmla="*/ 16 w 18"/>
                <a:gd name="T9" fmla="*/ 0 h 3"/>
                <a:gd name="T10" fmla="*/ 15 w 18"/>
                <a:gd name="T11" fmla="*/ 0 h 3"/>
                <a:gd name="T12" fmla="*/ 9 w 18"/>
                <a:gd name="T13" fmla="*/ 2 h 3"/>
                <a:gd name="T14" fmla="*/ 2 w 18"/>
                <a:gd name="T15" fmla="*/ 0 h 3"/>
                <a:gd name="T16" fmla="*/ 1 w 18"/>
                <a:gd name="T17" fmla="*/ 0 h 3"/>
                <a:gd name="T18" fmla="*/ 1 w 18"/>
                <a:gd name="T19" fmla="*/ 0 h 3"/>
                <a:gd name="T20" fmla="*/ 1 w 18"/>
                <a:gd name="T21" fmla="*/ 1 h 3"/>
                <a:gd name="T22" fmla="*/ 9 w 18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12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5" y="0"/>
                  </a:cubicBezTo>
                  <a:cubicBezTo>
                    <a:pt x="13" y="1"/>
                    <a:pt x="12" y="2"/>
                    <a:pt x="9" y="2"/>
                  </a:cubicBezTo>
                  <a:cubicBezTo>
                    <a:pt x="6" y="2"/>
                    <a:pt x="4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0" name="Freeform 86"/>
            <p:cNvSpPr>
              <a:spLocks/>
            </p:cNvSpPr>
            <p:nvPr/>
          </p:nvSpPr>
          <p:spPr bwMode="auto">
            <a:xfrm>
              <a:off x="14751050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17 w 18"/>
                <a:gd name="T3" fmla="*/ 1 h 3"/>
                <a:gd name="T4" fmla="*/ 17 w 18"/>
                <a:gd name="T5" fmla="*/ 0 h 3"/>
                <a:gd name="T6" fmla="*/ 16 w 18"/>
                <a:gd name="T7" fmla="*/ 0 h 3"/>
                <a:gd name="T8" fmla="*/ 9 w 18"/>
                <a:gd name="T9" fmla="*/ 2 h 3"/>
                <a:gd name="T10" fmla="*/ 3 w 18"/>
                <a:gd name="T11" fmla="*/ 0 h 3"/>
                <a:gd name="T12" fmla="*/ 1 w 18"/>
                <a:gd name="T13" fmla="*/ 0 h 3"/>
                <a:gd name="T14" fmla="*/ 0 w 18"/>
                <a:gd name="T15" fmla="*/ 1 h 3"/>
                <a:gd name="T16" fmla="*/ 9 w 18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12" y="3"/>
                    <a:pt x="16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1" name="Freeform 87"/>
            <p:cNvSpPr>
              <a:spLocks/>
            </p:cNvSpPr>
            <p:nvPr/>
          </p:nvSpPr>
          <p:spPr bwMode="auto">
            <a:xfrm>
              <a:off x="14849475" y="3594100"/>
              <a:ext cx="63500" cy="11113"/>
            </a:xfrm>
            <a:custGeom>
              <a:avLst/>
              <a:gdLst>
                <a:gd name="T0" fmla="*/ 9 w 17"/>
                <a:gd name="T1" fmla="*/ 3 h 3"/>
                <a:gd name="T2" fmla="*/ 17 w 17"/>
                <a:gd name="T3" fmla="*/ 1 h 3"/>
                <a:gd name="T4" fmla="*/ 17 w 17"/>
                <a:gd name="T5" fmla="*/ 0 h 3"/>
                <a:gd name="T6" fmla="*/ 15 w 17"/>
                <a:gd name="T7" fmla="*/ 0 h 3"/>
                <a:gd name="T8" fmla="*/ 9 w 17"/>
                <a:gd name="T9" fmla="*/ 2 h 3"/>
                <a:gd name="T10" fmla="*/ 1 w 17"/>
                <a:gd name="T11" fmla="*/ 0 h 3"/>
                <a:gd name="T12" fmla="*/ 0 w 17"/>
                <a:gd name="T13" fmla="*/ 0 h 3"/>
                <a:gd name="T14" fmla="*/ 0 w 17"/>
                <a:gd name="T15" fmla="*/ 1 h 3"/>
                <a:gd name="T16" fmla="*/ 9 w 17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">
                  <a:moveTo>
                    <a:pt x="9" y="3"/>
                  </a:moveTo>
                  <a:cubicBezTo>
                    <a:pt x="11" y="3"/>
                    <a:pt x="14" y="2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1"/>
                    <a:pt x="10" y="2"/>
                    <a:pt x="9" y="2"/>
                  </a:cubicBezTo>
                  <a:cubicBezTo>
                    <a:pt x="6" y="2"/>
                    <a:pt x="3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2" name="Freeform 88"/>
            <p:cNvSpPr>
              <a:spLocks/>
            </p:cNvSpPr>
            <p:nvPr/>
          </p:nvSpPr>
          <p:spPr bwMode="auto">
            <a:xfrm>
              <a:off x="14938375" y="3594100"/>
              <a:ext cx="68263" cy="11113"/>
            </a:xfrm>
            <a:custGeom>
              <a:avLst/>
              <a:gdLst>
                <a:gd name="T0" fmla="*/ 9 w 18"/>
                <a:gd name="T1" fmla="*/ 3 h 3"/>
                <a:gd name="T2" fmla="*/ 18 w 18"/>
                <a:gd name="T3" fmla="*/ 1 h 3"/>
                <a:gd name="T4" fmla="*/ 18 w 18"/>
                <a:gd name="T5" fmla="*/ 0 h 3"/>
                <a:gd name="T6" fmla="*/ 15 w 18"/>
                <a:gd name="T7" fmla="*/ 0 h 3"/>
                <a:gd name="T8" fmla="*/ 9 w 18"/>
                <a:gd name="T9" fmla="*/ 2 h 3"/>
                <a:gd name="T10" fmla="*/ 3 w 18"/>
                <a:gd name="T11" fmla="*/ 0 h 3"/>
                <a:gd name="T12" fmla="*/ 1 w 18"/>
                <a:gd name="T13" fmla="*/ 0 h 3"/>
                <a:gd name="T14" fmla="*/ 1 w 18"/>
                <a:gd name="T15" fmla="*/ 1 h 3"/>
                <a:gd name="T16" fmla="*/ 9 w 18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13" y="3"/>
                    <a:pt x="15" y="2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4" y="1"/>
                    <a:pt x="3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3" name="Freeform 89"/>
            <p:cNvSpPr>
              <a:spLocks/>
            </p:cNvSpPr>
            <p:nvPr/>
          </p:nvSpPr>
          <p:spPr bwMode="auto">
            <a:xfrm>
              <a:off x="15033625" y="3594100"/>
              <a:ext cx="66675" cy="11113"/>
            </a:xfrm>
            <a:custGeom>
              <a:avLst/>
              <a:gdLst>
                <a:gd name="T0" fmla="*/ 9 w 18"/>
                <a:gd name="T1" fmla="*/ 3 h 3"/>
                <a:gd name="T2" fmla="*/ 17 w 18"/>
                <a:gd name="T3" fmla="*/ 1 h 3"/>
                <a:gd name="T4" fmla="*/ 17 w 18"/>
                <a:gd name="T5" fmla="*/ 0 h 3"/>
                <a:gd name="T6" fmla="*/ 16 w 18"/>
                <a:gd name="T7" fmla="*/ 0 h 3"/>
                <a:gd name="T8" fmla="*/ 9 w 18"/>
                <a:gd name="T9" fmla="*/ 2 h 3"/>
                <a:gd name="T10" fmla="*/ 3 w 18"/>
                <a:gd name="T11" fmla="*/ 0 h 3"/>
                <a:gd name="T12" fmla="*/ 1 w 18"/>
                <a:gd name="T13" fmla="*/ 0 h 3"/>
                <a:gd name="T14" fmla="*/ 1 w 18"/>
                <a:gd name="T15" fmla="*/ 1 h 3"/>
                <a:gd name="T16" fmla="*/ 9 w 18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">
                  <a:moveTo>
                    <a:pt x="9" y="3"/>
                  </a:moveTo>
                  <a:cubicBezTo>
                    <a:pt x="13" y="3"/>
                    <a:pt x="16" y="2"/>
                    <a:pt x="17" y="1"/>
                  </a:cubicBezTo>
                  <a:cubicBezTo>
                    <a:pt x="18" y="1"/>
                    <a:pt x="18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4" y="1"/>
                    <a:pt x="12" y="2"/>
                    <a:pt x="9" y="2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3" y="2"/>
                    <a:pt x="6" y="3"/>
                    <a:pt x="9" y="3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34" name="Freeform 90"/>
            <p:cNvSpPr>
              <a:spLocks noEditPoints="1"/>
            </p:cNvSpPr>
            <p:nvPr/>
          </p:nvSpPr>
          <p:spPr bwMode="auto">
            <a:xfrm>
              <a:off x="9490075" y="2936875"/>
              <a:ext cx="7889875" cy="1717675"/>
            </a:xfrm>
            <a:custGeom>
              <a:avLst/>
              <a:gdLst>
                <a:gd name="T0" fmla="*/ 2018 w 2104"/>
                <a:gd name="T1" fmla="*/ 142 h 458"/>
                <a:gd name="T2" fmla="*/ 1964 w 2104"/>
                <a:gd name="T3" fmla="*/ 166 h 458"/>
                <a:gd name="T4" fmla="*/ 1941 w 2104"/>
                <a:gd name="T5" fmla="*/ 87 h 458"/>
                <a:gd name="T6" fmla="*/ 1925 w 2104"/>
                <a:gd name="T7" fmla="*/ 88 h 458"/>
                <a:gd name="T8" fmla="*/ 1857 w 2104"/>
                <a:gd name="T9" fmla="*/ 136 h 458"/>
                <a:gd name="T10" fmla="*/ 1774 w 2104"/>
                <a:gd name="T11" fmla="*/ 147 h 458"/>
                <a:gd name="T12" fmla="*/ 1723 w 2104"/>
                <a:gd name="T13" fmla="*/ 124 h 458"/>
                <a:gd name="T14" fmla="*/ 1691 w 2104"/>
                <a:gd name="T15" fmla="*/ 160 h 458"/>
                <a:gd name="T16" fmla="*/ 1626 w 2104"/>
                <a:gd name="T17" fmla="*/ 152 h 458"/>
                <a:gd name="T18" fmla="*/ 1601 w 2104"/>
                <a:gd name="T19" fmla="*/ 133 h 458"/>
                <a:gd name="T20" fmla="*/ 1585 w 2104"/>
                <a:gd name="T21" fmla="*/ 149 h 458"/>
                <a:gd name="T22" fmla="*/ 1480 w 2104"/>
                <a:gd name="T23" fmla="*/ 174 h 458"/>
                <a:gd name="T24" fmla="*/ 1445 w 2104"/>
                <a:gd name="T25" fmla="*/ 179 h 458"/>
                <a:gd name="T26" fmla="*/ 1411 w 2104"/>
                <a:gd name="T27" fmla="*/ 191 h 458"/>
                <a:gd name="T28" fmla="*/ 1027 w 2104"/>
                <a:gd name="T29" fmla="*/ 190 h 458"/>
                <a:gd name="T30" fmla="*/ 980 w 2104"/>
                <a:gd name="T31" fmla="*/ 180 h 458"/>
                <a:gd name="T32" fmla="*/ 901 w 2104"/>
                <a:gd name="T33" fmla="*/ 150 h 458"/>
                <a:gd name="T34" fmla="*/ 900 w 2104"/>
                <a:gd name="T35" fmla="*/ 148 h 458"/>
                <a:gd name="T36" fmla="*/ 887 w 2104"/>
                <a:gd name="T37" fmla="*/ 146 h 458"/>
                <a:gd name="T38" fmla="*/ 869 w 2104"/>
                <a:gd name="T39" fmla="*/ 153 h 458"/>
                <a:gd name="T40" fmla="*/ 779 w 2104"/>
                <a:gd name="T41" fmla="*/ 134 h 458"/>
                <a:gd name="T42" fmla="*/ 682 w 2104"/>
                <a:gd name="T43" fmla="*/ 149 h 458"/>
                <a:gd name="T44" fmla="*/ 667 w 2104"/>
                <a:gd name="T45" fmla="*/ 135 h 458"/>
                <a:gd name="T46" fmla="*/ 626 w 2104"/>
                <a:gd name="T47" fmla="*/ 141 h 458"/>
                <a:gd name="T48" fmla="*/ 598 w 2104"/>
                <a:gd name="T49" fmla="*/ 167 h 458"/>
                <a:gd name="T50" fmla="*/ 568 w 2104"/>
                <a:gd name="T51" fmla="*/ 166 h 458"/>
                <a:gd name="T52" fmla="*/ 547 w 2104"/>
                <a:gd name="T53" fmla="*/ 153 h 458"/>
                <a:gd name="T54" fmla="*/ 509 w 2104"/>
                <a:gd name="T55" fmla="*/ 149 h 458"/>
                <a:gd name="T56" fmla="*/ 477 w 2104"/>
                <a:gd name="T57" fmla="*/ 165 h 458"/>
                <a:gd name="T58" fmla="*/ 2104 w 2104"/>
                <a:gd name="T59" fmla="*/ 174 h 458"/>
                <a:gd name="T60" fmla="*/ 1895 w 2104"/>
                <a:gd name="T61" fmla="*/ 139 h 458"/>
                <a:gd name="T62" fmla="*/ 1873 w 2104"/>
                <a:gd name="T63" fmla="*/ 139 h 458"/>
                <a:gd name="T64" fmla="*/ 1844 w 2104"/>
                <a:gd name="T65" fmla="*/ 151 h 458"/>
                <a:gd name="T66" fmla="*/ 1842 w 2104"/>
                <a:gd name="T67" fmla="*/ 158 h 458"/>
                <a:gd name="T68" fmla="*/ 1842 w 2104"/>
                <a:gd name="T69" fmla="*/ 166 h 458"/>
                <a:gd name="T70" fmla="*/ 1824 w 2104"/>
                <a:gd name="T71" fmla="*/ 164 h 458"/>
                <a:gd name="T72" fmla="*/ 1827 w 2104"/>
                <a:gd name="T73" fmla="*/ 166 h 458"/>
                <a:gd name="T74" fmla="*/ 1815 w 2104"/>
                <a:gd name="T75" fmla="*/ 148 h 458"/>
                <a:gd name="T76" fmla="*/ 1799 w 2104"/>
                <a:gd name="T77" fmla="*/ 161 h 458"/>
                <a:gd name="T78" fmla="*/ 1804 w 2104"/>
                <a:gd name="T79" fmla="*/ 164 h 458"/>
                <a:gd name="T80" fmla="*/ 1786 w 2104"/>
                <a:gd name="T81" fmla="*/ 159 h 458"/>
                <a:gd name="T82" fmla="*/ 1793 w 2104"/>
                <a:gd name="T83" fmla="*/ 166 h 458"/>
                <a:gd name="T84" fmla="*/ 1780 w 2104"/>
                <a:gd name="T85" fmla="*/ 166 h 458"/>
                <a:gd name="T86" fmla="*/ 1613 w 2104"/>
                <a:gd name="T87" fmla="*/ 146 h 458"/>
                <a:gd name="T88" fmla="*/ 1600 w 2104"/>
                <a:gd name="T89" fmla="*/ 150 h 458"/>
                <a:gd name="T90" fmla="*/ 1602 w 2104"/>
                <a:gd name="T91" fmla="*/ 142 h 458"/>
                <a:gd name="T92" fmla="*/ 1600 w 2104"/>
                <a:gd name="T93" fmla="*/ 141 h 458"/>
                <a:gd name="T94" fmla="*/ 1598 w 2104"/>
                <a:gd name="T95" fmla="*/ 140 h 458"/>
                <a:gd name="T96" fmla="*/ 900 w 2104"/>
                <a:gd name="T97" fmla="*/ 167 h 458"/>
                <a:gd name="T98" fmla="*/ 899 w 2104"/>
                <a:gd name="T99" fmla="*/ 150 h 458"/>
                <a:gd name="T100" fmla="*/ 894 w 2104"/>
                <a:gd name="T101" fmla="*/ 153 h 458"/>
                <a:gd name="T102" fmla="*/ 893 w 2104"/>
                <a:gd name="T103" fmla="*/ 167 h 458"/>
                <a:gd name="T104" fmla="*/ 691 w 2104"/>
                <a:gd name="T105" fmla="*/ 167 h 458"/>
                <a:gd name="T106" fmla="*/ 646 w 2104"/>
                <a:gd name="T107" fmla="*/ 142 h 458"/>
                <a:gd name="T108" fmla="*/ 650 w 2104"/>
                <a:gd name="T109" fmla="*/ 149 h 458"/>
                <a:gd name="T110" fmla="*/ 450 w 2104"/>
                <a:gd name="T111" fmla="*/ 311 h 458"/>
                <a:gd name="T112" fmla="*/ 467 w 2104"/>
                <a:gd name="T113" fmla="*/ 177 h 458"/>
                <a:gd name="T114" fmla="*/ 990 w 2104"/>
                <a:gd name="T115" fmla="*/ 190 h 458"/>
                <a:gd name="T116" fmla="*/ 1408 w 2104"/>
                <a:gd name="T117" fmla="*/ 201 h 458"/>
                <a:gd name="T118" fmla="*/ 1502 w 2104"/>
                <a:gd name="T119" fmla="*/ 177 h 458"/>
                <a:gd name="T120" fmla="*/ 2088 w 2104"/>
                <a:gd name="T121" fmla="*/ 311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04" h="458">
                  <a:moveTo>
                    <a:pt x="2097" y="167"/>
                  </a:moveTo>
                  <a:cubicBezTo>
                    <a:pt x="2064" y="167"/>
                    <a:pt x="2064" y="167"/>
                    <a:pt x="2064" y="167"/>
                  </a:cubicBezTo>
                  <a:cubicBezTo>
                    <a:pt x="2061" y="164"/>
                    <a:pt x="2058" y="162"/>
                    <a:pt x="2054" y="160"/>
                  </a:cubicBezTo>
                  <a:cubicBezTo>
                    <a:pt x="2054" y="160"/>
                    <a:pt x="2054" y="159"/>
                    <a:pt x="2053" y="159"/>
                  </a:cubicBezTo>
                  <a:cubicBezTo>
                    <a:pt x="2048" y="159"/>
                    <a:pt x="2042" y="159"/>
                    <a:pt x="2037" y="159"/>
                  </a:cubicBezTo>
                  <a:cubicBezTo>
                    <a:pt x="2037" y="152"/>
                    <a:pt x="2037" y="152"/>
                    <a:pt x="2037" y="152"/>
                  </a:cubicBezTo>
                  <a:cubicBezTo>
                    <a:pt x="2037" y="150"/>
                    <a:pt x="2035" y="149"/>
                    <a:pt x="2033" y="149"/>
                  </a:cubicBezTo>
                  <a:cubicBezTo>
                    <a:pt x="2027" y="149"/>
                    <a:pt x="2027" y="149"/>
                    <a:pt x="2027" y="149"/>
                  </a:cubicBezTo>
                  <a:cubicBezTo>
                    <a:pt x="2027" y="147"/>
                    <a:pt x="2027" y="147"/>
                    <a:pt x="2027" y="147"/>
                  </a:cubicBezTo>
                  <a:cubicBezTo>
                    <a:pt x="2018" y="142"/>
                    <a:pt x="2018" y="142"/>
                    <a:pt x="2018" y="142"/>
                  </a:cubicBezTo>
                  <a:cubicBezTo>
                    <a:pt x="2017" y="141"/>
                    <a:pt x="2017" y="141"/>
                    <a:pt x="2017" y="141"/>
                  </a:cubicBezTo>
                  <a:cubicBezTo>
                    <a:pt x="2017" y="147"/>
                    <a:pt x="2017" y="147"/>
                    <a:pt x="2017" y="147"/>
                  </a:cubicBezTo>
                  <a:cubicBezTo>
                    <a:pt x="2008" y="142"/>
                    <a:pt x="2008" y="142"/>
                    <a:pt x="2008" y="142"/>
                  </a:cubicBezTo>
                  <a:cubicBezTo>
                    <a:pt x="2007" y="141"/>
                    <a:pt x="2007" y="141"/>
                    <a:pt x="2007" y="141"/>
                  </a:cubicBezTo>
                  <a:cubicBezTo>
                    <a:pt x="2007" y="147"/>
                    <a:pt x="2007" y="147"/>
                    <a:pt x="2007" y="147"/>
                  </a:cubicBezTo>
                  <a:cubicBezTo>
                    <a:pt x="1999" y="142"/>
                    <a:pt x="1999" y="142"/>
                    <a:pt x="1999" y="142"/>
                  </a:cubicBezTo>
                  <a:cubicBezTo>
                    <a:pt x="1999" y="132"/>
                    <a:pt x="1999" y="132"/>
                    <a:pt x="1999" y="132"/>
                  </a:cubicBezTo>
                  <a:cubicBezTo>
                    <a:pt x="1969" y="132"/>
                    <a:pt x="1969" y="132"/>
                    <a:pt x="1969" y="132"/>
                  </a:cubicBezTo>
                  <a:cubicBezTo>
                    <a:pt x="1969" y="166"/>
                    <a:pt x="1969" y="166"/>
                    <a:pt x="1969" y="166"/>
                  </a:cubicBezTo>
                  <a:cubicBezTo>
                    <a:pt x="1964" y="166"/>
                    <a:pt x="1964" y="166"/>
                    <a:pt x="1964" y="166"/>
                  </a:cubicBezTo>
                  <a:cubicBezTo>
                    <a:pt x="1964" y="165"/>
                    <a:pt x="1964" y="164"/>
                    <a:pt x="1964" y="163"/>
                  </a:cubicBezTo>
                  <a:cubicBezTo>
                    <a:pt x="1964" y="144"/>
                    <a:pt x="1964" y="144"/>
                    <a:pt x="1964" y="144"/>
                  </a:cubicBezTo>
                  <a:cubicBezTo>
                    <a:pt x="1964" y="144"/>
                    <a:pt x="1964" y="144"/>
                    <a:pt x="1964" y="144"/>
                  </a:cubicBezTo>
                  <a:cubicBezTo>
                    <a:pt x="1961" y="144"/>
                    <a:pt x="1957" y="144"/>
                    <a:pt x="1954" y="144"/>
                  </a:cubicBezTo>
                  <a:cubicBezTo>
                    <a:pt x="1954" y="127"/>
                    <a:pt x="1954" y="110"/>
                    <a:pt x="1954" y="93"/>
                  </a:cubicBezTo>
                  <a:cubicBezTo>
                    <a:pt x="1954" y="92"/>
                    <a:pt x="1954" y="91"/>
                    <a:pt x="1954" y="90"/>
                  </a:cubicBezTo>
                  <a:cubicBezTo>
                    <a:pt x="1954" y="89"/>
                    <a:pt x="1953" y="89"/>
                    <a:pt x="1953" y="88"/>
                  </a:cubicBezTo>
                  <a:cubicBezTo>
                    <a:pt x="1952" y="88"/>
                    <a:pt x="1952" y="88"/>
                    <a:pt x="1952" y="88"/>
                  </a:cubicBezTo>
                  <a:cubicBezTo>
                    <a:pt x="1951" y="88"/>
                    <a:pt x="1950" y="87"/>
                    <a:pt x="1949" y="87"/>
                  </a:cubicBezTo>
                  <a:cubicBezTo>
                    <a:pt x="1941" y="87"/>
                    <a:pt x="1941" y="87"/>
                    <a:pt x="1941" y="87"/>
                  </a:cubicBezTo>
                  <a:cubicBezTo>
                    <a:pt x="1940" y="87"/>
                    <a:pt x="1939" y="88"/>
                    <a:pt x="1938" y="88"/>
                  </a:cubicBezTo>
                  <a:cubicBezTo>
                    <a:pt x="1937" y="88"/>
                    <a:pt x="1937" y="88"/>
                    <a:pt x="1937" y="88"/>
                  </a:cubicBezTo>
                  <a:cubicBezTo>
                    <a:pt x="1937" y="88"/>
                    <a:pt x="1936" y="89"/>
                    <a:pt x="1936" y="90"/>
                  </a:cubicBezTo>
                  <a:cubicBezTo>
                    <a:pt x="1936" y="90"/>
                    <a:pt x="1936" y="91"/>
                    <a:pt x="1936" y="91"/>
                  </a:cubicBezTo>
                  <a:cubicBezTo>
                    <a:pt x="1936" y="108"/>
                    <a:pt x="1936" y="126"/>
                    <a:pt x="1936" y="144"/>
                  </a:cubicBezTo>
                  <a:cubicBezTo>
                    <a:pt x="1926" y="144"/>
                    <a:pt x="1926" y="144"/>
                    <a:pt x="1926" y="144"/>
                  </a:cubicBezTo>
                  <a:cubicBezTo>
                    <a:pt x="1926" y="127"/>
                    <a:pt x="1926" y="110"/>
                    <a:pt x="1926" y="93"/>
                  </a:cubicBezTo>
                  <a:cubicBezTo>
                    <a:pt x="1926" y="92"/>
                    <a:pt x="1926" y="91"/>
                    <a:pt x="1926" y="90"/>
                  </a:cubicBezTo>
                  <a:cubicBezTo>
                    <a:pt x="1926" y="89"/>
                    <a:pt x="1926" y="89"/>
                    <a:pt x="1926" y="88"/>
                  </a:cubicBezTo>
                  <a:cubicBezTo>
                    <a:pt x="1925" y="88"/>
                    <a:pt x="1925" y="88"/>
                    <a:pt x="1925" y="88"/>
                  </a:cubicBezTo>
                  <a:cubicBezTo>
                    <a:pt x="1924" y="88"/>
                    <a:pt x="1923" y="87"/>
                    <a:pt x="1922" y="87"/>
                  </a:cubicBezTo>
                  <a:cubicBezTo>
                    <a:pt x="1914" y="87"/>
                    <a:pt x="1914" y="87"/>
                    <a:pt x="1914" y="87"/>
                  </a:cubicBezTo>
                  <a:cubicBezTo>
                    <a:pt x="1913" y="87"/>
                    <a:pt x="1912" y="88"/>
                    <a:pt x="1911" y="88"/>
                  </a:cubicBezTo>
                  <a:cubicBezTo>
                    <a:pt x="1910" y="88"/>
                    <a:pt x="1910" y="88"/>
                    <a:pt x="1910" y="88"/>
                  </a:cubicBezTo>
                  <a:cubicBezTo>
                    <a:pt x="1910" y="88"/>
                    <a:pt x="1909" y="89"/>
                    <a:pt x="1909" y="90"/>
                  </a:cubicBezTo>
                  <a:cubicBezTo>
                    <a:pt x="1909" y="90"/>
                    <a:pt x="1909" y="91"/>
                    <a:pt x="1909" y="91"/>
                  </a:cubicBezTo>
                  <a:cubicBezTo>
                    <a:pt x="1909" y="108"/>
                    <a:pt x="1909" y="126"/>
                    <a:pt x="1909" y="144"/>
                  </a:cubicBezTo>
                  <a:cubicBezTo>
                    <a:pt x="1905" y="144"/>
                    <a:pt x="1905" y="144"/>
                    <a:pt x="1905" y="144"/>
                  </a:cubicBezTo>
                  <a:cubicBezTo>
                    <a:pt x="1905" y="136"/>
                    <a:pt x="1905" y="136"/>
                    <a:pt x="1905" y="136"/>
                  </a:cubicBezTo>
                  <a:cubicBezTo>
                    <a:pt x="1857" y="136"/>
                    <a:pt x="1857" y="136"/>
                    <a:pt x="1857" y="136"/>
                  </a:cubicBezTo>
                  <a:cubicBezTo>
                    <a:pt x="1857" y="144"/>
                    <a:pt x="1857" y="144"/>
                    <a:pt x="1857" y="144"/>
                  </a:cubicBezTo>
                  <a:cubicBezTo>
                    <a:pt x="1855" y="144"/>
                    <a:pt x="1853" y="144"/>
                    <a:pt x="1851" y="144"/>
                  </a:cubicBezTo>
                  <a:cubicBezTo>
                    <a:pt x="1851" y="146"/>
                    <a:pt x="1851" y="146"/>
                    <a:pt x="1851" y="146"/>
                  </a:cubicBezTo>
                  <a:cubicBezTo>
                    <a:pt x="1848" y="146"/>
                    <a:pt x="1846" y="146"/>
                    <a:pt x="1844" y="146"/>
                  </a:cubicBezTo>
                  <a:cubicBezTo>
                    <a:pt x="1842" y="140"/>
                    <a:pt x="1836" y="136"/>
                    <a:pt x="1829" y="136"/>
                  </a:cubicBezTo>
                  <a:cubicBezTo>
                    <a:pt x="1823" y="136"/>
                    <a:pt x="1817" y="140"/>
                    <a:pt x="1815" y="146"/>
                  </a:cubicBezTo>
                  <a:cubicBezTo>
                    <a:pt x="1812" y="146"/>
                    <a:pt x="1812" y="146"/>
                    <a:pt x="1812" y="146"/>
                  </a:cubicBezTo>
                  <a:cubicBezTo>
                    <a:pt x="1810" y="140"/>
                    <a:pt x="1804" y="136"/>
                    <a:pt x="1797" y="136"/>
                  </a:cubicBezTo>
                  <a:cubicBezTo>
                    <a:pt x="1790" y="136"/>
                    <a:pt x="1784" y="141"/>
                    <a:pt x="1783" y="147"/>
                  </a:cubicBezTo>
                  <a:cubicBezTo>
                    <a:pt x="1774" y="147"/>
                    <a:pt x="1774" y="147"/>
                    <a:pt x="1774" y="147"/>
                  </a:cubicBezTo>
                  <a:cubicBezTo>
                    <a:pt x="1772" y="147"/>
                    <a:pt x="1770" y="148"/>
                    <a:pt x="1770" y="150"/>
                  </a:cubicBezTo>
                  <a:cubicBezTo>
                    <a:pt x="1770" y="156"/>
                    <a:pt x="1770" y="156"/>
                    <a:pt x="1770" y="156"/>
                  </a:cubicBezTo>
                  <a:cubicBezTo>
                    <a:pt x="1766" y="156"/>
                    <a:pt x="1763" y="160"/>
                    <a:pt x="1763" y="164"/>
                  </a:cubicBezTo>
                  <a:cubicBezTo>
                    <a:pt x="1763" y="166"/>
                    <a:pt x="1763" y="166"/>
                    <a:pt x="1763" y="166"/>
                  </a:cubicBezTo>
                  <a:cubicBezTo>
                    <a:pt x="1753" y="166"/>
                    <a:pt x="1753" y="166"/>
                    <a:pt x="1753" y="166"/>
                  </a:cubicBezTo>
                  <a:cubicBezTo>
                    <a:pt x="1753" y="124"/>
                    <a:pt x="1753" y="124"/>
                    <a:pt x="1753" y="124"/>
                  </a:cubicBezTo>
                  <a:cubicBezTo>
                    <a:pt x="1746" y="124"/>
                    <a:pt x="1746" y="124"/>
                    <a:pt x="1746" y="124"/>
                  </a:cubicBezTo>
                  <a:cubicBezTo>
                    <a:pt x="1746" y="121"/>
                    <a:pt x="1746" y="121"/>
                    <a:pt x="1746" y="121"/>
                  </a:cubicBezTo>
                  <a:cubicBezTo>
                    <a:pt x="1723" y="120"/>
                    <a:pt x="1723" y="120"/>
                    <a:pt x="1723" y="120"/>
                  </a:cubicBezTo>
                  <a:cubicBezTo>
                    <a:pt x="1723" y="124"/>
                    <a:pt x="1723" y="124"/>
                    <a:pt x="1723" y="124"/>
                  </a:cubicBezTo>
                  <a:cubicBezTo>
                    <a:pt x="1716" y="124"/>
                    <a:pt x="1716" y="124"/>
                    <a:pt x="1716" y="124"/>
                  </a:cubicBezTo>
                  <a:cubicBezTo>
                    <a:pt x="1716" y="157"/>
                    <a:pt x="1716" y="157"/>
                    <a:pt x="1716" y="157"/>
                  </a:cubicBezTo>
                  <a:cubicBezTo>
                    <a:pt x="1705" y="157"/>
                    <a:pt x="1705" y="157"/>
                    <a:pt x="1705" y="157"/>
                  </a:cubicBezTo>
                  <a:cubicBezTo>
                    <a:pt x="1705" y="160"/>
                    <a:pt x="1705" y="160"/>
                    <a:pt x="1705" y="160"/>
                  </a:cubicBezTo>
                  <a:cubicBezTo>
                    <a:pt x="1700" y="160"/>
                    <a:pt x="1700" y="160"/>
                    <a:pt x="1700" y="160"/>
                  </a:cubicBezTo>
                  <a:cubicBezTo>
                    <a:pt x="1700" y="146"/>
                    <a:pt x="1700" y="146"/>
                    <a:pt x="1700" y="146"/>
                  </a:cubicBezTo>
                  <a:cubicBezTo>
                    <a:pt x="1698" y="146"/>
                    <a:pt x="1698" y="146"/>
                    <a:pt x="1698" y="146"/>
                  </a:cubicBezTo>
                  <a:cubicBezTo>
                    <a:pt x="1695" y="146"/>
                    <a:pt x="1695" y="146"/>
                    <a:pt x="1695" y="146"/>
                  </a:cubicBezTo>
                  <a:cubicBezTo>
                    <a:pt x="1695" y="160"/>
                    <a:pt x="1695" y="160"/>
                    <a:pt x="1695" y="160"/>
                  </a:cubicBezTo>
                  <a:cubicBezTo>
                    <a:pt x="1691" y="160"/>
                    <a:pt x="1691" y="160"/>
                    <a:pt x="1691" y="160"/>
                  </a:cubicBezTo>
                  <a:cubicBezTo>
                    <a:pt x="1691" y="144"/>
                    <a:pt x="1691" y="144"/>
                    <a:pt x="1691" y="144"/>
                  </a:cubicBezTo>
                  <a:cubicBezTo>
                    <a:pt x="1675" y="141"/>
                    <a:pt x="1675" y="141"/>
                    <a:pt x="1675" y="141"/>
                  </a:cubicBezTo>
                  <a:cubicBezTo>
                    <a:pt x="1675" y="144"/>
                    <a:pt x="1675" y="144"/>
                    <a:pt x="1675" y="144"/>
                  </a:cubicBezTo>
                  <a:cubicBezTo>
                    <a:pt x="1675" y="147"/>
                    <a:pt x="1675" y="147"/>
                    <a:pt x="1675" y="147"/>
                  </a:cubicBezTo>
                  <a:cubicBezTo>
                    <a:pt x="1660" y="149"/>
                    <a:pt x="1660" y="149"/>
                    <a:pt x="1660" y="149"/>
                  </a:cubicBezTo>
                  <a:cubicBezTo>
                    <a:pt x="1660" y="156"/>
                    <a:pt x="1660" y="156"/>
                    <a:pt x="1660" y="156"/>
                  </a:cubicBezTo>
                  <a:cubicBezTo>
                    <a:pt x="1660" y="166"/>
                    <a:pt x="1660" y="166"/>
                    <a:pt x="1660" y="166"/>
                  </a:cubicBezTo>
                  <a:cubicBezTo>
                    <a:pt x="1658" y="166"/>
                    <a:pt x="1658" y="166"/>
                    <a:pt x="1658" y="166"/>
                  </a:cubicBezTo>
                  <a:cubicBezTo>
                    <a:pt x="1651" y="159"/>
                    <a:pt x="1651" y="159"/>
                    <a:pt x="1651" y="159"/>
                  </a:cubicBezTo>
                  <a:cubicBezTo>
                    <a:pt x="1626" y="152"/>
                    <a:pt x="1626" y="152"/>
                    <a:pt x="1626" y="152"/>
                  </a:cubicBezTo>
                  <a:cubicBezTo>
                    <a:pt x="1620" y="153"/>
                    <a:pt x="1622" y="154"/>
                    <a:pt x="1615" y="156"/>
                  </a:cubicBezTo>
                  <a:cubicBezTo>
                    <a:pt x="1615" y="151"/>
                    <a:pt x="1615" y="151"/>
                    <a:pt x="1615" y="151"/>
                  </a:cubicBezTo>
                  <a:cubicBezTo>
                    <a:pt x="1614" y="151"/>
                    <a:pt x="1614" y="151"/>
                    <a:pt x="1614" y="151"/>
                  </a:cubicBezTo>
                  <a:cubicBezTo>
                    <a:pt x="1614" y="146"/>
                    <a:pt x="1614" y="146"/>
                    <a:pt x="1614" y="146"/>
                  </a:cubicBezTo>
                  <a:cubicBezTo>
                    <a:pt x="1615" y="147"/>
                    <a:pt x="1615" y="147"/>
                    <a:pt x="1615" y="147"/>
                  </a:cubicBezTo>
                  <a:cubicBezTo>
                    <a:pt x="1616" y="144"/>
                    <a:pt x="1616" y="144"/>
                    <a:pt x="1616" y="144"/>
                  </a:cubicBezTo>
                  <a:cubicBezTo>
                    <a:pt x="1603" y="139"/>
                    <a:pt x="1603" y="139"/>
                    <a:pt x="1603" y="139"/>
                  </a:cubicBezTo>
                  <a:cubicBezTo>
                    <a:pt x="1601" y="133"/>
                    <a:pt x="1601" y="133"/>
                    <a:pt x="1601" y="133"/>
                  </a:cubicBezTo>
                  <a:cubicBezTo>
                    <a:pt x="1601" y="133"/>
                    <a:pt x="1601" y="133"/>
                    <a:pt x="1601" y="133"/>
                  </a:cubicBezTo>
                  <a:cubicBezTo>
                    <a:pt x="1601" y="133"/>
                    <a:pt x="1601" y="133"/>
                    <a:pt x="1601" y="133"/>
                  </a:cubicBezTo>
                  <a:cubicBezTo>
                    <a:pt x="1600" y="133"/>
                    <a:pt x="1600" y="133"/>
                    <a:pt x="1600" y="133"/>
                  </a:cubicBezTo>
                  <a:cubicBezTo>
                    <a:pt x="1600" y="133"/>
                    <a:pt x="1600" y="133"/>
                    <a:pt x="1600" y="133"/>
                  </a:cubicBezTo>
                  <a:cubicBezTo>
                    <a:pt x="1599" y="137"/>
                    <a:pt x="1599" y="137"/>
                    <a:pt x="1599" y="137"/>
                  </a:cubicBezTo>
                  <a:cubicBezTo>
                    <a:pt x="1598" y="137"/>
                    <a:pt x="1598" y="137"/>
                    <a:pt x="1598" y="137"/>
                  </a:cubicBezTo>
                  <a:cubicBezTo>
                    <a:pt x="1591" y="134"/>
                    <a:pt x="1591" y="134"/>
                    <a:pt x="1591" y="134"/>
                  </a:cubicBezTo>
                  <a:cubicBezTo>
                    <a:pt x="1592" y="131"/>
                    <a:pt x="1592" y="131"/>
                    <a:pt x="1592" y="131"/>
                  </a:cubicBezTo>
                  <a:cubicBezTo>
                    <a:pt x="1590" y="126"/>
                    <a:pt x="1590" y="126"/>
                    <a:pt x="1590" y="126"/>
                  </a:cubicBezTo>
                  <a:cubicBezTo>
                    <a:pt x="1580" y="130"/>
                    <a:pt x="1584" y="145"/>
                    <a:pt x="1584" y="145"/>
                  </a:cubicBezTo>
                  <a:cubicBezTo>
                    <a:pt x="1585" y="145"/>
                    <a:pt x="1585" y="145"/>
                    <a:pt x="1585" y="145"/>
                  </a:cubicBezTo>
                  <a:cubicBezTo>
                    <a:pt x="1585" y="149"/>
                    <a:pt x="1585" y="149"/>
                    <a:pt x="1585" y="149"/>
                  </a:cubicBezTo>
                  <a:cubicBezTo>
                    <a:pt x="1585" y="164"/>
                    <a:pt x="1585" y="164"/>
                    <a:pt x="1585" y="164"/>
                  </a:cubicBezTo>
                  <a:cubicBezTo>
                    <a:pt x="1585" y="164"/>
                    <a:pt x="1580" y="166"/>
                    <a:pt x="1579" y="166"/>
                  </a:cubicBezTo>
                  <a:cubicBezTo>
                    <a:pt x="1578" y="166"/>
                    <a:pt x="1576" y="167"/>
                    <a:pt x="1575" y="167"/>
                  </a:cubicBezTo>
                  <a:cubicBezTo>
                    <a:pt x="1570" y="167"/>
                    <a:pt x="1570" y="167"/>
                    <a:pt x="1570" y="167"/>
                  </a:cubicBezTo>
                  <a:cubicBezTo>
                    <a:pt x="1508" y="167"/>
                    <a:pt x="1508" y="167"/>
                    <a:pt x="1508" y="167"/>
                  </a:cubicBezTo>
                  <a:cubicBezTo>
                    <a:pt x="1502" y="167"/>
                    <a:pt x="1502" y="167"/>
                    <a:pt x="1502" y="167"/>
                  </a:cubicBezTo>
                  <a:cubicBezTo>
                    <a:pt x="1500" y="167"/>
                    <a:pt x="1499" y="167"/>
                    <a:pt x="1497" y="167"/>
                  </a:cubicBezTo>
                  <a:cubicBezTo>
                    <a:pt x="1494" y="167"/>
                    <a:pt x="1490" y="168"/>
                    <a:pt x="1488" y="169"/>
                  </a:cubicBezTo>
                  <a:cubicBezTo>
                    <a:pt x="1485" y="171"/>
                    <a:pt x="1482" y="172"/>
                    <a:pt x="1480" y="174"/>
                  </a:cubicBezTo>
                  <a:cubicBezTo>
                    <a:pt x="1480" y="174"/>
                    <a:pt x="1480" y="174"/>
                    <a:pt x="1480" y="174"/>
                  </a:cubicBezTo>
                  <a:cubicBezTo>
                    <a:pt x="1479" y="174"/>
                    <a:pt x="1477" y="176"/>
                    <a:pt x="1475" y="177"/>
                  </a:cubicBezTo>
                  <a:cubicBezTo>
                    <a:pt x="1474" y="177"/>
                    <a:pt x="1473" y="178"/>
                    <a:pt x="1473" y="178"/>
                  </a:cubicBezTo>
                  <a:cubicBezTo>
                    <a:pt x="1473" y="178"/>
                    <a:pt x="1472" y="179"/>
                    <a:pt x="1469" y="179"/>
                  </a:cubicBezTo>
                  <a:cubicBezTo>
                    <a:pt x="1467" y="179"/>
                    <a:pt x="1459" y="179"/>
                    <a:pt x="1459" y="179"/>
                  </a:cubicBezTo>
                  <a:cubicBezTo>
                    <a:pt x="1455" y="179"/>
                    <a:pt x="1455" y="179"/>
                    <a:pt x="1455" y="179"/>
                  </a:cubicBezTo>
                  <a:cubicBezTo>
                    <a:pt x="1454" y="179"/>
                    <a:pt x="1454" y="179"/>
                    <a:pt x="1454" y="179"/>
                  </a:cubicBezTo>
                  <a:cubicBezTo>
                    <a:pt x="1451" y="179"/>
                    <a:pt x="1451" y="179"/>
                    <a:pt x="1451" y="179"/>
                  </a:cubicBezTo>
                  <a:cubicBezTo>
                    <a:pt x="1448" y="179"/>
                    <a:pt x="1448" y="179"/>
                    <a:pt x="1448" y="179"/>
                  </a:cubicBezTo>
                  <a:cubicBezTo>
                    <a:pt x="1445" y="179"/>
                    <a:pt x="1445" y="179"/>
                    <a:pt x="1445" y="179"/>
                  </a:cubicBezTo>
                  <a:cubicBezTo>
                    <a:pt x="1445" y="179"/>
                    <a:pt x="1445" y="179"/>
                    <a:pt x="1445" y="179"/>
                  </a:cubicBezTo>
                  <a:cubicBezTo>
                    <a:pt x="1444" y="179"/>
                    <a:pt x="1443" y="179"/>
                    <a:pt x="1442" y="179"/>
                  </a:cubicBezTo>
                  <a:cubicBezTo>
                    <a:pt x="1441" y="179"/>
                    <a:pt x="1440" y="179"/>
                    <a:pt x="1439" y="180"/>
                  </a:cubicBezTo>
                  <a:cubicBezTo>
                    <a:pt x="1439" y="180"/>
                    <a:pt x="1437" y="180"/>
                    <a:pt x="1436" y="180"/>
                  </a:cubicBezTo>
                  <a:cubicBezTo>
                    <a:pt x="1436" y="180"/>
                    <a:pt x="1436" y="180"/>
                    <a:pt x="1436" y="180"/>
                  </a:cubicBezTo>
                  <a:cubicBezTo>
                    <a:pt x="1435" y="181"/>
                    <a:pt x="1435" y="181"/>
                    <a:pt x="1434" y="181"/>
                  </a:cubicBezTo>
                  <a:cubicBezTo>
                    <a:pt x="1433" y="182"/>
                    <a:pt x="1432" y="182"/>
                    <a:pt x="1432" y="182"/>
                  </a:cubicBezTo>
                  <a:cubicBezTo>
                    <a:pt x="1432" y="182"/>
                    <a:pt x="1426" y="186"/>
                    <a:pt x="1423" y="188"/>
                  </a:cubicBezTo>
                  <a:cubicBezTo>
                    <a:pt x="1421" y="189"/>
                    <a:pt x="1418" y="190"/>
                    <a:pt x="1416" y="190"/>
                  </a:cubicBezTo>
                  <a:cubicBezTo>
                    <a:pt x="1415" y="190"/>
                    <a:pt x="1415" y="190"/>
                    <a:pt x="1415" y="190"/>
                  </a:cubicBezTo>
                  <a:cubicBezTo>
                    <a:pt x="1414" y="191"/>
                    <a:pt x="1413" y="191"/>
                    <a:pt x="1411" y="191"/>
                  </a:cubicBezTo>
                  <a:cubicBezTo>
                    <a:pt x="1407" y="191"/>
                    <a:pt x="1403" y="191"/>
                    <a:pt x="1398" y="191"/>
                  </a:cubicBezTo>
                  <a:cubicBezTo>
                    <a:pt x="1397" y="191"/>
                    <a:pt x="1395" y="191"/>
                    <a:pt x="1394" y="191"/>
                  </a:cubicBezTo>
                  <a:cubicBezTo>
                    <a:pt x="1332" y="191"/>
                    <a:pt x="1272" y="191"/>
                    <a:pt x="1210" y="191"/>
                  </a:cubicBezTo>
                  <a:cubicBezTo>
                    <a:pt x="1167" y="191"/>
                    <a:pt x="1125" y="191"/>
                    <a:pt x="1084" y="191"/>
                  </a:cubicBezTo>
                  <a:cubicBezTo>
                    <a:pt x="1054" y="191"/>
                    <a:pt x="1054" y="191"/>
                    <a:pt x="1054" y="191"/>
                  </a:cubicBezTo>
                  <a:cubicBezTo>
                    <a:pt x="1053" y="191"/>
                    <a:pt x="1053" y="191"/>
                    <a:pt x="1053" y="191"/>
                  </a:cubicBezTo>
                  <a:cubicBezTo>
                    <a:pt x="1051" y="191"/>
                    <a:pt x="1049" y="191"/>
                    <a:pt x="1047" y="191"/>
                  </a:cubicBezTo>
                  <a:cubicBezTo>
                    <a:pt x="1043" y="191"/>
                    <a:pt x="1039" y="191"/>
                    <a:pt x="1035" y="191"/>
                  </a:cubicBezTo>
                  <a:cubicBezTo>
                    <a:pt x="1034" y="191"/>
                    <a:pt x="1031" y="191"/>
                    <a:pt x="1031" y="191"/>
                  </a:cubicBezTo>
                  <a:cubicBezTo>
                    <a:pt x="1031" y="191"/>
                    <a:pt x="1030" y="191"/>
                    <a:pt x="1027" y="190"/>
                  </a:cubicBezTo>
                  <a:cubicBezTo>
                    <a:pt x="1026" y="190"/>
                    <a:pt x="1024" y="189"/>
                    <a:pt x="1023" y="188"/>
                  </a:cubicBezTo>
                  <a:cubicBezTo>
                    <a:pt x="1023" y="188"/>
                    <a:pt x="1023" y="188"/>
                    <a:pt x="1023" y="188"/>
                  </a:cubicBezTo>
                  <a:cubicBezTo>
                    <a:pt x="1023" y="188"/>
                    <a:pt x="1023" y="188"/>
                    <a:pt x="1023" y="188"/>
                  </a:cubicBezTo>
                  <a:cubicBezTo>
                    <a:pt x="1021" y="188"/>
                    <a:pt x="1021" y="187"/>
                    <a:pt x="1021" y="187"/>
                  </a:cubicBezTo>
                  <a:cubicBezTo>
                    <a:pt x="1021" y="187"/>
                    <a:pt x="1020" y="187"/>
                    <a:pt x="1019" y="186"/>
                  </a:cubicBezTo>
                  <a:cubicBezTo>
                    <a:pt x="1018" y="186"/>
                    <a:pt x="1018" y="186"/>
                    <a:pt x="1018" y="186"/>
                  </a:cubicBezTo>
                  <a:cubicBezTo>
                    <a:pt x="1017" y="184"/>
                    <a:pt x="1015" y="183"/>
                    <a:pt x="1013" y="182"/>
                  </a:cubicBezTo>
                  <a:cubicBezTo>
                    <a:pt x="1012" y="181"/>
                    <a:pt x="1011" y="181"/>
                    <a:pt x="1010" y="181"/>
                  </a:cubicBezTo>
                  <a:cubicBezTo>
                    <a:pt x="1008" y="180"/>
                    <a:pt x="1005" y="180"/>
                    <a:pt x="1005" y="180"/>
                  </a:cubicBezTo>
                  <a:cubicBezTo>
                    <a:pt x="1005" y="180"/>
                    <a:pt x="982" y="180"/>
                    <a:pt x="980" y="180"/>
                  </a:cubicBezTo>
                  <a:cubicBezTo>
                    <a:pt x="978" y="180"/>
                    <a:pt x="976" y="179"/>
                    <a:pt x="974" y="178"/>
                  </a:cubicBezTo>
                  <a:cubicBezTo>
                    <a:pt x="973" y="178"/>
                    <a:pt x="973" y="178"/>
                    <a:pt x="972" y="178"/>
                  </a:cubicBezTo>
                  <a:cubicBezTo>
                    <a:pt x="971" y="177"/>
                    <a:pt x="967" y="176"/>
                    <a:pt x="967" y="175"/>
                  </a:cubicBezTo>
                  <a:cubicBezTo>
                    <a:pt x="966" y="174"/>
                    <a:pt x="965" y="174"/>
                    <a:pt x="964" y="173"/>
                  </a:cubicBezTo>
                  <a:cubicBezTo>
                    <a:pt x="963" y="172"/>
                    <a:pt x="961" y="171"/>
                    <a:pt x="958" y="170"/>
                  </a:cubicBezTo>
                  <a:cubicBezTo>
                    <a:pt x="955" y="168"/>
                    <a:pt x="952" y="168"/>
                    <a:pt x="948" y="167"/>
                  </a:cubicBezTo>
                  <a:cubicBezTo>
                    <a:pt x="946" y="167"/>
                    <a:pt x="944" y="167"/>
                    <a:pt x="943" y="167"/>
                  </a:cubicBezTo>
                  <a:cubicBezTo>
                    <a:pt x="925" y="167"/>
                    <a:pt x="925" y="167"/>
                    <a:pt x="925" y="167"/>
                  </a:cubicBezTo>
                  <a:cubicBezTo>
                    <a:pt x="903" y="167"/>
                    <a:pt x="903" y="167"/>
                    <a:pt x="903" y="167"/>
                  </a:cubicBezTo>
                  <a:cubicBezTo>
                    <a:pt x="901" y="154"/>
                    <a:pt x="901" y="151"/>
                    <a:pt x="901" y="150"/>
                  </a:cubicBezTo>
                  <a:cubicBezTo>
                    <a:pt x="901" y="150"/>
                    <a:pt x="901" y="150"/>
                    <a:pt x="901" y="150"/>
                  </a:cubicBezTo>
                  <a:cubicBezTo>
                    <a:pt x="901" y="150"/>
                    <a:pt x="901" y="150"/>
                    <a:pt x="901" y="150"/>
                  </a:cubicBezTo>
                  <a:cubicBezTo>
                    <a:pt x="901" y="150"/>
                    <a:pt x="901" y="150"/>
                    <a:pt x="901" y="150"/>
                  </a:cubicBezTo>
                  <a:cubicBezTo>
                    <a:pt x="911" y="157"/>
                    <a:pt x="910" y="155"/>
                    <a:pt x="910" y="155"/>
                  </a:cubicBezTo>
                  <a:cubicBezTo>
                    <a:pt x="910" y="154"/>
                    <a:pt x="902" y="149"/>
                    <a:pt x="902" y="149"/>
                  </a:cubicBezTo>
                  <a:cubicBezTo>
                    <a:pt x="901" y="149"/>
                    <a:pt x="901" y="149"/>
                    <a:pt x="901" y="149"/>
                  </a:cubicBezTo>
                  <a:cubicBezTo>
                    <a:pt x="901" y="149"/>
                    <a:pt x="901" y="149"/>
                    <a:pt x="901" y="149"/>
                  </a:cubicBezTo>
                  <a:cubicBezTo>
                    <a:pt x="901" y="149"/>
                    <a:pt x="901" y="149"/>
                    <a:pt x="901" y="149"/>
                  </a:cubicBezTo>
                  <a:cubicBezTo>
                    <a:pt x="906" y="138"/>
                    <a:pt x="904" y="140"/>
                    <a:pt x="904" y="140"/>
                  </a:cubicBezTo>
                  <a:cubicBezTo>
                    <a:pt x="904" y="140"/>
                    <a:pt x="900" y="148"/>
                    <a:pt x="900" y="148"/>
                  </a:cubicBezTo>
                  <a:cubicBezTo>
                    <a:pt x="900" y="149"/>
                    <a:pt x="900" y="149"/>
                    <a:pt x="900" y="149"/>
                  </a:cubicBezTo>
                  <a:cubicBezTo>
                    <a:pt x="900" y="149"/>
                    <a:pt x="900" y="149"/>
                    <a:pt x="900" y="149"/>
                  </a:cubicBezTo>
                  <a:cubicBezTo>
                    <a:pt x="899" y="149"/>
                    <a:pt x="899" y="149"/>
                    <a:pt x="899" y="149"/>
                  </a:cubicBezTo>
                  <a:cubicBezTo>
                    <a:pt x="896" y="149"/>
                    <a:pt x="893" y="150"/>
                    <a:pt x="892" y="150"/>
                  </a:cubicBezTo>
                  <a:cubicBezTo>
                    <a:pt x="890" y="149"/>
                    <a:pt x="889" y="148"/>
                    <a:pt x="889" y="148"/>
                  </a:cubicBezTo>
                  <a:cubicBezTo>
                    <a:pt x="888" y="148"/>
                    <a:pt x="888" y="148"/>
                    <a:pt x="888" y="148"/>
                  </a:cubicBezTo>
                  <a:cubicBezTo>
                    <a:pt x="887" y="148"/>
                    <a:pt x="887" y="148"/>
                    <a:pt x="887" y="148"/>
                  </a:cubicBezTo>
                  <a:cubicBezTo>
                    <a:pt x="888" y="147"/>
                    <a:pt x="888" y="147"/>
                    <a:pt x="888" y="147"/>
                  </a:cubicBezTo>
                  <a:cubicBezTo>
                    <a:pt x="893" y="137"/>
                    <a:pt x="891" y="138"/>
                    <a:pt x="891" y="138"/>
                  </a:cubicBezTo>
                  <a:cubicBezTo>
                    <a:pt x="891" y="138"/>
                    <a:pt x="887" y="146"/>
                    <a:pt x="887" y="146"/>
                  </a:cubicBezTo>
                  <a:cubicBezTo>
                    <a:pt x="887" y="147"/>
                    <a:pt x="887" y="147"/>
                    <a:pt x="887" y="147"/>
                  </a:cubicBezTo>
                  <a:cubicBezTo>
                    <a:pt x="886" y="148"/>
                    <a:pt x="886" y="148"/>
                    <a:pt x="886" y="148"/>
                  </a:cubicBezTo>
                  <a:cubicBezTo>
                    <a:pt x="886" y="147"/>
                    <a:pt x="886" y="147"/>
                    <a:pt x="886" y="147"/>
                  </a:cubicBezTo>
                  <a:cubicBezTo>
                    <a:pt x="872" y="149"/>
                    <a:pt x="875" y="149"/>
                    <a:pt x="875" y="149"/>
                  </a:cubicBezTo>
                  <a:cubicBezTo>
                    <a:pt x="875" y="150"/>
                    <a:pt x="885" y="149"/>
                    <a:pt x="885" y="149"/>
                  </a:cubicBezTo>
                  <a:cubicBezTo>
                    <a:pt x="886" y="148"/>
                    <a:pt x="886" y="148"/>
                    <a:pt x="886" y="148"/>
                  </a:cubicBezTo>
                  <a:cubicBezTo>
                    <a:pt x="886" y="157"/>
                    <a:pt x="886" y="157"/>
                    <a:pt x="886" y="157"/>
                  </a:cubicBezTo>
                  <a:cubicBezTo>
                    <a:pt x="885" y="167"/>
                    <a:pt x="885" y="167"/>
                    <a:pt x="885" y="167"/>
                  </a:cubicBezTo>
                  <a:cubicBezTo>
                    <a:pt x="868" y="167"/>
                    <a:pt x="868" y="167"/>
                    <a:pt x="868" y="167"/>
                  </a:cubicBezTo>
                  <a:cubicBezTo>
                    <a:pt x="869" y="153"/>
                    <a:pt x="869" y="153"/>
                    <a:pt x="869" y="153"/>
                  </a:cubicBezTo>
                  <a:cubicBezTo>
                    <a:pt x="854" y="153"/>
                    <a:pt x="854" y="153"/>
                    <a:pt x="854" y="153"/>
                  </a:cubicBezTo>
                  <a:cubicBezTo>
                    <a:pt x="854" y="148"/>
                    <a:pt x="854" y="148"/>
                    <a:pt x="854" y="148"/>
                  </a:cubicBezTo>
                  <a:cubicBezTo>
                    <a:pt x="800" y="148"/>
                    <a:pt x="800" y="148"/>
                    <a:pt x="800" y="148"/>
                  </a:cubicBezTo>
                  <a:cubicBezTo>
                    <a:pt x="800" y="153"/>
                    <a:pt x="800" y="153"/>
                    <a:pt x="800" y="153"/>
                  </a:cubicBezTo>
                  <a:cubicBezTo>
                    <a:pt x="785" y="153"/>
                    <a:pt x="785" y="153"/>
                    <a:pt x="785" y="153"/>
                  </a:cubicBezTo>
                  <a:cubicBezTo>
                    <a:pt x="785" y="167"/>
                    <a:pt x="785" y="167"/>
                    <a:pt x="785" y="167"/>
                  </a:cubicBezTo>
                  <a:cubicBezTo>
                    <a:pt x="779" y="167"/>
                    <a:pt x="779" y="167"/>
                    <a:pt x="779" y="167"/>
                  </a:cubicBezTo>
                  <a:cubicBezTo>
                    <a:pt x="779" y="150"/>
                    <a:pt x="779" y="150"/>
                    <a:pt x="779" y="150"/>
                  </a:cubicBezTo>
                  <a:cubicBezTo>
                    <a:pt x="779" y="149"/>
                    <a:pt x="779" y="149"/>
                    <a:pt x="779" y="149"/>
                  </a:cubicBezTo>
                  <a:cubicBezTo>
                    <a:pt x="779" y="134"/>
                    <a:pt x="779" y="134"/>
                    <a:pt x="779" y="134"/>
                  </a:cubicBezTo>
                  <a:cubicBezTo>
                    <a:pt x="762" y="126"/>
                    <a:pt x="762" y="126"/>
                    <a:pt x="762" y="126"/>
                  </a:cubicBezTo>
                  <a:cubicBezTo>
                    <a:pt x="744" y="134"/>
                    <a:pt x="744" y="134"/>
                    <a:pt x="744" y="134"/>
                  </a:cubicBezTo>
                  <a:cubicBezTo>
                    <a:pt x="744" y="149"/>
                    <a:pt x="744" y="149"/>
                    <a:pt x="744" y="149"/>
                  </a:cubicBezTo>
                  <a:cubicBezTo>
                    <a:pt x="744" y="150"/>
                    <a:pt x="744" y="150"/>
                    <a:pt x="744" y="150"/>
                  </a:cubicBezTo>
                  <a:cubicBezTo>
                    <a:pt x="744" y="167"/>
                    <a:pt x="744" y="167"/>
                    <a:pt x="744" y="167"/>
                  </a:cubicBezTo>
                  <a:cubicBezTo>
                    <a:pt x="737" y="167"/>
                    <a:pt x="737" y="167"/>
                    <a:pt x="737" y="167"/>
                  </a:cubicBezTo>
                  <a:cubicBezTo>
                    <a:pt x="737" y="146"/>
                    <a:pt x="737" y="146"/>
                    <a:pt x="737" y="146"/>
                  </a:cubicBezTo>
                  <a:cubicBezTo>
                    <a:pt x="700" y="155"/>
                    <a:pt x="700" y="155"/>
                    <a:pt x="700" y="155"/>
                  </a:cubicBezTo>
                  <a:cubicBezTo>
                    <a:pt x="700" y="152"/>
                    <a:pt x="696" y="149"/>
                    <a:pt x="692" y="149"/>
                  </a:cubicBezTo>
                  <a:cubicBezTo>
                    <a:pt x="682" y="149"/>
                    <a:pt x="682" y="149"/>
                    <a:pt x="682" y="149"/>
                  </a:cubicBezTo>
                  <a:cubicBezTo>
                    <a:pt x="682" y="145"/>
                    <a:pt x="682" y="145"/>
                    <a:pt x="682" y="145"/>
                  </a:cubicBezTo>
                  <a:cubicBezTo>
                    <a:pt x="681" y="145"/>
                    <a:pt x="681" y="145"/>
                    <a:pt x="681" y="145"/>
                  </a:cubicBezTo>
                  <a:cubicBezTo>
                    <a:pt x="681" y="141"/>
                    <a:pt x="681" y="141"/>
                    <a:pt x="681" y="141"/>
                  </a:cubicBezTo>
                  <a:cubicBezTo>
                    <a:pt x="679" y="141"/>
                    <a:pt x="679" y="141"/>
                    <a:pt x="679" y="141"/>
                  </a:cubicBezTo>
                  <a:cubicBezTo>
                    <a:pt x="679" y="135"/>
                    <a:pt x="679" y="135"/>
                    <a:pt x="679" y="135"/>
                  </a:cubicBezTo>
                  <a:cubicBezTo>
                    <a:pt x="678" y="135"/>
                    <a:pt x="678" y="135"/>
                    <a:pt x="678" y="135"/>
                  </a:cubicBezTo>
                  <a:cubicBezTo>
                    <a:pt x="678" y="135"/>
                    <a:pt x="678" y="135"/>
                    <a:pt x="678" y="135"/>
                  </a:cubicBezTo>
                  <a:cubicBezTo>
                    <a:pt x="678" y="132"/>
                    <a:pt x="675" y="130"/>
                    <a:pt x="672" y="130"/>
                  </a:cubicBezTo>
                  <a:cubicBezTo>
                    <a:pt x="669" y="130"/>
                    <a:pt x="667" y="132"/>
                    <a:pt x="667" y="135"/>
                  </a:cubicBezTo>
                  <a:cubicBezTo>
                    <a:pt x="667" y="135"/>
                    <a:pt x="667" y="135"/>
                    <a:pt x="667" y="135"/>
                  </a:cubicBezTo>
                  <a:cubicBezTo>
                    <a:pt x="665" y="135"/>
                    <a:pt x="665" y="135"/>
                    <a:pt x="665" y="135"/>
                  </a:cubicBezTo>
                  <a:cubicBezTo>
                    <a:pt x="665" y="141"/>
                    <a:pt x="665" y="141"/>
                    <a:pt x="665" y="141"/>
                  </a:cubicBezTo>
                  <a:cubicBezTo>
                    <a:pt x="664" y="141"/>
                    <a:pt x="664" y="141"/>
                    <a:pt x="664" y="141"/>
                  </a:cubicBezTo>
                  <a:cubicBezTo>
                    <a:pt x="664" y="145"/>
                    <a:pt x="664" y="145"/>
                    <a:pt x="664" y="145"/>
                  </a:cubicBezTo>
                  <a:cubicBezTo>
                    <a:pt x="662" y="145"/>
                    <a:pt x="662" y="145"/>
                    <a:pt x="662" y="145"/>
                  </a:cubicBezTo>
                  <a:cubicBezTo>
                    <a:pt x="662" y="148"/>
                    <a:pt x="662" y="148"/>
                    <a:pt x="662" y="148"/>
                  </a:cubicBezTo>
                  <a:cubicBezTo>
                    <a:pt x="651" y="148"/>
                    <a:pt x="651" y="148"/>
                    <a:pt x="651" y="148"/>
                  </a:cubicBezTo>
                  <a:cubicBezTo>
                    <a:pt x="651" y="145"/>
                    <a:pt x="651" y="145"/>
                    <a:pt x="651" y="145"/>
                  </a:cubicBezTo>
                  <a:cubicBezTo>
                    <a:pt x="651" y="143"/>
                    <a:pt x="649" y="141"/>
                    <a:pt x="646" y="141"/>
                  </a:cubicBezTo>
                  <a:cubicBezTo>
                    <a:pt x="626" y="141"/>
                    <a:pt x="626" y="141"/>
                    <a:pt x="626" y="141"/>
                  </a:cubicBezTo>
                  <a:cubicBezTo>
                    <a:pt x="626" y="134"/>
                    <a:pt x="626" y="134"/>
                    <a:pt x="626" y="134"/>
                  </a:cubicBezTo>
                  <a:cubicBezTo>
                    <a:pt x="618" y="134"/>
                    <a:pt x="618" y="134"/>
                    <a:pt x="618" y="134"/>
                  </a:cubicBezTo>
                  <a:cubicBezTo>
                    <a:pt x="617" y="156"/>
                    <a:pt x="617" y="156"/>
                    <a:pt x="617" y="156"/>
                  </a:cubicBezTo>
                  <a:cubicBezTo>
                    <a:pt x="616" y="156"/>
                    <a:pt x="616" y="156"/>
                    <a:pt x="616" y="156"/>
                  </a:cubicBezTo>
                  <a:cubicBezTo>
                    <a:pt x="615" y="129"/>
                    <a:pt x="615" y="129"/>
                    <a:pt x="615" y="129"/>
                  </a:cubicBezTo>
                  <a:cubicBezTo>
                    <a:pt x="607" y="129"/>
                    <a:pt x="607" y="129"/>
                    <a:pt x="607" y="129"/>
                  </a:cubicBezTo>
                  <a:cubicBezTo>
                    <a:pt x="607" y="156"/>
                    <a:pt x="607" y="156"/>
                    <a:pt x="607" y="156"/>
                  </a:cubicBezTo>
                  <a:cubicBezTo>
                    <a:pt x="603" y="156"/>
                    <a:pt x="603" y="156"/>
                    <a:pt x="603" y="156"/>
                  </a:cubicBezTo>
                  <a:cubicBezTo>
                    <a:pt x="603" y="167"/>
                    <a:pt x="603" y="167"/>
                    <a:pt x="603" y="167"/>
                  </a:cubicBezTo>
                  <a:cubicBezTo>
                    <a:pt x="598" y="167"/>
                    <a:pt x="598" y="167"/>
                    <a:pt x="598" y="167"/>
                  </a:cubicBezTo>
                  <a:cubicBezTo>
                    <a:pt x="598" y="133"/>
                    <a:pt x="598" y="133"/>
                    <a:pt x="598" y="133"/>
                  </a:cubicBezTo>
                  <a:cubicBezTo>
                    <a:pt x="593" y="133"/>
                    <a:pt x="593" y="133"/>
                    <a:pt x="593" y="133"/>
                  </a:cubicBezTo>
                  <a:cubicBezTo>
                    <a:pt x="593" y="130"/>
                    <a:pt x="593" y="130"/>
                    <a:pt x="593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3"/>
                    <a:pt x="577" y="133"/>
                    <a:pt x="577" y="133"/>
                  </a:cubicBezTo>
                  <a:cubicBezTo>
                    <a:pt x="572" y="133"/>
                    <a:pt x="572" y="133"/>
                    <a:pt x="572" y="133"/>
                  </a:cubicBezTo>
                  <a:cubicBezTo>
                    <a:pt x="572" y="166"/>
                    <a:pt x="572" y="166"/>
                    <a:pt x="572" y="166"/>
                  </a:cubicBezTo>
                  <a:cubicBezTo>
                    <a:pt x="572" y="167"/>
                    <a:pt x="572" y="167"/>
                    <a:pt x="572" y="167"/>
                  </a:cubicBezTo>
                  <a:cubicBezTo>
                    <a:pt x="568" y="167"/>
                    <a:pt x="568" y="167"/>
                    <a:pt x="568" y="167"/>
                  </a:cubicBezTo>
                  <a:cubicBezTo>
                    <a:pt x="568" y="166"/>
                    <a:pt x="568" y="166"/>
                    <a:pt x="568" y="166"/>
                  </a:cubicBezTo>
                  <a:cubicBezTo>
                    <a:pt x="564" y="166"/>
                    <a:pt x="564" y="166"/>
                    <a:pt x="564" y="166"/>
                  </a:cubicBezTo>
                  <a:cubicBezTo>
                    <a:pt x="564" y="153"/>
                    <a:pt x="564" y="153"/>
                    <a:pt x="564" y="153"/>
                  </a:cubicBezTo>
                  <a:cubicBezTo>
                    <a:pt x="563" y="153"/>
                    <a:pt x="563" y="153"/>
                    <a:pt x="563" y="153"/>
                  </a:cubicBezTo>
                  <a:cubicBezTo>
                    <a:pt x="561" y="153"/>
                    <a:pt x="561" y="153"/>
                    <a:pt x="561" y="153"/>
                  </a:cubicBezTo>
                  <a:cubicBezTo>
                    <a:pt x="561" y="166"/>
                    <a:pt x="561" y="166"/>
                    <a:pt x="561" y="166"/>
                  </a:cubicBezTo>
                  <a:cubicBezTo>
                    <a:pt x="558" y="166"/>
                    <a:pt x="558" y="166"/>
                    <a:pt x="558" y="166"/>
                  </a:cubicBezTo>
                  <a:cubicBezTo>
                    <a:pt x="558" y="151"/>
                    <a:pt x="558" y="151"/>
                    <a:pt x="558" y="151"/>
                  </a:cubicBezTo>
                  <a:cubicBezTo>
                    <a:pt x="547" y="148"/>
                    <a:pt x="547" y="148"/>
                    <a:pt x="547" y="148"/>
                  </a:cubicBezTo>
                  <a:cubicBezTo>
                    <a:pt x="547" y="151"/>
                    <a:pt x="547" y="151"/>
                    <a:pt x="547" y="151"/>
                  </a:cubicBezTo>
                  <a:cubicBezTo>
                    <a:pt x="547" y="153"/>
                    <a:pt x="547" y="153"/>
                    <a:pt x="547" y="153"/>
                  </a:cubicBezTo>
                  <a:cubicBezTo>
                    <a:pt x="537" y="156"/>
                    <a:pt x="537" y="156"/>
                    <a:pt x="537" y="156"/>
                  </a:cubicBezTo>
                  <a:cubicBezTo>
                    <a:pt x="537" y="163"/>
                    <a:pt x="537" y="163"/>
                    <a:pt x="537" y="163"/>
                  </a:cubicBezTo>
                  <a:cubicBezTo>
                    <a:pt x="537" y="164"/>
                    <a:pt x="537" y="164"/>
                    <a:pt x="537" y="164"/>
                  </a:cubicBezTo>
                  <a:cubicBezTo>
                    <a:pt x="536" y="164"/>
                    <a:pt x="536" y="164"/>
                    <a:pt x="535" y="164"/>
                  </a:cubicBezTo>
                  <a:cubicBezTo>
                    <a:pt x="529" y="159"/>
                    <a:pt x="529" y="159"/>
                    <a:pt x="529" y="159"/>
                  </a:cubicBezTo>
                  <a:cubicBezTo>
                    <a:pt x="528" y="159"/>
                    <a:pt x="526" y="158"/>
                    <a:pt x="525" y="157"/>
                  </a:cubicBezTo>
                  <a:cubicBezTo>
                    <a:pt x="518" y="155"/>
                    <a:pt x="518" y="155"/>
                    <a:pt x="518" y="155"/>
                  </a:cubicBezTo>
                  <a:cubicBezTo>
                    <a:pt x="517" y="154"/>
                    <a:pt x="515" y="152"/>
                    <a:pt x="514" y="151"/>
                  </a:cubicBezTo>
                  <a:cubicBezTo>
                    <a:pt x="509" y="149"/>
                    <a:pt x="509" y="149"/>
                    <a:pt x="509" y="149"/>
                  </a:cubicBezTo>
                  <a:cubicBezTo>
                    <a:pt x="509" y="149"/>
                    <a:pt x="509" y="149"/>
                    <a:pt x="509" y="149"/>
                  </a:cubicBezTo>
                  <a:cubicBezTo>
                    <a:pt x="505" y="152"/>
                    <a:pt x="505" y="152"/>
                    <a:pt x="505" y="152"/>
                  </a:cubicBezTo>
                  <a:cubicBezTo>
                    <a:pt x="499" y="154"/>
                    <a:pt x="499" y="154"/>
                    <a:pt x="499" y="154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497" y="152"/>
                    <a:pt x="497" y="152"/>
                    <a:pt x="497" y="152"/>
                  </a:cubicBezTo>
                  <a:cubicBezTo>
                    <a:pt x="492" y="157"/>
                    <a:pt x="492" y="157"/>
                    <a:pt x="492" y="157"/>
                  </a:cubicBezTo>
                  <a:cubicBezTo>
                    <a:pt x="489" y="158"/>
                    <a:pt x="489" y="158"/>
                    <a:pt x="489" y="158"/>
                  </a:cubicBezTo>
                  <a:cubicBezTo>
                    <a:pt x="489" y="158"/>
                    <a:pt x="489" y="158"/>
                    <a:pt x="489" y="158"/>
                  </a:cubicBezTo>
                  <a:cubicBezTo>
                    <a:pt x="484" y="161"/>
                    <a:pt x="484" y="161"/>
                    <a:pt x="484" y="161"/>
                  </a:cubicBezTo>
                  <a:cubicBezTo>
                    <a:pt x="482" y="161"/>
                    <a:pt x="483" y="164"/>
                    <a:pt x="477" y="165"/>
                  </a:cubicBezTo>
                  <a:cubicBezTo>
                    <a:pt x="470" y="164"/>
                    <a:pt x="469" y="161"/>
                    <a:pt x="469" y="161"/>
                  </a:cubicBezTo>
                  <a:cubicBezTo>
                    <a:pt x="439" y="68"/>
                    <a:pt x="349" y="1"/>
                    <a:pt x="243" y="0"/>
                  </a:cubicBezTo>
                  <a:cubicBezTo>
                    <a:pt x="116" y="0"/>
                    <a:pt x="10" y="98"/>
                    <a:pt x="5" y="220"/>
                  </a:cubicBezTo>
                  <a:cubicBezTo>
                    <a:pt x="0" y="350"/>
                    <a:pt x="108" y="458"/>
                    <a:pt x="243" y="458"/>
                  </a:cubicBezTo>
                  <a:cubicBezTo>
                    <a:pt x="334" y="458"/>
                    <a:pt x="414" y="408"/>
                    <a:pt x="453" y="335"/>
                  </a:cubicBezTo>
                  <a:cubicBezTo>
                    <a:pt x="457" y="329"/>
                    <a:pt x="466" y="322"/>
                    <a:pt x="478" y="320"/>
                  </a:cubicBezTo>
                  <a:cubicBezTo>
                    <a:pt x="624" y="321"/>
                    <a:pt x="1595" y="321"/>
                    <a:pt x="2097" y="321"/>
                  </a:cubicBezTo>
                  <a:cubicBezTo>
                    <a:pt x="2100" y="321"/>
                    <a:pt x="2104" y="317"/>
                    <a:pt x="2104" y="313"/>
                  </a:cubicBezTo>
                  <a:cubicBezTo>
                    <a:pt x="2104" y="311"/>
                    <a:pt x="2104" y="311"/>
                    <a:pt x="2104" y="311"/>
                  </a:cubicBezTo>
                  <a:cubicBezTo>
                    <a:pt x="2104" y="174"/>
                    <a:pt x="2104" y="174"/>
                    <a:pt x="2104" y="174"/>
                  </a:cubicBezTo>
                  <a:cubicBezTo>
                    <a:pt x="2104" y="170"/>
                    <a:pt x="2100" y="167"/>
                    <a:pt x="2097" y="167"/>
                  </a:cubicBezTo>
                  <a:close/>
                  <a:moveTo>
                    <a:pt x="2027" y="150"/>
                  </a:moveTo>
                  <a:cubicBezTo>
                    <a:pt x="2033" y="150"/>
                    <a:pt x="2033" y="150"/>
                    <a:pt x="2033" y="150"/>
                  </a:cubicBezTo>
                  <a:cubicBezTo>
                    <a:pt x="2034" y="150"/>
                    <a:pt x="2035" y="151"/>
                    <a:pt x="2035" y="152"/>
                  </a:cubicBezTo>
                  <a:cubicBezTo>
                    <a:pt x="2035" y="159"/>
                    <a:pt x="2035" y="159"/>
                    <a:pt x="2035" y="159"/>
                  </a:cubicBezTo>
                  <a:cubicBezTo>
                    <a:pt x="2034" y="159"/>
                    <a:pt x="2033" y="159"/>
                    <a:pt x="2031" y="159"/>
                  </a:cubicBezTo>
                  <a:cubicBezTo>
                    <a:pt x="2031" y="154"/>
                    <a:pt x="2031" y="154"/>
                    <a:pt x="2031" y="154"/>
                  </a:cubicBezTo>
                  <a:cubicBezTo>
                    <a:pt x="2027" y="154"/>
                    <a:pt x="2027" y="154"/>
                    <a:pt x="2027" y="154"/>
                  </a:cubicBezTo>
                  <a:lnTo>
                    <a:pt x="2027" y="150"/>
                  </a:lnTo>
                  <a:close/>
                  <a:moveTo>
                    <a:pt x="1895" y="139"/>
                  </a:moveTo>
                  <a:cubicBezTo>
                    <a:pt x="1896" y="139"/>
                    <a:pt x="1897" y="139"/>
                    <a:pt x="1898" y="139"/>
                  </a:cubicBezTo>
                  <a:cubicBezTo>
                    <a:pt x="1898" y="140"/>
                    <a:pt x="1898" y="142"/>
                    <a:pt x="1898" y="143"/>
                  </a:cubicBezTo>
                  <a:cubicBezTo>
                    <a:pt x="1897" y="143"/>
                    <a:pt x="1896" y="143"/>
                    <a:pt x="1895" y="143"/>
                  </a:cubicBezTo>
                  <a:cubicBezTo>
                    <a:pt x="1895" y="142"/>
                    <a:pt x="1895" y="140"/>
                    <a:pt x="1895" y="139"/>
                  </a:cubicBezTo>
                  <a:close/>
                  <a:moveTo>
                    <a:pt x="1884" y="139"/>
                  </a:moveTo>
                  <a:cubicBezTo>
                    <a:pt x="1885" y="139"/>
                    <a:pt x="1886" y="139"/>
                    <a:pt x="1888" y="139"/>
                  </a:cubicBezTo>
                  <a:cubicBezTo>
                    <a:pt x="1888" y="140"/>
                    <a:pt x="1888" y="142"/>
                    <a:pt x="1888" y="143"/>
                  </a:cubicBezTo>
                  <a:cubicBezTo>
                    <a:pt x="1886" y="143"/>
                    <a:pt x="1885" y="143"/>
                    <a:pt x="1884" y="143"/>
                  </a:cubicBezTo>
                  <a:cubicBezTo>
                    <a:pt x="1884" y="142"/>
                    <a:pt x="1884" y="140"/>
                    <a:pt x="1884" y="139"/>
                  </a:cubicBezTo>
                  <a:close/>
                  <a:moveTo>
                    <a:pt x="1873" y="139"/>
                  </a:moveTo>
                  <a:cubicBezTo>
                    <a:pt x="1874" y="139"/>
                    <a:pt x="1875" y="139"/>
                    <a:pt x="1877" y="139"/>
                  </a:cubicBezTo>
                  <a:cubicBezTo>
                    <a:pt x="1877" y="140"/>
                    <a:pt x="1877" y="142"/>
                    <a:pt x="1877" y="143"/>
                  </a:cubicBezTo>
                  <a:cubicBezTo>
                    <a:pt x="1875" y="143"/>
                    <a:pt x="1875" y="143"/>
                    <a:pt x="1873" y="143"/>
                  </a:cubicBezTo>
                  <a:cubicBezTo>
                    <a:pt x="1873" y="142"/>
                    <a:pt x="1873" y="140"/>
                    <a:pt x="1873" y="139"/>
                  </a:cubicBezTo>
                  <a:close/>
                  <a:moveTo>
                    <a:pt x="1862" y="139"/>
                  </a:moveTo>
                  <a:cubicBezTo>
                    <a:pt x="1864" y="139"/>
                    <a:pt x="1865" y="139"/>
                    <a:pt x="1866" y="139"/>
                  </a:cubicBezTo>
                  <a:cubicBezTo>
                    <a:pt x="1866" y="140"/>
                    <a:pt x="1866" y="142"/>
                    <a:pt x="1866" y="143"/>
                  </a:cubicBezTo>
                  <a:cubicBezTo>
                    <a:pt x="1865" y="143"/>
                    <a:pt x="1864" y="143"/>
                    <a:pt x="1862" y="143"/>
                  </a:cubicBezTo>
                  <a:cubicBezTo>
                    <a:pt x="1862" y="142"/>
                    <a:pt x="1862" y="140"/>
                    <a:pt x="1862" y="139"/>
                  </a:cubicBezTo>
                  <a:close/>
                  <a:moveTo>
                    <a:pt x="1844" y="151"/>
                  </a:moveTo>
                  <a:cubicBezTo>
                    <a:pt x="1844" y="150"/>
                    <a:pt x="1844" y="149"/>
                    <a:pt x="1844" y="148"/>
                  </a:cubicBezTo>
                  <a:cubicBezTo>
                    <a:pt x="1844" y="147"/>
                    <a:pt x="1844" y="147"/>
                    <a:pt x="1844" y="147"/>
                  </a:cubicBezTo>
                  <a:cubicBezTo>
                    <a:pt x="1846" y="147"/>
                    <a:pt x="1848" y="147"/>
                    <a:pt x="1851" y="147"/>
                  </a:cubicBezTo>
                  <a:cubicBezTo>
                    <a:pt x="1851" y="166"/>
                    <a:pt x="1851" y="166"/>
                    <a:pt x="1851" y="166"/>
                  </a:cubicBezTo>
                  <a:cubicBezTo>
                    <a:pt x="1844" y="166"/>
                    <a:pt x="1844" y="166"/>
                    <a:pt x="1844" y="166"/>
                  </a:cubicBezTo>
                  <a:lnTo>
                    <a:pt x="1844" y="151"/>
                  </a:lnTo>
                  <a:close/>
                  <a:moveTo>
                    <a:pt x="1831" y="152"/>
                  </a:moveTo>
                  <a:cubicBezTo>
                    <a:pt x="1832" y="159"/>
                    <a:pt x="1833" y="160"/>
                    <a:pt x="1833" y="160"/>
                  </a:cubicBezTo>
                  <a:cubicBezTo>
                    <a:pt x="1837" y="160"/>
                    <a:pt x="1840" y="158"/>
                    <a:pt x="1842" y="155"/>
                  </a:cubicBezTo>
                  <a:cubicBezTo>
                    <a:pt x="1842" y="158"/>
                    <a:pt x="1842" y="158"/>
                    <a:pt x="1842" y="158"/>
                  </a:cubicBezTo>
                  <a:cubicBezTo>
                    <a:pt x="1836" y="164"/>
                    <a:pt x="1836" y="164"/>
                    <a:pt x="1836" y="164"/>
                  </a:cubicBezTo>
                  <a:cubicBezTo>
                    <a:pt x="1831" y="161"/>
                    <a:pt x="1831" y="161"/>
                    <a:pt x="1831" y="161"/>
                  </a:cubicBezTo>
                  <a:cubicBezTo>
                    <a:pt x="1831" y="162"/>
                    <a:pt x="1831" y="162"/>
                    <a:pt x="1831" y="162"/>
                  </a:cubicBezTo>
                  <a:cubicBezTo>
                    <a:pt x="1835" y="164"/>
                    <a:pt x="1835" y="164"/>
                    <a:pt x="1835" y="164"/>
                  </a:cubicBezTo>
                  <a:cubicBezTo>
                    <a:pt x="1832" y="166"/>
                    <a:pt x="1832" y="166"/>
                    <a:pt x="1832" y="166"/>
                  </a:cubicBezTo>
                  <a:cubicBezTo>
                    <a:pt x="1831" y="166"/>
                    <a:pt x="1831" y="166"/>
                    <a:pt x="1831" y="166"/>
                  </a:cubicBezTo>
                  <a:lnTo>
                    <a:pt x="1831" y="152"/>
                  </a:lnTo>
                  <a:close/>
                  <a:moveTo>
                    <a:pt x="1836" y="164"/>
                  </a:moveTo>
                  <a:cubicBezTo>
                    <a:pt x="1842" y="159"/>
                    <a:pt x="1842" y="159"/>
                    <a:pt x="1842" y="159"/>
                  </a:cubicBezTo>
                  <a:cubicBezTo>
                    <a:pt x="1842" y="166"/>
                    <a:pt x="1842" y="166"/>
                    <a:pt x="1842" y="166"/>
                  </a:cubicBezTo>
                  <a:cubicBezTo>
                    <a:pt x="1840" y="166"/>
                    <a:pt x="1840" y="166"/>
                    <a:pt x="1840" y="166"/>
                  </a:cubicBezTo>
                  <a:lnTo>
                    <a:pt x="1836" y="164"/>
                  </a:lnTo>
                  <a:close/>
                  <a:moveTo>
                    <a:pt x="1838" y="166"/>
                  </a:moveTo>
                  <a:cubicBezTo>
                    <a:pt x="1834" y="166"/>
                    <a:pt x="1834" y="166"/>
                    <a:pt x="1834" y="166"/>
                  </a:cubicBezTo>
                  <a:cubicBezTo>
                    <a:pt x="1836" y="165"/>
                    <a:pt x="1836" y="165"/>
                    <a:pt x="1836" y="165"/>
                  </a:cubicBezTo>
                  <a:lnTo>
                    <a:pt x="1838" y="166"/>
                  </a:lnTo>
                  <a:close/>
                  <a:moveTo>
                    <a:pt x="1817" y="155"/>
                  </a:moveTo>
                  <a:cubicBezTo>
                    <a:pt x="1820" y="158"/>
                    <a:pt x="1824" y="160"/>
                    <a:pt x="1829" y="161"/>
                  </a:cubicBezTo>
                  <a:cubicBezTo>
                    <a:pt x="1829" y="161"/>
                    <a:pt x="1829" y="161"/>
                    <a:pt x="1829" y="161"/>
                  </a:cubicBezTo>
                  <a:cubicBezTo>
                    <a:pt x="1824" y="164"/>
                    <a:pt x="1824" y="164"/>
                    <a:pt x="1824" y="164"/>
                  </a:cubicBezTo>
                  <a:cubicBezTo>
                    <a:pt x="1818" y="158"/>
                    <a:pt x="1818" y="158"/>
                    <a:pt x="1818" y="158"/>
                  </a:cubicBezTo>
                  <a:cubicBezTo>
                    <a:pt x="1818" y="159"/>
                    <a:pt x="1818" y="159"/>
                    <a:pt x="1818" y="159"/>
                  </a:cubicBezTo>
                  <a:cubicBezTo>
                    <a:pt x="1823" y="164"/>
                    <a:pt x="1823" y="164"/>
                    <a:pt x="1823" y="164"/>
                  </a:cubicBezTo>
                  <a:cubicBezTo>
                    <a:pt x="1820" y="166"/>
                    <a:pt x="1820" y="166"/>
                    <a:pt x="1820" y="166"/>
                  </a:cubicBezTo>
                  <a:cubicBezTo>
                    <a:pt x="1817" y="166"/>
                    <a:pt x="1817" y="166"/>
                    <a:pt x="1817" y="166"/>
                  </a:cubicBezTo>
                  <a:lnTo>
                    <a:pt x="1817" y="155"/>
                  </a:lnTo>
                  <a:close/>
                  <a:moveTo>
                    <a:pt x="1825" y="164"/>
                  </a:moveTo>
                  <a:cubicBezTo>
                    <a:pt x="1829" y="162"/>
                    <a:pt x="1829" y="162"/>
                    <a:pt x="1829" y="162"/>
                  </a:cubicBezTo>
                  <a:cubicBezTo>
                    <a:pt x="1829" y="166"/>
                    <a:pt x="1829" y="166"/>
                    <a:pt x="1829" y="166"/>
                  </a:cubicBezTo>
                  <a:cubicBezTo>
                    <a:pt x="1827" y="166"/>
                    <a:pt x="1827" y="166"/>
                    <a:pt x="1827" y="166"/>
                  </a:cubicBezTo>
                  <a:lnTo>
                    <a:pt x="1825" y="164"/>
                  </a:lnTo>
                  <a:close/>
                  <a:moveTo>
                    <a:pt x="1825" y="166"/>
                  </a:moveTo>
                  <a:cubicBezTo>
                    <a:pt x="1822" y="166"/>
                    <a:pt x="1822" y="166"/>
                    <a:pt x="1822" y="166"/>
                  </a:cubicBezTo>
                  <a:cubicBezTo>
                    <a:pt x="1824" y="165"/>
                    <a:pt x="1824" y="165"/>
                    <a:pt x="1824" y="165"/>
                  </a:cubicBezTo>
                  <a:lnTo>
                    <a:pt x="1825" y="166"/>
                  </a:lnTo>
                  <a:close/>
                  <a:moveTo>
                    <a:pt x="1812" y="151"/>
                  </a:moveTo>
                  <a:cubicBezTo>
                    <a:pt x="1812" y="150"/>
                    <a:pt x="1812" y="149"/>
                    <a:pt x="1812" y="148"/>
                  </a:cubicBezTo>
                  <a:cubicBezTo>
                    <a:pt x="1812" y="147"/>
                    <a:pt x="1812" y="147"/>
                    <a:pt x="1812" y="147"/>
                  </a:cubicBezTo>
                  <a:cubicBezTo>
                    <a:pt x="1815" y="147"/>
                    <a:pt x="1815" y="147"/>
                    <a:pt x="1815" y="147"/>
                  </a:cubicBezTo>
                  <a:cubicBezTo>
                    <a:pt x="1815" y="148"/>
                    <a:pt x="1815" y="148"/>
                    <a:pt x="1815" y="148"/>
                  </a:cubicBezTo>
                  <a:cubicBezTo>
                    <a:pt x="1815" y="149"/>
                    <a:pt x="1815" y="150"/>
                    <a:pt x="1815" y="150"/>
                  </a:cubicBezTo>
                  <a:cubicBezTo>
                    <a:pt x="1815" y="166"/>
                    <a:pt x="1815" y="166"/>
                    <a:pt x="1815" y="166"/>
                  </a:cubicBezTo>
                  <a:cubicBezTo>
                    <a:pt x="1812" y="166"/>
                    <a:pt x="1812" y="166"/>
                    <a:pt x="1812" y="166"/>
                  </a:cubicBezTo>
                  <a:lnTo>
                    <a:pt x="1812" y="151"/>
                  </a:lnTo>
                  <a:close/>
                  <a:moveTo>
                    <a:pt x="1798" y="152"/>
                  </a:moveTo>
                  <a:cubicBezTo>
                    <a:pt x="1800" y="159"/>
                    <a:pt x="1801" y="160"/>
                    <a:pt x="1801" y="160"/>
                  </a:cubicBezTo>
                  <a:cubicBezTo>
                    <a:pt x="1805" y="160"/>
                    <a:pt x="1808" y="158"/>
                    <a:pt x="1810" y="155"/>
                  </a:cubicBezTo>
                  <a:cubicBezTo>
                    <a:pt x="1810" y="158"/>
                    <a:pt x="1810" y="158"/>
                    <a:pt x="1810" y="158"/>
                  </a:cubicBezTo>
                  <a:cubicBezTo>
                    <a:pt x="1803" y="164"/>
                    <a:pt x="1803" y="164"/>
                    <a:pt x="1803" y="164"/>
                  </a:cubicBezTo>
                  <a:cubicBezTo>
                    <a:pt x="1799" y="161"/>
                    <a:pt x="1799" y="161"/>
                    <a:pt x="1799" y="161"/>
                  </a:cubicBezTo>
                  <a:cubicBezTo>
                    <a:pt x="1799" y="162"/>
                    <a:pt x="1799" y="162"/>
                    <a:pt x="1799" y="162"/>
                  </a:cubicBezTo>
                  <a:cubicBezTo>
                    <a:pt x="1803" y="164"/>
                    <a:pt x="1803" y="164"/>
                    <a:pt x="1803" y="164"/>
                  </a:cubicBezTo>
                  <a:cubicBezTo>
                    <a:pt x="1800" y="166"/>
                    <a:pt x="1800" y="166"/>
                    <a:pt x="1800" y="166"/>
                  </a:cubicBezTo>
                  <a:cubicBezTo>
                    <a:pt x="1798" y="166"/>
                    <a:pt x="1798" y="166"/>
                    <a:pt x="1798" y="166"/>
                  </a:cubicBezTo>
                  <a:lnTo>
                    <a:pt x="1798" y="152"/>
                  </a:lnTo>
                  <a:close/>
                  <a:moveTo>
                    <a:pt x="1804" y="164"/>
                  </a:moveTo>
                  <a:cubicBezTo>
                    <a:pt x="1810" y="159"/>
                    <a:pt x="1810" y="159"/>
                    <a:pt x="1810" y="159"/>
                  </a:cubicBezTo>
                  <a:cubicBezTo>
                    <a:pt x="1810" y="166"/>
                    <a:pt x="1810" y="166"/>
                    <a:pt x="1810" y="166"/>
                  </a:cubicBezTo>
                  <a:cubicBezTo>
                    <a:pt x="1807" y="166"/>
                    <a:pt x="1807" y="166"/>
                    <a:pt x="1807" y="166"/>
                  </a:cubicBezTo>
                  <a:lnTo>
                    <a:pt x="1804" y="164"/>
                  </a:lnTo>
                  <a:close/>
                  <a:moveTo>
                    <a:pt x="1805" y="166"/>
                  </a:moveTo>
                  <a:cubicBezTo>
                    <a:pt x="1802" y="166"/>
                    <a:pt x="1802" y="166"/>
                    <a:pt x="1802" y="166"/>
                  </a:cubicBezTo>
                  <a:cubicBezTo>
                    <a:pt x="1804" y="165"/>
                    <a:pt x="1804" y="165"/>
                    <a:pt x="1804" y="165"/>
                  </a:cubicBezTo>
                  <a:lnTo>
                    <a:pt x="1805" y="166"/>
                  </a:lnTo>
                  <a:close/>
                  <a:moveTo>
                    <a:pt x="1785" y="155"/>
                  </a:moveTo>
                  <a:cubicBezTo>
                    <a:pt x="1788" y="158"/>
                    <a:pt x="1792" y="160"/>
                    <a:pt x="1797" y="161"/>
                  </a:cubicBezTo>
                  <a:cubicBezTo>
                    <a:pt x="1797" y="161"/>
                    <a:pt x="1797" y="161"/>
                    <a:pt x="1797" y="161"/>
                  </a:cubicBezTo>
                  <a:cubicBezTo>
                    <a:pt x="1792" y="164"/>
                    <a:pt x="1792" y="164"/>
                    <a:pt x="1792" y="164"/>
                  </a:cubicBezTo>
                  <a:cubicBezTo>
                    <a:pt x="1786" y="158"/>
                    <a:pt x="1786" y="158"/>
                    <a:pt x="1786" y="158"/>
                  </a:cubicBezTo>
                  <a:cubicBezTo>
                    <a:pt x="1786" y="159"/>
                    <a:pt x="1786" y="159"/>
                    <a:pt x="1786" y="159"/>
                  </a:cubicBezTo>
                  <a:cubicBezTo>
                    <a:pt x="1791" y="164"/>
                    <a:pt x="1791" y="164"/>
                    <a:pt x="1791" y="164"/>
                  </a:cubicBezTo>
                  <a:cubicBezTo>
                    <a:pt x="1788" y="166"/>
                    <a:pt x="1788" y="166"/>
                    <a:pt x="1788" y="166"/>
                  </a:cubicBezTo>
                  <a:cubicBezTo>
                    <a:pt x="1785" y="166"/>
                    <a:pt x="1785" y="166"/>
                    <a:pt x="1785" y="166"/>
                  </a:cubicBezTo>
                  <a:lnTo>
                    <a:pt x="1785" y="155"/>
                  </a:lnTo>
                  <a:close/>
                  <a:moveTo>
                    <a:pt x="1793" y="164"/>
                  </a:moveTo>
                  <a:cubicBezTo>
                    <a:pt x="1797" y="162"/>
                    <a:pt x="1797" y="162"/>
                    <a:pt x="1797" y="162"/>
                  </a:cubicBezTo>
                  <a:cubicBezTo>
                    <a:pt x="1797" y="166"/>
                    <a:pt x="1797" y="166"/>
                    <a:pt x="1797" y="166"/>
                  </a:cubicBezTo>
                  <a:cubicBezTo>
                    <a:pt x="1795" y="166"/>
                    <a:pt x="1795" y="166"/>
                    <a:pt x="1795" y="166"/>
                  </a:cubicBezTo>
                  <a:lnTo>
                    <a:pt x="1793" y="164"/>
                  </a:lnTo>
                  <a:close/>
                  <a:moveTo>
                    <a:pt x="1793" y="166"/>
                  </a:moveTo>
                  <a:cubicBezTo>
                    <a:pt x="1790" y="166"/>
                    <a:pt x="1790" y="166"/>
                    <a:pt x="1790" y="166"/>
                  </a:cubicBezTo>
                  <a:cubicBezTo>
                    <a:pt x="1792" y="165"/>
                    <a:pt x="1792" y="165"/>
                    <a:pt x="1792" y="165"/>
                  </a:cubicBezTo>
                  <a:lnTo>
                    <a:pt x="1793" y="166"/>
                  </a:lnTo>
                  <a:close/>
                  <a:moveTo>
                    <a:pt x="1772" y="150"/>
                  </a:moveTo>
                  <a:cubicBezTo>
                    <a:pt x="1772" y="149"/>
                    <a:pt x="1773" y="148"/>
                    <a:pt x="1774" y="148"/>
                  </a:cubicBezTo>
                  <a:cubicBezTo>
                    <a:pt x="1783" y="148"/>
                    <a:pt x="1783" y="148"/>
                    <a:pt x="1783" y="148"/>
                  </a:cubicBezTo>
                  <a:cubicBezTo>
                    <a:pt x="1783" y="148"/>
                    <a:pt x="1783" y="148"/>
                    <a:pt x="1783" y="148"/>
                  </a:cubicBezTo>
                  <a:cubicBezTo>
                    <a:pt x="1783" y="149"/>
                    <a:pt x="1783" y="150"/>
                    <a:pt x="1783" y="150"/>
                  </a:cubicBezTo>
                  <a:cubicBezTo>
                    <a:pt x="1783" y="166"/>
                    <a:pt x="1783" y="166"/>
                    <a:pt x="1783" y="166"/>
                  </a:cubicBezTo>
                  <a:cubicBezTo>
                    <a:pt x="1780" y="166"/>
                    <a:pt x="1780" y="166"/>
                    <a:pt x="1780" y="166"/>
                  </a:cubicBezTo>
                  <a:cubicBezTo>
                    <a:pt x="1780" y="164"/>
                    <a:pt x="1780" y="164"/>
                    <a:pt x="1780" y="164"/>
                  </a:cubicBezTo>
                  <a:cubicBezTo>
                    <a:pt x="1780" y="160"/>
                    <a:pt x="1776" y="156"/>
                    <a:pt x="1772" y="156"/>
                  </a:cubicBezTo>
                  <a:lnTo>
                    <a:pt x="1772" y="150"/>
                  </a:lnTo>
                  <a:close/>
                  <a:moveTo>
                    <a:pt x="1613" y="146"/>
                  </a:moveTo>
                  <a:cubicBezTo>
                    <a:pt x="1613" y="151"/>
                    <a:pt x="1613" y="151"/>
                    <a:pt x="1613" y="151"/>
                  </a:cubicBezTo>
                  <a:cubicBezTo>
                    <a:pt x="1611" y="151"/>
                    <a:pt x="1611" y="151"/>
                    <a:pt x="1611" y="151"/>
                  </a:cubicBezTo>
                  <a:cubicBezTo>
                    <a:pt x="1611" y="157"/>
                    <a:pt x="1611" y="157"/>
                    <a:pt x="1611" y="157"/>
                  </a:cubicBezTo>
                  <a:cubicBezTo>
                    <a:pt x="1608" y="157"/>
                    <a:pt x="1608" y="157"/>
                    <a:pt x="1608" y="157"/>
                  </a:cubicBezTo>
                  <a:cubicBezTo>
                    <a:pt x="1604" y="142"/>
                    <a:pt x="1604" y="142"/>
                    <a:pt x="1604" y="142"/>
                  </a:cubicBezTo>
                  <a:lnTo>
                    <a:pt x="1613" y="146"/>
                  </a:lnTo>
                  <a:close/>
                  <a:moveTo>
                    <a:pt x="1600" y="149"/>
                  </a:moveTo>
                  <a:cubicBezTo>
                    <a:pt x="1598" y="146"/>
                    <a:pt x="1598" y="146"/>
                    <a:pt x="1598" y="146"/>
                  </a:cubicBezTo>
                  <a:cubicBezTo>
                    <a:pt x="1600" y="143"/>
                    <a:pt x="1600" y="143"/>
                    <a:pt x="1600" y="143"/>
                  </a:cubicBezTo>
                  <a:cubicBezTo>
                    <a:pt x="1603" y="146"/>
                    <a:pt x="1603" y="146"/>
                    <a:pt x="1603" y="146"/>
                  </a:cubicBezTo>
                  <a:lnTo>
                    <a:pt x="1600" y="149"/>
                  </a:lnTo>
                  <a:close/>
                  <a:moveTo>
                    <a:pt x="1604" y="147"/>
                  </a:moveTo>
                  <a:cubicBezTo>
                    <a:pt x="1606" y="156"/>
                    <a:pt x="1606" y="156"/>
                    <a:pt x="1606" y="156"/>
                  </a:cubicBezTo>
                  <a:cubicBezTo>
                    <a:pt x="1601" y="150"/>
                    <a:pt x="1601" y="150"/>
                    <a:pt x="1601" y="150"/>
                  </a:cubicBezTo>
                  <a:cubicBezTo>
                    <a:pt x="1604" y="147"/>
                    <a:pt x="1604" y="147"/>
                    <a:pt x="1604" y="147"/>
                  </a:cubicBezTo>
                  <a:close/>
                  <a:moveTo>
                    <a:pt x="1600" y="150"/>
                  </a:moveTo>
                  <a:cubicBezTo>
                    <a:pt x="1595" y="156"/>
                    <a:pt x="1595" y="156"/>
                    <a:pt x="1595" y="156"/>
                  </a:cubicBezTo>
                  <a:cubicBezTo>
                    <a:pt x="1597" y="147"/>
                    <a:pt x="1597" y="147"/>
                    <a:pt x="1597" y="147"/>
                  </a:cubicBezTo>
                  <a:cubicBezTo>
                    <a:pt x="1600" y="150"/>
                    <a:pt x="1600" y="150"/>
                    <a:pt x="1600" y="150"/>
                  </a:cubicBezTo>
                  <a:close/>
                  <a:moveTo>
                    <a:pt x="1600" y="151"/>
                  </a:moveTo>
                  <a:cubicBezTo>
                    <a:pt x="1607" y="158"/>
                    <a:pt x="1607" y="158"/>
                    <a:pt x="1607" y="158"/>
                  </a:cubicBezTo>
                  <a:cubicBezTo>
                    <a:pt x="1595" y="161"/>
                    <a:pt x="1595" y="161"/>
                    <a:pt x="1595" y="161"/>
                  </a:cubicBezTo>
                  <a:cubicBezTo>
                    <a:pt x="1593" y="161"/>
                    <a:pt x="1593" y="161"/>
                    <a:pt x="1593" y="161"/>
                  </a:cubicBezTo>
                  <a:cubicBezTo>
                    <a:pt x="1594" y="159"/>
                    <a:pt x="1594" y="159"/>
                    <a:pt x="1594" y="159"/>
                  </a:cubicBezTo>
                  <a:lnTo>
                    <a:pt x="1600" y="151"/>
                  </a:lnTo>
                  <a:close/>
                  <a:moveTo>
                    <a:pt x="1602" y="142"/>
                  </a:moveTo>
                  <a:cubicBezTo>
                    <a:pt x="1603" y="145"/>
                    <a:pt x="1603" y="145"/>
                    <a:pt x="1603" y="145"/>
                  </a:cubicBezTo>
                  <a:cubicBezTo>
                    <a:pt x="1601" y="142"/>
                    <a:pt x="1601" y="142"/>
                    <a:pt x="1601" y="142"/>
                  </a:cubicBezTo>
                  <a:cubicBezTo>
                    <a:pt x="1602" y="142"/>
                    <a:pt x="1602" y="142"/>
                    <a:pt x="1602" y="142"/>
                  </a:cubicBezTo>
                  <a:close/>
                  <a:moveTo>
                    <a:pt x="1600" y="135"/>
                  </a:moveTo>
                  <a:cubicBezTo>
                    <a:pt x="1601" y="139"/>
                    <a:pt x="1601" y="139"/>
                    <a:pt x="1601" y="139"/>
                  </a:cubicBezTo>
                  <a:cubicBezTo>
                    <a:pt x="1600" y="138"/>
                    <a:pt x="1600" y="138"/>
                    <a:pt x="1600" y="138"/>
                  </a:cubicBezTo>
                  <a:lnTo>
                    <a:pt x="1600" y="135"/>
                  </a:lnTo>
                  <a:close/>
                  <a:moveTo>
                    <a:pt x="1601" y="141"/>
                  </a:moveTo>
                  <a:cubicBezTo>
                    <a:pt x="1600" y="142"/>
                    <a:pt x="1600" y="142"/>
                    <a:pt x="1600" y="142"/>
                  </a:cubicBezTo>
                  <a:cubicBezTo>
                    <a:pt x="1600" y="141"/>
                    <a:pt x="1600" y="141"/>
                    <a:pt x="1600" y="141"/>
                  </a:cubicBezTo>
                  <a:lnTo>
                    <a:pt x="1601" y="141"/>
                  </a:lnTo>
                  <a:close/>
                  <a:moveTo>
                    <a:pt x="1599" y="141"/>
                  </a:moveTo>
                  <a:cubicBezTo>
                    <a:pt x="1600" y="142"/>
                    <a:pt x="1600" y="142"/>
                    <a:pt x="1600" y="142"/>
                  </a:cubicBezTo>
                  <a:cubicBezTo>
                    <a:pt x="1598" y="145"/>
                    <a:pt x="1598" y="145"/>
                    <a:pt x="1598" y="145"/>
                  </a:cubicBezTo>
                  <a:lnTo>
                    <a:pt x="1599" y="141"/>
                  </a:lnTo>
                  <a:close/>
                  <a:moveTo>
                    <a:pt x="1586" y="149"/>
                  </a:moveTo>
                  <a:cubicBezTo>
                    <a:pt x="1586" y="145"/>
                    <a:pt x="1586" y="145"/>
                    <a:pt x="1586" y="145"/>
                  </a:cubicBezTo>
                  <a:cubicBezTo>
                    <a:pt x="1586" y="145"/>
                    <a:pt x="1586" y="145"/>
                    <a:pt x="1586" y="145"/>
                  </a:cubicBezTo>
                  <a:cubicBezTo>
                    <a:pt x="1590" y="137"/>
                    <a:pt x="1590" y="137"/>
                    <a:pt x="1590" y="137"/>
                  </a:cubicBezTo>
                  <a:cubicBezTo>
                    <a:pt x="1598" y="140"/>
                    <a:pt x="1598" y="140"/>
                    <a:pt x="1598" y="140"/>
                  </a:cubicBezTo>
                  <a:cubicBezTo>
                    <a:pt x="1598" y="140"/>
                    <a:pt x="1598" y="140"/>
                    <a:pt x="1598" y="140"/>
                  </a:cubicBezTo>
                  <a:cubicBezTo>
                    <a:pt x="1592" y="162"/>
                    <a:pt x="1592" y="162"/>
                    <a:pt x="1592" y="162"/>
                  </a:cubicBezTo>
                  <a:cubicBezTo>
                    <a:pt x="1590" y="162"/>
                    <a:pt x="1590" y="162"/>
                    <a:pt x="1590" y="162"/>
                  </a:cubicBezTo>
                  <a:cubicBezTo>
                    <a:pt x="1589" y="163"/>
                    <a:pt x="1589" y="163"/>
                    <a:pt x="1589" y="163"/>
                  </a:cubicBezTo>
                  <a:cubicBezTo>
                    <a:pt x="1588" y="163"/>
                    <a:pt x="1588" y="163"/>
                    <a:pt x="1588" y="163"/>
                  </a:cubicBezTo>
                  <a:cubicBezTo>
                    <a:pt x="1586" y="164"/>
                    <a:pt x="1586" y="164"/>
                    <a:pt x="1586" y="164"/>
                  </a:cubicBezTo>
                  <a:lnTo>
                    <a:pt x="1586" y="149"/>
                  </a:lnTo>
                  <a:close/>
                  <a:moveTo>
                    <a:pt x="899" y="150"/>
                  </a:moveTo>
                  <a:cubicBezTo>
                    <a:pt x="900" y="149"/>
                    <a:pt x="900" y="149"/>
                    <a:pt x="900" y="149"/>
                  </a:cubicBezTo>
                  <a:cubicBezTo>
                    <a:pt x="900" y="167"/>
                    <a:pt x="900" y="167"/>
                    <a:pt x="900" y="167"/>
                  </a:cubicBezTo>
                  <a:cubicBezTo>
                    <a:pt x="895" y="167"/>
                    <a:pt x="895" y="167"/>
                    <a:pt x="895" y="167"/>
                  </a:cubicBezTo>
                  <a:cubicBezTo>
                    <a:pt x="894" y="156"/>
                    <a:pt x="894" y="156"/>
                    <a:pt x="894" y="156"/>
                  </a:cubicBezTo>
                  <a:cubicBezTo>
                    <a:pt x="901" y="161"/>
                    <a:pt x="900" y="160"/>
                    <a:pt x="900" y="160"/>
                  </a:cubicBezTo>
                  <a:cubicBezTo>
                    <a:pt x="895" y="156"/>
                    <a:pt x="895" y="156"/>
                    <a:pt x="895" y="156"/>
                  </a:cubicBezTo>
                  <a:cubicBezTo>
                    <a:pt x="894" y="156"/>
                    <a:pt x="894" y="156"/>
                    <a:pt x="894" y="156"/>
                  </a:cubicBezTo>
                  <a:cubicBezTo>
                    <a:pt x="894" y="155"/>
                    <a:pt x="895" y="154"/>
                    <a:pt x="895" y="153"/>
                  </a:cubicBezTo>
                  <a:cubicBezTo>
                    <a:pt x="897" y="155"/>
                    <a:pt x="897" y="154"/>
                    <a:pt x="897" y="154"/>
                  </a:cubicBezTo>
                  <a:cubicBezTo>
                    <a:pt x="897" y="154"/>
                    <a:pt x="896" y="153"/>
                    <a:pt x="895" y="153"/>
                  </a:cubicBezTo>
                  <a:cubicBezTo>
                    <a:pt x="896" y="152"/>
                    <a:pt x="896" y="151"/>
                    <a:pt x="896" y="150"/>
                  </a:cubicBezTo>
                  <a:cubicBezTo>
                    <a:pt x="898" y="150"/>
                    <a:pt x="899" y="150"/>
                    <a:pt x="899" y="150"/>
                  </a:cubicBezTo>
                  <a:close/>
                  <a:moveTo>
                    <a:pt x="896" y="150"/>
                  </a:moveTo>
                  <a:cubicBezTo>
                    <a:pt x="896" y="151"/>
                    <a:pt x="895" y="152"/>
                    <a:pt x="895" y="152"/>
                  </a:cubicBezTo>
                  <a:cubicBezTo>
                    <a:pt x="894" y="152"/>
                    <a:pt x="893" y="151"/>
                    <a:pt x="893" y="151"/>
                  </a:cubicBezTo>
                  <a:cubicBezTo>
                    <a:pt x="894" y="151"/>
                    <a:pt x="895" y="151"/>
                    <a:pt x="896" y="150"/>
                  </a:cubicBezTo>
                  <a:close/>
                  <a:moveTo>
                    <a:pt x="887" y="148"/>
                  </a:moveTo>
                  <a:cubicBezTo>
                    <a:pt x="887" y="149"/>
                    <a:pt x="887" y="149"/>
                    <a:pt x="887" y="149"/>
                  </a:cubicBezTo>
                  <a:cubicBezTo>
                    <a:pt x="888" y="149"/>
                    <a:pt x="889" y="150"/>
                    <a:pt x="890" y="150"/>
                  </a:cubicBezTo>
                  <a:cubicBezTo>
                    <a:pt x="888" y="151"/>
                    <a:pt x="889" y="151"/>
                    <a:pt x="889" y="151"/>
                  </a:cubicBezTo>
                  <a:cubicBezTo>
                    <a:pt x="889" y="151"/>
                    <a:pt x="890" y="151"/>
                    <a:pt x="891" y="151"/>
                  </a:cubicBezTo>
                  <a:cubicBezTo>
                    <a:pt x="893" y="152"/>
                    <a:pt x="893" y="152"/>
                    <a:pt x="894" y="153"/>
                  </a:cubicBezTo>
                  <a:cubicBezTo>
                    <a:pt x="894" y="154"/>
                    <a:pt x="893" y="155"/>
                    <a:pt x="893" y="155"/>
                  </a:cubicBezTo>
                  <a:cubicBezTo>
                    <a:pt x="893" y="156"/>
                    <a:pt x="893" y="156"/>
                    <a:pt x="893" y="156"/>
                  </a:cubicBezTo>
                  <a:cubicBezTo>
                    <a:pt x="893" y="156"/>
                    <a:pt x="893" y="156"/>
                    <a:pt x="893" y="156"/>
                  </a:cubicBezTo>
                  <a:cubicBezTo>
                    <a:pt x="893" y="156"/>
                    <a:pt x="893" y="156"/>
                    <a:pt x="893" y="156"/>
                  </a:cubicBezTo>
                  <a:cubicBezTo>
                    <a:pt x="890" y="156"/>
                    <a:pt x="889" y="156"/>
                    <a:pt x="888" y="156"/>
                  </a:cubicBezTo>
                  <a:cubicBezTo>
                    <a:pt x="887" y="151"/>
                    <a:pt x="887" y="149"/>
                    <a:pt x="887" y="149"/>
                  </a:cubicBezTo>
                  <a:cubicBezTo>
                    <a:pt x="887" y="149"/>
                    <a:pt x="887" y="149"/>
                    <a:pt x="887" y="149"/>
                  </a:cubicBezTo>
                  <a:lnTo>
                    <a:pt x="887" y="148"/>
                  </a:lnTo>
                  <a:close/>
                  <a:moveTo>
                    <a:pt x="893" y="156"/>
                  </a:moveTo>
                  <a:cubicBezTo>
                    <a:pt x="893" y="167"/>
                    <a:pt x="893" y="167"/>
                    <a:pt x="893" y="167"/>
                  </a:cubicBezTo>
                  <a:cubicBezTo>
                    <a:pt x="891" y="167"/>
                    <a:pt x="891" y="167"/>
                    <a:pt x="891" y="167"/>
                  </a:cubicBezTo>
                  <a:cubicBezTo>
                    <a:pt x="888" y="167"/>
                    <a:pt x="888" y="167"/>
                    <a:pt x="888" y="167"/>
                  </a:cubicBezTo>
                  <a:cubicBezTo>
                    <a:pt x="888" y="157"/>
                    <a:pt x="888" y="157"/>
                    <a:pt x="888" y="157"/>
                  </a:cubicBezTo>
                  <a:cubicBezTo>
                    <a:pt x="889" y="157"/>
                    <a:pt x="893" y="157"/>
                    <a:pt x="893" y="157"/>
                  </a:cubicBezTo>
                  <a:cubicBezTo>
                    <a:pt x="893" y="156"/>
                    <a:pt x="893" y="156"/>
                    <a:pt x="893" y="156"/>
                  </a:cubicBezTo>
                  <a:close/>
                  <a:moveTo>
                    <a:pt x="682" y="150"/>
                  </a:moveTo>
                  <a:cubicBezTo>
                    <a:pt x="692" y="150"/>
                    <a:pt x="692" y="150"/>
                    <a:pt x="692" y="150"/>
                  </a:cubicBezTo>
                  <a:cubicBezTo>
                    <a:pt x="696" y="150"/>
                    <a:pt x="699" y="152"/>
                    <a:pt x="700" y="156"/>
                  </a:cubicBezTo>
                  <a:cubicBezTo>
                    <a:pt x="691" y="158"/>
                    <a:pt x="691" y="158"/>
                    <a:pt x="691" y="158"/>
                  </a:cubicBezTo>
                  <a:cubicBezTo>
                    <a:pt x="691" y="167"/>
                    <a:pt x="691" y="167"/>
                    <a:pt x="691" y="167"/>
                  </a:cubicBezTo>
                  <a:cubicBezTo>
                    <a:pt x="682" y="167"/>
                    <a:pt x="682" y="167"/>
                    <a:pt x="682" y="167"/>
                  </a:cubicBezTo>
                  <a:lnTo>
                    <a:pt x="682" y="150"/>
                  </a:lnTo>
                  <a:close/>
                  <a:moveTo>
                    <a:pt x="651" y="149"/>
                  </a:moveTo>
                  <a:cubicBezTo>
                    <a:pt x="662" y="149"/>
                    <a:pt x="662" y="149"/>
                    <a:pt x="662" y="149"/>
                  </a:cubicBezTo>
                  <a:cubicBezTo>
                    <a:pt x="662" y="167"/>
                    <a:pt x="662" y="167"/>
                    <a:pt x="662" y="167"/>
                  </a:cubicBezTo>
                  <a:cubicBezTo>
                    <a:pt x="659" y="167"/>
                    <a:pt x="659" y="167"/>
                    <a:pt x="659" y="167"/>
                  </a:cubicBezTo>
                  <a:cubicBezTo>
                    <a:pt x="659" y="156"/>
                    <a:pt x="659" y="156"/>
                    <a:pt x="659" y="156"/>
                  </a:cubicBezTo>
                  <a:cubicBezTo>
                    <a:pt x="651" y="156"/>
                    <a:pt x="651" y="156"/>
                    <a:pt x="651" y="156"/>
                  </a:cubicBezTo>
                  <a:lnTo>
                    <a:pt x="651" y="149"/>
                  </a:lnTo>
                  <a:close/>
                  <a:moveTo>
                    <a:pt x="646" y="142"/>
                  </a:moveTo>
                  <a:cubicBezTo>
                    <a:pt x="648" y="142"/>
                    <a:pt x="650" y="144"/>
                    <a:pt x="650" y="145"/>
                  </a:cubicBezTo>
                  <a:cubicBezTo>
                    <a:pt x="650" y="148"/>
                    <a:pt x="650" y="148"/>
                    <a:pt x="650" y="148"/>
                  </a:cubicBezTo>
                  <a:cubicBezTo>
                    <a:pt x="638" y="148"/>
                    <a:pt x="638" y="148"/>
                    <a:pt x="638" y="148"/>
                  </a:cubicBezTo>
                  <a:cubicBezTo>
                    <a:pt x="638" y="152"/>
                    <a:pt x="638" y="152"/>
                    <a:pt x="638" y="152"/>
                  </a:cubicBezTo>
                  <a:cubicBezTo>
                    <a:pt x="629" y="152"/>
                    <a:pt x="629" y="152"/>
                    <a:pt x="629" y="152"/>
                  </a:cubicBezTo>
                  <a:cubicBezTo>
                    <a:pt x="629" y="156"/>
                    <a:pt x="629" y="156"/>
                    <a:pt x="629" y="156"/>
                  </a:cubicBezTo>
                  <a:cubicBezTo>
                    <a:pt x="627" y="156"/>
                    <a:pt x="627" y="156"/>
                    <a:pt x="627" y="156"/>
                  </a:cubicBezTo>
                  <a:cubicBezTo>
                    <a:pt x="626" y="142"/>
                    <a:pt x="626" y="142"/>
                    <a:pt x="626" y="142"/>
                  </a:cubicBezTo>
                  <a:lnTo>
                    <a:pt x="646" y="142"/>
                  </a:lnTo>
                  <a:close/>
                  <a:moveTo>
                    <a:pt x="650" y="149"/>
                  </a:moveTo>
                  <a:cubicBezTo>
                    <a:pt x="650" y="156"/>
                    <a:pt x="650" y="156"/>
                    <a:pt x="650" y="156"/>
                  </a:cubicBezTo>
                  <a:cubicBezTo>
                    <a:pt x="629" y="156"/>
                    <a:pt x="629" y="156"/>
                    <a:pt x="629" y="156"/>
                  </a:cubicBezTo>
                  <a:cubicBezTo>
                    <a:pt x="629" y="152"/>
                    <a:pt x="629" y="152"/>
                    <a:pt x="629" y="152"/>
                  </a:cubicBezTo>
                  <a:cubicBezTo>
                    <a:pt x="639" y="152"/>
                    <a:pt x="639" y="152"/>
                    <a:pt x="639" y="152"/>
                  </a:cubicBezTo>
                  <a:cubicBezTo>
                    <a:pt x="639" y="149"/>
                    <a:pt x="639" y="149"/>
                    <a:pt x="639" y="149"/>
                  </a:cubicBezTo>
                  <a:lnTo>
                    <a:pt x="650" y="149"/>
                  </a:lnTo>
                  <a:close/>
                  <a:moveTo>
                    <a:pt x="2088" y="311"/>
                  </a:moveTo>
                  <a:cubicBezTo>
                    <a:pt x="624" y="311"/>
                    <a:pt x="624" y="311"/>
                    <a:pt x="624" y="311"/>
                  </a:cubicBezTo>
                  <a:cubicBezTo>
                    <a:pt x="460" y="311"/>
                    <a:pt x="460" y="311"/>
                    <a:pt x="460" y="311"/>
                  </a:cubicBezTo>
                  <a:cubicBezTo>
                    <a:pt x="460" y="311"/>
                    <a:pt x="453" y="311"/>
                    <a:pt x="450" y="311"/>
                  </a:cubicBezTo>
                  <a:cubicBezTo>
                    <a:pt x="445" y="312"/>
                    <a:pt x="439" y="314"/>
                    <a:pt x="436" y="319"/>
                  </a:cubicBezTo>
                  <a:cubicBezTo>
                    <a:pt x="434" y="321"/>
                    <a:pt x="434" y="321"/>
                    <a:pt x="434" y="321"/>
                  </a:cubicBezTo>
                  <a:cubicBezTo>
                    <a:pt x="400" y="390"/>
                    <a:pt x="327" y="435"/>
                    <a:pt x="243" y="435"/>
                  </a:cubicBezTo>
                  <a:cubicBezTo>
                    <a:pt x="121" y="435"/>
                    <a:pt x="22" y="337"/>
                    <a:pt x="28" y="218"/>
                  </a:cubicBezTo>
                  <a:cubicBezTo>
                    <a:pt x="34" y="111"/>
                    <a:pt x="125" y="26"/>
                    <a:pt x="236" y="23"/>
                  </a:cubicBezTo>
                  <a:cubicBezTo>
                    <a:pt x="333" y="20"/>
                    <a:pt x="416" y="80"/>
                    <a:pt x="446" y="163"/>
                  </a:cubicBezTo>
                  <a:cubicBezTo>
                    <a:pt x="447" y="168"/>
                    <a:pt x="450" y="171"/>
                    <a:pt x="454" y="173"/>
                  </a:cubicBezTo>
                  <a:cubicBezTo>
                    <a:pt x="457" y="176"/>
                    <a:pt x="457" y="176"/>
                    <a:pt x="457" y="176"/>
                  </a:cubicBezTo>
                  <a:cubicBezTo>
                    <a:pt x="459" y="176"/>
                    <a:pt x="461" y="177"/>
                    <a:pt x="463" y="177"/>
                  </a:cubicBezTo>
                  <a:cubicBezTo>
                    <a:pt x="464" y="177"/>
                    <a:pt x="465" y="177"/>
                    <a:pt x="467" y="177"/>
                  </a:cubicBezTo>
                  <a:cubicBezTo>
                    <a:pt x="469" y="177"/>
                    <a:pt x="471" y="177"/>
                    <a:pt x="474" y="177"/>
                  </a:cubicBezTo>
                  <a:cubicBezTo>
                    <a:pt x="489" y="177"/>
                    <a:pt x="489" y="177"/>
                    <a:pt x="489" y="177"/>
                  </a:cubicBezTo>
                  <a:cubicBezTo>
                    <a:pt x="506" y="177"/>
                    <a:pt x="506" y="177"/>
                    <a:pt x="506" y="177"/>
                  </a:cubicBezTo>
                  <a:cubicBezTo>
                    <a:pt x="754" y="177"/>
                    <a:pt x="754" y="177"/>
                    <a:pt x="754" y="177"/>
                  </a:cubicBezTo>
                  <a:cubicBezTo>
                    <a:pt x="891" y="177"/>
                    <a:pt x="891" y="177"/>
                    <a:pt x="891" y="177"/>
                  </a:cubicBezTo>
                  <a:cubicBezTo>
                    <a:pt x="925" y="177"/>
                    <a:pt x="925" y="177"/>
                    <a:pt x="925" y="177"/>
                  </a:cubicBezTo>
                  <a:cubicBezTo>
                    <a:pt x="943" y="177"/>
                    <a:pt x="943" y="177"/>
                    <a:pt x="943" y="177"/>
                  </a:cubicBezTo>
                  <a:cubicBezTo>
                    <a:pt x="948" y="177"/>
                    <a:pt x="954" y="178"/>
                    <a:pt x="960" y="180"/>
                  </a:cubicBezTo>
                  <a:cubicBezTo>
                    <a:pt x="965" y="182"/>
                    <a:pt x="968" y="186"/>
                    <a:pt x="973" y="188"/>
                  </a:cubicBezTo>
                  <a:cubicBezTo>
                    <a:pt x="979" y="190"/>
                    <a:pt x="984" y="189"/>
                    <a:pt x="990" y="190"/>
                  </a:cubicBezTo>
                  <a:cubicBezTo>
                    <a:pt x="998" y="190"/>
                    <a:pt x="998" y="190"/>
                    <a:pt x="998" y="190"/>
                  </a:cubicBezTo>
                  <a:cubicBezTo>
                    <a:pt x="1001" y="190"/>
                    <a:pt x="1004" y="189"/>
                    <a:pt x="1007" y="190"/>
                  </a:cubicBezTo>
                  <a:cubicBezTo>
                    <a:pt x="1013" y="191"/>
                    <a:pt x="1018" y="193"/>
                    <a:pt x="1022" y="197"/>
                  </a:cubicBezTo>
                  <a:cubicBezTo>
                    <a:pt x="1024" y="198"/>
                    <a:pt x="1027" y="200"/>
                    <a:pt x="1027" y="200"/>
                  </a:cubicBezTo>
                  <a:cubicBezTo>
                    <a:pt x="1030" y="200"/>
                    <a:pt x="1032" y="201"/>
                    <a:pt x="1034" y="201"/>
                  </a:cubicBezTo>
                  <a:cubicBezTo>
                    <a:pt x="1035" y="201"/>
                    <a:pt x="1036" y="201"/>
                    <a:pt x="1037" y="201"/>
                  </a:cubicBezTo>
                  <a:cubicBezTo>
                    <a:pt x="1077" y="201"/>
                    <a:pt x="1077" y="201"/>
                    <a:pt x="1077" y="201"/>
                  </a:cubicBezTo>
                  <a:cubicBezTo>
                    <a:pt x="1368" y="201"/>
                    <a:pt x="1368" y="201"/>
                    <a:pt x="1368" y="201"/>
                  </a:cubicBezTo>
                  <a:cubicBezTo>
                    <a:pt x="1394" y="201"/>
                    <a:pt x="1394" y="201"/>
                    <a:pt x="1394" y="201"/>
                  </a:cubicBezTo>
                  <a:cubicBezTo>
                    <a:pt x="1408" y="201"/>
                    <a:pt x="1408" y="201"/>
                    <a:pt x="1408" y="201"/>
                  </a:cubicBezTo>
                  <a:cubicBezTo>
                    <a:pt x="1409" y="201"/>
                    <a:pt x="1410" y="201"/>
                    <a:pt x="1411" y="201"/>
                  </a:cubicBezTo>
                  <a:cubicBezTo>
                    <a:pt x="1412" y="201"/>
                    <a:pt x="1418" y="200"/>
                    <a:pt x="1418" y="200"/>
                  </a:cubicBezTo>
                  <a:cubicBezTo>
                    <a:pt x="1420" y="199"/>
                    <a:pt x="1420" y="199"/>
                    <a:pt x="1420" y="199"/>
                  </a:cubicBezTo>
                  <a:cubicBezTo>
                    <a:pt x="1423" y="197"/>
                    <a:pt x="1423" y="197"/>
                    <a:pt x="1423" y="197"/>
                  </a:cubicBezTo>
                  <a:cubicBezTo>
                    <a:pt x="1427" y="193"/>
                    <a:pt x="1432" y="191"/>
                    <a:pt x="1438" y="190"/>
                  </a:cubicBezTo>
                  <a:cubicBezTo>
                    <a:pt x="1441" y="189"/>
                    <a:pt x="1444" y="190"/>
                    <a:pt x="1447" y="189"/>
                  </a:cubicBezTo>
                  <a:cubicBezTo>
                    <a:pt x="1455" y="189"/>
                    <a:pt x="1455" y="189"/>
                    <a:pt x="1455" y="189"/>
                  </a:cubicBezTo>
                  <a:cubicBezTo>
                    <a:pt x="1461" y="189"/>
                    <a:pt x="1467" y="190"/>
                    <a:pt x="1472" y="188"/>
                  </a:cubicBezTo>
                  <a:cubicBezTo>
                    <a:pt x="1476" y="186"/>
                    <a:pt x="1480" y="182"/>
                    <a:pt x="1485" y="180"/>
                  </a:cubicBezTo>
                  <a:cubicBezTo>
                    <a:pt x="1491" y="178"/>
                    <a:pt x="1497" y="177"/>
                    <a:pt x="1502" y="177"/>
                  </a:cubicBezTo>
                  <a:cubicBezTo>
                    <a:pt x="1578" y="177"/>
                    <a:pt x="1578" y="177"/>
                    <a:pt x="1578" y="177"/>
                  </a:cubicBezTo>
                  <a:cubicBezTo>
                    <a:pt x="1582" y="177"/>
                    <a:pt x="1582" y="177"/>
                    <a:pt x="1582" y="177"/>
                  </a:cubicBezTo>
                  <a:cubicBezTo>
                    <a:pt x="1728" y="177"/>
                    <a:pt x="1728" y="177"/>
                    <a:pt x="1728" y="177"/>
                  </a:cubicBezTo>
                  <a:cubicBezTo>
                    <a:pt x="1992" y="177"/>
                    <a:pt x="1992" y="177"/>
                    <a:pt x="1992" y="177"/>
                  </a:cubicBezTo>
                  <a:cubicBezTo>
                    <a:pt x="2011" y="177"/>
                    <a:pt x="2011" y="177"/>
                    <a:pt x="2011" y="177"/>
                  </a:cubicBezTo>
                  <a:cubicBezTo>
                    <a:pt x="2088" y="177"/>
                    <a:pt x="2088" y="177"/>
                    <a:pt x="2088" y="177"/>
                  </a:cubicBezTo>
                  <a:cubicBezTo>
                    <a:pt x="2091" y="177"/>
                    <a:pt x="2091" y="184"/>
                    <a:pt x="2091" y="187"/>
                  </a:cubicBezTo>
                  <a:cubicBezTo>
                    <a:pt x="2091" y="190"/>
                    <a:pt x="2091" y="301"/>
                    <a:pt x="2091" y="301"/>
                  </a:cubicBezTo>
                  <a:cubicBezTo>
                    <a:pt x="2091" y="303"/>
                    <a:pt x="2091" y="303"/>
                    <a:pt x="2091" y="303"/>
                  </a:cubicBezTo>
                  <a:cubicBezTo>
                    <a:pt x="2091" y="309"/>
                    <a:pt x="2091" y="311"/>
                    <a:pt x="2088" y="311"/>
                  </a:cubicBezTo>
                  <a:close/>
                </a:path>
              </a:pathLst>
            </a:custGeom>
            <a:solidFill>
              <a:srgbClr val="98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9788" name="Picture 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32" y="2789753"/>
            <a:ext cx="814999" cy="78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838" y="2092738"/>
            <a:ext cx="188891" cy="188891"/>
          </a:xfrm>
          <a:prstGeom prst="rect">
            <a:avLst/>
          </a:prstGeom>
          <a:noFill/>
        </p:spPr>
      </p:pic>
      <p:pic>
        <p:nvPicPr>
          <p:cNvPr id="142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926" y="1211743"/>
            <a:ext cx="188891" cy="188891"/>
          </a:xfrm>
          <a:prstGeom prst="rect">
            <a:avLst/>
          </a:prstGeom>
          <a:noFill/>
        </p:spPr>
      </p:pic>
      <p:pic>
        <p:nvPicPr>
          <p:cNvPr id="143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7104" y="1213830"/>
            <a:ext cx="188891" cy="188891"/>
          </a:xfrm>
          <a:prstGeom prst="rect">
            <a:avLst/>
          </a:prstGeom>
          <a:noFill/>
        </p:spPr>
      </p:pic>
      <p:pic>
        <p:nvPicPr>
          <p:cNvPr id="144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1367" y="1236793"/>
            <a:ext cx="188891" cy="188891"/>
          </a:xfrm>
          <a:prstGeom prst="rect">
            <a:avLst/>
          </a:prstGeom>
          <a:noFill/>
        </p:spPr>
      </p:pic>
      <p:pic>
        <p:nvPicPr>
          <p:cNvPr id="146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7536" y="2382924"/>
            <a:ext cx="188891" cy="188891"/>
          </a:xfrm>
          <a:prstGeom prst="rect">
            <a:avLst/>
          </a:prstGeom>
          <a:noFill/>
        </p:spPr>
      </p:pic>
      <p:pic>
        <p:nvPicPr>
          <p:cNvPr id="148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7630" y="2733653"/>
            <a:ext cx="188891" cy="188891"/>
          </a:xfrm>
          <a:prstGeom prst="rect">
            <a:avLst/>
          </a:prstGeom>
          <a:noFill/>
        </p:spPr>
      </p:pic>
      <p:pic>
        <p:nvPicPr>
          <p:cNvPr id="151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189" y="3942415"/>
            <a:ext cx="188891" cy="188891"/>
          </a:xfrm>
          <a:prstGeom prst="rect">
            <a:avLst/>
          </a:prstGeom>
          <a:noFill/>
        </p:spPr>
      </p:pic>
      <p:pic>
        <p:nvPicPr>
          <p:cNvPr id="152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1279" y="3491478"/>
            <a:ext cx="188891" cy="188891"/>
          </a:xfrm>
          <a:prstGeom prst="rect">
            <a:avLst/>
          </a:prstGeom>
          <a:noFill/>
        </p:spPr>
      </p:pic>
      <p:pic>
        <p:nvPicPr>
          <p:cNvPr id="153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8753" y="4324458"/>
            <a:ext cx="188891" cy="188891"/>
          </a:xfrm>
          <a:prstGeom prst="rect">
            <a:avLst/>
          </a:prstGeom>
          <a:noFill/>
        </p:spPr>
      </p:pic>
      <p:pic>
        <p:nvPicPr>
          <p:cNvPr id="154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1367" y="3491477"/>
            <a:ext cx="188891" cy="188891"/>
          </a:xfrm>
          <a:prstGeom prst="rect">
            <a:avLst/>
          </a:prstGeom>
          <a:noFill/>
        </p:spPr>
      </p:pic>
      <p:pic>
        <p:nvPicPr>
          <p:cNvPr id="155" name="Picture 2" descr="Картинки по запросу check mar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7630" y="4036360"/>
            <a:ext cx="188891" cy="1888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706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15192</TotalTime>
  <Words>212</Words>
  <Application>Microsoft Office PowerPoint</Application>
  <PresentationFormat>Экран (16:9)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Абдуллина Алина Рафаэлевна</dc:creator>
  <cp:lastModifiedBy>alina.abdullina</cp:lastModifiedBy>
  <cp:revision>1355</cp:revision>
  <cp:lastPrinted>2017-09-20T15:43:01Z</cp:lastPrinted>
  <dcterms:modified xsi:type="dcterms:W3CDTF">2017-09-20T16:57:11Z</dcterms:modified>
</cp:coreProperties>
</file>