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745" r:id="rId2"/>
    <p:sldId id="734" r:id="rId3"/>
    <p:sldId id="735" r:id="rId4"/>
    <p:sldId id="746" r:id="rId5"/>
    <p:sldId id="747" r:id="rId6"/>
    <p:sldId id="748" r:id="rId7"/>
    <p:sldId id="749" r:id="rId8"/>
    <p:sldId id="737" r:id="rId9"/>
    <p:sldId id="750" r:id="rId10"/>
    <p:sldId id="751" r:id="rId11"/>
    <p:sldId id="752" r:id="rId12"/>
    <p:sldId id="753" r:id="rId13"/>
    <p:sldId id="718" r:id="rId1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817408-1233-4492-9C32-50B0119E9274}">
          <p14:sldIdLst>
            <p14:sldId id="745"/>
            <p14:sldId id="734"/>
            <p14:sldId id="735"/>
            <p14:sldId id="746"/>
            <p14:sldId id="747"/>
            <p14:sldId id="748"/>
            <p14:sldId id="749"/>
            <p14:sldId id="737"/>
            <p14:sldId id="750"/>
            <p14:sldId id="751"/>
            <p14:sldId id="752"/>
            <p14:sldId id="753"/>
            <p14:sldId id="718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53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C1C5"/>
    <a:srgbClr val="CFFDB5"/>
    <a:srgbClr val="8FFB53"/>
    <a:srgbClr val="369896"/>
    <a:srgbClr val="1EABB2"/>
    <a:srgbClr val="3A9684"/>
    <a:srgbClr val="3F8791"/>
    <a:srgbClr val="379799"/>
    <a:srgbClr val="A2D0BE"/>
    <a:srgbClr val="CDE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3" autoAdjust="0"/>
    <p:restoredTop sz="94160" autoAdjust="0"/>
  </p:normalViewPr>
  <p:slideViewPr>
    <p:cSldViewPr snapToGrid="0">
      <p:cViewPr>
        <p:scale>
          <a:sx n="66" d="100"/>
          <a:sy n="66" d="100"/>
        </p:scale>
        <p:origin x="-54" y="-360"/>
      </p:cViewPr>
      <p:guideLst>
        <p:guide orient="horz" pos="1653"/>
        <p:guide pos="2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5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5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1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5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rpn.gov.ru/otchetnost" TargetMode="External"/><Relationship Id="rId4" Type="http://schemas.openxmlformats.org/officeDocument/2006/relationships/hyperlink" Target="https://lk.fsrpn.ru/#/life-situation-page?type=repor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pn30@rpn.gov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0868" y="1674564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ДОКЛАД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Заместителя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начальника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межрегионального отдела государственной экологической  экспертизы, разрешительной деятельности  и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администрирования платежей 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Кузьминой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Нины Витальевны</a:t>
            </a:r>
          </a:p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Статистическая и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иная отчетность представляемая </a:t>
            </a:r>
            <a:r>
              <a:rPr lang="ru-RU" sz="2500" b="1" dirty="0" err="1">
                <a:solidFill>
                  <a:schemeClr val="tx2">
                    <a:lumMod val="75000"/>
                  </a:schemeClr>
                </a:solidFill>
              </a:rPr>
              <a:t>природопользователями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 (виды,  сроки, изменения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»</a:t>
            </a:r>
            <a:endParaRPr lang="ru-RU" sz="2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614" y="160512"/>
            <a:ext cx="329077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службы </a:t>
            </a: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надзору </a:t>
            </a:r>
            <a:r>
              <a:rPr lang="ru-RU" sz="1100" b="1" dirty="0" smtClean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dirty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1100" b="1" dirty="0" smtClean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природопользования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rgbClr val="3A86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Астраханской области</a:t>
            </a:r>
            <a:endParaRPr lang="ru-RU" sz="1100" b="1" dirty="0">
              <a:solidFill>
                <a:srgbClr val="3A86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Группа 255"/>
          <p:cNvGrpSpPr/>
          <p:nvPr/>
        </p:nvGrpSpPr>
        <p:grpSpPr>
          <a:xfrm>
            <a:off x="-2614" y="654418"/>
            <a:ext cx="9150856" cy="1021982"/>
            <a:chOff x="-90971" y="634450"/>
            <a:chExt cx="9329645" cy="1041950"/>
          </a:xfrm>
        </p:grpSpPr>
        <p:grpSp>
          <p:nvGrpSpPr>
            <p:cNvPr id="120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/>
              </a:p>
            </p:txBody>
          </p:sp>
        </p:grpSp>
        <p:grpSp>
          <p:nvGrpSpPr>
            <p:cNvPr id="25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/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0" name="Freeform 12"/>
              <p:cNvSpPr/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1" name="Freeform 13"/>
              <p:cNvSpPr/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2" name="Freeform 14"/>
              <p:cNvSpPr/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3" name="Freeform 15"/>
              <p:cNvSpPr/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4" name="Freeform 16"/>
              <p:cNvSpPr/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9" name="Freeform 21"/>
              <p:cNvSpPr/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0" name="Freeform 22"/>
              <p:cNvSpPr/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1" name="Freeform 23"/>
              <p:cNvSpPr/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4" name="Freeform 26"/>
              <p:cNvSpPr/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5" name="Freeform 27"/>
              <p:cNvSpPr/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6" name="Freeform 28"/>
              <p:cNvSpPr/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7" name="Freeform 29"/>
              <p:cNvSpPr/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8" name="Freeform 30"/>
              <p:cNvSpPr/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9" name="Freeform 31"/>
              <p:cNvSpPr/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0" name="Freeform 32"/>
              <p:cNvSpPr/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1" name="Freeform 33"/>
              <p:cNvSpPr/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2" name="Freeform 34"/>
              <p:cNvSpPr/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3" name="Freeform 35"/>
              <p:cNvSpPr/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4" name="Freeform 36"/>
              <p:cNvSpPr/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5" name="Freeform 37"/>
              <p:cNvSpPr/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6" name="Freeform 38"/>
              <p:cNvSpPr/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7" name="Freeform 39"/>
              <p:cNvSpPr/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8" name="Freeform 40"/>
              <p:cNvSpPr/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9" name="Freeform 41"/>
              <p:cNvSpPr/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0" name="Freeform 42"/>
              <p:cNvSpPr/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1" name="Freeform 43"/>
              <p:cNvSpPr/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2" name="Freeform 44"/>
              <p:cNvSpPr/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3" name="Freeform 45"/>
              <p:cNvSpPr/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4" name="Freeform 46"/>
              <p:cNvSpPr/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5" name="Freeform 47"/>
              <p:cNvSpPr/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6" name="Freeform 48"/>
              <p:cNvSpPr/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7" name="Freeform 49"/>
              <p:cNvSpPr/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8" name="Freeform 50"/>
              <p:cNvSpPr/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9" name="Freeform 51"/>
              <p:cNvSpPr/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0" name="Freeform 52"/>
              <p:cNvSpPr/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1" name="Freeform 53"/>
              <p:cNvSpPr/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2" name="Freeform 54"/>
              <p:cNvSpPr/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3" name="Freeform 55"/>
              <p:cNvSpPr/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4" name="Freeform 56"/>
              <p:cNvSpPr/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5" name="Freeform 57"/>
              <p:cNvSpPr/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6" name="Freeform 58"/>
              <p:cNvSpPr/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7" name="Freeform 59"/>
              <p:cNvSpPr/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8" name="Freeform 60"/>
              <p:cNvSpPr/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9" name="Freeform 61"/>
              <p:cNvSpPr/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0" name="Freeform 62"/>
              <p:cNvSpPr/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1" name="Freeform 63"/>
              <p:cNvSpPr/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2" name="Freeform 64"/>
              <p:cNvSpPr/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3" name="Freeform 65"/>
              <p:cNvSpPr/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4" name="Freeform 66"/>
              <p:cNvSpPr/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5" name="Freeform 67"/>
              <p:cNvSpPr/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6" name="Freeform 68"/>
              <p:cNvSpPr/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7" name="Freeform 69"/>
              <p:cNvSpPr/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8" name="Freeform 70"/>
              <p:cNvSpPr/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9" name="Freeform 71"/>
              <p:cNvSpPr/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0" name="Freeform 72"/>
              <p:cNvSpPr/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1" name="Freeform 73"/>
              <p:cNvSpPr/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2" name="Freeform 74"/>
              <p:cNvSpPr/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3" name="Freeform 75"/>
              <p:cNvSpPr/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4" name="Freeform 76"/>
              <p:cNvSpPr/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5" name="Freeform 77"/>
              <p:cNvSpPr/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6" name="Freeform 78"/>
              <p:cNvSpPr/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7" name="Freeform 79"/>
              <p:cNvSpPr/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8" name="Freeform 80"/>
              <p:cNvSpPr/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9" name="Freeform 81"/>
              <p:cNvSpPr/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0" name="Freeform 82"/>
              <p:cNvSpPr/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1" name="Freeform 83"/>
              <p:cNvSpPr/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2" name="Freeform 84"/>
              <p:cNvSpPr/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3" name="Freeform 85"/>
              <p:cNvSpPr/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4" name="Freeform 86"/>
              <p:cNvSpPr/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5" name="Freeform 87"/>
              <p:cNvSpPr/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6" name="Freeform 88"/>
              <p:cNvSpPr/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7" name="Freeform 89"/>
              <p:cNvSpPr/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8" name="Freeform 90"/>
              <p:cNvSpPr/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9" name="Freeform 91"/>
              <p:cNvSpPr/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0" name="Freeform 92"/>
              <p:cNvSpPr/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1" name="Freeform 93"/>
              <p:cNvSpPr/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2" name="Freeform 94"/>
              <p:cNvSpPr/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3" name="Freeform 95"/>
              <p:cNvSpPr/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4" name="Freeform 96"/>
              <p:cNvSpPr/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5" name="Freeform 97"/>
              <p:cNvSpPr/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6" name="Freeform 98"/>
              <p:cNvSpPr/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7" name="Freeform 99"/>
              <p:cNvSpPr/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8" name="Freeform 100"/>
              <p:cNvSpPr/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9" name="Freeform 101"/>
              <p:cNvSpPr/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0" name="Freeform 102"/>
              <p:cNvSpPr/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1" name="Freeform 103"/>
              <p:cNvSpPr/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2" name="Freeform 104"/>
              <p:cNvSpPr/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3" name="Freeform 105"/>
              <p:cNvSpPr/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4" name="Freeform 106"/>
              <p:cNvSpPr/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5" name="Freeform 107"/>
              <p:cNvSpPr/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6" name="Freeform 108"/>
              <p:cNvSpPr/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15" name="Рисунок 114" descr="орел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1756" y="186600"/>
            <a:ext cx="1074944" cy="106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8797" y="2445394"/>
            <a:ext cx="149984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Подача отчетности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2" y="4163374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" name="Скругленный прямоугольник 159"/>
          <p:cNvSpPr/>
          <p:nvPr/>
        </p:nvSpPr>
        <p:spPr>
          <a:xfrm>
            <a:off x="5834743" y="1011227"/>
            <a:ext cx="2819775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u="sng" dirty="0">
                <a:hlinkClick r:id="rId4"/>
              </a:rPr>
              <a:t>https://lk.fsrpn.ru/#/life-situation-page?type=report</a:t>
            </a:r>
            <a:endParaRPr lang="ru-RU" sz="1400" dirty="0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834743" y="2564575"/>
            <a:ext cx="2863049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 </a:t>
            </a:r>
            <a:r>
              <a:rPr lang="ru-RU" sz="1400" u="sng" dirty="0">
                <a:hlinkClick r:id="rId5"/>
              </a:rPr>
              <a:t>http://rpn.gov.ru/otchetnost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право 7"/>
          <p:cNvSpPr/>
          <p:nvPr/>
        </p:nvSpPr>
        <p:spPr>
          <a:xfrm>
            <a:off x="4975191" y="1179093"/>
            <a:ext cx="548334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426857" y="2530605"/>
            <a:ext cx="1096668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136571" y="3962950"/>
            <a:ext cx="1386954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80891" y="1300668"/>
            <a:ext cx="0" cy="2954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Скругленный прямоугольник 161"/>
          <p:cNvSpPr/>
          <p:nvPr/>
        </p:nvSpPr>
        <p:spPr>
          <a:xfrm>
            <a:off x="2026266" y="3879017"/>
            <a:ext cx="1813021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на бумажном носителе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2047592" y="886155"/>
            <a:ext cx="2595566" cy="1055608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b="1" dirty="0" smtClean="0"/>
              <a:t>в электронном виде</a:t>
            </a:r>
          </a:p>
          <a:p>
            <a:pPr algn="ctr"/>
            <a:r>
              <a:rPr lang="ru-RU" sz="1400" dirty="0"/>
              <a:t>Отчет 2-ТП (отходы), 2-ТП (рекультивация), </a:t>
            </a:r>
            <a:r>
              <a:rPr lang="ru-RU" sz="1400" dirty="0" smtClean="0"/>
              <a:t>отчетность МСП, </a:t>
            </a:r>
            <a:r>
              <a:rPr lang="ru-RU" sz="1400" dirty="0"/>
              <a:t>2- ТП (воздух)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5834742" y="3859116"/>
            <a:ext cx="3002709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2047592" y="2326213"/>
            <a:ext cx="1907828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b="1" dirty="0" smtClean="0"/>
              <a:t>в электронном виде </a:t>
            </a:r>
            <a:r>
              <a:rPr lang="ru-RU" sz="1400" dirty="0" smtClean="0"/>
              <a:t>Декларация  о плате  </a:t>
            </a:r>
            <a:r>
              <a:rPr lang="ru-RU" sz="1400" dirty="0"/>
              <a:t>НВОС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960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Административная ответственность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5512" y="2327492"/>
            <a:ext cx="2124881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Не представление или несвоевременное представление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2" y="4163374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461463" y="1300668"/>
            <a:ext cx="0" cy="2954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Скругленный прямоугольник 161"/>
          <p:cNvSpPr/>
          <p:nvPr/>
        </p:nvSpPr>
        <p:spPr>
          <a:xfrm>
            <a:off x="3183120" y="2594191"/>
            <a:ext cx="3034777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отчетность об использовании, утилизации, обезвреживании и размещении отходов (МСП) </a:t>
            </a: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119279" y="659622"/>
            <a:ext cx="3028995" cy="1532334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/>
              <a:t>отчет 2-ТП (отходы), 2-ТП (рекультивация), 2- ТП (воздух), декларации о плате за негативное воздействие на окружающую среду, отчеты по утилизации товаров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177337" y="4085331"/>
            <a:ext cx="2970937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невнесение платы </a:t>
            </a:r>
            <a:r>
              <a:rPr lang="ru-RU" sz="1400" dirty="0" smtClean="0"/>
              <a:t>НВОС</a:t>
            </a:r>
            <a:endParaRPr lang="ru-RU" sz="1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69029" y="1300668"/>
            <a:ext cx="426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19829" y="4255591"/>
            <a:ext cx="426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619829" y="2926268"/>
            <a:ext cx="426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6380176" y="1214079"/>
            <a:ext cx="679873" cy="344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6388580" y="2859642"/>
            <a:ext cx="679873" cy="344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388580" y="4080955"/>
            <a:ext cx="679873" cy="344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15340" y="1207193"/>
            <a:ext cx="1602488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Ст. 8.5 КоАП РФ</a:t>
            </a:r>
            <a:endParaRPr lang="ru-RU" sz="14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15340" y="2713373"/>
            <a:ext cx="1602488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Ст. 8.5, 8.2 КоАП РФ</a:t>
            </a:r>
            <a:endParaRPr lang="ru-RU" sz="14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15340" y="4112471"/>
            <a:ext cx="1602488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Ст. 8.41КоАП РФ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685523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8348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Реквизиты Межрегионального Управления Росприроднадзора по  Астраханской </a:t>
            </a:r>
          </a:p>
          <a:p>
            <a:r>
              <a:rPr lang="ru-RU" b="1" dirty="0" smtClean="0"/>
              <a:t>и Волгоградской областям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1700" y="1080894"/>
            <a:ext cx="83262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3"/>
              </a:rPr>
              <a:t>rpn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30@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3"/>
              </a:rPr>
              <a:t>rpn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3"/>
              </a:rPr>
              <a:t>gov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юрид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./факт. адрес: Астрахань г. 414000, ул. Бакинская, д. 113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3015066698/ КПП 301501001.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УФК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Астраханской области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л/с 04251780430 Межрегионального управления Федеральной службы по надзору в сфере природопользования по Астраханской и Волгоградской областям),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р/с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40101810400000010009 в Отделение Астрахань г. Астрахань, БИК  041203001.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ОГРН 1043000708695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ОКТМО 12701000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КБК не изменились, и размещены на сайте Управления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207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2253"/>
            <a:ext cx="8229600" cy="221237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0" indent="0" algn="ctr">
              <a:buNone/>
            </a:pPr>
            <a:endParaRPr lang="ru-RU" altLang="en-US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0" indent="0" algn="ctr">
              <a:buNone/>
            </a:pPr>
            <a:r>
              <a:rPr lang="ru-RU" altLang="en-US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alt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</p:txBody>
      </p:sp>
      <p:grpSp>
        <p:nvGrpSpPr>
          <p:cNvPr id="256" name="Группа 255"/>
          <p:cNvGrpSpPr/>
          <p:nvPr/>
        </p:nvGrpSpPr>
        <p:grpSpPr>
          <a:xfrm>
            <a:off x="16436" y="356603"/>
            <a:ext cx="9150856" cy="1021982"/>
            <a:chOff x="-90971" y="634450"/>
            <a:chExt cx="9329645" cy="1041950"/>
          </a:xfrm>
        </p:grpSpPr>
        <p:grpSp>
          <p:nvGrpSpPr>
            <p:cNvPr id="120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/>
              </a:p>
            </p:txBody>
          </p:sp>
        </p:grpSp>
        <p:grpSp>
          <p:nvGrpSpPr>
            <p:cNvPr id="25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128" name="Freeform 117"/>
              <p:cNvSpPr/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0" name="Freeform 12"/>
              <p:cNvSpPr/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1" name="Freeform 13"/>
              <p:cNvSpPr/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2" name="Freeform 14"/>
              <p:cNvSpPr/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3" name="Freeform 15"/>
              <p:cNvSpPr/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4" name="Freeform 16"/>
              <p:cNvSpPr/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9" name="Freeform 21"/>
              <p:cNvSpPr/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0" name="Freeform 22"/>
              <p:cNvSpPr/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1" name="Freeform 23"/>
              <p:cNvSpPr/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4" name="Freeform 26"/>
              <p:cNvSpPr/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5" name="Freeform 27"/>
              <p:cNvSpPr/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6" name="Freeform 28"/>
              <p:cNvSpPr/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7" name="Freeform 29"/>
              <p:cNvSpPr/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8" name="Freeform 30"/>
              <p:cNvSpPr/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9" name="Freeform 31"/>
              <p:cNvSpPr/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0" name="Freeform 32"/>
              <p:cNvSpPr/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1" name="Freeform 33"/>
              <p:cNvSpPr/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2" name="Freeform 34"/>
              <p:cNvSpPr/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3" name="Freeform 35"/>
              <p:cNvSpPr/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4" name="Freeform 36"/>
              <p:cNvSpPr/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5" name="Freeform 37"/>
              <p:cNvSpPr/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6" name="Freeform 38"/>
              <p:cNvSpPr/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7" name="Freeform 39"/>
              <p:cNvSpPr/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8" name="Freeform 40"/>
              <p:cNvSpPr/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9" name="Freeform 41"/>
              <p:cNvSpPr/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0" name="Freeform 42"/>
              <p:cNvSpPr/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1" name="Freeform 43"/>
              <p:cNvSpPr/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2" name="Freeform 44"/>
              <p:cNvSpPr/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3" name="Freeform 45"/>
              <p:cNvSpPr/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4" name="Freeform 46"/>
              <p:cNvSpPr/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5" name="Freeform 47"/>
              <p:cNvSpPr/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6" name="Freeform 48"/>
              <p:cNvSpPr/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7" name="Freeform 49"/>
              <p:cNvSpPr/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8" name="Freeform 50"/>
              <p:cNvSpPr/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9" name="Freeform 51"/>
              <p:cNvSpPr/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0" name="Freeform 52"/>
              <p:cNvSpPr/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1" name="Freeform 53"/>
              <p:cNvSpPr/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2" name="Freeform 54"/>
              <p:cNvSpPr/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3" name="Freeform 55"/>
              <p:cNvSpPr/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4" name="Freeform 56"/>
              <p:cNvSpPr/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5" name="Freeform 57"/>
              <p:cNvSpPr/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6" name="Freeform 58"/>
              <p:cNvSpPr/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7" name="Freeform 59"/>
              <p:cNvSpPr/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8" name="Freeform 60"/>
              <p:cNvSpPr/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9" name="Freeform 61"/>
              <p:cNvSpPr/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0" name="Freeform 62"/>
              <p:cNvSpPr/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1" name="Freeform 63"/>
              <p:cNvSpPr/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2" name="Freeform 64"/>
              <p:cNvSpPr/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3" name="Freeform 65"/>
              <p:cNvSpPr/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4" name="Freeform 66"/>
              <p:cNvSpPr/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5" name="Freeform 67"/>
              <p:cNvSpPr/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6" name="Freeform 68"/>
              <p:cNvSpPr/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7" name="Freeform 69"/>
              <p:cNvSpPr/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8" name="Freeform 70"/>
              <p:cNvSpPr/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9" name="Freeform 71"/>
              <p:cNvSpPr/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0" name="Freeform 72"/>
              <p:cNvSpPr/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1" name="Freeform 73"/>
              <p:cNvSpPr/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2" name="Freeform 74"/>
              <p:cNvSpPr/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3" name="Freeform 75"/>
              <p:cNvSpPr/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4" name="Freeform 76"/>
              <p:cNvSpPr/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5" name="Freeform 77"/>
              <p:cNvSpPr/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6" name="Freeform 78"/>
              <p:cNvSpPr/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7" name="Freeform 79"/>
              <p:cNvSpPr/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8" name="Freeform 80"/>
              <p:cNvSpPr/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9" name="Freeform 81"/>
              <p:cNvSpPr/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0" name="Freeform 82"/>
              <p:cNvSpPr/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1" name="Freeform 83"/>
              <p:cNvSpPr/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2" name="Freeform 84"/>
              <p:cNvSpPr/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3" name="Freeform 85"/>
              <p:cNvSpPr/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4" name="Freeform 86"/>
              <p:cNvSpPr/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5" name="Freeform 87"/>
              <p:cNvSpPr/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6" name="Freeform 88"/>
              <p:cNvSpPr/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7" name="Freeform 89"/>
              <p:cNvSpPr/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8" name="Freeform 90"/>
              <p:cNvSpPr/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9" name="Freeform 91"/>
              <p:cNvSpPr/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0" name="Freeform 92"/>
              <p:cNvSpPr/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1" name="Freeform 93"/>
              <p:cNvSpPr/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2" name="Freeform 94"/>
              <p:cNvSpPr/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3" name="Freeform 95"/>
              <p:cNvSpPr/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4" name="Freeform 96"/>
              <p:cNvSpPr/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5" name="Freeform 97"/>
              <p:cNvSpPr/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6" name="Freeform 98"/>
              <p:cNvSpPr/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7" name="Freeform 99"/>
              <p:cNvSpPr/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8" name="Freeform 100"/>
              <p:cNvSpPr/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9" name="Freeform 101"/>
              <p:cNvSpPr/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0" name="Freeform 102"/>
              <p:cNvSpPr/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1" name="Freeform 103"/>
              <p:cNvSpPr/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2" name="Freeform 104"/>
              <p:cNvSpPr/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3" name="Freeform 105"/>
              <p:cNvSpPr/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4" name="Freeform 106"/>
              <p:cNvSpPr/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5" name="Freeform 107"/>
              <p:cNvSpPr/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6" name="Freeform 108"/>
              <p:cNvSpPr/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305" y="152052"/>
            <a:ext cx="648072" cy="68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11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116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Основные   виды отчетности  в области  экологии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4681" y="1620705"/>
            <a:ext cx="2233980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2- ТП Рекультивация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 bwMode="auto">
          <a:xfrm>
            <a:off x="4309805" y="2237418"/>
            <a:ext cx="611839" cy="683535"/>
            <a:chOff x="7593013" y="5494337"/>
            <a:chExt cx="438150" cy="549276"/>
          </a:xfrm>
          <a:solidFill>
            <a:srgbClr val="0BC1C5"/>
          </a:solidFill>
        </p:grpSpPr>
        <p:sp>
          <p:nvSpPr>
            <p:cNvPr id="36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080529" y="1473484"/>
            <a:ext cx="576959" cy="634960"/>
            <a:chOff x="8307388" y="5499100"/>
            <a:chExt cx="531812" cy="720725"/>
          </a:xfrm>
          <a:solidFill>
            <a:srgbClr val="3A9684"/>
          </a:solidFill>
        </p:grpSpPr>
        <p:sp>
          <p:nvSpPr>
            <p:cNvPr id="42" name="Freeform 992"/>
            <p:cNvSpPr>
              <a:spLocks noEditPoints="1"/>
            </p:cNvSpPr>
            <p:nvPr/>
          </p:nvSpPr>
          <p:spPr bwMode="auto">
            <a:xfrm>
              <a:off x="8482126" y="5591316"/>
              <a:ext cx="12700" cy="11113"/>
            </a:xfrm>
            <a:custGeom>
              <a:avLst/>
              <a:gdLst>
                <a:gd name="T0" fmla="*/ 8 w 33"/>
                <a:gd name="T1" fmla="*/ 2 h 32"/>
                <a:gd name="T2" fmla="*/ 2 w 33"/>
                <a:gd name="T3" fmla="*/ 8 h 32"/>
                <a:gd name="T4" fmla="*/ 0 w 33"/>
                <a:gd name="T5" fmla="*/ 16 h 32"/>
                <a:gd name="T6" fmla="*/ 2 w 33"/>
                <a:gd name="T7" fmla="*/ 25 h 32"/>
                <a:gd name="T8" fmla="*/ 8 w 33"/>
                <a:gd name="T9" fmla="*/ 31 h 32"/>
                <a:gd name="T10" fmla="*/ 16 w 33"/>
                <a:gd name="T11" fmla="*/ 32 h 32"/>
                <a:gd name="T12" fmla="*/ 28 w 33"/>
                <a:gd name="T13" fmla="*/ 28 h 32"/>
                <a:gd name="T14" fmla="*/ 33 w 33"/>
                <a:gd name="T15" fmla="*/ 16 h 32"/>
                <a:gd name="T16" fmla="*/ 29 w 33"/>
                <a:gd name="T17" fmla="*/ 4 h 32"/>
                <a:gd name="T18" fmla="*/ 16 w 33"/>
                <a:gd name="T19" fmla="*/ 0 h 32"/>
                <a:gd name="T20" fmla="*/ 8 w 33"/>
                <a:gd name="T21" fmla="*/ 2 h 32"/>
                <a:gd name="T22" fmla="*/ 16 w 33"/>
                <a:gd name="T23" fmla="*/ 6 h 32"/>
                <a:gd name="T24" fmla="*/ 16 w 33"/>
                <a:gd name="T25" fmla="*/ 6 h 32"/>
                <a:gd name="T26" fmla="*/ 22 w 33"/>
                <a:gd name="T27" fmla="*/ 9 h 32"/>
                <a:gd name="T28" fmla="*/ 24 w 33"/>
                <a:gd name="T29" fmla="*/ 16 h 32"/>
                <a:gd name="T30" fmla="*/ 22 w 33"/>
                <a:gd name="T31" fmla="*/ 23 h 32"/>
                <a:gd name="T32" fmla="*/ 16 w 33"/>
                <a:gd name="T33" fmla="*/ 26 h 32"/>
                <a:gd name="T34" fmla="*/ 11 w 33"/>
                <a:gd name="T35" fmla="*/ 23 h 32"/>
                <a:gd name="T36" fmla="*/ 8 w 33"/>
                <a:gd name="T37" fmla="*/ 16 h 32"/>
                <a:gd name="T38" fmla="*/ 11 w 33"/>
                <a:gd name="T39" fmla="*/ 9 h 32"/>
                <a:gd name="T40" fmla="*/ 16 w 33"/>
                <a:gd name="T41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8" y="2"/>
                  </a:moveTo>
                  <a:cubicBezTo>
                    <a:pt x="5" y="3"/>
                    <a:pt x="3" y="5"/>
                    <a:pt x="2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19"/>
                    <a:pt x="0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3" y="32"/>
                    <a:pt x="16" y="32"/>
                  </a:cubicBezTo>
                  <a:cubicBezTo>
                    <a:pt x="21" y="32"/>
                    <a:pt x="25" y="31"/>
                    <a:pt x="28" y="28"/>
                  </a:cubicBezTo>
                  <a:cubicBezTo>
                    <a:pt x="32" y="25"/>
                    <a:pt x="33" y="21"/>
                    <a:pt x="33" y="16"/>
                  </a:cubicBezTo>
                  <a:cubicBezTo>
                    <a:pt x="33" y="11"/>
                    <a:pt x="32" y="7"/>
                    <a:pt x="29" y="4"/>
                  </a:cubicBezTo>
                  <a:cubicBezTo>
                    <a:pt x="25" y="1"/>
                    <a:pt x="21" y="0"/>
                    <a:pt x="16" y="0"/>
                  </a:cubicBezTo>
                  <a:cubicBezTo>
                    <a:pt x="13" y="0"/>
                    <a:pt x="10" y="0"/>
                    <a:pt x="8" y="2"/>
                  </a:cubicBez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4" y="13"/>
                    <a:pt x="24" y="16"/>
                  </a:cubicBezTo>
                  <a:cubicBezTo>
                    <a:pt x="24" y="19"/>
                    <a:pt x="24" y="22"/>
                    <a:pt x="22" y="23"/>
                  </a:cubicBezTo>
                  <a:cubicBezTo>
                    <a:pt x="21" y="25"/>
                    <a:pt x="19" y="26"/>
                    <a:pt x="16" y="26"/>
                  </a:cubicBezTo>
                  <a:cubicBezTo>
                    <a:pt x="14" y="26"/>
                    <a:pt x="12" y="25"/>
                    <a:pt x="11" y="23"/>
                  </a:cubicBezTo>
                  <a:cubicBezTo>
                    <a:pt x="9" y="22"/>
                    <a:pt x="8" y="19"/>
                    <a:pt x="8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993"/>
            <p:cNvSpPr>
              <a:spLocks noEditPoints="1"/>
            </p:cNvSpPr>
            <p:nvPr/>
          </p:nvSpPr>
          <p:spPr bwMode="auto">
            <a:xfrm>
              <a:off x="8496413" y="5591316"/>
              <a:ext cx="11113" cy="11113"/>
            </a:xfrm>
            <a:custGeom>
              <a:avLst/>
              <a:gdLst>
                <a:gd name="T0" fmla="*/ 0 w 32"/>
                <a:gd name="T1" fmla="*/ 0 h 32"/>
                <a:gd name="T2" fmla="*/ 0 w 32"/>
                <a:gd name="T3" fmla="*/ 32 h 32"/>
                <a:gd name="T4" fmla="*/ 21 w 32"/>
                <a:gd name="T5" fmla="*/ 32 h 32"/>
                <a:gd name="T6" fmla="*/ 29 w 32"/>
                <a:gd name="T7" fmla="*/ 29 h 32"/>
                <a:gd name="T8" fmla="*/ 32 w 32"/>
                <a:gd name="T9" fmla="*/ 24 h 32"/>
                <a:gd name="T10" fmla="*/ 30 w 32"/>
                <a:gd name="T11" fmla="*/ 19 h 32"/>
                <a:gd name="T12" fmla="*/ 25 w 32"/>
                <a:gd name="T13" fmla="*/ 16 h 32"/>
                <a:gd name="T14" fmla="*/ 29 w 32"/>
                <a:gd name="T15" fmla="*/ 13 h 32"/>
                <a:gd name="T16" fmla="*/ 31 w 32"/>
                <a:gd name="T17" fmla="*/ 8 h 32"/>
                <a:gd name="T18" fmla="*/ 28 w 32"/>
                <a:gd name="T19" fmla="*/ 2 h 32"/>
                <a:gd name="T20" fmla="*/ 19 w 32"/>
                <a:gd name="T21" fmla="*/ 0 h 32"/>
                <a:gd name="T22" fmla="*/ 0 w 32"/>
                <a:gd name="T23" fmla="*/ 0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18 h 32"/>
                <a:gd name="T46" fmla="*/ 9 w 32"/>
                <a:gd name="T47" fmla="*/ 18 h 32"/>
                <a:gd name="T48" fmla="*/ 13 w 32"/>
                <a:gd name="T49" fmla="*/ 18 h 32"/>
                <a:gd name="T50" fmla="*/ 21 w 32"/>
                <a:gd name="T51" fmla="*/ 19 h 32"/>
                <a:gd name="T52" fmla="*/ 23 w 32"/>
                <a:gd name="T53" fmla="*/ 22 h 32"/>
                <a:gd name="T54" fmla="*/ 21 w 32"/>
                <a:gd name="T55" fmla="*/ 26 h 32"/>
                <a:gd name="T56" fmla="*/ 16 w 32"/>
                <a:gd name="T57" fmla="*/ 26 h 32"/>
                <a:gd name="T58" fmla="*/ 9 w 32"/>
                <a:gd name="T59" fmla="*/ 26 h 32"/>
                <a:gd name="T60" fmla="*/ 9 w 32"/>
                <a:gd name="T6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18"/>
                  </a:move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994"/>
            <p:cNvSpPr>
              <a:spLocks/>
            </p:cNvSpPr>
            <p:nvPr/>
          </p:nvSpPr>
          <p:spPr bwMode="auto">
            <a:xfrm>
              <a:off x="8515464" y="5613542"/>
              <a:ext cx="6350" cy="3175"/>
            </a:xfrm>
            <a:custGeom>
              <a:avLst/>
              <a:gdLst>
                <a:gd name="T0" fmla="*/ 15 w 19"/>
                <a:gd name="T1" fmla="*/ 0 h 9"/>
                <a:gd name="T2" fmla="*/ 13 w 19"/>
                <a:gd name="T3" fmla="*/ 4 h 9"/>
                <a:gd name="T4" fmla="*/ 9 w 19"/>
                <a:gd name="T5" fmla="*/ 5 h 9"/>
                <a:gd name="T6" fmla="*/ 5 w 19"/>
                <a:gd name="T7" fmla="*/ 4 h 9"/>
                <a:gd name="T8" fmla="*/ 4 w 19"/>
                <a:gd name="T9" fmla="*/ 0 h 9"/>
                <a:gd name="T10" fmla="*/ 0 w 19"/>
                <a:gd name="T11" fmla="*/ 0 h 9"/>
                <a:gd name="T12" fmla="*/ 3 w 19"/>
                <a:gd name="T13" fmla="*/ 7 h 9"/>
                <a:gd name="T14" fmla="*/ 9 w 19"/>
                <a:gd name="T15" fmla="*/ 9 h 9"/>
                <a:gd name="T16" fmla="*/ 13 w 19"/>
                <a:gd name="T17" fmla="*/ 8 h 9"/>
                <a:gd name="T18" fmla="*/ 16 w 19"/>
                <a:gd name="T19" fmla="*/ 7 h 9"/>
                <a:gd name="T20" fmla="*/ 19 w 19"/>
                <a:gd name="T21" fmla="*/ 0 h 9"/>
                <a:gd name="T22" fmla="*/ 15 w 19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9">
                  <a:moveTo>
                    <a:pt x="15" y="0"/>
                  </a:moveTo>
                  <a:cubicBezTo>
                    <a:pt x="15" y="2"/>
                    <a:pt x="14" y="3"/>
                    <a:pt x="13" y="4"/>
                  </a:cubicBezTo>
                  <a:cubicBezTo>
                    <a:pt x="12" y="4"/>
                    <a:pt x="11" y="5"/>
                    <a:pt x="9" y="5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5" y="3"/>
                    <a:pt x="4" y="2"/>
                    <a:pt x="4" y="0"/>
                  </a:cubicBezTo>
                  <a:lnTo>
                    <a:pt x="0" y="0"/>
                  </a:lnTo>
                  <a:cubicBezTo>
                    <a:pt x="0" y="3"/>
                    <a:pt x="1" y="5"/>
                    <a:pt x="3" y="7"/>
                  </a:cubicBezTo>
                  <a:cubicBezTo>
                    <a:pt x="4" y="8"/>
                    <a:pt x="7" y="9"/>
                    <a:pt x="9" y="9"/>
                  </a:cubicBezTo>
                  <a:cubicBezTo>
                    <a:pt x="11" y="9"/>
                    <a:pt x="12" y="9"/>
                    <a:pt x="13" y="8"/>
                  </a:cubicBezTo>
                  <a:cubicBezTo>
                    <a:pt x="14" y="8"/>
                    <a:pt x="15" y="8"/>
                    <a:pt x="16" y="7"/>
                  </a:cubicBezTo>
                  <a:cubicBezTo>
                    <a:pt x="18" y="5"/>
                    <a:pt x="19" y="3"/>
                    <a:pt x="19" y="0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995"/>
            <p:cNvSpPr>
              <a:spLocks/>
            </p:cNvSpPr>
            <p:nvPr/>
          </p:nvSpPr>
          <p:spPr bwMode="auto">
            <a:xfrm>
              <a:off x="8490063" y="5643705"/>
              <a:ext cx="9525" cy="11113"/>
            </a:xfrm>
            <a:custGeom>
              <a:avLst/>
              <a:gdLst>
                <a:gd name="T0" fmla="*/ 21 w 30"/>
                <a:gd name="T1" fmla="*/ 0 h 32"/>
                <a:gd name="T2" fmla="*/ 21 w 30"/>
                <a:gd name="T3" fmla="*/ 12 h 32"/>
                <a:gd name="T4" fmla="*/ 9 w 30"/>
                <a:gd name="T5" fmla="*/ 12 h 32"/>
                <a:gd name="T6" fmla="*/ 9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9 w 30"/>
                <a:gd name="T13" fmla="*/ 32 h 32"/>
                <a:gd name="T14" fmla="*/ 9 w 30"/>
                <a:gd name="T15" fmla="*/ 18 h 32"/>
                <a:gd name="T16" fmla="*/ 21 w 30"/>
                <a:gd name="T17" fmla="*/ 18 h 32"/>
                <a:gd name="T18" fmla="*/ 21 w 30"/>
                <a:gd name="T19" fmla="*/ 32 h 32"/>
                <a:gd name="T20" fmla="*/ 30 w 30"/>
                <a:gd name="T21" fmla="*/ 32 h 32"/>
                <a:gd name="T22" fmla="*/ 30 w 30"/>
                <a:gd name="T23" fmla="*/ 0 h 32"/>
                <a:gd name="T24" fmla="*/ 21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0"/>
                  </a:move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996"/>
            <p:cNvSpPr>
              <a:spLocks/>
            </p:cNvSpPr>
            <p:nvPr/>
          </p:nvSpPr>
          <p:spPr bwMode="auto">
            <a:xfrm>
              <a:off x="8598015" y="5670693"/>
              <a:ext cx="11113" cy="11113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21 w 30"/>
                <a:gd name="T9" fmla="*/ 12 h 32"/>
                <a:gd name="T10" fmla="*/ 9 w 30"/>
                <a:gd name="T11" fmla="*/ 12 h 32"/>
                <a:gd name="T12" fmla="*/ 9 w 30"/>
                <a:gd name="T13" fmla="*/ 0 h 32"/>
                <a:gd name="T14" fmla="*/ 0 w 30"/>
                <a:gd name="T15" fmla="*/ 0 h 32"/>
                <a:gd name="T16" fmla="*/ 0 w 30"/>
                <a:gd name="T17" fmla="*/ 32 h 32"/>
                <a:gd name="T18" fmla="*/ 9 w 30"/>
                <a:gd name="T19" fmla="*/ 32 h 32"/>
                <a:gd name="T20" fmla="*/ 9 w 30"/>
                <a:gd name="T21" fmla="*/ 18 h 32"/>
                <a:gd name="T22" fmla="*/ 21 w 30"/>
                <a:gd name="T23" fmla="*/ 18 h 32"/>
                <a:gd name="T24" fmla="*/ 21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997"/>
            <p:cNvSpPr>
              <a:spLocks noEditPoints="1"/>
            </p:cNvSpPr>
            <p:nvPr/>
          </p:nvSpPr>
          <p:spPr bwMode="auto">
            <a:xfrm>
              <a:off x="8634528" y="5669106"/>
              <a:ext cx="12700" cy="12700"/>
            </a:xfrm>
            <a:custGeom>
              <a:avLst/>
              <a:gdLst>
                <a:gd name="T0" fmla="*/ 8 w 34"/>
                <a:gd name="T1" fmla="*/ 31 h 33"/>
                <a:gd name="T2" fmla="*/ 17 w 34"/>
                <a:gd name="T3" fmla="*/ 33 h 33"/>
                <a:gd name="T4" fmla="*/ 29 w 34"/>
                <a:gd name="T5" fmla="*/ 29 h 33"/>
                <a:gd name="T6" fmla="*/ 34 w 34"/>
                <a:gd name="T7" fmla="*/ 17 h 33"/>
                <a:gd name="T8" fmla="*/ 32 w 34"/>
                <a:gd name="T9" fmla="*/ 10 h 33"/>
                <a:gd name="T10" fmla="*/ 29 w 34"/>
                <a:gd name="T11" fmla="*/ 5 h 33"/>
                <a:gd name="T12" fmla="*/ 23 w 34"/>
                <a:gd name="T13" fmla="*/ 2 h 33"/>
                <a:gd name="T14" fmla="*/ 17 w 34"/>
                <a:gd name="T15" fmla="*/ 0 h 33"/>
                <a:gd name="T16" fmla="*/ 8 w 34"/>
                <a:gd name="T17" fmla="*/ 2 h 33"/>
                <a:gd name="T18" fmla="*/ 2 w 34"/>
                <a:gd name="T19" fmla="*/ 8 h 33"/>
                <a:gd name="T20" fmla="*/ 0 w 34"/>
                <a:gd name="T21" fmla="*/ 16 h 33"/>
                <a:gd name="T22" fmla="*/ 2 w 34"/>
                <a:gd name="T23" fmla="*/ 26 h 33"/>
                <a:gd name="T24" fmla="*/ 8 w 34"/>
                <a:gd name="T25" fmla="*/ 31 h 33"/>
                <a:gd name="T26" fmla="*/ 11 w 34"/>
                <a:gd name="T27" fmla="*/ 10 h 33"/>
                <a:gd name="T28" fmla="*/ 11 w 34"/>
                <a:gd name="T29" fmla="*/ 10 h 33"/>
                <a:gd name="T30" fmla="*/ 17 w 34"/>
                <a:gd name="T31" fmla="*/ 7 h 33"/>
                <a:gd name="T32" fmla="*/ 22 w 34"/>
                <a:gd name="T33" fmla="*/ 10 h 33"/>
                <a:gd name="T34" fmla="*/ 25 w 34"/>
                <a:gd name="T35" fmla="*/ 17 h 33"/>
                <a:gd name="T36" fmla="*/ 22 w 34"/>
                <a:gd name="T37" fmla="*/ 24 h 33"/>
                <a:gd name="T38" fmla="*/ 17 w 34"/>
                <a:gd name="T39" fmla="*/ 27 h 33"/>
                <a:gd name="T40" fmla="*/ 11 w 34"/>
                <a:gd name="T41" fmla="*/ 24 h 33"/>
                <a:gd name="T42" fmla="*/ 9 w 34"/>
                <a:gd name="T43" fmla="*/ 17 h 33"/>
                <a:gd name="T44" fmla="*/ 11 w 3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3">
                  <a:moveTo>
                    <a:pt x="8" y="31"/>
                  </a:move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4"/>
                    <a:pt x="33" y="12"/>
                    <a:pt x="32" y="10"/>
                  </a:cubicBezTo>
                  <a:cubicBezTo>
                    <a:pt x="32" y="8"/>
                    <a:pt x="30" y="7"/>
                    <a:pt x="29" y="5"/>
                  </a:cubicBezTo>
                  <a:cubicBezTo>
                    <a:pt x="27" y="4"/>
                    <a:pt x="25" y="2"/>
                    <a:pt x="23" y="2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13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4" y="7"/>
                    <a:pt x="17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2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9" y="22"/>
                    <a:pt x="9" y="20"/>
                    <a:pt x="9" y="17"/>
                  </a:cubicBezTo>
                  <a:cubicBezTo>
                    <a:pt x="9" y="14"/>
                    <a:pt x="9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998"/>
            <p:cNvSpPr>
              <a:spLocks noEditPoints="1"/>
            </p:cNvSpPr>
            <p:nvPr/>
          </p:nvSpPr>
          <p:spPr bwMode="auto">
            <a:xfrm>
              <a:off x="8388462" y="5561153"/>
              <a:ext cx="14288" cy="15875"/>
            </a:xfrm>
            <a:custGeom>
              <a:avLst/>
              <a:gdLst>
                <a:gd name="T0" fmla="*/ 34 w 38"/>
                <a:gd name="T1" fmla="*/ 8 h 44"/>
                <a:gd name="T2" fmla="*/ 34 w 38"/>
                <a:gd name="T3" fmla="*/ 0 h 44"/>
                <a:gd name="T4" fmla="*/ 0 w 38"/>
                <a:gd name="T5" fmla="*/ 0 h 44"/>
                <a:gd name="T6" fmla="*/ 0 w 38"/>
                <a:gd name="T7" fmla="*/ 44 h 44"/>
                <a:gd name="T8" fmla="*/ 21 w 38"/>
                <a:gd name="T9" fmla="*/ 44 h 44"/>
                <a:gd name="T10" fmla="*/ 30 w 38"/>
                <a:gd name="T11" fmla="*/ 43 h 44"/>
                <a:gd name="T12" fmla="*/ 35 w 38"/>
                <a:gd name="T13" fmla="*/ 38 h 44"/>
                <a:gd name="T14" fmla="*/ 38 w 38"/>
                <a:gd name="T15" fmla="*/ 31 h 44"/>
                <a:gd name="T16" fmla="*/ 35 w 38"/>
                <a:gd name="T17" fmla="*/ 23 h 44"/>
                <a:gd name="T18" fmla="*/ 30 w 38"/>
                <a:gd name="T19" fmla="*/ 19 h 44"/>
                <a:gd name="T20" fmla="*/ 21 w 38"/>
                <a:gd name="T21" fmla="*/ 18 h 44"/>
                <a:gd name="T22" fmla="*/ 9 w 38"/>
                <a:gd name="T23" fmla="*/ 18 h 44"/>
                <a:gd name="T24" fmla="*/ 9 w 38"/>
                <a:gd name="T25" fmla="*/ 8 h 44"/>
                <a:gd name="T26" fmla="*/ 34 w 38"/>
                <a:gd name="T27" fmla="*/ 8 h 44"/>
                <a:gd name="T28" fmla="*/ 18 w 38"/>
                <a:gd name="T29" fmla="*/ 25 h 44"/>
                <a:gd name="T30" fmla="*/ 18 w 38"/>
                <a:gd name="T31" fmla="*/ 25 h 44"/>
                <a:gd name="T32" fmla="*/ 26 w 38"/>
                <a:gd name="T33" fmla="*/ 26 h 44"/>
                <a:gd name="T34" fmla="*/ 28 w 38"/>
                <a:gd name="T35" fmla="*/ 31 h 44"/>
                <a:gd name="T36" fmla="*/ 27 w 38"/>
                <a:gd name="T37" fmla="*/ 34 h 44"/>
                <a:gd name="T38" fmla="*/ 24 w 38"/>
                <a:gd name="T39" fmla="*/ 36 h 44"/>
                <a:gd name="T40" fmla="*/ 18 w 38"/>
                <a:gd name="T41" fmla="*/ 36 h 44"/>
                <a:gd name="T42" fmla="*/ 9 w 38"/>
                <a:gd name="T43" fmla="*/ 36 h 44"/>
                <a:gd name="T44" fmla="*/ 9 w 38"/>
                <a:gd name="T45" fmla="*/ 25 h 44"/>
                <a:gd name="T46" fmla="*/ 18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34" y="8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8"/>
                  </a:lnTo>
                  <a:lnTo>
                    <a:pt x="34" y="8"/>
                  </a:lnTo>
                  <a:close/>
                  <a:moveTo>
                    <a:pt x="18" y="25"/>
                  </a:move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999"/>
            <p:cNvSpPr>
              <a:spLocks noEditPoints="1"/>
            </p:cNvSpPr>
            <p:nvPr/>
          </p:nvSpPr>
          <p:spPr bwMode="auto">
            <a:xfrm>
              <a:off x="8404337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5 w 31"/>
                <a:gd name="T3" fmla="*/ 15 h 32"/>
                <a:gd name="T4" fmla="*/ 1 w 31"/>
                <a:gd name="T5" fmla="*/ 18 h 32"/>
                <a:gd name="T6" fmla="*/ 0 w 31"/>
                <a:gd name="T7" fmla="*/ 23 h 32"/>
                <a:gd name="T8" fmla="*/ 3 w 31"/>
                <a:gd name="T9" fmla="*/ 30 h 32"/>
                <a:gd name="T10" fmla="*/ 11 w 31"/>
                <a:gd name="T11" fmla="*/ 32 h 32"/>
                <a:gd name="T12" fmla="*/ 16 w 31"/>
                <a:gd name="T13" fmla="*/ 31 h 32"/>
                <a:gd name="T14" fmla="*/ 21 w 31"/>
                <a:gd name="T15" fmla="*/ 28 h 32"/>
                <a:gd name="T16" fmla="*/ 21 w 31"/>
                <a:gd name="T17" fmla="*/ 29 h 32"/>
                <a:gd name="T18" fmla="*/ 22 w 31"/>
                <a:gd name="T19" fmla="*/ 32 h 32"/>
                <a:gd name="T20" fmla="*/ 31 w 31"/>
                <a:gd name="T21" fmla="*/ 32 h 32"/>
                <a:gd name="T22" fmla="*/ 29 w 31"/>
                <a:gd name="T23" fmla="*/ 28 h 32"/>
                <a:gd name="T24" fmla="*/ 29 w 31"/>
                <a:gd name="T25" fmla="*/ 21 h 32"/>
                <a:gd name="T26" fmla="*/ 29 w 31"/>
                <a:gd name="T27" fmla="*/ 12 h 32"/>
                <a:gd name="T28" fmla="*/ 28 w 31"/>
                <a:gd name="T29" fmla="*/ 4 h 32"/>
                <a:gd name="T30" fmla="*/ 24 w 31"/>
                <a:gd name="T31" fmla="*/ 1 h 32"/>
                <a:gd name="T32" fmla="*/ 15 w 31"/>
                <a:gd name="T33" fmla="*/ 0 h 32"/>
                <a:gd name="T34" fmla="*/ 5 w 31"/>
                <a:gd name="T35" fmla="*/ 2 h 32"/>
                <a:gd name="T36" fmla="*/ 1 w 31"/>
                <a:gd name="T37" fmla="*/ 9 h 32"/>
                <a:gd name="T38" fmla="*/ 9 w 31"/>
                <a:gd name="T39" fmla="*/ 10 h 32"/>
                <a:gd name="T40" fmla="*/ 11 w 31"/>
                <a:gd name="T41" fmla="*/ 7 h 32"/>
                <a:gd name="T42" fmla="*/ 14 w 31"/>
                <a:gd name="T43" fmla="*/ 6 h 32"/>
                <a:gd name="T44" fmla="*/ 19 w 31"/>
                <a:gd name="T45" fmla="*/ 7 h 32"/>
                <a:gd name="T46" fmla="*/ 20 w 31"/>
                <a:gd name="T47" fmla="*/ 10 h 32"/>
                <a:gd name="T48" fmla="*/ 20 w 31"/>
                <a:gd name="T49" fmla="*/ 11 h 32"/>
                <a:gd name="T50" fmla="*/ 12 w 31"/>
                <a:gd name="T51" fmla="*/ 13 h 32"/>
                <a:gd name="T52" fmla="*/ 20 w 31"/>
                <a:gd name="T53" fmla="*/ 18 h 32"/>
                <a:gd name="T54" fmla="*/ 20 w 31"/>
                <a:gd name="T55" fmla="*/ 18 h 32"/>
                <a:gd name="T56" fmla="*/ 20 w 31"/>
                <a:gd name="T57" fmla="*/ 22 h 32"/>
                <a:gd name="T58" fmla="*/ 18 w 31"/>
                <a:gd name="T59" fmla="*/ 25 h 32"/>
                <a:gd name="T60" fmla="*/ 13 w 31"/>
                <a:gd name="T61" fmla="*/ 27 h 32"/>
                <a:gd name="T62" fmla="*/ 10 w 31"/>
                <a:gd name="T63" fmla="*/ 25 h 32"/>
                <a:gd name="T64" fmla="*/ 9 w 31"/>
                <a:gd name="T65" fmla="*/ 22 h 32"/>
                <a:gd name="T66" fmla="*/ 10 w 31"/>
                <a:gd name="T67" fmla="*/ 19 h 32"/>
                <a:gd name="T68" fmla="*/ 15 w 31"/>
                <a:gd name="T69" fmla="*/ 18 h 32"/>
                <a:gd name="T70" fmla="*/ 20 w 31"/>
                <a:gd name="T71" fmla="*/ 17 h 32"/>
                <a:gd name="T72" fmla="*/ 20 w 31"/>
                <a:gd name="T7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4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0" y="18"/>
                  </a:move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1000"/>
            <p:cNvSpPr>
              <a:spLocks/>
            </p:cNvSpPr>
            <p:nvPr/>
          </p:nvSpPr>
          <p:spPr bwMode="auto">
            <a:xfrm>
              <a:off x="8417037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1001"/>
            <p:cNvSpPr>
              <a:spLocks/>
            </p:cNvSpPr>
            <p:nvPr/>
          </p:nvSpPr>
          <p:spPr bwMode="auto">
            <a:xfrm>
              <a:off x="8431325" y="5564328"/>
              <a:ext cx="9525" cy="12700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1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1002"/>
            <p:cNvSpPr>
              <a:spLocks noEditPoints="1"/>
            </p:cNvSpPr>
            <p:nvPr/>
          </p:nvSpPr>
          <p:spPr bwMode="auto">
            <a:xfrm>
              <a:off x="8447200" y="5564328"/>
              <a:ext cx="14288" cy="14288"/>
            </a:xfrm>
            <a:custGeom>
              <a:avLst/>
              <a:gdLst>
                <a:gd name="T0" fmla="*/ 35 w 39"/>
                <a:gd name="T1" fmla="*/ 0 h 40"/>
                <a:gd name="T2" fmla="*/ 9 w 39"/>
                <a:gd name="T3" fmla="*/ 0 h 40"/>
                <a:gd name="T4" fmla="*/ 7 w 39"/>
                <a:gd name="T5" fmla="*/ 18 h 40"/>
                <a:gd name="T6" fmla="*/ 3 w 39"/>
                <a:gd name="T7" fmla="*/ 25 h 40"/>
                <a:gd name="T8" fmla="*/ 0 w 39"/>
                <a:gd name="T9" fmla="*/ 25 h 40"/>
                <a:gd name="T10" fmla="*/ 0 w 39"/>
                <a:gd name="T11" fmla="*/ 40 h 40"/>
                <a:gd name="T12" fmla="*/ 7 w 39"/>
                <a:gd name="T13" fmla="*/ 40 h 40"/>
                <a:gd name="T14" fmla="*/ 7 w 39"/>
                <a:gd name="T15" fmla="*/ 32 h 40"/>
                <a:gd name="T16" fmla="*/ 31 w 39"/>
                <a:gd name="T17" fmla="*/ 32 h 40"/>
                <a:gd name="T18" fmla="*/ 31 w 39"/>
                <a:gd name="T19" fmla="*/ 40 h 40"/>
                <a:gd name="T20" fmla="*/ 39 w 39"/>
                <a:gd name="T21" fmla="*/ 40 h 40"/>
                <a:gd name="T22" fmla="*/ 39 w 39"/>
                <a:gd name="T23" fmla="*/ 25 h 40"/>
                <a:gd name="T24" fmla="*/ 35 w 39"/>
                <a:gd name="T25" fmla="*/ 25 h 40"/>
                <a:gd name="T26" fmla="*/ 35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lnTo>
                    <a:pt x="9" y="0"/>
                  </a:lnTo>
                  <a:cubicBezTo>
                    <a:pt x="8" y="8"/>
                    <a:pt x="8" y="14"/>
                    <a:pt x="7" y="18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1003"/>
            <p:cNvSpPr>
              <a:spLocks noEditPoints="1"/>
            </p:cNvSpPr>
            <p:nvPr/>
          </p:nvSpPr>
          <p:spPr bwMode="auto">
            <a:xfrm>
              <a:off x="8463075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8 w 31"/>
                <a:gd name="T3" fmla="*/ 14 h 32"/>
                <a:gd name="T4" fmla="*/ 5 w 31"/>
                <a:gd name="T5" fmla="*/ 15 h 32"/>
                <a:gd name="T6" fmla="*/ 2 w 31"/>
                <a:gd name="T7" fmla="*/ 18 h 32"/>
                <a:gd name="T8" fmla="*/ 0 w 31"/>
                <a:gd name="T9" fmla="*/ 23 h 32"/>
                <a:gd name="T10" fmla="*/ 1 w 31"/>
                <a:gd name="T11" fmla="*/ 27 h 32"/>
                <a:gd name="T12" fmla="*/ 3 w 31"/>
                <a:gd name="T13" fmla="*/ 30 h 32"/>
                <a:gd name="T14" fmla="*/ 11 w 31"/>
                <a:gd name="T15" fmla="*/ 32 h 32"/>
                <a:gd name="T16" fmla="*/ 16 w 31"/>
                <a:gd name="T17" fmla="*/ 31 h 32"/>
                <a:gd name="T18" fmla="*/ 21 w 31"/>
                <a:gd name="T19" fmla="*/ 28 h 32"/>
                <a:gd name="T20" fmla="*/ 22 w 31"/>
                <a:gd name="T21" fmla="*/ 29 h 32"/>
                <a:gd name="T22" fmla="*/ 22 w 31"/>
                <a:gd name="T23" fmla="*/ 32 h 32"/>
                <a:gd name="T24" fmla="*/ 31 w 31"/>
                <a:gd name="T25" fmla="*/ 32 h 32"/>
                <a:gd name="T26" fmla="*/ 29 w 31"/>
                <a:gd name="T27" fmla="*/ 28 h 32"/>
                <a:gd name="T28" fmla="*/ 29 w 31"/>
                <a:gd name="T29" fmla="*/ 21 h 32"/>
                <a:gd name="T30" fmla="*/ 29 w 31"/>
                <a:gd name="T31" fmla="*/ 12 h 32"/>
                <a:gd name="T32" fmla="*/ 28 w 31"/>
                <a:gd name="T33" fmla="*/ 4 h 32"/>
                <a:gd name="T34" fmla="*/ 24 w 31"/>
                <a:gd name="T35" fmla="*/ 1 h 32"/>
                <a:gd name="T36" fmla="*/ 15 w 31"/>
                <a:gd name="T37" fmla="*/ 0 h 32"/>
                <a:gd name="T38" fmla="*/ 10 w 31"/>
                <a:gd name="T39" fmla="*/ 0 h 32"/>
                <a:gd name="T40" fmla="*/ 6 w 31"/>
                <a:gd name="T41" fmla="*/ 2 h 32"/>
                <a:gd name="T42" fmla="*/ 1 w 31"/>
                <a:gd name="T43" fmla="*/ 9 h 32"/>
                <a:gd name="T44" fmla="*/ 9 w 31"/>
                <a:gd name="T45" fmla="*/ 10 h 32"/>
                <a:gd name="T46" fmla="*/ 11 w 31"/>
                <a:gd name="T47" fmla="*/ 7 h 32"/>
                <a:gd name="T48" fmla="*/ 15 w 31"/>
                <a:gd name="T49" fmla="*/ 6 h 32"/>
                <a:gd name="T50" fmla="*/ 19 w 31"/>
                <a:gd name="T51" fmla="*/ 7 h 32"/>
                <a:gd name="T52" fmla="*/ 21 w 31"/>
                <a:gd name="T53" fmla="*/ 10 h 32"/>
                <a:gd name="T54" fmla="*/ 21 w 31"/>
                <a:gd name="T55" fmla="*/ 11 h 32"/>
                <a:gd name="T56" fmla="*/ 12 w 31"/>
                <a:gd name="T57" fmla="*/ 13 h 32"/>
                <a:gd name="T58" fmla="*/ 21 w 31"/>
                <a:gd name="T59" fmla="*/ 18 h 32"/>
                <a:gd name="T60" fmla="*/ 21 w 31"/>
                <a:gd name="T61" fmla="*/ 18 h 32"/>
                <a:gd name="T62" fmla="*/ 20 w 31"/>
                <a:gd name="T63" fmla="*/ 22 h 32"/>
                <a:gd name="T64" fmla="*/ 18 w 31"/>
                <a:gd name="T65" fmla="*/ 25 h 32"/>
                <a:gd name="T66" fmla="*/ 14 w 31"/>
                <a:gd name="T67" fmla="*/ 27 h 32"/>
                <a:gd name="T68" fmla="*/ 10 w 31"/>
                <a:gd name="T69" fmla="*/ 25 h 32"/>
                <a:gd name="T70" fmla="*/ 9 w 31"/>
                <a:gd name="T71" fmla="*/ 22 h 32"/>
                <a:gd name="T72" fmla="*/ 11 w 31"/>
                <a:gd name="T73" fmla="*/ 19 h 32"/>
                <a:gd name="T74" fmla="*/ 15 w 31"/>
                <a:gd name="T75" fmla="*/ 18 h 32"/>
                <a:gd name="T76" fmla="*/ 21 w 31"/>
                <a:gd name="T77" fmla="*/ 17 h 32"/>
                <a:gd name="T78" fmla="*/ 21 w 31"/>
                <a:gd name="T7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11" y="14"/>
                    <a:pt x="9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6"/>
                    <a:pt x="2" y="17"/>
                    <a:pt x="2" y="18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2" y="29"/>
                    <a:pt x="3" y="30"/>
                  </a:cubicBezTo>
                  <a:cubicBezTo>
                    <a:pt x="5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20" y="30"/>
                    <a:pt x="21" y="28"/>
                  </a:cubicBezTo>
                  <a:cubicBezTo>
                    <a:pt x="21" y="28"/>
                    <a:pt x="21" y="29"/>
                    <a:pt x="22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30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9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3" y="0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4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3" y="6"/>
                    <a:pt x="15" y="6"/>
                  </a:cubicBezTo>
                  <a:cubicBezTo>
                    <a:pt x="17" y="6"/>
                    <a:pt x="19" y="6"/>
                    <a:pt x="19" y="7"/>
                  </a:cubicBezTo>
                  <a:cubicBezTo>
                    <a:pt x="20" y="8"/>
                    <a:pt x="21" y="9"/>
                    <a:pt x="21" y="10"/>
                  </a:cubicBezTo>
                  <a:lnTo>
                    <a:pt x="21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1" y="18"/>
                  </a:moveTo>
                  <a:lnTo>
                    <a:pt x="21" y="18"/>
                  </a:lnTo>
                  <a:cubicBezTo>
                    <a:pt x="21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7" y="26"/>
                    <a:pt x="15" y="27"/>
                    <a:pt x="14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1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8" y="17"/>
                    <a:pt x="19" y="17"/>
                    <a:pt x="21" y="17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1004"/>
            <p:cNvSpPr>
              <a:spLocks/>
            </p:cNvSpPr>
            <p:nvPr/>
          </p:nvSpPr>
          <p:spPr bwMode="auto">
            <a:xfrm>
              <a:off x="8475776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1005"/>
            <p:cNvSpPr>
              <a:spLocks/>
            </p:cNvSpPr>
            <p:nvPr/>
          </p:nvSpPr>
          <p:spPr bwMode="auto">
            <a:xfrm>
              <a:off x="8490063" y="5564328"/>
              <a:ext cx="9525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1006"/>
            <p:cNvSpPr>
              <a:spLocks noEditPoints="1"/>
            </p:cNvSpPr>
            <p:nvPr/>
          </p:nvSpPr>
          <p:spPr bwMode="auto">
            <a:xfrm>
              <a:off x="8504351" y="5564328"/>
              <a:ext cx="11113" cy="12700"/>
            </a:xfrm>
            <a:custGeom>
              <a:avLst/>
              <a:gdLst>
                <a:gd name="T0" fmla="*/ 9 w 31"/>
                <a:gd name="T1" fmla="*/ 0 h 32"/>
                <a:gd name="T2" fmla="*/ 0 w 31"/>
                <a:gd name="T3" fmla="*/ 0 h 32"/>
                <a:gd name="T4" fmla="*/ 0 w 31"/>
                <a:gd name="T5" fmla="*/ 32 h 32"/>
                <a:gd name="T6" fmla="*/ 18 w 31"/>
                <a:gd name="T7" fmla="*/ 32 h 32"/>
                <a:gd name="T8" fmla="*/ 28 w 31"/>
                <a:gd name="T9" fmla="*/ 29 h 32"/>
                <a:gd name="T10" fmla="*/ 31 w 31"/>
                <a:gd name="T11" fmla="*/ 23 h 32"/>
                <a:gd name="T12" fmla="*/ 30 w 31"/>
                <a:gd name="T13" fmla="*/ 17 h 32"/>
                <a:gd name="T14" fmla="*/ 25 w 31"/>
                <a:gd name="T15" fmla="*/ 14 h 32"/>
                <a:gd name="T16" fmla="*/ 17 w 31"/>
                <a:gd name="T17" fmla="*/ 13 h 32"/>
                <a:gd name="T18" fmla="*/ 9 w 31"/>
                <a:gd name="T19" fmla="*/ 13 h 32"/>
                <a:gd name="T20" fmla="*/ 9 w 31"/>
                <a:gd name="T21" fmla="*/ 0 h 32"/>
                <a:gd name="T22" fmla="*/ 14 w 31"/>
                <a:gd name="T23" fmla="*/ 18 h 32"/>
                <a:gd name="T24" fmla="*/ 14 w 31"/>
                <a:gd name="T25" fmla="*/ 18 h 32"/>
                <a:gd name="T26" fmla="*/ 21 w 31"/>
                <a:gd name="T27" fmla="*/ 19 h 32"/>
                <a:gd name="T28" fmla="*/ 23 w 31"/>
                <a:gd name="T29" fmla="*/ 22 h 32"/>
                <a:gd name="T30" fmla="*/ 21 w 31"/>
                <a:gd name="T31" fmla="*/ 26 h 32"/>
                <a:gd name="T32" fmla="*/ 17 w 31"/>
                <a:gd name="T33" fmla="*/ 26 h 32"/>
                <a:gd name="T34" fmla="*/ 9 w 31"/>
                <a:gd name="T35" fmla="*/ 26 h 32"/>
                <a:gd name="T36" fmla="*/ 9 w 31"/>
                <a:gd name="T37" fmla="*/ 18 h 32"/>
                <a:gd name="T38" fmla="*/ 14 w 31"/>
                <a:gd name="T3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ubicBezTo>
                    <a:pt x="30" y="28"/>
                    <a:pt x="31" y="26"/>
                    <a:pt x="31" y="23"/>
                  </a:cubicBezTo>
                  <a:cubicBezTo>
                    <a:pt x="31" y="21"/>
                    <a:pt x="31" y="19"/>
                    <a:pt x="30" y="17"/>
                  </a:cubicBezTo>
                  <a:cubicBezTo>
                    <a:pt x="28" y="16"/>
                    <a:pt x="27" y="15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close/>
                  <a:moveTo>
                    <a:pt x="14" y="18"/>
                  </a:move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1007"/>
            <p:cNvSpPr>
              <a:spLocks/>
            </p:cNvSpPr>
            <p:nvPr/>
          </p:nvSpPr>
          <p:spPr bwMode="auto">
            <a:xfrm>
              <a:off x="8517051" y="5564328"/>
              <a:ext cx="3175" cy="12700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1008"/>
            <p:cNvSpPr>
              <a:spLocks/>
            </p:cNvSpPr>
            <p:nvPr/>
          </p:nvSpPr>
          <p:spPr bwMode="auto">
            <a:xfrm>
              <a:off x="8521814" y="5564328"/>
              <a:ext cx="12700" cy="12700"/>
            </a:xfrm>
            <a:custGeom>
              <a:avLst/>
              <a:gdLst>
                <a:gd name="T0" fmla="*/ 10 w 34"/>
                <a:gd name="T1" fmla="*/ 32 h 32"/>
                <a:gd name="T2" fmla="*/ 16 w 34"/>
                <a:gd name="T3" fmla="*/ 22 h 32"/>
                <a:gd name="T4" fmla="*/ 23 w 34"/>
                <a:gd name="T5" fmla="*/ 32 h 32"/>
                <a:gd name="T6" fmla="*/ 34 w 34"/>
                <a:gd name="T7" fmla="*/ 32 h 32"/>
                <a:gd name="T8" fmla="*/ 22 w 34"/>
                <a:gd name="T9" fmla="*/ 15 h 32"/>
                <a:gd name="T10" fmla="*/ 33 w 34"/>
                <a:gd name="T11" fmla="*/ 0 h 32"/>
                <a:gd name="T12" fmla="*/ 22 w 34"/>
                <a:gd name="T13" fmla="*/ 0 h 32"/>
                <a:gd name="T14" fmla="*/ 16 w 34"/>
                <a:gd name="T15" fmla="*/ 9 h 32"/>
                <a:gd name="T16" fmla="*/ 11 w 34"/>
                <a:gd name="T17" fmla="*/ 0 h 32"/>
                <a:gd name="T18" fmla="*/ 0 w 34"/>
                <a:gd name="T19" fmla="*/ 0 h 32"/>
                <a:gd name="T20" fmla="*/ 11 w 34"/>
                <a:gd name="T21" fmla="*/ 16 h 32"/>
                <a:gd name="T22" fmla="*/ 0 w 34"/>
                <a:gd name="T23" fmla="*/ 32 h 32"/>
                <a:gd name="T24" fmla="*/ 10 w 34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lnTo>
                    <a:pt x="16" y="22"/>
                  </a:ln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0" y="32"/>
                  </a:lnTo>
                  <a:lnTo>
                    <a:pt x="1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1010"/>
            <p:cNvSpPr>
              <a:spLocks/>
            </p:cNvSpPr>
            <p:nvPr/>
          </p:nvSpPr>
          <p:spPr bwMode="auto">
            <a:xfrm>
              <a:off x="8540750" y="5565775"/>
              <a:ext cx="6350" cy="9525"/>
            </a:xfrm>
            <a:custGeom>
              <a:avLst/>
              <a:gdLst>
                <a:gd name="T0" fmla="*/ 0 w 16"/>
                <a:gd name="T1" fmla="*/ 13 h 27"/>
                <a:gd name="T2" fmla="*/ 9 w 16"/>
                <a:gd name="T3" fmla="*/ 27 h 27"/>
                <a:gd name="T4" fmla="*/ 16 w 16"/>
                <a:gd name="T5" fmla="*/ 27 h 27"/>
                <a:gd name="T6" fmla="*/ 8 w 16"/>
                <a:gd name="T7" fmla="*/ 13 h 27"/>
                <a:gd name="T8" fmla="*/ 16 w 16"/>
                <a:gd name="T9" fmla="*/ 0 h 27"/>
                <a:gd name="T10" fmla="*/ 9 w 16"/>
                <a:gd name="T11" fmla="*/ 0 h 27"/>
                <a:gd name="T12" fmla="*/ 0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0" y="13"/>
                  </a:move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1011"/>
            <p:cNvSpPr>
              <a:spLocks/>
            </p:cNvSpPr>
            <p:nvPr/>
          </p:nvSpPr>
          <p:spPr bwMode="auto">
            <a:xfrm>
              <a:off x="8545513" y="5565775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1012"/>
            <p:cNvSpPr>
              <a:spLocks/>
            </p:cNvSpPr>
            <p:nvPr/>
          </p:nvSpPr>
          <p:spPr bwMode="auto">
            <a:xfrm>
              <a:off x="8555038" y="5561012"/>
              <a:ext cx="12700" cy="15875"/>
            </a:xfrm>
            <a:custGeom>
              <a:avLst/>
              <a:gdLst>
                <a:gd name="T0" fmla="*/ 0 w 35"/>
                <a:gd name="T1" fmla="*/ 44 h 44"/>
                <a:gd name="T2" fmla="*/ 9 w 35"/>
                <a:gd name="T3" fmla="*/ 44 h 44"/>
                <a:gd name="T4" fmla="*/ 9 w 35"/>
                <a:gd name="T5" fmla="*/ 8 h 44"/>
                <a:gd name="T6" fmla="*/ 26 w 35"/>
                <a:gd name="T7" fmla="*/ 8 h 44"/>
                <a:gd name="T8" fmla="*/ 26 w 35"/>
                <a:gd name="T9" fmla="*/ 44 h 44"/>
                <a:gd name="T10" fmla="*/ 35 w 35"/>
                <a:gd name="T11" fmla="*/ 44 h 44"/>
                <a:gd name="T12" fmla="*/ 35 w 35"/>
                <a:gd name="T13" fmla="*/ 0 h 44"/>
                <a:gd name="T14" fmla="*/ 0 w 35"/>
                <a:gd name="T15" fmla="*/ 0 h 44"/>
                <a:gd name="T16" fmla="*/ 0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0" y="44"/>
                  </a:moveTo>
                  <a:lnTo>
                    <a:pt x="9" y="44"/>
                  </a:lnTo>
                  <a:lnTo>
                    <a:pt x="9" y="8"/>
                  </a:lnTo>
                  <a:lnTo>
                    <a:pt x="26" y="8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1013"/>
            <p:cNvSpPr>
              <a:spLocks noEditPoints="1"/>
            </p:cNvSpPr>
            <p:nvPr/>
          </p:nvSpPr>
          <p:spPr bwMode="auto">
            <a:xfrm>
              <a:off x="8570913" y="5564187"/>
              <a:ext cx="11113" cy="15875"/>
            </a:xfrm>
            <a:custGeom>
              <a:avLst/>
              <a:gdLst>
                <a:gd name="T0" fmla="*/ 9 w 32"/>
                <a:gd name="T1" fmla="*/ 0 h 44"/>
                <a:gd name="T2" fmla="*/ 0 w 32"/>
                <a:gd name="T3" fmla="*/ 0 h 44"/>
                <a:gd name="T4" fmla="*/ 0 w 32"/>
                <a:gd name="T5" fmla="*/ 44 h 44"/>
                <a:gd name="T6" fmla="*/ 9 w 32"/>
                <a:gd name="T7" fmla="*/ 44 h 44"/>
                <a:gd name="T8" fmla="*/ 9 w 32"/>
                <a:gd name="T9" fmla="*/ 28 h 44"/>
                <a:gd name="T10" fmla="*/ 14 w 32"/>
                <a:gd name="T11" fmla="*/ 31 h 44"/>
                <a:gd name="T12" fmla="*/ 19 w 32"/>
                <a:gd name="T13" fmla="*/ 32 h 44"/>
                <a:gd name="T14" fmla="*/ 28 w 32"/>
                <a:gd name="T15" fmla="*/ 28 h 44"/>
                <a:gd name="T16" fmla="*/ 32 w 32"/>
                <a:gd name="T17" fmla="*/ 16 h 44"/>
                <a:gd name="T18" fmla="*/ 28 w 32"/>
                <a:gd name="T19" fmla="*/ 4 h 44"/>
                <a:gd name="T20" fmla="*/ 19 w 32"/>
                <a:gd name="T21" fmla="*/ 0 h 44"/>
                <a:gd name="T22" fmla="*/ 13 w 32"/>
                <a:gd name="T23" fmla="*/ 1 h 44"/>
                <a:gd name="T24" fmla="*/ 9 w 32"/>
                <a:gd name="T25" fmla="*/ 5 h 44"/>
                <a:gd name="T26" fmla="*/ 9 w 32"/>
                <a:gd name="T27" fmla="*/ 0 h 44"/>
                <a:gd name="T28" fmla="*/ 16 w 32"/>
                <a:gd name="T29" fmla="*/ 6 h 44"/>
                <a:gd name="T30" fmla="*/ 16 w 32"/>
                <a:gd name="T31" fmla="*/ 6 h 44"/>
                <a:gd name="T32" fmla="*/ 21 w 32"/>
                <a:gd name="T33" fmla="*/ 9 h 44"/>
                <a:gd name="T34" fmla="*/ 24 w 32"/>
                <a:gd name="T35" fmla="*/ 16 h 44"/>
                <a:gd name="T36" fmla="*/ 22 w 32"/>
                <a:gd name="T37" fmla="*/ 24 h 44"/>
                <a:gd name="T38" fmla="*/ 19 w 32"/>
                <a:gd name="T39" fmla="*/ 25 h 44"/>
                <a:gd name="T40" fmla="*/ 17 w 32"/>
                <a:gd name="T41" fmla="*/ 26 h 44"/>
                <a:gd name="T42" fmla="*/ 11 w 32"/>
                <a:gd name="T43" fmla="*/ 23 h 44"/>
                <a:gd name="T44" fmla="*/ 9 w 32"/>
                <a:gd name="T45" fmla="*/ 15 h 44"/>
                <a:gd name="T46" fmla="*/ 11 w 32"/>
                <a:gd name="T47" fmla="*/ 9 h 44"/>
                <a:gd name="T48" fmla="*/ 16 w 32"/>
                <a:gd name="T4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4">
                  <a:moveTo>
                    <a:pt x="9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lnTo>
                    <a:pt x="9" y="28"/>
                  </a:lnTo>
                  <a:cubicBezTo>
                    <a:pt x="11" y="30"/>
                    <a:pt x="12" y="31"/>
                    <a:pt x="14" y="31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2" y="32"/>
                    <a:pt x="26" y="31"/>
                    <a:pt x="28" y="28"/>
                  </a:cubicBezTo>
                  <a:cubicBezTo>
                    <a:pt x="31" y="25"/>
                    <a:pt x="32" y="21"/>
                    <a:pt x="32" y="16"/>
                  </a:cubicBezTo>
                  <a:cubicBezTo>
                    <a:pt x="32" y="11"/>
                    <a:pt x="31" y="7"/>
                    <a:pt x="28" y="4"/>
                  </a:cubicBezTo>
                  <a:cubicBezTo>
                    <a:pt x="26" y="1"/>
                    <a:pt x="22" y="0"/>
                    <a:pt x="19" y="0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11" y="2"/>
                    <a:pt x="10" y="3"/>
                    <a:pt x="9" y="5"/>
                  </a:cubicBezTo>
                  <a:lnTo>
                    <a:pt x="9" y="0"/>
                  </a:ln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8" y="6"/>
                    <a:pt x="20" y="7"/>
                    <a:pt x="21" y="9"/>
                  </a:cubicBezTo>
                  <a:cubicBezTo>
                    <a:pt x="23" y="10"/>
                    <a:pt x="24" y="13"/>
                    <a:pt x="24" y="16"/>
                  </a:cubicBezTo>
                  <a:cubicBezTo>
                    <a:pt x="24" y="19"/>
                    <a:pt x="23" y="22"/>
                    <a:pt x="22" y="24"/>
                  </a:cubicBezTo>
                  <a:cubicBezTo>
                    <a:pt x="21" y="24"/>
                    <a:pt x="20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5"/>
                  </a:cubicBez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1014"/>
            <p:cNvSpPr>
              <a:spLocks noEditPoints="1"/>
            </p:cNvSpPr>
            <p:nvPr/>
          </p:nvSpPr>
          <p:spPr bwMode="auto">
            <a:xfrm>
              <a:off x="8583613" y="5564187"/>
              <a:ext cx="12700" cy="12700"/>
            </a:xfrm>
            <a:custGeom>
              <a:avLst/>
              <a:gdLst>
                <a:gd name="T0" fmla="*/ 29 w 34"/>
                <a:gd name="T1" fmla="*/ 4 h 32"/>
                <a:gd name="T2" fmla="*/ 24 w 34"/>
                <a:gd name="T3" fmla="*/ 1 h 32"/>
                <a:gd name="T4" fmla="*/ 17 w 34"/>
                <a:gd name="T5" fmla="*/ 0 h 32"/>
                <a:gd name="T6" fmla="*/ 8 w 34"/>
                <a:gd name="T7" fmla="*/ 2 h 32"/>
                <a:gd name="T8" fmla="*/ 2 w 34"/>
                <a:gd name="T9" fmla="*/ 8 h 32"/>
                <a:gd name="T10" fmla="*/ 0 w 34"/>
                <a:gd name="T11" fmla="*/ 16 h 32"/>
                <a:gd name="T12" fmla="*/ 2 w 34"/>
                <a:gd name="T13" fmla="*/ 25 h 32"/>
                <a:gd name="T14" fmla="*/ 9 w 34"/>
                <a:gd name="T15" fmla="*/ 31 h 32"/>
                <a:gd name="T16" fmla="*/ 17 w 34"/>
                <a:gd name="T17" fmla="*/ 32 h 32"/>
                <a:gd name="T18" fmla="*/ 29 w 34"/>
                <a:gd name="T19" fmla="*/ 28 h 32"/>
                <a:gd name="T20" fmla="*/ 34 w 34"/>
                <a:gd name="T21" fmla="*/ 16 h 32"/>
                <a:gd name="T22" fmla="*/ 29 w 34"/>
                <a:gd name="T23" fmla="*/ 4 h 32"/>
                <a:gd name="T24" fmla="*/ 23 w 34"/>
                <a:gd name="T25" fmla="*/ 23 h 32"/>
                <a:gd name="T26" fmla="*/ 23 w 34"/>
                <a:gd name="T27" fmla="*/ 23 h 32"/>
                <a:gd name="T28" fmla="*/ 17 w 34"/>
                <a:gd name="T29" fmla="*/ 26 h 32"/>
                <a:gd name="T30" fmla="*/ 11 w 34"/>
                <a:gd name="T31" fmla="*/ 23 h 32"/>
                <a:gd name="T32" fmla="*/ 9 w 34"/>
                <a:gd name="T33" fmla="*/ 16 h 32"/>
                <a:gd name="T34" fmla="*/ 11 w 34"/>
                <a:gd name="T35" fmla="*/ 9 h 32"/>
                <a:gd name="T36" fmla="*/ 17 w 34"/>
                <a:gd name="T37" fmla="*/ 6 h 32"/>
                <a:gd name="T38" fmla="*/ 23 w 34"/>
                <a:gd name="T39" fmla="*/ 9 h 32"/>
                <a:gd name="T40" fmla="*/ 24 w 34"/>
                <a:gd name="T41" fmla="*/ 12 h 32"/>
                <a:gd name="T42" fmla="*/ 25 w 34"/>
                <a:gd name="T43" fmla="*/ 16 h 32"/>
                <a:gd name="T44" fmla="*/ 24 w 34"/>
                <a:gd name="T45" fmla="*/ 20 h 32"/>
                <a:gd name="T46" fmla="*/ 23 w 34"/>
                <a:gd name="T4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8" y="3"/>
                    <a:pt x="26" y="1"/>
                    <a:pt x="24" y="1"/>
                  </a:cubicBezTo>
                  <a:cubicBezTo>
                    <a:pt x="22" y="0"/>
                    <a:pt x="20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9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3" y="23"/>
                  </a:moveTo>
                  <a:lnTo>
                    <a:pt x="23" y="23"/>
                  </a:ln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ubicBezTo>
                    <a:pt x="24" y="21"/>
                    <a:pt x="24" y="22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15"/>
            <p:cNvSpPr>
              <a:spLocks noEditPoints="1"/>
            </p:cNvSpPr>
            <p:nvPr/>
          </p:nvSpPr>
          <p:spPr bwMode="auto">
            <a:xfrm>
              <a:off x="8597900" y="5564187"/>
              <a:ext cx="12700" cy="12700"/>
            </a:xfrm>
            <a:custGeom>
              <a:avLst/>
              <a:gdLst>
                <a:gd name="T0" fmla="*/ 30 w 32"/>
                <a:gd name="T1" fmla="*/ 19 h 32"/>
                <a:gd name="T2" fmla="*/ 25 w 32"/>
                <a:gd name="T3" fmla="*/ 16 h 32"/>
                <a:gd name="T4" fmla="*/ 29 w 32"/>
                <a:gd name="T5" fmla="*/ 13 h 32"/>
                <a:gd name="T6" fmla="*/ 30 w 32"/>
                <a:gd name="T7" fmla="*/ 9 h 32"/>
                <a:gd name="T8" fmla="*/ 30 w 32"/>
                <a:gd name="T9" fmla="*/ 5 h 32"/>
                <a:gd name="T10" fmla="*/ 27 w 32"/>
                <a:gd name="T11" fmla="*/ 2 h 32"/>
                <a:gd name="T12" fmla="*/ 24 w 32"/>
                <a:gd name="T13" fmla="*/ 1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0 w 32"/>
                <a:gd name="T21" fmla="*/ 32 h 32"/>
                <a:gd name="T22" fmla="*/ 29 w 32"/>
                <a:gd name="T23" fmla="*/ 29 h 32"/>
                <a:gd name="T24" fmla="*/ 32 w 32"/>
                <a:gd name="T25" fmla="*/ 24 h 32"/>
                <a:gd name="T26" fmla="*/ 30 w 32"/>
                <a:gd name="T27" fmla="*/ 19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3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0" y="19"/>
                  </a:move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9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3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6"/>
            <p:cNvSpPr>
              <a:spLocks noEditPoints="1"/>
            </p:cNvSpPr>
            <p:nvPr/>
          </p:nvSpPr>
          <p:spPr bwMode="auto">
            <a:xfrm>
              <a:off x="8610600" y="5564187"/>
              <a:ext cx="11113" cy="12700"/>
            </a:xfrm>
            <a:custGeom>
              <a:avLst/>
              <a:gdLst>
                <a:gd name="T0" fmla="*/ 27 w 31"/>
                <a:gd name="T1" fmla="*/ 4 h 32"/>
                <a:gd name="T2" fmla="*/ 15 w 31"/>
                <a:gd name="T3" fmla="*/ 0 h 32"/>
                <a:gd name="T4" fmla="*/ 4 w 31"/>
                <a:gd name="T5" fmla="*/ 4 h 32"/>
                <a:gd name="T6" fmla="*/ 0 w 31"/>
                <a:gd name="T7" fmla="*/ 16 h 32"/>
                <a:gd name="T8" fmla="*/ 3 w 31"/>
                <a:gd name="T9" fmla="*/ 27 h 32"/>
                <a:gd name="T10" fmla="*/ 16 w 31"/>
                <a:gd name="T11" fmla="*/ 32 h 32"/>
                <a:gd name="T12" fmla="*/ 25 w 31"/>
                <a:gd name="T13" fmla="*/ 30 h 32"/>
                <a:gd name="T14" fmla="*/ 30 w 31"/>
                <a:gd name="T15" fmla="*/ 23 h 32"/>
                <a:gd name="T16" fmla="*/ 22 w 31"/>
                <a:gd name="T17" fmla="*/ 22 h 32"/>
                <a:gd name="T18" fmla="*/ 20 w 31"/>
                <a:gd name="T19" fmla="*/ 25 h 32"/>
                <a:gd name="T20" fmla="*/ 16 w 31"/>
                <a:gd name="T21" fmla="*/ 26 h 32"/>
                <a:gd name="T22" fmla="*/ 13 w 31"/>
                <a:gd name="T23" fmla="*/ 26 h 32"/>
                <a:gd name="T24" fmla="*/ 11 w 31"/>
                <a:gd name="T25" fmla="*/ 24 h 32"/>
                <a:gd name="T26" fmla="*/ 9 w 31"/>
                <a:gd name="T27" fmla="*/ 18 h 32"/>
                <a:gd name="T28" fmla="*/ 31 w 31"/>
                <a:gd name="T29" fmla="*/ 18 h 32"/>
                <a:gd name="T30" fmla="*/ 27 w 31"/>
                <a:gd name="T31" fmla="*/ 4 h 32"/>
                <a:gd name="T32" fmla="*/ 9 w 31"/>
                <a:gd name="T33" fmla="*/ 13 h 32"/>
                <a:gd name="T34" fmla="*/ 9 w 31"/>
                <a:gd name="T35" fmla="*/ 13 h 32"/>
                <a:gd name="T36" fmla="*/ 11 w 31"/>
                <a:gd name="T37" fmla="*/ 8 h 32"/>
                <a:gd name="T38" fmla="*/ 16 w 31"/>
                <a:gd name="T39" fmla="*/ 6 h 32"/>
                <a:gd name="T40" fmla="*/ 20 w 31"/>
                <a:gd name="T41" fmla="*/ 8 h 32"/>
                <a:gd name="T42" fmla="*/ 22 w 31"/>
                <a:gd name="T43" fmla="*/ 13 h 32"/>
                <a:gd name="T44" fmla="*/ 9 w 31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2">
                  <a:moveTo>
                    <a:pt x="27" y="4"/>
                  </a:move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ubicBezTo>
                    <a:pt x="6" y="31"/>
                    <a:pt x="10" y="32"/>
                    <a:pt x="16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7" y="28"/>
                    <a:pt x="29" y="26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ubicBezTo>
                    <a:pt x="15" y="26"/>
                    <a:pt x="14" y="26"/>
                    <a:pt x="13" y="26"/>
                  </a:cubicBezTo>
                  <a:cubicBezTo>
                    <a:pt x="13" y="25"/>
                    <a:pt x="12" y="25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2"/>
                    <a:pt x="29" y="7"/>
                    <a:pt x="27" y="4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7" y="6"/>
                    <a:pt x="19" y="7"/>
                    <a:pt x="20" y="8"/>
                  </a:cubicBezTo>
                  <a:cubicBezTo>
                    <a:pt x="21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17"/>
            <p:cNvSpPr>
              <a:spLocks noEditPoints="1"/>
            </p:cNvSpPr>
            <p:nvPr/>
          </p:nvSpPr>
          <p:spPr bwMode="auto">
            <a:xfrm>
              <a:off x="8624888" y="5564187"/>
              <a:ext cx="11113" cy="15875"/>
            </a:xfrm>
            <a:custGeom>
              <a:avLst/>
              <a:gdLst>
                <a:gd name="T0" fmla="*/ 0 w 31"/>
                <a:gd name="T1" fmla="*/ 0 h 44"/>
                <a:gd name="T2" fmla="*/ 0 w 31"/>
                <a:gd name="T3" fmla="*/ 44 h 44"/>
                <a:gd name="T4" fmla="*/ 8 w 31"/>
                <a:gd name="T5" fmla="*/ 44 h 44"/>
                <a:gd name="T6" fmla="*/ 8 w 31"/>
                <a:gd name="T7" fmla="*/ 28 h 44"/>
                <a:gd name="T8" fmla="*/ 13 w 31"/>
                <a:gd name="T9" fmla="*/ 31 h 44"/>
                <a:gd name="T10" fmla="*/ 18 w 31"/>
                <a:gd name="T11" fmla="*/ 32 h 44"/>
                <a:gd name="T12" fmla="*/ 23 w 31"/>
                <a:gd name="T13" fmla="*/ 31 h 44"/>
                <a:gd name="T14" fmla="*/ 27 w 31"/>
                <a:gd name="T15" fmla="*/ 28 h 44"/>
                <a:gd name="T16" fmla="*/ 31 w 31"/>
                <a:gd name="T17" fmla="*/ 16 h 44"/>
                <a:gd name="T18" fmla="*/ 27 w 31"/>
                <a:gd name="T19" fmla="*/ 4 h 44"/>
                <a:gd name="T20" fmla="*/ 23 w 31"/>
                <a:gd name="T21" fmla="*/ 1 h 44"/>
                <a:gd name="T22" fmla="*/ 18 w 31"/>
                <a:gd name="T23" fmla="*/ 0 h 44"/>
                <a:gd name="T24" fmla="*/ 12 w 31"/>
                <a:gd name="T25" fmla="*/ 1 h 44"/>
                <a:gd name="T26" fmla="*/ 8 w 31"/>
                <a:gd name="T27" fmla="*/ 5 h 44"/>
                <a:gd name="T28" fmla="*/ 8 w 31"/>
                <a:gd name="T29" fmla="*/ 0 h 44"/>
                <a:gd name="T30" fmla="*/ 0 w 31"/>
                <a:gd name="T31" fmla="*/ 0 h 44"/>
                <a:gd name="T32" fmla="*/ 21 w 31"/>
                <a:gd name="T33" fmla="*/ 9 h 44"/>
                <a:gd name="T34" fmla="*/ 21 w 31"/>
                <a:gd name="T35" fmla="*/ 9 h 44"/>
                <a:gd name="T36" fmla="*/ 23 w 31"/>
                <a:gd name="T37" fmla="*/ 16 h 44"/>
                <a:gd name="T38" fmla="*/ 21 w 31"/>
                <a:gd name="T39" fmla="*/ 24 h 44"/>
                <a:gd name="T40" fmla="*/ 16 w 31"/>
                <a:gd name="T41" fmla="*/ 26 h 44"/>
                <a:gd name="T42" fmla="*/ 10 w 31"/>
                <a:gd name="T43" fmla="*/ 23 h 44"/>
                <a:gd name="T44" fmla="*/ 8 w 31"/>
                <a:gd name="T45" fmla="*/ 15 h 44"/>
                <a:gd name="T46" fmla="*/ 9 w 31"/>
                <a:gd name="T47" fmla="*/ 11 h 44"/>
                <a:gd name="T48" fmla="*/ 10 w 31"/>
                <a:gd name="T49" fmla="*/ 9 h 44"/>
                <a:gd name="T50" fmla="*/ 13 w 31"/>
                <a:gd name="T51" fmla="*/ 7 h 44"/>
                <a:gd name="T52" fmla="*/ 15 w 31"/>
                <a:gd name="T53" fmla="*/ 6 h 44"/>
                <a:gd name="T54" fmla="*/ 21 w 31"/>
                <a:gd name="T55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4">
                  <a:moveTo>
                    <a:pt x="0" y="0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8" y="28"/>
                  </a:lnTo>
                  <a:cubicBezTo>
                    <a:pt x="10" y="30"/>
                    <a:pt x="11" y="31"/>
                    <a:pt x="13" y="31"/>
                  </a:cubicBezTo>
                  <a:cubicBezTo>
                    <a:pt x="14" y="32"/>
                    <a:pt x="16" y="32"/>
                    <a:pt x="18" y="32"/>
                  </a:cubicBezTo>
                  <a:cubicBezTo>
                    <a:pt x="20" y="32"/>
                    <a:pt x="21" y="32"/>
                    <a:pt x="23" y="31"/>
                  </a:cubicBezTo>
                  <a:cubicBezTo>
                    <a:pt x="25" y="31"/>
                    <a:pt x="26" y="30"/>
                    <a:pt x="27" y="28"/>
                  </a:cubicBezTo>
                  <a:cubicBezTo>
                    <a:pt x="30" y="25"/>
                    <a:pt x="31" y="21"/>
                    <a:pt x="31" y="16"/>
                  </a:cubicBezTo>
                  <a:cubicBezTo>
                    <a:pt x="31" y="11"/>
                    <a:pt x="30" y="7"/>
                    <a:pt x="27" y="4"/>
                  </a:cubicBezTo>
                  <a:cubicBezTo>
                    <a:pt x="26" y="2"/>
                    <a:pt x="25" y="1"/>
                    <a:pt x="23" y="1"/>
                  </a:cubicBezTo>
                  <a:cubicBezTo>
                    <a:pt x="21" y="0"/>
                    <a:pt x="20" y="0"/>
                    <a:pt x="18" y="0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0" y="2"/>
                    <a:pt x="9" y="3"/>
                    <a:pt x="8" y="5"/>
                  </a:cubicBez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1" y="9"/>
                  </a:moveTo>
                  <a:lnTo>
                    <a:pt x="21" y="9"/>
                  </a:lnTo>
                  <a:cubicBezTo>
                    <a:pt x="22" y="10"/>
                    <a:pt x="23" y="13"/>
                    <a:pt x="23" y="16"/>
                  </a:cubicBezTo>
                  <a:cubicBezTo>
                    <a:pt x="23" y="19"/>
                    <a:pt x="22" y="22"/>
                    <a:pt x="21" y="24"/>
                  </a:cubicBezTo>
                  <a:cubicBezTo>
                    <a:pt x="19" y="25"/>
                    <a:pt x="18" y="26"/>
                    <a:pt x="16" y="26"/>
                  </a:cubicBezTo>
                  <a:cubicBezTo>
                    <a:pt x="14" y="26"/>
                    <a:pt x="12" y="25"/>
                    <a:pt x="10" y="23"/>
                  </a:cubicBezTo>
                  <a:cubicBezTo>
                    <a:pt x="9" y="22"/>
                    <a:pt x="8" y="19"/>
                    <a:pt x="8" y="15"/>
                  </a:cubicBezTo>
                  <a:cubicBezTo>
                    <a:pt x="8" y="14"/>
                    <a:pt x="8" y="13"/>
                    <a:pt x="9" y="11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6"/>
                    <a:pt x="14" y="6"/>
                    <a:pt x="15" y="6"/>
                  </a:cubicBezTo>
                  <a:cubicBezTo>
                    <a:pt x="17" y="6"/>
                    <a:pt x="19" y="7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18"/>
            <p:cNvSpPr>
              <a:spLocks/>
            </p:cNvSpPr>
            <p:nvPr/>
          </p:nvSpPr>
          <p:spPr bwMode="auto">
            <a:xfrm>
              <a:off x="8639175" y="5564187"/>
              <a:ext cx="9525" cy="12700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19"/>
            <p:cNvSpPr>
              <a:spLocks/>
            </p:cNvSpPr>
            <p:nvPr/>
          </p:nvSpPr>
          <p:spPr bwMode="auto">
            <a:xfrm>
              <a:off x="8650288" y="5564187"/>
              <a:ext cx="11113" cy="12700"/>
            </a:xfrm>
            <a:custGeom>
              <a:avLst/>
              <a:gdLst>
                <a:gd name="T0" fmla="*/ 30 w 30"/>
                <a:gd name="T1" fmla="*/ 0 h 32"/>
                <a:gd name="T2" fmla="*/ 21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1 w 30"/>
                <a:gd name="T15" fmla="*/ 12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20"/>
            <p:cNvSpPr>
              <a:spLocks noEditPoints="1"/>
            </p:cNvSpPr>
            <p:nvPr/>
          </p:nvSpPr>
          <p:spPr bwMode="auto">
            <a:xfrm>
              <a:off x="8402638" y="5591175"/>
              <a:ext cx="12700" cy="11113"/>
            </a:xfrm>
            <a:custGeom>
              <a:avLst/>
              <a:gdLst>
                <a:gd name="T0" fmla="*/ 0 w 34"/>
                <a:gd name="T1" fmla="*/ 16 h 32"/>
                <a:gd name="T2" fmla="*/ 2 w 34"/>
                <a:gd name="T3" fmla="*/ 25 h 32"/>
                <a:gd name="T4" fmla="*/ 8 w 34"/>
                <a:gd name="T5" fmla="*/ 31 h 32"/>
                <a:gd name="T6" fmla="*/ 17 w 34"/>
                <a:gd name="T7" fmla="*/ 32 h 32"/>
                <a:gd name="T8" fmla="*/ 29 w 34"/>
                <a:gd name="T9" fmla="*/ 28 h 32"/>
                <a:gd name="T10" fmla="*/ 34 w 34"/>
                <a:gd name="T11" fmla="*/ 16 h 32"/>
                <a:gd name="T12" fmla="*/ 29 w 34"/>
                <a:gd name="T13" fmla="*/ 4 h 32"/>
                <a:gd name="T14" fmla="*/ 17 w 34"/>
                <a:gd name="T15" fmla="*/ 0 h 32"/>
                <a:gd name="T16" fmla="*/ 8 w 34"/>
                <a:gd name="T17" fmla="*/ 2 h 32"/>
                <a:gd name="T18" fmla="*/ 2 w 34"/>
                <a:gd name="T19" fmla="*/ 8 h 32"/>
                <a:gd name="T20" fmla="*/ 0 w 34"/>
                <a:gd name="T21" fmla="*/ 16 h 32"/>
                <a:gd name="T22" fmla="*/ 11 w 34"/>
                <a:gd name="T23" fmla="*/ 9 h 32"/>
                <a:gd name="T24" fmla="*/ 11 w 34"/>
                <a:gd name="T25" fmla="*/ 9 h 32"/>
                <a:gd name="T26" fmla="*/ 17 w 34"/>
                <a:gd name="T27" fmla="*/ 6 h 32"/>
                <a:gd name="T28" fmla="*/ 23 w 34"/>
                <a:gd name="T29" fmla="*/ 9 h 32"/>
                <a:gd name="T30" fmla="*/ 25 w 34"/>
                <a:gd name="T31" fmla="*/ 16 h 32"/>
                <a:gd name="T32" fmla="*/ 23 w 34"/>
                <a:gd name="T33" fmla="*/ 23 h 32"/>
                <a:gd name="T34" fmla="*/ 17 w 34"/>
                <a:gd name="T35" fmla="*/ 26 h 32"/>
                <a:gd name="T36" fmla="*/ 11 w 34"/>
                <a:gd name="T37" fmla="*/ 23 h 32"/>
                <a:gd name="T38" fmla="*/ 9 w 34"/>
                <a:gd name="T39" fmla="*/ 16 h 32"/>
                <a:gd name="T40" fmla="*/ 11 w 34"/>
                <a:gd name="T41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0" y="16"/>
                  </a:move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3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21"/>
            <p:cNvSpPr>
              <a:spLocks noEditPoints="1"/>
            </p:cNvSpPr>
            <p:nvPr/>
          </p:nvSpPr>
          <p:spPr bwMode="auto">
            <a:xfrm>
              <a:off x="8416925" y="5586412"/>
              <a:ext cx="12700" cy="15875"/>
            </a:xfrm>
            <a:custGeom>
              <a:avLst/>
              <a:gdLst>
                <a:gd name="T0" fmla="*/ 2 w 33"/>
                <a:gd name="T1" fmla="*/ 37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7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1 h 45"/>
                <a:gd name="T54" fmla="*/ 17 w 33"/>
                <a:gd name="T55" fmla="*/ 20 h 45"/>
                <a:gd name="T56" fmla="*/ 20 w 33"/>
                <a:gd name="T57" fmla="*/ 21 h 45"/>
                <a:gd name="T58" fmla="*/ 22 w 33"/>
                <a:gd name="T59" fmla="*/ 23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9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7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8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7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7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1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1"/>
                  </a:cubicBezTo>
                  <a:cubicBezTo>
                    <a:pt x="21" y="21"/>
                    <a:pt x="21" y="22"/>
                    <a:pt x="22" y="23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9"/>
                    <a:pt x="16" y="39"/>
                  </a:cubicBezTo>
                  <a:cubicBezTo>
                    <a:pt x="14" y="39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22"/>
            <p:cNvSpPr>
              <a:spLocks noEditPoints="1"/>
            </p:cNvSpPr>
            <p:nvPr/>
          </p:nvSpPr>
          <p:spPr bwMode="auto">
            <a:xfrm>
              <a:off x="8429625" y="5591175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4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4"/>
                    <a:pt x="33" y="25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23"/>
            <p:cNvSpPr>
              <a:spLocks noEditPoints="1"/>
            </p:cNvSpPr>
            <p:nvPr/>
          </p:nvSpPr>
          <p:spPr bwMode="auto">
            <a:xfrm>
              <a:off x="8447088" y="5591175"/>
              <a:ext cx="11113" cy="11113"/>
            </a:xfrm>
            <a:custGeom>
              <a:avLst/>
              <a:gdLst>
                <a:gd name="T0" fmla="*/ 3 w 31"/>
                <a:gd name="T1" fmla="*/ 27 h 32"/>
                <a:gd name="T2" fmla="*/ 16 w 31"/>
                <a:gd name="T3" fmla="*/ 32 h 32"/>
                <a:gd name="T4" fmla="*/ 21 w 31"/>
                <a:gd name="T5" fmla="*/ 32 h 32"/>
                <a:gd name="T6" fmla="*/ 25 w 31"/>
                <a:gd name="T7" fmla="*/ 30 h 32"/>
                <a:gd name="T8" fmla="*/ 28 w 31"/>
                <a:gd name="T9" fmla="*/ 27 h 32"/>
                <a:gd name="T10" fmla="*/ 30 w 31"/>
                <a:gd name="T11" fmla="*/ 23 h 32"/>
                <a:gd name="T12" fmla="*/ 22 w 31"/>
                <a:gd name="T13" fmla="*/ 22 h 32"/>
                <a:gd name="T14" fmla="*/ 20 w 31"/>
                <a:gd name="T15" fmla="*/ 25 h 32"/>
                <a:gd name="T16" fmla="*/ 16 w 31"/>
                <a:gd name="T17" fmla="*/ 26 h 32"/>
                <a:gd name="T18" fmla="*/ 11 w 31"/>
                <a:gd name="T19" fmla="*/ 24 h 32"/>
                <a:gd name="T20" fmla="*/ 9 w 31"/>
                <a:gd name="T21" fmla="*/ 18 h 32"/>
                <a:gd name="T22" fmla="*/ 31 w 31"/>
                <a:gd name="T23" fmla="*/ 18 h 32"/>
                <a:gd name="T24" fmla="*/ 30 w 31"/>
                <a:gd name="T25" fmla="*/ 10 h 32"/>
                <a:gd name="T26" fmla="*/ 27 w 31"/>
                <a:gd name="T27" fmla="*/ 4 h 32"/>
                <a:gd name="T28" fmla="*/ 22 w 31"/>
                <a:gd name="T29" fmla="*/ 1 h 32"/>
                <a:gd name="T30" fmla="*/ 15 w 31"/>
                <a:gd name="T31" fmla="*/ 0 h 32"/>
                <a:gd name="T32" fmla="*/ 4 w 31"/>
                <a:gd name="T33" fmla="*/ 4 h 32"/>
                <a:gd name="T34" fmla="*/ 0 w 31"/>
                <a:gd name="T35" fmla="*/ 16 h 32"/>
                <a:gd name="T36" fmla="*/ 3 w 31"/>
                <a:gd name="T37" fmla="*/ 27 h 32"/>
                <a:gd name="T38" fmla="*/ 11 w 31"/>
                <a:gd name="T39" fmla="*/ 8 h 32"/>
                <a:gd name="T40" fmla="*/ 11 w 31"/>
                <a:gd name="T41" fmla="*/ 8 h 32"/>
                <a:gd name="T42" fmla="*/ 16 w 31"/>
                <a:gd name="T43" fmla="*/ 6 h 32"/>
                <a:gd name="T44" fmla="*/ 20 w 31"/>
                <a:gd name="T45" fmla="*/ 8 h 32"/>
                <a:gd name="T46" fmla="*/ 22 w 31"/>
                <a:gd name="T47" fmla="*/ 13 h 32"/>
                <a:gd name="T48" fmla="*/ 9 w 31"/>
                <a:gd name="T49" fmla="*/ 13 h 32"/>
                <a:gd name="T50" fmla="*/ 11 w 31"/>
                <a:gd name="T51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" y="27"/>
                  </a:moveTo>
                  <a:cubicBezTo>
                    <a:pt x="6" y="31"/>
                    <a:pt x="10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lose/>
                  <a:moveTo>
                    <a:pt x="11" y="8"/>
                  </a:moveTo>
                  <a:lnTo>
                    <a:pt x="11" y="8"/>
                  </a:ln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24"/>
            <p:cNvSpPr>
              <a:spLocks/>
            </p:cNvSpPr>
            <p:nvPr/>
          </p:nvSpPr>
          <p:spPr bwMode="auto">
            <a:xfrm>
              <a:off x="8461375" y="5591175"/>
              <a:ext cx="9525" cy="11113"/>
            </a:xfrm>
            <a:custGeom>
              <a:avLst/>
              <a:gdLst>
                <a:gd name="T0" fmla="*/ 0 w 27"/>
                <a:gd name="T1" fmla="*/ 32 h 32"/>
                <a:gd name="T2" fmla="*/ 8 w 27"/>
                <a:gd name="T3" fmla="*/ 32 h 32"/>
                <a:gd name="T4" fmla="*/ 8 w 27"/>
                <a:gd name="T5" fmla="*/ 18 h 32"/>
                <a:gd name="T6" fmla="*/ 11 w 27"/>
                <a:gd name="T7" fmla="*/ 19 h 32"/>
                <a:gd name="T8" fmla="*/ 13 w 27"/>
                <a:gd name="T9" fmla="*/ 23 h 32"/>
                <a:gd name="T10" fmla="*/ 18 w 27"/>
                <a:gd name="T11" fmla="*/ 32 h 32"/>
                <a:gd name="T12" fmla="*/ 27 w 27"/>
                <a:gd name="T13" fmla="*/ 32 h 32"/>
                <a:gd name="T14" fmla="*/ 22 w 27"/>
                <a:gd name="T15" fmla="*/ 23 h 32"/>
                <a:gd name="T16" fmla="*/ 22 w 27"/>
                <a:gd name="T17" fmla="*/ 22 h 32"/>
                <a:gd name="T18" fmla="*/ 15 w 27"/>
                <a:gd name="T19" fmla="*/ 16 h 32"/>
                <a:gd name="T20" fmla="*/ 19 w 27"/>
                <a:gd name="T21" fmla="*/ 10 h 32"/>
                <a:gd name="T22" fmla="*/ 20 w 27"/>
                <a:gd name="T23" fmla="*/ 8 h 32"/>
                <a:gd name="T24" fmla="*/ 21 w 27"/>
                <a:gd name="T25" fmla="*/ 6 h 32"/>
                <a:gd name="T26" fmla="*/ 26 w 27"/>
                <a:gd name="T27" fmla="*/ 6 h 32"/>
                <a:gd name="T28" fmla="*/ 26 w 27"/>
                <a:gd name="T29" fmla="*/ 0 h 32"/>
                <a:gd name="T30" fmla="*/ 22 w 27"/>
                <a:gd name="T31" fmla="*/ 0 h 32"/>
                <a:gd name="T32" fmla="*/ 17 w 27"/>
                <a:gd name="T33" fmla="*/ 1 h 32"/>
                <a:gd name="T34" fmla="*/ 13 w 27"/>
                <a:gd name="T35" fmla="*/ 7 h 32"/>
                <a:gd name="T36" fmla="*/ 11 w 27"/>
                <a:gd name="T37" fmla="*/ 12 h 32"/>
                <a:gd name="T38" fmla="*/ 8 w 27"/>
                <a:gd name="T39" fmla="*/ 13 h 32"/>
                <a:gd name="T40" fmla="*/ 8 w 27"/>
                <a:gd name="T41" fmla="*/ 0 h 32"/>
                <a:gd name="T42" fmla="*/ 0 w 27"/>
                <a:gd name="T43" fmla="*/ 0 h 32"/>
                <a:gd name="T44" fmla="*/ 0 w 27"/>
                <a:gd name="T4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8" y="32"/>
                  </a:lnTo>
                  <a:lnTo>
                    <a:pt x="8" y="18"/>
                  </a:ln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025"/>
            <p:cNvSpPr>
              <a:spLocks/>
            </p:cNvSpPr>
            <p:nvPr/>
          </p:nvSpPr>
          <p:spPr bwMode="auto">
            <a:xfrm>
              <a:off x="8470900" y="5591175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026"/>
            <p:cNvSpPr>
              <a:spLocks/>
            </p:cNvSpPr>
            <p:nvPr/>
          </p:nvSpPr>
          <p:spPr bwMode="auto">
            <a:xfrm>
              <a:off x="8510588" y="5591175"/>
              <a:ext cx="11113" cy="11113"/>
            </a:xfrm>
            <a:custGeom>
              <a:avLst/>
              <a:gdLst>
                <a:gd name="T0" fmla="*/ 9 w 30"/>
                <a:gd name="T1" fmla="*/ 0 h 32"/>
                <a:gd name="T2" fmla="*/ 0 w 30"/>
                <a:gd name="T3" fmla="*/ 0 h 32"/>
                <a:gd name="T4" fmla="*/ 0 w 30"/>
                <a:gd name="T5" fmla="*/ 32 h 32"/>
                <a:gd name="T6" fmla="*/ 9 w 30"/>
                <a:gd name="T7" fmla="*/ 32 h 32"/>
                <a:gd name="T8" fmla="*/ 9 w 30"/>
                <a:gd name="T9" fmla="*/ 19 h 32"/>
                <a:gd name="T10" fmla="*/ 21 w 30"/>
                <a:gd name="T11" fmla="*/ 19 h 32"/>
                <a:gd name="T12" fmla="*/ 21 w 30"/>
                <a:gd name="T13" fmla="*/ 32 h 32"/>
                <a:gd name="T14" fmla="*/ 30 w 30"/>
                <a:gd name="T15" fmla="*/ 32 h 32"/>
                <a:gd name="T16" fmla="*/ 30 w 30"/>
                <a:gd name="T17" fmla="*/ 0 h 32"/>
                <a:gd name="T18" fmla="*/ 21 w 30"/>
                <a:gd name="T19" fmla="*/ 0 h 32"/>
                <a:gd name="T20" fmla="*/ 21 w 30"/>
                <a:gd name="T21" fmla="*/ 12 h 32"/>
                <a:gd name="T22" fmla="*/ 9 w 30"/>
                <a:gd name="T23" fmla="*/ 12 h 32"/>
                <a:gd name="T24" fmla="*/ 9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027"/>
            <p:cNvSpPr>
              <a:spLocks noEditPoints="1"/>
            </p:cNvSpPr>
            <p:nvPr/>
          </p:nvSpPr>
          <p:spPr bwMode="auto">
            <a:xfrm>
              <a:off x="8523288" y="5591175"/>
              <a:ext cx="11113" cy="11113"/>
            </a:xfrm>
            <a:custGeom>
              <a:avLst/>
              <a:gdLst>
                <a:gd name="T0" fmla="*/ 30 w 31"/>
                <a:gd name="T1" fmla="*/ 10 h 32"/>
                <a:gd name="T2" fmla="*/ 27 w 31"/>
                <a:gd name="T3" fmla="*/ 4 h 32"/>
                <a:gd name="T4" fmla="*/ 22 w 31"/>
                <a:gd name="T5" fmla="*/ 1 h 32"/>
                <a:gd name="T6" fmla="*/ 15 w 31"/>
                <a:gd name="T7" fmla="*/ 0 h 32"/>
                <a:gd name="T8" fmla="*/ 5 w 31"/>
                <a:gd name="T9" fmla="*/ 4 h 32"/>
                <a:gd name="T10" fmla="*/ 0 w 31"/>
                <a:gd name="T11" fmla="*/ 16 h 32"/>
                <a:gd name="T12" fmla="*/ 4 w 31"/>
                <a:gd name="T13" fmla="*/ 27 h 32"/>
                <a:gd name="T14" fmla="*/ 16 w 31"/>
                <a:gd name="T15" fmla="*/ 32 h 32"/>
                <a:gd name="T16" fmla="*/ 21 w 31"/>
                <a:gd name="T17" fmla="*/ 32 h 32"/>
                <a:gd name="T18" fmla="*/ 25 w 31"/>
                <a:gd name="T19" fmla="*/ 30 h 32"/>
                <a:gd name="T20" fmla="*/ 28 w 31"/>
                <a:gd name="T21" fmla="*/ 27 h 32"/>
                <a:gd name="T22" fmla="*/ 30 w 31"/>
                <a:gd name="T23" fmla="*/ 23 h 32"/>
                <a:gd name="T24" fmla="*/ 22 w 31"/>
                <a:gd name="T25" fmla="*/ 22 h 32"/>
                <a:gd name="T26" fmla="*/ 20 w 31"/>
                <a:gd name="T27" fmla="*/ 25 h 32"/>
                <a:gd name="T28" fmla="*/ 16 w 31"/>
                <a:gd name="T29" fmla="*/ 26 h 32"/>
                <a:gd name="T30" fmla="*/ 11 w 31"/>
                <a:gd name="T31" fmla="*/ 24 h 32"/>
                <a:gd name="T32" fmla="*/ 9 w 31"/>
                <a:gd name="T33" fmla="*/ 18 h 32"/>
                <a:gd name="T34" fmla="*/ 31 w 31"/>
                <a:gd name="T35" fmla="*/ 18 h 32"/>
                <a:gd name="T36" fmla="*/ 30 w 31"/>
                <a:gd name="T37" fmla="*/ 10 h 32"/>
                <a:gd name="T38" fmla="*/ 9 w 31"/>
                <a:gd name="T39" fmla="*/ 13 h 32"/>
                <a:gd name="T40" fmla="*/ 9 w 31"/>
                <a:gd name="T41" fmla="*/ 13 h 32"/>
                <a:gd name="T42" fmla="*/ 11 w 31"/>
                <a:gd name="T43" fmla="*/ 8 h 32"/>
                <a:gd name="T44" fmla="*/ 16 w 31"/>
                <a:gd name="T45" fmla="*/ 6 h 32"/>
                <a:gd name="T46" fmla="*/ 20 w 31"/>
                <a:gd name="T47" fmla="*/ 8 h 32"/>
                <a:gd name="T48" fmla="*/ 22 w 31"/>
                <a:gd name="T49" fmla="*/ 13 h 32"/>
                <a:gd name="T50" fmla="*/ 9 w 31"/>
                <a:gd name="T51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0" y="10"/>
                  </a:move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6" y="31"/>
                    <a:pt x="11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028"/>
            <p:cNvSpPr>
              <a:spLocks/>
            </p:cNvSpPr>
            <p:nvPr/>
          </p:nvSpPr>
          <p:spPr bwMode="auto">
            <a:xfrm>
              <a:off x="8537575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8 w 22"/>
                <a:gd name="T3" fmla="*/ 32 h 32"/>
                <a:gd name="T4" fmla="*/ 8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8" y="32"/>
                  </a:ln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029"/>
            <p:cNvSpPr>
              <a:spLocks noEditPoints="1"/>
            </p:cNvSpPr>
            <p:nvPr/>
          </p:nvSpPr>
          <p:spPr bwMode="auto">
            <a:xfrm>
              <a:off x="8545513" y="5591175"/>
              <a:ext cx="11113" cy="11113"/>
            </a:xfrm>
            <a:custGeom>
              <a:avLst/>
              <a:gdLst>
                <a:gd name="T0" fmla="*/ 15 w 31"/>
                <a:gd name="T1" fmla="*/ 0 h 32"/>
                <a:gd name="T2" fmla="*/ 5 w 31"/>
                <a:gd name="T3" fmla="*/ 2 h 32"/>
                <a:gd name="T4" fmla="*/ 1 w 31"/>
                <a:gd name="T5" fmla="*/ 8 h 32"/>
                <a:gd name="T6" fmla="*/ 9 w 31"/>
                <a:gd name="T7" fmla="*/ 10 h 32"/>
                <a:gd name="T8" fmla="*/ 11 w 31"/>
                <a:gd name="T9" fmla="*/ 7 h 32"/>
                <a:gd name="T10" fmla="*/ 14 w 31"/>
                <a:gd name="T11" fmla="*/ 6 h 32"/>
                <a:gd name="T12" fmla="*/ 19 w 31"/>
                <a:gd name="T13" fmla="*/ 7 h 32"/>
                <a:gd name="T14" fmla="*/ 20 w 31"/>
                <a:gd name="T15" fmla="*/ 10 h 32"/>
                <a:gd name="T16" fmla="*/ 20 w 31"/>
                <a:gd name="T17" fmla="*/ 11 h 32"/>
                <a:gd name="T18" fmla="*/ 12 w 31"/>
                <a:gd name="T19" fmla="*/ 13 h 32"/>
                <a:gd name="T20" fmla="*/ 5 w 31"/>
                <a:gd name="T21" fmla="*/ 15 h 32"/>
                <a:gd name="T22" fmla="*/ 1 w 31"/>
                <a:gd name="T23" fmla="*/ 18 h 32"/>
                <a:gd name="T24" fmla="*/ 0 w 31"/>
                <a:gd name="T25" fmla="*/ 23 h 32"/>
                <a:gd name="T26" fmla="*/ 3 w 31"/>
                <a:gd name="T27" fmla="*/ 30 h 32"/>
                <a:gd name="T28" fmla="*/ 11 w 31"/>
                <a:gd name="T29" fmla="*/ 32 h 32"/>
                <a:gd name="T30" fmla="*/ 16 w 31"/>
                <a:gd name="T31" fmla="*/ 31 h 32"/>
                <a:gd name="T32" fmla="*/ 21 w 31"/>
                <a:gd name="T33" fmla="*/ 28 h 32"/>
                <a:gd name="T34" fmla="*/ 21 w 31"/>
                <a:gd name="T35" fmla="*/ 29 h 32"/>
                <a:gd name="T36" fmla="*/ 22 w 31"/>
                <a:gd name="T37" fmla="*/ 32 h 32"/>
                <a:gd name="T38" fmla="*/ 31 w 31"/>
                <a:gd name="T39" fmla="*/ 32 h 32"/>
                <a:gd name="T40" fmla="*/ 29 w 31"/>
                <a:gd name="T41" fmla="*/ 27 h 32"/>
                <a:gd name="T42" fmla="*/ 29 w 31"/>
                <a:gd name="T43" fmla="*/ 21 h 32"/>
                <a:gd name="T44" fmla="*/ 29 w 31"/>
                <a:gd name="T45" fmla="*/ 12 h 32"/>
                <a:gd name="T46" fmla="*/ 28 w 31"/>
                <a:gd name="T47" fmla="*/ 4 h 32"/>
                <a:gd name="T48" fmla="*/ 24 w 31"/>
                <a:gd name="T49" fmla="*/ 1 h 32"/>
                <a:gd name="T50" fmla="*/ 15 w 31"/>
                <a:gd name="T51" fmla="*/ 0 h 32"/>
                <a:gd name="T52" fmla="*/ 13 w 31"/>
                <a:gd name="T53" fmla="*/ 27 h 32"/>
                <a:gd name="T54" fmla="*/ 13 w 31"/>
                <a:gd name="T55" fmla="*/ 27 h 32"/>
                <a:gd name="T56" fmla="*/ 10 w 31"/>
                <a:gd name="T57" fmla="*/ 25 h 32"/>
                <a:gd name="T58" fmla="*/ 9 w 31"/>
                <a:gd name="T59" fmla="*/ 22 h 32"/>
                <a:gd name="T60" fmla="*/ 10 w 31"/>
                <a:gd name="T61" fmla="*/ 19 h 32"/>
                <a:gd name="T62" fmla="*/ 15 w 31"/>
                <a:gd name="T63" fmla="*/ 18 h 32"/>
                <a:gd name="T64" fmla="*/ 20 w 31"/>
                <a:gd name="T65" fmla="*/ 17 h 32"/>
                <a:gd name="T66" fmla="*/ 20 w 31"/>
                <a:gd name="T67" fmla="*/ 18 h 32"/>
                <a:gd name="T68" fmla="*/ 20 w 31"/>
                <a:gd name="T69" fmla="*/ 22 h 32"/>
                <a:gd name="T70" fmla="*/ 18 w 31"/>
                <a:gd name="T71" fmla="*/ 25 h 32"/>
                <a:gd name="T72" fmla="*/ 13 w 31"/>
                <a:gd name="T73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8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7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lose/>
                  <a:moveTo>
                    <a:pt x="13" y="27"/>
                  </a:moveTo>
                  <a:lnTo>
                    <a:pt x="13" y="27"/>
                  </a:ln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030"/>
            <p:cNvSpPr>
              <a:spLocks/>
            </p:cNvSpPr>
            <p:nvPr/>
          </p:nvSpPr>
          <p:spPr bwMode="auto">
            <a:xfrm>
              <a:off x="8558213" y="5591175"/>
              <a:ext cx="9525" cy="11113"/>
            </a:xfrm>
            <a:custGeom>
              <a:avLst/>
              <a:gdLst>
                <a:gd name="T0" fmla="*/ 20 w 30"/>
                <a:gd name="T1" fmla="*/ 7 h 32"/>
                <a:gd name="T2" fmla="*/ 30 w 30"/>
                <a:gd name="T3" fmla="*/ 7 h 32"/>
                <a:gd name="T4" fmla="*/ 30 w 30"/>
                <a:gd name="T5" fmla="*/ 0 h 32"/>
                <a:gd name="T6" fmla="*/ 0 w 30"/>
                <a:gd name="T7" fmla="*/ 0 h 32"/>
                <a:gd name="T8" fmla="*/ 0 w 30"/>
                <a:gd name="T9" fmla="*/ 7 h 32"/>
                <a:gd name="T10" fmla="*/ 11 w 30"/>
                <a:gd name="T11" fmla="*/ 7 h 32"/>
                <a:gd name="T12" fmla="*/ 11 w 30"/>
                <a:gd name="T13" fmla="*/ 32 h 32"/>
                <a:gd name="T14" fmla="*/ 20 w 30"/>
                <a:gd name="T15" fmla="*/ 32 h 32"/>
                <a:gd name="T16" fmla="*/ 20 w 30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7"/>
                  </a:move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031"/>
            <p:cNvSpPr>
              <a:spLocks/>
            </p:cNvSpPr>
            <p:nvPr/>
          </p:nvSpPr>
          <p:spPr bwMode="auto">
            <a:xfrm>
              <a:off x="8570913" y="5591175"/>
              <a:ext cx="9525" cy="11113"/>
            </a:xfrm>
            <a:custGeom>
              <a:avLst/>
              <a:gdLst>
                <a:gd name="T0" fmla="*/ 0 w 30"/>
                <a:gd name="T1" fmla="*/ 32 h 32"/>
                <a:gd name="T2" fmla="*/ 8 w 30"/>
                <a:gd name="T3" fmla="*/ 32 h 32"/>
                <a:gd name="T4" fmla="*/ 22 w 30"/>
                <a:gd name="T5" fmla="*/ 12 h 32"/>
                <a:gd name="T6" fmla="*/ 22 w 30"/>
                <a:gd name="T7" fmla="*/ 32 h 32"/>
                <a:gd name="T8" fmla="*/ 30 w 30"/>
                <a:gd name="T9" fmla="*/ 32 h 32"/>
                <a:gd name="T10" fmla="*/ 30 w 30"/>
                <a:gd name="T11" fmla="*/ 0 h 32"/>
                <a:gd name="T12" fmla="*/ 22 w 30"/>
                <a:gd name="T13" fmla="*/ 0 h 32"/>
                <a:gd name="T14" fmla="*/ 8 w 30"/>
                <a:gd name="T15" fmla="*/ 20 h 32"/>
                <a:gd name="T16" fmla="*/ 8 w 30"/>
                <a:gd name="T17" fmla="*/ 0 h 32"/>
                <a:gd name="T18" fmla="*/ 0 w 30"/>
                <a:gd name="T19" fmla="*/ 0 h 32"/>
                <a:gd name="T20" fmla="*/ 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0" y="32"/>
                  </a:move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032"/>
            <p:cNvSpPr>
              <a:spLocks noEditPoints="1"/>
            </p:cNvSpPr>
            <p:nvPr/>
          </p:nvSpPr>
          <p:spPr bwMode="auto">
            <a:xfrm>
              <a:off x="8583613" y="5591175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4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6 h 32"/>
                <a:gd name="T28" fmla="*/ 9 w 32"/>
                <a:gd name="T29" fmla="*/ 6 h 32"/>
                <a:gd name="T30" fmla="*/ 14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2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033"/>
            <p:cNvSpPr>
              <a:spLocks/>
            </p:cNvSpPr>
            <p:nvPr/>
          </p:nvSpPr>
          <p:spPr bwMode="auto">
            <a:xfrm>
              <a:off x="8597900" y="5591175"/>
              <a:ext cx="11113" cy="11113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034"/>
            <p:cNvSpPr>
              <a:spLocks noEditPoints="1"/>
            </p:cNvSpPr>
            <p:nvPr/>
          </p:nvSpPr>
          <p:spPr bwMode="auto">
            <a:xfrm>
              <a:off x="8610600" y="5591175"/>
              <a:ext cx="12700" cy="11113"/>
            </a:xfrm>
            <a:custGeom>
              <a:avLst/>
              <a:gdLst>
                <a:gd name="T0" fmla="*/ 29 w 34"/>
                <a:gd name="T1" fmla="*/ 4 h 32"/>
                <a:gd name="T2" fmla="*/ 17 w 34"/>
                <a:gd name="T3" fmla="*/ 0 h 32"/>
                <a:gd name="T4" fmla="*/ 8 w 34"/>
                <a:gd name="T5" fmla="*/ 2 h 32"/>
                <a:gd name="T6" fmla="*/ 2 w 34"/>
                <a:gd name="T7" fmla="*/ 8 h 32"/>
                <a:gd name="T8" fmla="*/ 0 w 34"/>
                <a:gd name="T9" fmla="*/ 16 h 32"/>
                <a:gd name="T10" fmla="*/ 2 w 34"/>
                <a:gd name="T11" fmla="*/ 25 h 32"/>
                <a:gd name="T12" fmla="*/ 8 w 34"/>
                <a:gd name="T13" fmla="*/ 31 h 32"/>
                <a:gd name="T14" fmla="*/ 17 w 34"/>
                <a:gd name="T15" fmla="*/ 32 h 32"/>
                <a:gd name="T16" fmla="*/ 29 w 34"/>
                <a:gd name="T17" fmla="*/ 28 h 32"/>
                <a:gd name="T18" fmla="*/ 34 w 34"/>
                <a:gd name="T19" fmla="*/ 16 h 32"/>
                <a:gd name="T20" fmla="*/ 29 w 34"/>
                <a:gd name="T21" fmla="*/ 4 h 32"/>
                <a:gd name="T22" fmla="*/ 24 w 34"/>
                <a:gd name="T23" fmla="*/ 20 h 32"/>
                <a:gd name="T24" fmla="*/ 24 w 34"/>
                <a:gd name="T25" fmla="*/ 20 h 32"/>
                <a:gd name="T26" fmla="*/ 22 w 34"/>
                <a:gd name="T27" fmla="*/ 23 h 32"/>
                <a:gd name="T28" fmla="*/ 20 w 34"/>
                <a:gd name="T29" fmla="*/ 25 h 32"/>
                <a:gd name="T30" fmla="*/ 17 w 34"/>
                <a:gd name="T31" fmla="*/ 26 h 32"/>
                <a:gd name="T32" fmla="*/ 11 w 34"/>
                <a:gd name="T33" fmla="*/ 23 h 32"/>
                <a:gd name="T34" fmla="*/ 9 w 34"/>
                <a:gd name="T35" fmla="*/ 20 h 32"/>
                <a:gd name="T36" fmla="*/ 9 w 34"/>
                <a:gd name="T37" fmla="*/ 16 h 32"/>
                <a:gd name="T38" fmla="*/ 9 w 34"/>
                <a:gd name="T39" fmla="*/ 12 h 32"/>
                <a:gd name="T40" fmla="*/ 11 w 34"/>
                <a:gd name="T41" fmla="*/ 9 h 32"/>
                <a:gd name="T42" fmla="*/ 17 w 34"/>
                <a:gd name="T43" fmla="*/ 6 h 32"/>
                <a:gd name="T44" fmla="*/ 20 w 34"/>
                <a:gd name="T45" fmla="*/ 7 h 32"/>
                <a:gd name="T46" fmla="*/ 22 w 34"/>
                <a:gd name="T47" fmla="*/ 9 h 32"/>
                <a:gd name="T48" fmla="*/ 24 w 34"/>
                <a:gd name="T49" fmla="*/ 12 h 32"/>
                <a:gd name="T50" fmla="*/ 25 w 34"/>
                <a:gd name="T51" fmla="*/ 16 h 32"/>
                <a:gd name="T52" fmla="*/ 24 w 34"/>
                <a:gd name="T5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4" y="20"/>
                  </a:moveTo>
                  <a:lnTo>
                    <a:pt x="24" y="20"/>
                  </a:lnTo>
                  <a:cubicBezTo>
                    <a:pt x="24" y="21"/>
                    <a:pt x="23" y="22"/>
                    <a:pt x="22" y="23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10" y="21"/>
                    <a:pt x="9" y="20"/>
                  </a:cubicBezTo>
                  <a:cubicBezTo>
                    <a:pt x="9" y="19"/>
                    <a:pt x="9" y="18"/>
                    <a:pt x="9" y="16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3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035"/>
            <p:cNvSpPr>
              <a:spLocks/>
            </p:cNvSpPr>
            <p:nvPr/>
          </p:nvSpPr>
          <p:spPr bwMode="auto">
            <a:xfrm>
              <a:off x="8624888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036"/>
            <p:cNvSpPr>
              <a:spLocks noEditPoints="1"/>
            </p:cNvSpPr>
            <p:nvPr/>
          </p:nvSpPr>
          <p:spPr bwMode="auto">
            <a:xfrm>
              <a:off x="8634413" y="5591175"/>
              <a:ext cx="12700" cy="11113"/>
            </a:xfrm>
            <a:custGeom>
              <a:avLst/>
              <a:gdLst>
                <a:gd name="T0" fmla="*/ 2 w 34"/>
                <a:gd name="T1" fmla="*/ 25 h 32"/>
                <a:gd name="T2" fmla="*/ 8 w 34"/>
                <a:gd name="T3" fmla="*/ 31 h 32"/>
                <a:gd name="T4" fmla="*/ 17 w 34"/>
                <a:gd name="T5" fmla="*/ 32 h 32"/>
                <a:gd name="T6" fmla="*/ 29 w 34"/>
                <a:gd name="T7" fmla="*/ 28 h 32"/>
                <a:gd name="T8" fmla="*/ 34 w 34"/>
                <a:gd name="T9" fmla="*/ 16 h 32"/>
                <a:gd name="T10" fmla="*/ 32 w 34"/>
                <a:gd name="T11" fmla="*/ 9 h 32"/>
                <a:gd name="T12" fmla="*/ 29 w 34"/>
                <a:gd name="T13" fmla="*/ 4 h 32"/>
                <a:gd name="T14" fmla="*/ 23 w 34"/>
                <a:gd name="T15" fmla="*/ 1 h 32"/>
                <a:gd name="T16" fmla="*/ 17 w 34"/>
                <a:gd name="T17" fmla="*/ 0 h 32"/>
                <a:gd name="T18" fmla="*/ 8 w 34"/>
                <a:gd name="T19" fmla="*/ 2 h 32"/>
                <a:gd name="T20" fmla="*/ 2 w 34"/>
                <a:gd name="T21" fmla="*/ 8 h 32"/>
                <a:gd name="T22" fmla="*/ 0 w 34"/>
                <a:gd name="T23" fmla="*/ 16 h 32"/>
                <a:gd name="T24" fmla="*/ 2 w 34"/>
                <a:gd name="T25" fmla="*/ 25 h 32"/>
                <a:gd name="T26" fmla="*/ 11 w 34"/>
                <a:gd name="T27" fmla="*/ 9 h 32"/>
                <a:gd name="T28" fmla="*/ 11 w 34"/>
                <a:gd name="T29" fmla="*/ 9 h 32"/>
                <a:gd name="T30" fmla="*/ 17 w 34"/>
                <a:gd name="T31" fmla="*/ 6 h 32"/>
                <a:gd name="T32" fmla="*/ 22 w 34"/>
                <a:gd name="T33" fmla="*/ 9 h 32"/>
                <a:gd name="T34" fmla="*/ 25 w 34"/>
                <a:gd name="T35" fmla="*/ 16 h 32"/>
                <a:gd name="T36" fmla="*/ 22 w 34"/>
                <a:gd name="T37" fmla="*/ 23 h 32"/>
                <a:gd name="T38" fmla="*/ 17 w 34"/>
                <a:gd name="T39" fmla="*/ 26 h 32"/>
                <a:gd name="T40" fmla="*/ 11 w 34"/>
                <a:gd name="T41" fmla="*/ 23 h 32"/>
                <a:gd name="T42" fmla="*/ 9 w 34"/>
                <a:gd name="T43" fmla="*/ 16 h 32"/>
                <a:gd name="T44" fmla="*/ 11 w 34"/>
                <a:gd name="T45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2">
                  <a:moveTo>
                    <a:pt x="2" y="25"/>
                  </a:move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4"/>
                    <a:pt x="33" y="11"/>
                    <a:pt x="32" y="9"/>
                  </a:cubicBezTo>
                  <a:cubicBezTo>
                    <a:pt x="32" y="7"/>
                    <a:pt x="30" y="6"/>
                    <a:pt x="29" y="4"/>
                  </a:cubicBezTo>
                  <a:cubicBezTo>
                    <a:pt x="27" y="3"/>
                    <a:pt x="25" y="1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13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4" y="6"/>
                    <a:pt x="17" y="6"/>
                  </a:cubicBez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2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9" y="13"/>
                    <a:pt x="9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037"/>
            <p:cNvSpPr>
              <a:spLocks noEditPoints="1"/>
            </p:cNvSpPr>
            <p:nvPr/>
          </p:nvSpPr>
          <p:spPr bwMode="auto">
            <a:xfrm>
              <a:off x="8447088" y="5616575"/>
              <a:ext cx="12700" cy="12700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9 w 32"/>
                <a:gd name="T13" fmla="*/ 29 h 32"/>
                <a:gd name="T14" fmla="*/ 32 w 32"/>
                <a:gd name="T15" fmla="*/ 23 h 32"/>
                <a:gd name="T16" fmla="*/ 30 w 32"/>
                <a:gd name="T17" fmla="*/ 19 h 32"/>
                <a:gd name="T18" fmla="*/ 25 w 32"/>
                <a:gd name="T19" fmla="*/ 16 h 32"/>
                <a:gd name="T20" fmla="*/ 29 w 32"/>
                <a:gd name="T21" fmla="*/ 13 h 32"/>
                <a:gd name="T22" fmla="*/ 31 w 32"/>
                <a:gd name="T23" fmla="*/ 8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20 w 32"/>
                <a:gd name="T31" fmla="*/ 6 h 32"/>
                <a:gd name="T32" fmla="*/ 22 w 32"/>
                <a:gd name="T33" fmla="*/ 9 h 32"/>
                <a:gd name="T34" fmla="*/ 20 w 32"/>
                <a:gd name="T35" fmla="*/ 12 h 32"/>
                <a:gd name="T36" fmla="*/ 14 w 32"/>
                <a:gd name="T37" fmla="*/ 13 h 32"/>
                <a:gd name="T38" fmla="*/ 9 w 32"/>
                <a:gd name="T39" fmla="*/ 13 h 32"/>
                <a:gd name="T40" fmla="*/ 9 w 32"/>
                <a:gd name="T41" fmla="*/ 6 h 32"/>
                <a:gd name="T42" fmla="*/ 21 w 32"/>
                <a:gd name="T43" fmla="*/ 26 h 32"/>
                <a:gd name="T44" fmla="*/ 21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2" y="7"/>
                    <a:pt x="22" y="8"/>
                    <a:pt x="22" y="9"/>
                  </a:cubicBezTo>
                  <a:cubicBezTo>
                    <a:pt x="22" y="11"/>
                    <a:pt x="22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21" y="26"/>
                  </a:moveTo>
                  <a:lnTo>
                    <a:pt x="21" y="26"/>
                  </a:ln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038"/>
            <p:cNvSpPr>
              <a:spLocks noEditPoints="1"/>
            </p:cNvSpPr>
            <p:nvPr/>
          </p:nvSpPr>
          <p:spPr bwMode="auto">
            <a:xfrm>
              <a:off x="8461375" y="5616575"/>
              <a:ext cx="11113" cy="12700"/>
            </a:xfrm>
            <a:custGeom>
              <a:avLst/>
              <a:gdLst>
                <a:gd name="T0" fmla="*/ 17 w 34"/>
                <a:gd name="T1" fmla="*/ 0 h 33"/>
                <a:gd name="T2" fmla="*/ 8 w 34"/>
                <a:gd name="T3" fmla="*/ 3 h 33"/>
                <a:gd name="T4" fmla="*/ 2 w 34"/>
                <a:gd name="T5" fmla="*/ 8 h 33"/>
                <a:gd name="T6" fmla="*/ 0 w 34"/>
                <a:gd name="T7" fmla="*/ 17 h 33"/>
                <a:gd name="T8" fmla="*/ 2 w 34"/>
                <a:gd name="T9" fmla="*/ 26 h 33"/>
                <a:gd name="T10" fmla="*/ 8 w 34"/>
                <a:gd name="T11" fmla="*/ 31 h 33"/>
                <a:gd name="T12" fmla="*/ 17 w 34"/>
                <a:gd name="T13" fmla="*/ 33 h 33"/>
                <a:gd name="T14" fmla="*/ 29 w 34"/>
                <a:gd name="T15" fmla="*/ 29 h 33"/>
                <a:gd name="T16" fmla="*/ 34 w 34"/>
                <a:gd name="T17" fmla="*/ 17 h 33"/>
                <a:gd name="T18" fmla="*/ 29 w 34"/>
                <a:gd name="T19" fmla="*/ 5 h 33"/>
                <a:gd name="T20" fmla="*/ 17 w 34"/>
                <a:gd name="T21" fmla="*/ 0 h 33"/>
                <a:gd name="T22" fmla="*/ 23 w 34"/>
                <a:gd name="T23" fmla="*/ 24 h 33"/>
                <a:gd name="T24" fmla="*/ 23 w 34"/>
                <a:gd name="T25" fmla="*/ 24 h 33"/>
                <a:gd name="T26" fmla="*/ 17 w 34"/>
                <a:gd name="T27" fmla="*/ 27 h 33"/>
                <a:gd name="T28" fmla="*/ 11 w 34"/>
                <a:gd name="T29" fmla="*/ 24 h 33"/>
                <a:gd name="T30" fmla="*/ 9 w 34"/>
                <a:gd name="T31" fmla="*/ 17 h 33"/>
                <a:gd name="T32" fmla="*/ 11 w 34"/>
                <a:gd name="T33" fmla="*/ 10 h 33"/>
                <a:gd name="T34" fmla="*/ 17 w 34"/>
                <a:gd name="T35" fmla="*/ 7 h 33"/>
                <a:gd name="T36" fmla="*/ 23 w 34"/>
                <a:gd name="T37" fmla="*/ 10 h 33"/>
                <a:gd name="T38" fmla="*/ 25 w 34"/>
                <a:gd name="T39" fmla="*/ 17 h 33"/>
                <a:gd name="T40" fmla="*/ 23 w 34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039"/>
            <p:cNvSpPr>
              <a:spLocks/>
            </p:cNvSpPr>
            <p:nvPr/>
          </p:nvSpPr>
          <p:spPr bwMode="auto">
            <a:xfrm>
              <a:off x="8474075" y="5616575"/>
              <a:ext cx="9525" cy="12700"/>
            </a:xfrm>
            <a:custGeom>
              <a:avLst/>
              <a:gdLst>
                <a:gd name="T0" fmla="*/ 14 w 28"/>
                <a:gd name="T1" fmla="*/ 28 h 33"/>
                <a:gd name="T2" fmla="*/ 8 w 28"/>
                <a:gd name="T3" fmla="*/ 23 h 33"/>
                <a:gd name="T4" fmla="*/ 0 w 28"/>
                <a:gd name="T5" fmla="*/ 25 h 33"/>
                <a:gd name="T6" fmla="*/ 14 w 28"/>
                <a:gd name="T7" fmla="*/ 33 h 33"/>
                <a:gd name="T8" fmla="*/ 25 w 28"/>
                <a:gd name="T9" fmla="*/ 31 h 33"/>
                <a:gd name="T10" fmla="*/ 28 w 28"/>
                <a:gd name="T11" fmla="*/ 24 h 33"/>
                <a:gd name="T12" fmla="*/ 26 w 28"/>
                <a:gd name="T13" fmla="*/ 20 h 33"/>
                <a:gd name="T14" fmla="*/ 21 w 28"/>
                <a:gd name="T15" fmla="*/ 17 h 33"/>
                <a:gd name="T16" fmla="*/ 25 w 28"/>
                <a:gd name="T17" fmla="*/ 14 h 33"/>
                <a:gd name="T18" fmla="*/ 27 w 28"/>
                <a:gd name="T19" fmla="*/ 10 h 33"/>
                <a:gd name="T20" fmla="*/ 23 w 28"/>
                <a:gd name="T21" fmla="*/ 3 h 33"/>
                <a:gd name="T22" fmla="*/ 14 w 28"/>
                <a:gd name="T23" fmla="*/ 0 h 33"/>
                <a:gd name="T24" fmla="*/ 6 w 28"/>
                <a:gd name="T25" fmla="*/ 3 h 33"/>
                <a:gd name="T26" fmla="*/ 3 w 28"/>
                <a:gd name="T27" fmla="*/ 5 h 33"/>
                <a:gd name="T28" fmla="*/ 1 w 28"/>
                <a:gd name="T29" fmla="*/ 9 h 33"/>
                <a:gd name="T30" fmla="*/ 9 w 28"/>
                <a:gd name="T31" fmla="*/ 10 h 33"/>
                <a:gd name="T32" fmla="*/ 11 w 28"/>
                <a:gd name="T33" fmla="*/ 7 h 33"/>
                <a:gd name="T34" fmla="*/ 14 w 28"/>
                <a:gd name="T35" fmla="*/ 6 h 33"/>
                <a:gd name="T36" fmla="*/ 18 w 28"/>
                <a:gd name="T37" fmla="*/ 7 h 33"/>
                <a:gd name="T38" fmla="*/ 19 w 28"/>
                <a:gd name="T39" fmla="*/ 10 h 33"/>
                <a:gd name="T40" fmla="*/ 18 w 28"/>
                <a:gd name="T41" fmla="*/ 13 h 33"/>
                <a:gd name="T42" fmla="*/ 16 w 28"/>
                <a:gd name="T43" fmla="*/ 14 h 33"/>
                <a:gd name="T44" fmla="*/ 13 w 28"/>
                <a:gd name="T45" fmla="*/ 14 h 33"/>
                <a:gd name="T46" fmla="*/ 13 w 28"/>
                <a:gd name="T47" fmla="*/ 20 h 33"/>
                <a:gd name="T48" fmla="*/ 14 w 28"/>
                <a:gd name="T49" fmla="*/ 20 h 33"/>
                <a:gd name="T50" fmla="*/ 18 w 28"/>
                <a:gd name="T51" fmla="*/ 21 h 33"/>
                <a:gd name="T52" fmla="*/ 20 w 28"/>
                <a:gd name="T53" fmla="*/ 24 h 33"/>
                <a:gd name="T54" fmla="*/ 18 w 28"/>
                <a:gd name="T55" fmla="*/ 27 h 33"/>
                <a:gd name="T56" fmla="*/ 14 w 28"/>
                <a:gd name="T57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33">
                  <a:moveTo>
                    <a:pt x="14" y="28"/>
                  </a:moveTo>
                  <a:cubicBezTo>
                    <a:pt x="11" y="28"/>
                    <a:pt x="9" y="26"/>
                    <a:pt x="8" y="23"/>
                  </a:cubicBezTo>
                  <a:lnTo>
                    <a:pt x="0" y="25"/>
                  </a:lnTo>
                  <a:cubicBezTo>
                    <a:pt x="2" y="31"/>
                    <a:pt x="6" y="33"/>
                    <a:pt x="14" y="33"/>
                  </a:cubicBezTo>
                  <a:cubicBezTo>
                    <a:pt x="19" y="33"/>
                    <a:pt x="22" y="33"/>
                    <a:pt x="25" y="31"/>
                  </a:cubicBezTo>
                  <a:cubicBezTo>
                    <a:pt x="27" y="29"/>
                    <a:pt x="28" y="27"/>
                    <a:pt x="28" y="24"/>
                  </a:cubicBezTo>
                  <a:cubicBezTo>
                    <a:pt x="28" y="23"/>
                    <a:pt x="28" y="21"/>
                    <a:pt x="26" y="20"/>
                  </a:cubicBezTo>
                  <a:cubicBezTo>
                    <a:pt x="25" y="18"/>
                    <a:pt x="23" y="17"/>
                    <a:pt x="21" y="17"/>
                  </a:cubicBezTo>
                  <a:cubicBezTo>
                    <a:pt x="23" y="16"/>
                    <a:pt x="24" y="15"/>
                    <a:pt x="25" y="14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7" y="7"/>
                    <a:pt x="26" y="5"/>
                    <a:pt x="23" y="3"/>
                  </a:cubicBezTo>
                  <a:cubicBezTo>
                    <a:pt x="21" y="1"/>
                    <a:pt x="18" y="0"/>
                    <a:pt x="14" y="0"/>
                  </a:cubicBezTo>
                  <a:cubicBezTo>
                    <a:pt x="11" y="0"/>
                    <a:pt x="8" y="1"/>
                    <a:pt x="6" y="3"/>
                  </a:cubicBezTo>
                  <a:cubicBezTo>
                    <a:pt x="5" y="3"/>
                    <a:pt x="4" y="4"/>
                    <a:pt x="3" y="5"/>
                  </a:cubicBezTo>
                  <a:cubicBezTo>
                    <a:pt x="2" y="6"/>
                    <a:pt x="2" y="7"/>
                    <a:pt x="1" y="9"/>
                  </a:cubicBezTo>
                  <a:lnTo>
                    <a:pt x="9" y="10"/>
                  </a:lnTo>
                  <a:cubicBezTo>
                    <a:pt x="9" y="9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6" y="6"/>
                    <a:pt x="17" y="7"/>
                    <a:pt x="18" y="7"/>
                  </a:cubicBezTo>
                  <a:cubicBezTo>
                    <a:pt x="18" y="8"/>
                    <a:pt x="19" y="9"/>
                    <a:pt x="19" y="10"/>
                  </a:cubicBezTo>
                  <a:cubicBezTo>
                    <a:pt x="19" y="11"/>
                    <a:pt x="18" y="12"/>
                    <a:pt x="18" y="13"/>
                  </a:cubicBezTo>
                  <a:cubicBezTo>
                    <a:pt x="17" y="13"/>
                    <a:pt x="16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lnTo>
                    <a:pt x="13" y="20"/>
                  </a:lnTo>
                  <a:lnTo>
                    <a:pt x="14" y="20"/>
                  </a:lnTo>
                  <a:cubicBezTo>
                    <a:pt x="16" y="20"/>
                    <a:pt x="17" y="20"/>
                    <a:pt x="18" y="21"/>
                  </a:cubicBezTo>
                  <a:cubicBezTo>
                    <a:pt x="19" y="22"/>
                    <a:pt x="20" y="23"/>
                    <a:pt x="20" y="24"/>
                  </a:cubicBezTo>
                  <a:cubicBezTo>
                    <a:pt x="20" y="25"/>
                    <a:pt x="19" y="26"/>
                    <a:pt x="18" y="27"/>
                  </a:cubicBezTo>
                  <a:cubicBezTo>
                    <a:pt x="17" y="27"/>
                    <a:pt x="16" y="28"/>
                    <a:pt x="14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040"/>
            <p:cNvSpPr>
              <a:spLocks noEditPoints="1"/>
            </p:cNvSpPr>
            <p:nvPr/>
          </p:nvSpPr>
          <p:spPr bwMode="auto">
            <a:xfrm>
              <a:off x="8485188" y="5616575"/>
              <a:ext cx="12700" cy="15875"/>
            </a:xfrm>
            <a:custGeom>
              <a:avLst/>
              <a:gdLst>
                <a:gd name="T0" fmla="*/ 9 w 39"/>
                <a:gd name="T1" fmla="*/ 0 h 40"/>
                <a:gd name="T2" fmla="*/ 8 w 39"/>
                <a:gd name="T3" fmla="*/ 17 h 40"/>
                <a:gd name="T4" fmla="*/ 4 w 39"/>
                <a:gd name="T5" fmla="*/ 25 h 40"/>
                <a:gd name="T6" fmla="*/ 0 w 39"/>
                <a:gd name="T7" fmla="*/ 25 h 40"/>
                <a:gd name="T8" fmla="*/ 0 w 39"/>
                <a:gd name="T9" fmla="*/ 40 h 40"/>
                <a:gd name="T10" fmla="*/ 7 w 39"/>
                <a:gd name="T11" fmla="*/ 40 h 40"/>
                <a:gd name="T12" fmla="*/ 7 w 39"/>
                <a:gd name="T13" fmla="*/ 32 h 40"/>
                <a:gd name="T14" fmla="*/ 32 w 39"/>
                <a:gd name="T15" fmla="*/ 32 h 40"/>
                <a:gd name="T16" fmla="*/ 32 w 39"/>
                <a:gd name="T17" fmla="*/ 40 h 40"/>
                <a:gd name="T18" fmla="*/ 39 w 39"/>
                <a:gd name="T19" fmla="*/ 40 h 40"/>
                <a:gd name="T20" fmla="*/ 39 w 39"/>
                <a:gd name="T21" fmla="*/ 25 h 40"/>
                <a:gd name="T22" fmla="*/ 36 w 39"/>
                <a:gd name="T23" fmla="*/ 25 h 40"/>
                <a:gd name="T24" fmla="*/ 36 w 39"/>
                <a:gd name="T25" fmla="*/ 0 h 40"/>
                <a:gd name="T26" fmla="*/ 9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7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9" y="0"/>
                  </a:moveTo>
                  <a:cubicBezTo>
                    <a:pt x="9" y="8"/>
                    <a:pt x="9" y="14"/>
                    <a:pt x="8" y="17"/>
                  </a:cubicBezTo>
                  <a:cubicBezTo>
                    <a:pt x="7" y="21"/>
                    <a:pt x="5" y="23"/>
                    <a:pt x="4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6" y="25"/>
                  </a:lnTo>
                  <a:lnTo>
                    <a:pt x="36" y="0"/>
                  </a:lnTo>
                  <a:lnTo>
                    <a:pt x="9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5" y="22"/>
                    <a:pt x="16" y="16"/>
                    <a:pt x="17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041"/>
            <p:cNvSpPr>
              <a:spLocks noEditPoints="1"/>
            </p:cNvSpPr>
            <p:nvPr/>
          </p:nvSpPr>
          <p:spPr bwMode="auto">
            <a:xfrm>
              <a:off x="8499475" y="5616575"/>
              <a:ext cx="11113" cy="12700"/>
            </a:xfrm>
            <a:custGeom>
              <a:avLst/>
              <a:gdLst>
                <a:gd name="T0" fmla="*/ 26 w 30"/>
                <a:gd name="T1" fmla="*/ 5 h 33"/>
                <a:gd name="T2" fmla="*/ 15 w 30"/>
                <a:gd name="T3" fmla="*/ 0 h 33"/>
                <a:gd name="T4" fmla="*/ 4 w 30"/>
                <a:gd name="T5" fmla="*/ 5 h 33"/>
                <a:gd name="T6" fmla="*/ 0 w 30"/>
                <a:gd name="T7" fmla="*/ 17 h 33"/>
                <a:gd name="T8" fmla="*/ 3 w 30"/>
                <a:gd name="T9" fmla="*/ 28 h 33"/>
                <a:gd name="T10" fmla="*/ 15 w 30"/>
                <a:gd name="T11" fmla="*/ 33 h 33"/>
                <a:gd name="T12" fmla="*/ 24 w 30"/>
                <a:gd name="T13" fmla="*/ 31 h 33"/>
                <a:gd name="T14" fmla="*/ 30 w 30"/>
                <a:gd name="T15" fmla="*/ 24 h 33"/>
                <a:gd name="T16" fmla="*/ 21 w 30"/>
                <a:gd name="T17" fmla="*/ 23 h 33"/>
                <a:gd name="T18" fmla="*/ 19 w 30"/>
                <a:gd name="T19" fmla="*/ 26 h 33"/>
                <a:gd name="T20" fmla="*/ 16 w 30"/>
                <a:gd name="T21" fmla="*/ 27 h 33"/>
                <a:gd name="T22" fmla="*/ 13 w 30"/>
                <a:gd name="T23" fmla="*/ 27 h 33"/>
                <a:gd name="T24" fmla="*/ 11 w 30"/>
                <a:gd name="T25" fmla="*/ 25 h 33"/>
                <a:gd name="T26" fmla="*/ 8 w 30"/>
                <a:gd name="T27" fmla="*/ 19 h 33"/>
                <a:gd name="T28" fmla="*/ 30 w 30"/>
                <a:gd name="T29" fmla="*/ 19 h 33"/>
                <a:gd name="T30" fmla="*/ 26 w 30"/>
                <a:gd name="T31" fmla="*/ 5 h 33"/>
                <a:gd name="T32" fmla="*/ 9 w 30"/>
                <a:gd name="T33" fmla="*/ 14 h 33"/>
                <a:gd name="T34" fmla="*/ 9 w 30"/>
                <a:gd name="T35" fmla="*/ 14 h 33"/>
                <a:gd name="T36" fmla="*/ 10 w 30"/>
                <a:gd name="T37" fmla="*/ 9 h 33"/>
                <a:gd name="T38" fmla="*/ 15 w 30"/>
                <a:gd name="T39" fmla="*/ 7 h 33"/>
                <a:gd name="T40" fmla="*/ 20 w 30"/>
                <a:gd name="T41" fmla="*/ 9 h 33"/>
                <a:gd name="T42" fmla="*/ 22 w 30"/>
                <a:gd name="T43" fmla="*/ 14 h 33"/>
                <a:gd name="T44" fmla="*/ 9 w 30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3">
                  <a:moveTo>
                    <a:pt x="26" y="5"/>
                  </a:moveTo>
                  <a:cubicBezTo>
                    <a:pt x="23" y="2"/>
                    <a:pt x="19" y="0"/>
                    <a:pt x="15" y="0"/>
                  </a:cubicBezTo>
                  <a:cubicBezTo>
                    <a:pt x="10" y="0"/>
                    <a:pt x="7" y="2"/>
                    <a:pt x="4" y="5"/>
                  </a:cubicBezTo>
                  <a:cubicBezTo>
                    <a:pt x="1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5" y="33"/>
                  </a:cubicBezTo>
                  <a:cubicBezTo>
                    <a:pt x="19" y="33"/>
                    <a:pt x="22" y="33"/>
                    <a:pt x="24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1" y="23"/>
                  </a:lnTo>
                  <a:cubicBezTo>
                    <a:pt x="21" y="24"/>
                    <a:pt x="20" y="25"/>
                    <a:pt x="19" y="26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2" y="26"/>
                    <a:pt x="11" y="26"/>
                    <a:pt x="11" y="25"/>
                  </a:cubicBezTo>
                  <a:cubicBezTo>
                    <a:pt x="9" y="24"/>
                    <a:pt x="9" y="22"/>
                    <a:pt x="8" y="19"/>
                  </a:cubicBezTo>
                  <a:lnTo>
                    <a:pt x="30" y="19"/>
                  </a:lnTo>
                  <a:cubicBezTo>
                    <a:pt x="30" y="13"/>
                    <a:pt x="29" y="8"/>
                    <a:pt x="26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9" y="10"/>
                    <a:pt x="10" y="9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7" y="7"/>
                    <a:pt x="18" y="8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042"/>
            <p:cNvSpPr>
              <a:spLocks/>
            </p:cNvSpPr>
            <p:nvPr/>
          </p:nvSpPr>
          <p:spPr bwMode="auto">
            <a:xfrm>
              <a:off x="8513763" y="5616575"/>
              <a:ext cx="9525" cy="12700"/>
            </a:xfrm>
            <a:custGeom>
              <a:avLst/>
              <a:gdLst>
                <a:gd name="T0" fmla="*/ 30 w 30"/>
                <a:gd name="T1" fmla="*/ 0 h 32"/>
                <a:gd name="T2" fmla="*/ 22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2 w 30"/>
                <a:gd name="T15" fmla="*/ 12 h 32"/>
                <a:gd name="T16" fmla="*/ 22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043"/>
            <p:cNvSpPr>
              <a:spLocks/>
            </p:cNvSpPr>
            <p:nvPr/>
          </p:nvSpPr>
          <p:spPr bwMode="auto">
            <a:xfrm>
              <a:off x="8526463" y="5616575"/>
              <a:ext cx="11113" cy="12700"/>
            </a:xfrm>
            <a:custGeom>
              <a:avLst/>
              <a:gdLst>
                <a:gd name="T0" fmla="*/ 31 w 31"/>
                <a:gd name="T1" fmla="*/ 22 h 33"/>
                <a:gd name="T2" fmla="*/ 22 w 31"/>
                <a:gd name="T3" fmla="*/ 21 h 33"/>
                <a:gd name="T4" fmla="*/ 20 w 31"/>
                <a:gd name="T5" fmla="*/ 25 h 33"/>
                <a:gd name="T6" fmla="*/ 16 w 31"/>
                <a:gd name="T7" fmla="*/ 27 h 33"/>
                <a:gd name="T8" fmla="*/ 13 w 31"/>
                <a:gd name="T9" fmla="*/ 26 h 33"/>
                <a:gd name="T10" fmla="*/ 11 w 31"/>
                <a:gd name="T11" fmla="*/ 24 h 33"/>
                <a:gd name="T12" fmla="*/ 9 w 31"/>
                <a:gd name="T13" fmla="*/ 16 h 33"/>
                <a:gd name="T14" fmla="*/ 11 w 31"/>
                <a:gd name="T15" fmla="*/ 9 h 33"/>
                <a:gd name="T16" fmla="*/ 16 w 31"/>
                <a:gd name="T17" fmla="*/ 7 h 33"/>
                <a:gd name="T18" fmla="*/ 20 w 31"/>
                <a:gd name="T19" fmla="*/ 8 h 33"/>
                <a:gd name="T20" fmla="*/ 22 w 31"/>
                <a:gd name="T21" fmla="*/ 12 h 33"/>
                <a:gd name="T22" fmla="*/ 31 w 31"/>
                <a:gd name="T23" fmla="*/ 11 h 33"/>
                <a:gd name="T24" fmla="*/ 25 w 31"/>
                <a:gd name="T25" fmla="*/ 3 h 33"/>
                <a:gd name="T26" fmla="*/ 16 w 31"/>
                <a:gd name="T27" fmla="*/ 0 h 33"/>
                <a:gd name="T28" fmla="*/ 4 w 31"/>
                <a:gd name="T29" fmla="*/ 5 h 33"/>
                <a:gd name="T30" fmla="*/ 0 w 31"/>
                <a:gd name="T31" fmla="*/ 17 h 33"/>
                <a:gd name="T32" fmla="*/ 4 w 31"/>
                <a:gd name="T33" fmla="*/ 29 h 33"/>
                <a:gd name="T34" fmla="*/ 9 w 31"/>
                <a:gd name="T35" fmla="*/ 32 h 33"/>
                <a:gd name="T36" fmla="*/ 16 w 31"/>
                <a:gd name="T37" fmla="*/ 33 h 33"/>
                <a:gd name="T38" fmla="*/ 26 w 31"/>
                <a:gd name="T39" fmla="*/ 31 h 33"/>
                <a:gd name="T40" fmla="*/ 31 w 31"/>
                <a:gd name="T41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33">
                  <a:moveTo>
                    <a:pt x="31" y="22"/>
                  </a:moveTo>
                  <a:lnTo>
                    <a:pt x="22" y="21"/>
                  </a:lnTo>
                  <a:cubicBezTo>
                    <a:pt x="22" y="23"/>
                    <a:pt x="21" y="24"/>
                    <a:pt x="20" y="25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5" y="27"/>
                    <a:pt x="14" y="26"/>
                    <a:pt x="13" y="26"/>
                  </a:cubicBezTo>
                  <a:cubicBezTo>
                    <a:pt x="12" y="26"/>
                    <a:pt x="12" y="25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9"/>
                    <a:pt x="22" y="10"/>
                    <a:pt x="22" y="12"/>
                  </a:cubicBezTo>
                  <a:lnTo>
                    <a:pt x="31" y="11"/>
                  </a:lnTo>
                  <a:cubicBezTo>
                    <a:pt x="29" y="7"/>
                    <a:pt x="28" y="5"/>
                    <a:pt x="25" y="3"/>
                  </a:cubicBezTo>
                  <a:cubicBezTo>
                    <a:pt x="23" y="1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6"/>
                    <a:pt x="4" y="29"/>
                  </a:cubicBezTo>
                  <a:cubicBezTo>
                    <a:pt x="6" y="31"/>
                    <a:pt x="7" y="32"/>
                    <a:pt x="9" y="32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0" y="33"/>
                    <a:pt x="23" y="32"/>
                    <a:pt x="26" y="31"/>
                  </a:cubicBezTo>
                  <a:cubicBezTo>
                    <a:pt x="28" y="29"/>
                    <a:pt x="30" y="26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044"/>
            <p:cNvSpPr>
              <a:spLocks/>
            </p:cNvSpPr>
            <p:nvPr/>
          </p:nvSpPr>
          <p:spPr bwMode="auto">
            <a:xfrm>
              <a:off x="8539163" y="5616575"/>
              <a:ext cx="9525" cy="12700"/>
            </a:xfrm>
            <a:custGeom>
              <a:avLst/>
              <a:gdLst>
                <a:gd name="T0" fmla="*/ 19 w 30"/>
                <a:gd name="T1" fmla="*/ 32 h 32"/>
                <a:gd name="T2" fmla="*/ 19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19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19" y="32"/>
                  </a:moveTo>
                  <a:lnTo>
                    <a:pt x="19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045"/>
            <p:cNvSpPr>
              <a:spLocks noEditPoints="1"/>
            </p:cNvSpPr>
            <p:nvPr/>
          </p:nvSpPr>
          <p:spPr bwMode="auto">
            <a:xfrm>
              <a:off x="8550275" y="5616575"/>
              <a:ext cx="12700" cy="12700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6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046"/>
            <p:cNvSpPr>
              <a:spLocks/>
            </p:cNvSpPr>
            <p:nvPr/>
          </p:nvSpPr>
          <p:spPr bwMode="auto">
            <a:xfrm>
              <a:off x="8564563" y="5616575"/>
              <a:ext cx="11113" cy="12700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8 w 30"/>
                <a:gd name="T9" fmla="*/ 20 h 32"/>
                <a:gd name="T10" fmla="*/ 8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8 w 30"/>
                <a:gd name="T17" fmla="*/ 32 h 32"/>
                <a:gd name="T18" fmla="*/ 21 w 30"/>
                <a:gd name="T19" fmla="*/ 12 h 32"/>
                <a:gd name="T20" fmla="*/ 21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047"/>
            <p:cNvSpPr>
              <a:spLocks noEditPoints="1"/>
            </p:cNvSpPr>
            <p:nvPr/>
          </p:nvSpPr>
          <p:spPr bwMode="auto">
            <a:xfrm>
              <a:off x="8577263" y="5616575"/>
              <a:ext cx="12700" cy="12700"/>
            </a:xfrm>
            <a:custGeom>
              <a:avLst/>
              <a:gdLst>
                <a:gd name="T0" fmla="*/ 16 w 33"/>
                <a:gd name="T1" fmla="*/ 22 h 32"/>
                <a:gd name="T2" fmla="*/ 19 w 33"/>
                <a:gd name="T3" fmla="*/ 19 h 32"/>
                <a:gd name="T4" fmla="*/ 23 w 33"/>
                <a:gd name="T5" fmla="*/ 19 h 32"/>
                <a:gd name="T6" fmla="*/ 24 w 33"/>
                <a:gd name="T7" fmla="*/ 19 h 32"/>
                <a:gd name="T8" fmla="*/ 24 w 33"/>
                <a:gd name="T9" fmla="*/ 32 h 32"/>
                <a:gd name="T10" fmla="*/ 33 w 33"/>
                <a:gd name="T11" fmla="*/ 32 h 32"/>
                <a:gd name="T12" fmla="*/ 33 w 33"/>
                <a:gd name="T13" fmla="*/ 0 h 32"/>
                <a:gd name="T14" fmla="*/ 16 w 33"/>
                <a:gd name="T15" fmla="*/ 0 h 32"/>
                <a:gd name="T16" fmla="*/ 8 w 33"/>
                <a:gd name="T17" fmla="*/ 1 h 32"/>
                <a:gd name="T18" fmla="*/ 4 w 33"/>
                <a:gd name="T19" fmla="*/ 4 h 32"/>
                <a:gd name="T20" fmla="*/ 3 w 33"/>
                <a:gd name="T21" fmla="*/ 9 h 32"/>
                <a:gd name="T22" fmla="*/ 5 w 33"/>
                <a:gd name="T23" fmla="*/ 15 h 32"/>
                <a:gd name="T24" fmla="*/ 11 w 33"/>
                <a:gd name="T25" fmla="*/ 18 h 32"/>
                <a:gd name="T26" fmla="*/ 6 w 33"/>
                <a:gd name="T27" fmla="*/ 23 h 32"/>
                <a:gd name="T28" fmla="*/ 0 w 33"/>
                <a:gd name="T29" fmla="*/ 32 h 32"/>
                <a:gd name="T30" fmla="*/ 10 w 33"/>
                <a:gd name="T31" fmla="*/ 32 h 32"/>
                <a:gd name="T32" fmla="*/ 16 w 33"/>
                <a:gd name="T33" fmla="*/ 23 h 32"/>
                <a:gd name="T34" fmla="*/ 16 w 33"/>
                <a:gd name="T35" fmla="*/ 22 h 32"/>
                <a:gd name="T36" fmla="*/ 12 w 33"/>
                <a:gd name="T37" fmla="*/ 10 h 32"/>
                <a:gd name="T38" fmla="*/ 12 w 33"/>
                <a:gd name="T39" fmla="*/ 10 h 32"/>
                <a:gd name="T40" fmla="*/ 13 w 33"/>
                <a:gd name="T41" fmla="*/ 7 h 32"/>
                <a:gd name="T42" fmla="*/ 18 w 33"/>
                <a:gd name="T43" fmla="*/ 6 h 32"/>
                <a:gd name="T44" fmla="*/ 24 w 33"/>
                <a:gd name="T45" fmla="*/ 6 h 32"/>
                <a:gd name="T46" fmla="*/ 24 w 33"/>
                <a:gd name="T47" fmla="*/ 14 h 32"/>
                <a:gd name="T48" fmla="*/ 18 w 33"/>
                <a:gd name="T49" fmla="*/ 14 h 32"/>
                <a:gd name="T50" fmla="*/ 13 w 33"/>
                <a:gd name="T51" fmla="*/ 13 h 32"/>
                <a:gd name="T52" fmla="*/ 12 w 33"/>
                <a:gd name="T5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2">
                  <a:moveTo>
                    <a:pt x="16" y="22"/>
                  </a:moveTo>
                  <a:cubicBezTo>
                    <a:pt x="17" y="21"/>
                    <a:pt x="18" y="20"/>
                    <a:pt x="19" y="19"/>
                  </a:cubicBezTo>
                  <a:cubicBezTo>
                    <a:pt x="20" y="19"/>
                    <a:pt x="21" y="19"/>
                    <a:pt x="23" y="19"/>
                  </a:cubicBezTo>
                  <a:lnTo>
                    <a:pt x="24" y="19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3" y="0"/>
                  </a:lnTo>
                  <a:lnTo>
                    <a:pt x="16" y="0"/>
                  </a:lnTo>
                  <a:cubicBezTo>
                    <a:pt x="12" y="0"/>
                    <a:pt x="10" y="0"/>
                    <a:pt x="8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12"/>
                    <a:pt x="3" y="14"/>
                    <a:pt x="5" y="15"/>
                  </a:cubicBezTo>
                  <a:cubicBezTo>
                    <a:pt x="6" y="17"/>
                    <a:pt x="8" y="18"/>
                    <a:pt x="11" y="18"/>
                  </a:cubicBezTo>
                  <a:cubicBezTo>
                    <a:pt x="9" y="19"/>
                    <a:pt x="8" y="20"/>
                    <a:pt x="6" y="23"/>
                  </a:cubicBezTo>
                  <a:lnTo>
                    <a:pt x="0" y="32"/>
                  </a:lnTo>
                  <a:lnTo>
                    <a:pt x="10" y="32"/>
                  </a:lnTo>
                  <a:lnTo>
                    <a:pt x="16" y="23"/>
                  </a:lnTo>
                  <a:lnTo>
                    <a:pt x="16" y="22"/>
                  </a:lnTo>
                  <a:close/>
                  <a:moveTo>
                    <a:pt x="12" y="10"/>
                  </a:moveTo>
                  <a:lnTo>
                    <a:pt x="12" y="10"/>
                  </a:lnTo>
                  <a:cubicBezTo>
                    <a:pt x="12" y="8"/>
                    <a:pt x="12" y="7"/>
                    <a:pt x="13" y="7"/>
                  </a:cubicBezTo>
                  <a:cubicBezTo>
                    <a:pt x="14" y="6"/>
                    <a:pt x="15" y="6"/>
                    <a:pt x="18" y="6"/>
                  </a:cubicBezTo>
                  <a:lnTo>
                    <a:pt x="24" y="6"/>
                  </a:lnTo>
                  <a:lnTo>
                    <a:pt x="24" y="14"/>
                  </a:lnTo>
                  <a:lnTo>
                    <a:pt x="18" y="14"/>
                  </a:lnTo>
                  <a:cubicBezTo>
                    <a:pt x="16" y="14"/>
                    <a:pt x="14" y="13"/>
                    <a:pt x="13" y="13"/>
                  </a:cubicBezTo>
                  <a:cubicBezTo>
                    <a:pt x="12" y="12"/>
                    <a:pt x="12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048"/>
            <p:cNvSpPr>
              <a:spLocks/>
            </p:cNvSpPr>
            <p:nvPr/>
          </p:nvSpPr>
          <p:spPr bwMode="auto">
            <a:xfrm>
              <a:off x="8596313" y="5618162"/>
              <a:ext cx="6350" cy="9525"/>
            </a:xfrm>
            <a:custGeom>
              <a:avLst/>
              <a:gdLst>
                <a:gd name="T0" fmla="*/ 17 w 17"/>
                <a:gd name="T1" fmla="*/ 13 h 27"/>
                <a:gd name="T2" fmla="*/ 7 w 17"/>
                <a:gd name="T3" fmla="*/ 0 h 27"/>
                <a:gd name="T4" fmla="*/ 0 w 17"/>
                <a:gd name="T5" fmla="*/ 0 h 27"/>
                <a:gd name="T6" fmla="*/ 8 w 17"/>
                <a:gd name="T7" fmla="*/ 13 h 27"/>
                <a:gd name="T8" fmla="*/ 0 w 17"/>
                <a:gd name="T9" fmla="*/ 27 h 27"/>
                <a:gd name="T10" fmla="*/ 7 w 17"/>
                <a:gd name="T11" fmla="*/ 27 h 27"/>
                <a:gd name="T12" fmla="*/ 17 w 17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17" y="1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049"/>
            <p:cNvSpPr>
              <a:spLocks/>
            </p:cNvSpPr>
            <p:nvPr/>
          </p:nvSpPr>
          <p:spPr bwMode="auto">
            <a:xfrm>
              <a:off x="8591550" y="5618162"/>
              <a:ext cx="6350" cy="9525"/>
            </a:xfrm>
            <a:custGeom>
              <a:avLst/>
              <a:gdLst>
                <a:gd name="T0" fmla="*/ 7 w 17"/>
                <a:gd name="T1" fmla="*/ 0 h 27"/>
                <a:gd name="T2" fmla="*/ 0 w 17"/>
                <a:gd name="T3" fmla="*/ 0 h 27"/>
                <a:gd name="T4" fmla="*/ 8 w 17"/>
                <a:gd name="T5" fmla="*/ 13 h 27"/>
                <a:gd name="T6" fmla="*/ 0 w 17"/>
                <a:gd name="T7" fmla="*/ 27 h 27"/>
                <a:gd name="T8" fmla="*/ 7 w 17"/>
                <a:gd name="T9" fmla="*/ 27 h 27"/>
                <a:gd name="T10" fmla="*/ 17 w 17"/>
                <a:gd name="T11" fmla="*/ 13 h 27"/>
                <a:gd name="T12" fmla="*/ 7 w 1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050"/>
            <p:cNvSpPr>
              <a:spLocks noEditPoints="1"/>
            </p:cNvSpPr>
            <p:nvPr/>
          </p:nvSpPr>
          <p:spPr bwMode="auto">
            <a:xfrm>
              <a:off x="8388350" y="5638800"/>
              <a:ext cx="14288" cy="15875"/>
            </a:xfrm>
            <a:custGeom>
              <a:avLst/>
              <a:gdLst>
                <a:gd name="T0" fmla="*/ 0 w 38"/>
                <a:gd name="T1" fmla="*/ 44 h 44"/>
                <a:gd name="T2" fmla="*/ 21 w 38"/>
                <a:gd name="T3" fmla="*/ 44 h 44"/>
                <a:gd name="T4" fmla="*/ 30 w 38"/>
                <a:gd name="T5" fmla="*/ 43 h 44"/>
                <a:gd name="T6" fmla="*/ 35 w 38"/>
                <a:gd name="T7" fmla="*/ 38 h 44"/>
                <a:gd name="T8" fmla="*/ 38 w 38"/>
                <a:gd name="T9" fmla="*/ 31 h 44"/>
                <a:gd name="T10" fmla="*/ 35 w 38"/>
                <a:gd name="T11" fmla="*/ 23 h 44"/>
                <a:gd name="T12" fmla="*/ 30 w 38"/>
                <a:gd name="T13" fmla="*/ 19 h 44"/>
                <a:gd name="T14" fmla="*/ 21 w 38"/>
                <a:gd name="T15" fmla="*/ 18 h 44"/>
                <a:gd name="T16" fmla="*/ 9 w 38"/>
                <a:gd name="T17" fmla="*/ 18 h 44"/>
                <a:gd name="T18" fmla="*/ 9 w 38"/>
                <a:gd name="T19" fmla="*/ 7 h 44"/>
                <a:gd name="T20" fmla="*/ 34 w 38"/>
                <a:gd name="T21" fmla="*/ 7 h 44"/>
                <a:gd name="T22" fmla="*/ 34 w 38"/>
                <a:gd name="T23" fmla="*/ 0 h 44"/>
                <a:gd name="T24" fmla="*/ 0 w 38"/>
                <a:gd name="T25" fmla="*/ 0 h 44"/>
                <a:gd name="T26" fmla="*/ 0 w 38"/>
                <a:gd name="T27" fmla="*/ 44 h 44"/>
                <a:gd name="T28" fmla="*/ 9 w 38"/>
                <a:gd name="T29" fmla="*/ 25 h 44"/>
                <a:gd name="T30" fmla="*/ 9 w 38"/>
                <a:gd name="T31" fmla="*/ 25 h 44"/>
                <a:gd name="T32" fmla="*/ 18 w 38"/>
                <a:gd name="T33" fmla="*/ 25 h 44"/>
                <a:gd name="T34" fmla="*/ 26 w 38"/>
                <a:gd name="T35" fmla="*/ 26 h 44"/>
                <a:gd name="T36" fmla="*/ 28 w 38"/>
                <a:gd name="T37" fmla="*/ 31 h 44"/>
                <a:gd name="T38" fmla="*/ 27 w 38"/>
                <a:gd name="T39" fmla="*/ 34 h 44"/>
                <a:gd name="T40" fmla="*/ 24 w 38"/>
                <a:gd name="T41" fmla="*/ 36 h 44"/>
                <a:gd name="T42" fmla="*/ 18 w 38"/>
                <a:gd name="T43" fmla="*/ 36 h 44"/>
                <a:gd name="T44" fmla="*/ 9 w 38"/>
                <a:gd name="T45" fmla="*/ 36 h 44"/>
                <a:gd name="T46" fmla="*/ 9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0" y="44"/>
                  </a:move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7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9" y="25"/>
                  </a:moveTo>
                  <a:lnTo>
                    <a:pt x="9" y="25"/>
                  </a:ln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051"/>
            <p:cNvSpPr>
              <a:spLocks noEditPoints="1"/>
            </p:cNvSpPr>
            <p:nvPr/>
          </p:nvSpPr>
          <p:spPr bwMode="auto">
            <a:xfrm>
              <a:off x="8404225" y="5643562"/>
              <a:ext cx="11113" cy="11113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20 w 31"/>
                <a:gd name="T53" fmla="*/ 19 h 33"/>
                <a:gd name="T54" fmla="*/ 20 w 31"/>
                <a:gd name="T55" fmla="*/ 19 h 33"/>
                <a:gd name="T56" fmla="*/ 20 w 31"/>
                <a:gd name="T57" fmla="*/ 23 h 33"/>
                <a:gd name="T58" fmla="*/ 18 w 31"/>
                <a:gd name="T59" fmla="*/ 26 h 33"/>
                <a:gd name="T60" fmla="*/ 13 w 31"/>
                <a:gd name="T61" fmla="*/ 28 h 33"/>
                <a:gd name="T62" fmla="*/ 10 w 31"/>
                <a:gd name="T63" fmla="*/ 26 h 33"/>
                <a:gd name="T64" fmla="*/ 9 w 31"/>
                <a:gd name="T65" fmla="*/ 23 h 33"/>
                <a:gd name="T66" fmla="*/ 10 w 31"/>
                <a:gd name="T67" fmla="*/ 20 h 33"/>
                <a:gd name="T68" fmla="*/ 15 w 31"/>
                <a:gd name="T69" fmla="*/ 19 h 33"/>
                <a:gd name="T70" fmla="*/ 20 w 31"/>
                <a:gd name="T71" fmla="*/ 18 h 33"/>
                <a:gd name="T72" fmla="*/ 20 w 31"/>
                <a:gd name="T73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4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7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20" y="19"/>
                  </a:move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052"/>
            <p:cNvSpPr>
              <a:spLocks/>
            </p:cNvSpPr>
            <p:nvPr/>
          </p:nvSpPr>
          <p:spPr bwMode="auto">
            <a:xfrm>
              <a:off x="8416925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053"/>
            <p:cNvSpPr>
              <a:spLocks/>
            </p:cNvSpPr>
            <p:nvPr/>
          </p:nvSpPr>
          <p:spPr bwMode="auto">
            <a:xfrm>
              <a:off x="8431213" y="5643562"/>
              <a:ext cx="9525" cy="11113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0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054"/>
            <p:cNvSpPr>
              <a:spLocks noEditPoints="1"/>
            </p:cNvSpPr>
            <p:nvPr/>
          </p:nvSpPr>
          <p:spPr bwMode="auto">
            <a:xfrm>
              <a:off x="8447088" y="5643562"/>
              <a:ext cx="14288" cy="14288"/>
            </a:xfrm>
            <a:custGeom>
              <a:avLst/>
              <a:gdLst>
                <a:gd name="T0" fmla="*/ 39 w 39"/>
                <a:gd name="T1" fmla="*/ 40 h 40"/>
                <a:gd name="T2" fmla="*/ 39 w 39"/>
                <a:gd name="T3" fmla="*/ 25 h 40"/>
                <a:gd name="T4" fmla="*/ 35 w 39"/>
                <a:gd name="T5" fmla="*/ 25 h 40"/>
                <a:gd name="T6" fmla="*/ 35 w 39"/>
                <a:gd name="T7" fmla="*/ 0 h 40"/>
                <a:gd name="T8" fmla="*/ 9 w 39"/>
                <a:gd name="T9" fmla="*/ 0 h 40"/>
                <a:gd name="T10" fmla="*/ 7 w 39"/>
                <a:gd name="T11" fmla="*/ 17 h 40"/>
                <a:gd name="T12" fmla="*/ 3 w 39"/>
                <a:gd name="T13" fmla="*/ 25 h 40"/>
                <a:gd name="T14" fmla="*/ 0 w 39"/>
                <a:gd name="T15" fmla="*/ 25 h 40"/>
                <a:gd name="T16" fmla="*/ 0 w 39"/>
                <a:gd name="T17" fmla="*/ 40 h 40"/>
                <a:gd name="T18" fmla="*/ 7 w 39"/>
                <a:gd name="T19" fmla="*/ 40 h 40"/>
                <a:gd name="T20" fmla="*/ 7 w 39"/>
                <a:gd name="T21" fmla="*/ 32 h 40"/>
                <a:gd name="T22" fmla="*/ 31 w 39"/>
                <a:gd name="T23" fmla="*/ 32 h 40"/>
                <a:gd name="T24" fmla="*/ 31 w 39"/>
                <a:gd name="T25" fmla="*/ 40 h 40"/>
                <a:gd name="T26" fmla="*/ 39 w 39"/>
                <a:gd name="T27" fmla="*/ 4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9" y="40"/>
                  </a:move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lnTo>
                    <a:pt x="9" y="0"/>
                  </a:lnTo>
                  <a:cubicBezTo>
                    <a:pt x="8" y="8"/>
                    <a:pt x="8" y="14"/>
                    <a:pt x="7" y="17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055"/>
            <p:cNvSpPr>
              <a:spLocks noEditPoints="1"/>
            </p:cNvSpPr>
            <p:nvPr/>
          </p:nvSpPr>
          <p:spPr bwMode="auto">
            <a:xfrm>
              <a:off x="8462963" y="5643562"/>
              <a:ext cx="11113" cy="11113"/>
            </a:xfrm>
            <a:custGeom>
              <a:avLst/>
              <a:gdLst>
                <a:gd name="T0" fmla="*/ 28 w 31"/>
                <a:gd name="T1" fmla="*/ 5 h 33"/>
                <a:gd name="T2" fmla="*/ 24 w 31"/>
                <a:gd name="T3" fmla="*/ 2 h 33"/>
                <a:gd name="T4" fmla="*/ 15 w 31"/>
                <a:gd name="T5" fmla="*/ 0 h 33"/>
                <a:gd name="T6" fmla="*/ 10 w 31"/>
                <a:gd name="T7" fmla="*/ 1 h 33"/>
                <a:gd name="T8" fmla="*/ 6 w 31"/>
                <a:gd name="T9" fmla="*/ 3 h 33"/>
                <a:gd name="T10" fmla="*/ 1 w 31"/>
                <a:gd name="T11" fmla="*/ 9 h 33"/>
                <a:gd name="T12" fmla="*/ 9 w 31"/>
                <a:gd name="T13" fmla="*/ 11 h 33"/>
                <a:gd name="T14" fmla="*/ 11 w 31"/>
                <a:gd name="T15" fmla="*/ 8 h 33"/>
                <a:gd name="T16" fmla="*/ 15 w 31"/>
                <a:gd name="T17" fmla="*/ 7 h 33"/>
                <a:gd name="T18" fmla="*/ 19 w 31"/>
                <a:gd name="T19" fmla="*/ 8 h 33"/>
                <a:gd name="T20" fmla="*/ 21 w 31"/>
                <a:gd name="T21" fmla="*/ 11 h 33"/>
                <a:gd name="T22" fmla="*/ 21 w 31"/>
                <a:gd name="T23" fmla="*/ 12 h 33"/>
                <a:gd name="T24" fmla="*/ 12 w 31"/>
                <a:gd name="T25" fmla="*/ 14 h 33"/>
                <a:gd name="T26" fmla="*/ 8 w 31"/>
                <a:gd name="T27" fmla="*/ 15 h 33"/>
                <a:gd name="T28" fmla="*/ 5 w 31"/>
                <a:gd name="T29" fmla="*/ 16 h 33"/>
                <a:gd name="T30" fmla="*/ 2 w 31"/>
                <a:gd name="T31" fmla="*/ 19 h 33"/>
                <a:gd name="T32" fmla="*/ 0 w 31"/>
                <a:gd name="T33" fmla="*/ 24 h 33"/>
                <a:gd name="T34" fmla="*/ 1 w 31"/>
                <a:gd name="T35" fmla="*/ 28 h 33"/>
                <a:gd name="T36" fmla="*/ 3 w 31"/>
                <a:gd name="T37" fmla="*/ 31 h 33"/>
                <a:gd name="T38" fmla="*/ 11 w 31"/>
                <a:gd name="T39" fmla="*/ 33 h 33"/>
                <a:gd name="T40" fmla="*/ 16 w 31"/>
                <a:gd name="T41" fmla="*/ 32 h 33"/>
                <a:gd name="T42" fmla="*/ 21 w 31"/>
                <a:gd name="T43" fmla="*/ 29 h 33"/>
                <a:gd name="T44" fmla="*/ 22 w 31"/>
                <a:gd name="T45" fmla="*/ 30 h 33"/>
                <a:gd name="T46" fmla="*/ 22 w 31"/>
                <a:gd name="T47" fmla="*/ 33 h 33"/>
                <a:gd name="T48" fmla="*/ 31 w 31"/>
                <a:gd name="T49" fmla="*/ 33 h 33"/>
                <a:gd name="T50" fmla="*/ 29 w 31"/>
                <a:gd name="T51" fmla="*/ 28 h 33"/>
                <a:gd name="T52" fmla="*/ 29 w 31"/>
                <a:gd name="T53" fmla="*/ 22 h 33"/>
                <a:gd name="T54" fmla="*/ 29 w 31"/>
                <a:gd name="T55" fmla="*/ 13 h 33"/>
                <a:gd name="T56" fmla="*/ 28 w 31"/>
                <a:gd name="T57" fmla="*/ 5 h 33"/>
                <a:gd name="T58" fmla="*/ 21 w 31"/>
                <a:gd name="T59" fmla="*/ 19 h 33"/>
                <a:gd name="T60" fmla="*/ 21 w 31"/>
                <a:gd name="T61" fmla="*/ 19 h 33"/>
                <a:gd name="T62" fmla="*/ 20 w 31"/>
                <a:gd name="T63" fmla="*/ 23 h 33"/>
                <a:gd name="T64" fmla="*/ 18 w 31"/>
                <a:gd name="T65" fmla="*/ 26 h 33"/>
                <a:gd name="T66" fmla="*/ 14 w 31"/>
                <a:gd name="T67" fmla="*/ 28 h 33"/>
                <a:gd name="T68" fmla="*/ 10 w 31"/>
                <a:gd name="T69" fmla="*/ 26 h 33"/>
                <a:gd name="T70" fmla="*/ 9 w 31"/>
                <a:gd name="T71" fmla="*/ 23 h 33"/>
                <a:gd name="T72" fmla="*/ 11 w 31"/>
                <a:gd name="T73" fmla="*/ 20 h 33"/>
                <a:gd name="T74" fmla="*/ 15 w 31"/>
                <a:gd name="T75" fmla="*/ 19 h 33"/>
                <a:gd name="T76" fmla="*/ 21 w 31"/>
                <a:gd name="T77" fmla="*/ 18 h 33"/>
                <a:gd name="T78" fmla="*/ 21 w 31"/>
                <a:gd name="T7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3">
                  <a:moveTo>
                    <a:pt x="28" y="5"/>
                  </a:move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3" y="0"/>
                    <a:pt x="11" y="1"/>
                    <a:pt x="10" y="1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4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10" y="9"/>
                    <a:pt x="10" y="8"/>
                    <a:pt x="11" y="8"/>
                  </a:cubicBezTo>
                  <a:cubicBezTo>
                    <a:pt x="12" y="7"/>
                    <a:pt x="13" y="7"/>
                    <a:pt x="15" y="7"/>
                  </a:cubicBezTo>
                  <a:cubicBezTo>
                    <a:pt x="17" y="7"/>
                    <a:pt x="19" y="7"/>
                    <a:pt x="19" y="8"/>
                  </a:cubicBezTo>
                  <a:cubicBezTo>
                    <a:pt x="20" y="9"/>
                    <a:pt x="21" y="10"/>
                    <a:pt x="21" y="11"/>
                  </a:cubicBezTo>
                  <a:lnTo>
                    <a:pt x="21" y="12"/>
                  </a:lnTo>
                  <a:cubicBezTo>
                    <a:pt x="19" y="13"/>
                    <a:pt x="16" y="13"/>
                    <a:pt x="12" y="14"/>
                  </a:cubicBezTo>
                  <a:cubicBezTo>
                    <a:pt x="11" y="14"/>
                    <a:pt x="9" y="15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4" y="17"/>
                    <a:pt x="2" y="18"/>
                    <a:pt x="2" y="19"/>
                  </a:cubicBezTo>
                  <a:cubicBezTo>
                    <a:pt x="1" y="21"/>
                    <a:pt x="0" y="22"/>
                    <a:pt x="0" y="24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1" y="29"/>
                    <a:pt x="2" y="30"/>
                    <a:pt x="3" y="31"/>
                  </a:cubicBezTo>
                  <a:cubicBezTo>
                    <a:pt x="5" y="33"/>
                    <a:pt x="8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20" y="31"/>
                    <a:pt x="21" y="29"/>
                  </a:cubicBezTo>
                  <a:cubicBezTo>
                    <a:pt x="21" y="29"/>
                    <a:pt x="21" y="30"/>
                    <a:pt x="22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30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9" y="7"/>
                    <a:pt x="28" y="5"/>
                  </a:cubicBezTo>
                  <a:close/>
                  <a:moveTo>
                    <a:pt x="21" y="19"/>
                  </a:moveTo>
                  <a:lnTo>
                    <a:pt x="21" y="19"/>
                  </a:lnTo>
                  <a:cubicBezTo>
                    <a:pt x="21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7" y="27"/>
                    <a:pt x="15" y="28"/>
                    <a:pt x="14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1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8" y="18"/>
                    <a:pt x="19" y="18"/>
                    <a:pt x="21" y="18"/>
                  </a:cubicBezTo>
                  <a:lnTo>
                    <a:pt x="21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056"/>
            <p:cNvSpPr>
              <a:spLocks/>
            </p:cNvSpPr>
            <p:nvPr/>
          </p:nvSpPr>
          <p:spPr bwMode="auto">
            <a:xfrm>
              <a:off x="8475663" y="5643562"/>
              <a:ext cx="11113" cy="11113"/>
            </a:xfrm>
            <a:custGeom>
              <a:avLst/>
              <a:gdLst>
                <a:gd name="T0" fmla="*/ 21 w 30"/>
                <a:gd name="T1" fmla="*/ 12 h 32"/>
                <a:gd name="T2" fmla="*/ 9 w 30"/>
                <a:gd name="T3" fmla="*/ 12 h 32"/>
                <a:gd name="T4" fmla="*/ 9 w 30"/>
                <a:gd name="T5" fmla="*/ 0 h 32"/>
                <a:gd name="T6" fmla="*/ 0 w 30"/>
                <a:gd name="T7" fmla="*/ 0 h 32"/>
                <a:gd name="T8" fmla="*/ 0 w 30"/>
                <a:gd name="T9" fmla="*/ 32 h 32"/>
                <a:gd name="T10" fmla="*/ 9 w 30"/>
                <a:gd name="T11" fmla="*/ 32 h 32"/>
                <a:gd name="T12" fmla="*/ 9 w 30"/>
                <a:gd name="T13" fmla="*/ 18 h 32"/>
                <a:gd name="T14" fmla="*/ 21 w 30"/>
                <a:gd name="T15" fmla="*/ 18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  <a:gd name="T22" fmla="*/ 21 w 30"/>
                <a:gd name="T23" fmla="*/ 0 h 32"/>
                <a:gd name="T24" fmla="*/ 21 w 30"/>
                <a:gd name="T25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12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057"/>
            <p:cNvSpPr>
              <a:spLocks noEditPoints="1"/>
            </p:cNvSpPr>
            <p:nvPr/>
          </p:nvSpPr>
          <p:spPr bwMode="auto">
            <a:xfrm>
              <a:off x="8504238" y="5643562"/>
              <a:ext cx="11113" cy="11113"/>
            </a:xfrm>
            <a:custGeom>
              <a:avLst/>
              <a:gdLst>
                <a:gd name="T0" fmla="*/ 28 w 31"/>
                <a:gd name="T1" fmla="*/ 29 h 32"/>
                <a:gd name="T2" fmla="*/ 31 w 31"/>
                <a:gd name="T3" fmla="*/ 23 h 32"/>
                <a:gd name="T4" fmla="*/ 30 w 31"/>
                <a:gd name="T5" fmla="*/ 17 h 32"/>
                <a:gd name="T6" fmla="*/ 25 w 31"/>
                <a:gd name="T7" fmla="*/ 14 h 32"/>
                <a:gd name="T8" fmla="*/ 17 w 31"/>
                <a:gd name="T9" fmla="*/ 13 h 32"/>
                <a:gd name="T10" fmla="*/ 9 w 31"/>
                <a:gd name="T11" fmla="*/ 13 h 32"/>
                <a:gd name="T12" fmla="*/ 9 w 31"/>
                <a:gd name="T13" fmla="*/ 0 h 32"/>
                <a:gd name="T14" fmla="*/ 0 w 31"/>
                <a:gd name="T15" fmla="*/ 0 h 32"/>
                <a:gd name="T16" fmla="*/ 0 w 31"/>
                <a:gd name="T17" fmla="*/ 32 h 32"/>
                <a:gd name="T18" fmla="*/ 18 w 31"/>
                <a:gd name="T19" fmla="*/ 32 h 32"/>
                <a:gd name="T20" fmla="*/ 28 w 31"/>
                <a:gd name="T21" fmla="*/ 29 h 32"/>
                <a:gd name="T22" fmla="*/ 9 w 31"/>
                <a:gd name="T23" fmla="*/ 26 h 32"/>
                <a:gd name="T24" fmla="*/ 9 w 31"/>
                <a:gd name="T25" fmla="*/ 26 h 32"/>
                <a:gd name="T26" fmla="*/ 9 w 31"/>
                <a:gd name="T27" fmla="*/ 18 h 32"/>
                <a:gd name="T28" fmla="*/ 14 w 31"/>
                <a:gd name="T29" fmla="*/ 18 h 32"/>
                <a:gd name="T30" fmla="*/ 21 w 31"/>
                <a:gd name="T31" fmla="*/ 19 h 32"/>
                <a:gd name="T32" fmla="*/ 23 w 31"/>
                <a:gd name="T33" fmla="*/ 22 h 32"/>
                <a:gd name="T34" fmla="*/ 21 w 31"/>
                <a:gd name="T35" fmla="*/ 25 h 32"/>
                <a:gd name="T36" fmla="*/ 17 w 31"/>
                <a:gd name="T37" fmla="*/ 26 h 32"/>
                <a:gd name="T38" fmla="*/ 9 w 31"/>
                <a:gd name="T3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28" y="29"/>
                  </a:moveTo>
                  <a:cubicBezTo>
                    <a:pt x="30" y="28"/>
                    <a:pt x="31" y="26"/>
                    <a:pt x="31" y="23"/>
                  </a:cubicBezTo>
                  <a:cubicBezTo>
                    <a:pt x="31" y="20"/>
                    <a:pt x="31" y="19"/>
                    <a:pt x="30" y="17"/>
                  </a:cubicBezTo>
                  <a:cubicBezTo>
                    <a:pt x="28" y="15"/>
                    <a:pt x="27" y="14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058"/>
            <p:cNvSpPr>
              <a:spLocks/>
            </p:cNvSpPr>
            <p:nvPr/>
          </p:nvSpPr>
          <p:spPr bwMode="auto">
            <a:xfrm>
              <a:off x="8516938" y="5643562"/>
              <a:ext cx="3175" cy="11113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059"/>
            <p:cNvSpPr>
              <a:spLocks/>
            </p:cNvSpPr>
            <p:nvPr/>
          </p:nvSpPr>
          <p:spPr bwMode="auto">
            <a:xfrm>
              <a:off x="8521700" y="5643562"/>
              <a:ext cx="12700" cy="11113"/>
            </a:xfrm>
            <a:custGeom>
              <a:avLst/>
              <a:gdLst>
                <a:gd name="T0" fmla="*/ 16 w 34"/>
                <a:gd name="T1" fmla="*/ 22 h 32"/>
                <a:gd name="T2" fmla="*/ 23 w 34"/>
                <a:gd name="T3" fmla="*/ 32 h 32"/>
                <a:gd name="T4" fmla="*/ 34 w 34"/>
                <a:gd name="T5" fmla="*/ 32 h 32"/>
                <a:gd name="T6" fmla="*/ 22 w 34"/>
                <a:gd name="T7" fmla="*/ 15 h 32"/>
                <a:gd name="T8" fmla="*/ 33 w 34"/>
                <a:gd name="T9" fmla="*/ 0 h 32"/>
                <a:gd name="T10" fmla="*/ 22 w 34"/>
                <a:gd name="T11" fmla="*/ 0 h 32"/>
                <a:gd name="T12" fmla="*/ 16 w 34"/>
                <a:gd name="T13" fmla="*/ 9 h 32"/>
                <a:gd name="T14" fmla="*/ 11 w 34"/>
                <a:gd name="T15" fmla="*/ 0 h 32"/>
                <a:gd name="T16" fmla="*/ 0 w 34"/>
                <a:gd name="T17" fmla="*/ 0 h 32"/>
                <a:gd name="T18" fmla="*/ 11 w 34"/>
                <a:gd name="T19" fmla="*/ 15 h 32"/>
                <a:gd name="T20" fmla="*/ 0 w 34"/>
                <a:gd name="T21" fmla="*/ 32 h 32"/>
                <a:gd name="T22" fmla="*/ 10 w 34"/>
                <a:gd name="T23" fmla="*/ 32 h 32"/>
                <a:gd name="T24" fmla="*/ 16 w 34"/>
                <a:gd name="T25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6" y="22"/>
                  </a:move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6" y="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060"/>
            <p:cNvSpPr>
              <a:spLocks/>
            </p:cNvSpPr>
            <p:nvPr/>
          </p:nvSpPr>
          <p:spPr bwMode="auto">
            <a:xfrm>
              <a:off x="8540750" y="5645150"/>
              <a:ext cx="6350" cy="9525"/>
            </a:xfrm>
            <a:custGeom>
              <a:avLst/>
              <a:gdLst>
                <a:gd name="T0" fmla="*/ 8 w 16"/>
                <a:gd name="T1" fmla="*/ 13 h 27"/>
                <a:gd name="T2" fmla="*/ 16 w 16"/>
                <a:gd name="T3" fmla="*/ 0 h 27"/>
                <a:gd name="T4" fmla="*/ 9 w 16"/>
                <a:gd name="T5" fmla="*/ 0 h 27"/>
                <a:gd name="T6" fmla="*/ 0 w 16"/>
                <a:gd name="T7" fmla="*/ 13 h 27"/>
                <a:gd name="T8" fmla="*/ 9 w 16"/>
                <a:gd name="T9" fmla="*/ 27 h 27"/>
                <a:gd name="T10" fmla="*/ 16 w 16"/>
                <a:gd name="T11" fmla="*/ 27 h 27"/>
                <a:gd name="T12" fmla="*/ 8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8" y="13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061"/>
            <p:cNvSpPr>
              <a:spLocks/>
            </p:cNvSpPr>
            <p:nvPr/>
          </p:nvSpPr>
          <p:spPr bwMode="auto">
            <a:xfrm>
              <a:off x="8545513" y="5645150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062"/>
            <p:cNvSpPr>
              <a:spLocks/>
            </p:cNvSpPr>
            <p:nvPr/>
          </p:nvSpPr>
          <p:spPr bwMode="auto">
            <a:xfrm>
              <a:off x="8555038" y="5638800"/>
              <a:ext cx="12700" cy="15875"/>
            </a:xfrm>
            <a:custGeom>
              <a:avLst/>
              <a:gdLst>
                <a:gd name="T0" fmla="*/ 9 w 35"/>
                <a:gd name="T1" fmla="*/ 44 h 44"/>
                <a:gd name="T2" fmla="*/ 9 w 35"/>
                <a:gd name="T3" fmla="*/ 7 h 44"/>
                <a:gd name="T4" fmla="*/ 26 w 35"/>
                <a:gd name="T5" fmla="*/ 7 h 44"/>
                <a:gd name="T6" fmla="*/ 26 w 35"/>
                <a:gd name="T7" fmla="*/ 44 h 44"/>
                <a:gd name="T8" fmla="*/ 35 w 35"/>
                <a:gd name="T9" fmla="*/ 44 h 44"/>
                <a:gd name="T10" fmla="*/ 35 w 35"/>
                <a:gd name="T11" fmla="*/ 0 h 44"/>
                <a:gd name="T12" fmla="*/ 0 w 35"/>
                <a:gd name="T13" fmla="*/ 0 h 44"/>
                <a:gd name="T14" fmla="*/ 0 w 35"/>
                <a:gd name="T15" fmla="*/ 44 h 44"/>
                <a:gd name="T16" fmla="*/ 9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9" y="44"/>
                  </a:moveTo>
                  <a:lnTo>
                    <a:pt x="9" y="7"/>
                  </a:lnTo>
                  <a:lnTo>
                    <a:pt x="26" y="7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063"/>
            <p:cNvSpPr>
              <a:spLocks noEditPoints="1"/>
            </p:cNvSpPr>
            <p:nvPr/>
          </p:nvSpPr>
          <p:spPr bwMode="auto">
            <a:xfrm>
              <a:off x="8570913" y="5643562"/>
              <a:ext cx="11113" cy="15875"/>
            </a:xfrm>
            <a:custGeom>
              <a:avLst/>
              <a:gdLst>
                <a:gd name="T0" fmla="*/ 28 w 32"/>
                <a:gd name="T1" fmla="*/ 5 h 45"/>
                <a:gd name="T2" fmla="*/ 19 w 32"/>
                <a:gd name="T3" fmla="*/ 0 h 45"/>
                <a:gd name="T4" fmla="*/ 13 w 32"/>
                <a:gd name="T5" fmla="*/ 2 h 45"/>
                <a:gd name="T6" fmla="*/ 9 w 32"/>
                <a:gd name="T7" fmla="*/ 6 h 45"/>
                <a:gd name="T8" fmla="*/ 9 w 32"/>
                <a:gd name="T9" fmla="*/ 1 h 45"/>
                <a:gd name="T10" fmla="*/ 0 w 32"/>
                <a:gd name="T11" fmla="*/ 1 h 45"/>
                <a:gd name="T12" fmla="*/ 0 w 32"/>
                <a:gd name="T13" fmla="*/ 45 h 45"/>
                <a:gd name="T14" fmla="*/ 9 w 32"/>
                <a:gd name="T15" fmla="*/ 45 h 45"/>
                <a:gd name="T16" fmla="*/ 9 w 32"/>
                <a:gd name="T17" fmla="*/ 29 h 45"/>
                <a:gd name="T18" fmla="*/ 14 w 32"/>
                <a:gd name="T19" fmla="*/ 32 h 45"/>
                <a:gd name="T20" fmla="*/ 19 w 32"/>
                <a:gd name="T21" fmla="*/ 33 h 45"/>
                <a:gd name="T22" fmla="*/ 28 w 32"/>
                <a:gd name="T23" fmla="*/ 29 h 45"/>
                <a:gd name="T24" fmla="*/ 32 w 32"/>
                <a:gd name="T25" fmla="*/ 17 h 45"/>
                <a:gd name="T26" fmla="*/ 28 w 32"/>
                <a:gd name="T27" fmla="*/ 5 h 45"/>
                <a:gd name="T28" fmla="*/ 9 w 32"/>
                <a:gd name="T29" fmla="*/ 16 h 45"/>
                <a:gd name="T30" fmla="*/ 9 w 32"/>
                <a:gd name="T31" fmla="*/ 16 h 45"/>
                <a:gd name="T32" fmla="*/ 11 w 32"/>
                <a:gd name="T33" fmla="*/ 9 h 45"/>
                <a:gd name="T34" fmla="*/ 16 w 32"/>
                <a:gd name="T35" fmla="*/ 7 h 45"/>
                <a:gd name="T36" fmla="*/ 21 w 32"/>
                <a:gd name="T37" fmla="*/ 9 h 45"/>
                <a:gd name="T38" fmla="*/ 24 w 32"/>
                <a:gd name="T39" fmla="*/ 17 h 45"/>
                <a:gd name="T40" fmla="*/ 22 w 32"/>
                <a:gd name="T41" fmla="*/ 24 h 45"/>
                <a:gd name="T42" fmla="*/ 19 w 32"/>
                <a:gd name="T43" fmla="*/ 26 h 45"/>
                <a:gd name="T44" fmla="*/ 17 w 32"/>
                <a:gd name="T45" fmla="*/ 27 h 45"/>
                <a:gd name="T46" fmla="*/ 11 w 32"/>
                <a:gd name="T47" fmla="*/ 24 h 45"/>
                <a:gd name="T48" fmla="*/ 9 w 32"/>
                <a:gd name="T49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5">
                  <a:moveTo>
                    <a:pt x="28" y="5"/>
                  </a:moveTo>
                  <a:cubicBezTo>
                    <a:pt x="26" y="2"/>
                    <a:pt x="22" y="0"/>
                    <a:pt x="19" y="0"/>
                  </a:cubicBezTo>
                  <a:cubicBezTo>
                    <a:pt x="17" y="0"/>
                    <a:pt x="15" y="1"/>
                    <a:pt x="13" y="2"/>
                  </a:cubicBezTo>
                  <a:cubicBezTo>
                    <a:pt x="11" y="3"/>
                    <a:pt x="10" y="4"/>
                    <a:pt x="9" y="6"/>
                  </a:cubicBezTo>
                  <a:lnTo>
                    <a:pt x="9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9" y="45"/>
                  </a:lnTo>
                  <a:lnTo>
                    <a:pt x="9" y="29"/>
                  </a:lnTo>
                  <a:cubicBezTo>
                    <a:pt x="11" y="30"/>
                    <a:pt x="12" y="32"/>
                    <a:pt x="14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2" y="33"/>
                    <a:pt x="26" y="32"/>
                    <a:pt x="28" y="29"/>
                  </a:cubicBezTo>
                  <a:cubicBezTo>
                    <a:pt x="31" y="26"/>
                    <a:pt x="32" y="22"/>
                    <a:pt x="32" y="17"/>
                  </a:cubicBezTo>
                  <a:cubicBezTo>
                    <a:pt x="32" y="12"/>
                    <a:pt x="31" y="8"/>
                    <a:pt x="28" y="5"/>
                  </a:cubicBezTo>
                  <a:close/>
                  <a:moveTo>
                    <a:pt x="9" y="16"/>
                  </a:moveTo>
                  <a:lnTo>
                    <a:pt x="9" y="16"/>
                  </a:ln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20" y="8"/>
                    <a:pt x="21" y="9"/>
                  </a:cubicBezTo>
                  <a:cubicBezTo>
                    <a:pt x="23" y="11"/>
                    <a:pt x="24" y="14"/>
                    <a:pt x="24" y="17"/>
                  </a:cubicBezTo>
                  <a:cubicBezTo>
                    <a:pt x="24" y="20"/>
                    <a:pt x="23" y="23"/>
                    <a:pt x="22" y="24"/>
                  </a:cubicBezTo>
                  <a:cubicBezTo>
                    <a:pt x="21" y="25"/>
                    <a:pt x="20" y="26"/>
                    <a:pt x="19" y="26"/>
                  </a:cubicBezTo>
                  <a:cubicBezTo>
                    <a:pt x="18" y="27"/>
                    <a:pt x="18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064"/>
            <p:cNvSpPr>
              <a:spLocks noEditPoints="1"/>
            </p:cNvSpPr>
            <p:nvPr/>
          </p:nvSpPr>
          <p:spPr bwMode="auto">
            <a:xfrm>
              <a:off x="8583613" y="5643562"/>
              <a:ext cx="12700" cy="11113"/>
            </a:xfrm>
            <a:custGeom>
              <a:avLst/>
              <a:gdLst>
                <a:gd name="T0" fmla="*/ 29 w 34"/>
                <a:gd name="T1" fmla="*/ 5 h 33"/>
                <a:gd name="T2" fmla="*/ 24 w 34"/>
                <a:gd name="T3" fmla="*/ 2 h 33"/>
                <a:gd name="T4" fmla="*/ 17 w 34"/>
                <a:gd name="T5" fmla="*/ 0 h 33"/>
                <a:gd name="T6" fmla="*/ 8 w 34"/>
                <a:gd name="T7" fmla="*/ 3 h 33"/>
                <a:gd name="T8" fmla="*/ 2 w 34"/>
                <a:gd name="T9" fmla="*/ 8 h 33"/>
                <a:gd name="T10" fmla="*/ 0 w 34"/>
                <a:gd name="T11" fmla="*/ 17 h 33"/>
                <a:gd name="T12" fmla="*/ 2 w 34"/>
                <a:gd name="T13" fmla="*/ 26 h 33"/>
                <a:gd name="T14" fmla="*/ 9 w 34"/>
                <a:gd name="T15" fmla="*/ 31 h 33"/>
                <a:gd name="T16" fmla="*/ 17 w 34"/>
                <a:gd name="T17" fmla="*/ 33 h 33"/>
                <a:gd name="T18" fmla="*/ 29 w 34"/>
                <a:gd name="T19" fmla="*/ 29 h 33"/>
                <a:gd name="T20" fmla="*/ 34 w 34"/>
                <a:gd name="T21" fmla="*/ 17 h 33"/>
                <a:gd name="T22" fmla="*/ 29 w 34"/>
                <a:gd name="T23" fmla="*/ 5 h 33"/>
                <a:gd name="T24" fmla="*/ 23 w 34"/>
                <a:gd name="T25" fmla="*/ 24 h 33"/>
                <a:gd name="T26" fmla="*/ 23 w 34"/>
                <a:gd name="T27" fmla="*/ 24 h 33"/>
                <a:gd name="T28" fmla="*/ 17 w 34"/>
                <a:gd name="T29" fmla="*/ 27 h 33"/>
                <a:gd name="T30" fmla="*/ 11 w 34"/>
                <a:gd name="T31" fmla="*/ 24 h 33"/>
                <a:gd name="T32" fmla="*/ 9 w 34"/>
                <a:gd name="T33" fmla="*/ 17 h 33"/>
                <a:gd name="T34" fmla="*/ 11 w 34"/>
                <a:gd name="T35" fmla="*/ 10 h 33"/>
                <a:gd name="T36" fmla="*/ 17 w 34"/>
                <a:gd name="T37" fmla="*/ 7 h 33"/>
                <a:gd name="T38" fmla="*/ 23 w 34"/>
                <a:gd name="T39" fmla="*/ 10 h 33"/>
                <a:gd name="T40" fmla="*/ 24 w 34"/>
                <a:gd name="T41" fmla="*/ 13 h 33"/>
                <a:gd name="T42" fmla="*/ 25 w 34"/>
                <a:gd name="T43" fmla="*/ 17 h 33"/>
                <a:gd name="T44" fmla="*/ 24 w 34"/>
                <a:gd name="T45" fmla="*/ 21 h 33"/>
                <a:gd name="T46" fmla="*/ 23 w 34"/>
                <a:gd name="T4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3">
                  <a:moveTo>
                    <a:pt x="29" y="5"/>
                  </a:moveTo>
                  <a:cubicBezTo>
                    <a:pt x="28" y="4"/>
                    <a:pt x="26" y="2"/>
                    <a:pt x="24" y="2"/>
                  </a:cubicBezTo>
                  <a:cubicBezTo>
                    <a:pt x="22" y="1"/>
                    <a:pt x="20" y="0"/>
                    <a:pt x="17" y="0"/>
                  </a:cubicBez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9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065"/>
            <p:cNvSpPr>
              <a:spLocks noEditPoints="1"/>
            </p:cNvSpPr>
            <p:nvPr/>
          </p:nvSpPr>
          <p:spPr bwMode="auto">
            <a:xfrm>
              <a:off x="8597900" y="5643562"/>
              <a:ext cx="12700" cy="11113"/>
            </a:xfrm>
            <a:custGeom>
              <a:avLst/>
              <a:gdLst>
                <a:gd name="T0" fmla="*/ 32 w 32"/>
                <a:gd name="T1" fmla="*/ 23 h 32"/>
                <a:gd name="T2" fmla="*/ 30 w 32"/>
                <a:gd name="T3" fmla="*/ 19 h 32"/>
                <a:gd name="T4" fmla="*/ 25 w 32"/>
                <a:gd name="T5" fmla="*/ 16 h 32"/>
                <a:gd name="T6" fmla="*/ 29 w 32"/>
                <a:gd name="T7" fmla="*/ 13 h 32"/>
                <a:gd name="T8" fmla="*/ 30 w 32"/>
                <a:gd name="T9" fmla="*/ 8 h 32"/>
                <a:gd name="T10" fmla="*/ 30 w 32"/>
                <a:gd name="T11" fmla="*/ 5 h 32"/>
                <a:gd name="T12" fmla="*/ 27 w 32"/>
                <a:gd name="T13" fmla="*/ 2 h 32"/>
                <a:gd name="T14" fmla="*/ 24 w 32"/>
                <a:gd name="T15" fmla="*/ 1 h 32"/>
                <a:gd name="T16" fmla="*/ 19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20 w 32"/>
                <a:gd name="T23" fmla="*/ 32 h 32"/>
                <a:gd name="T24" fmla="*/ 29 w 32"/>
                <a:gd name="T25" fmla="*/ 29 h 32"/>
                <a:gd name="T26" fmla="*/ 32 w 32"/>
                <a:gd name="T27" fmla="*/ 23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2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2" y="23"/>
                  </a:move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8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2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066"/>
            <p:cNvSpPr>
              <a:spLocks noEditPoints="1"/>
            </p:cNvSpPr>
            <p:nvPr/>
          </p:nvSpPr>
          <p:spPr bwMode="auto">
            <a:xfrm>
              <a:off x="8610600" y="5643562"/>
              <a:ext cx="11113" cy="11113"/>
            </a:xfrm>
            <a:custGeom>
              <a:avLst/>
              <a:gdLst>
                <a:gd name="T0" fmla="*/ 27 w 31"/>
                <a:gd name="T1" fmla="*/ 5 h 33"/>
                <a:gd name="T2" fmla="*/ 15 w 31"/>
                <a:gd name="T3" fmla="*/ 0 h 33"/>
                <a:gd name="T4" fmla="*/ 4 w 31"/>
                <a:gd name="T5" fmla="*/ 5 h 33"/>
                <a:gd name="T6" fmla="*/ 0 w 31"/>
                <a:gd name="T7" fmla="*/ 17 h 33"/>
                <a:gd name="T8" fmla="*/ 3 w 31"/>
                <a:gd name="T9" fmla="*/ 28 h 33"/>
                <a:gd name="T10" fmla="*/ 16 w 31"/>
                <a:gd name="T11" fmla="*/ 33 h 33"/>
                <a:gd name="T12" fmla="*/ 25 w 31"/>
                <a:gd name="T13" fmla="*/ 31 h 33"/>
                <a:gd name="T14" fmla="*/ 30 w 31"/>
                <a:gd name="T15" fmla="*/ 24 h 33"/>
                <a:gd name="T16" fmla="*/ 22 w 31"/>
                <a:gd name="T17" fmla="*/ 23 h 33"/>
                <a:gd name="T18" fmla="*/ 20 w 31"/>
                <a:gd name="T19" fmla="*/ 26 h 33"/>
                <a:gd name="T20" fmla="*/ 16 w 31"/>
                <a:gd name="T21" fmla="*/ 27 h 33"/>
                <a:gd name="T22" fmla="*/ 13 w 31"/>
                <a:gd name="T23" fmla="*/ 27 h 33"/>
                <a:gd name="T24" fmla="*/ 11 w 31"/>
                <a:gd name="T25" fmla="*/ 25 h 33"/>
                <a:gd name="T26" fmla="*/ 9 w 31"/>
                <a:gd name="T27" fmla="*/ 19 h 33"/>
                <a:gd name="T28" fmla="*/ 31 w 31"/>
                <a:gd name="T29" fmla="*/ 19 h 33"/>
                <a:gd name="T30" fmla="*/ 27 w 31"/>
                <a:gd name="T31" fmla="*/ 5 h 33"/>
                <a:gd name="T32" fmla="*/ 9 w 31"/>
                <a:gd name="T33" fmla="*/ 14 h 33"/>
                <a:gd name="T34" fmla="*/ 9 w 31"/>
                <a:gd name="T35" fmla="*/ 14 h 33"/>
                <a:gd name="T36" fmla="*/ 11 w 31"/>
                <a:gd name="T37" fmla="*/ 9 h 33"/>
                <a:gd name="T38" fmla="*/ 16 w 31"/>
                <a:gd name="T39" fmla="*/ 7 h 33"/>
                <a:gd name="T40" fmla="*/ 20 w 31"/>
                <a:gd name="T41" fmla="*/ 9 h 33"/>
                <a:gd name="T42" fmla="*/ 22 w 31"/>
                <a:gd name="T43" fmla="*/ 14 h 33"/>
                <a:gd name="T44" fmla="*/ 9 w 31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3">
                  <a:moveTo>
                    <a:pt x="27" y="5"/>
                  </a:move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6" y="33"/>
                  </a:cubicBezTo>
                  <a:cubicBezTo>
                    <a:pt x="20" y="33"/>
                    <a:pt x="23" y="33"/>
                    <a:pt x="25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0" y="25"/>
                    <a:pt x="20" y="26"/>
                  </a:cubicBezTo>
                  <a:cubicBezTo>
                    <a:pt x="19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3" y="26"/>
                    <a:pt x="12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3"/>
                    <a:pt x="29" y="8"/>
                    <a:pt x="27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1067"/>
            <p:cNvSpPr>
              <a:spLocks noEditPoints="1"/>
            </p:cNvSpPr>
            <p:nvPr/>
          </p:nvSpPr>
          <p:spPr bwMode="auto">
            <a:xfrm>
              <a:off x="8624888" y="5643562"/>
              <a:ext cx="11113" cy="15875"/>
            </a:xfrm>
            <a:custGeom>
              <a:avLst/>
              <a:gdLst>
                <a:gd name="T0" fmla="*/ 31 w 31"/>
                <a:gd name="T1" fmla="*/ 17 h 45"/>
                <a:gd name="T2" fmla="*/ 27 w 31"/>
                <a:gd name="T3" fmla="*/ 5 h 45"/>
                <a:gd name="T4" fmla="*/ 23 w 31"/>
                <a:gd name="T5" fmla="*/ 2 h 45"/>
                <a:gd name="T6" fmla="*/ 18 w 31"/>
                <a:gd name="T7" fmla="*/ 0 h 45"/>
                <a:gd name="T8" fmla="*/ 12 w 31"/>
                <a:gd name="T9" fmla="*/ 2 h 45"/>
                <a:gd name="T10" fmla="*/ 8 w 31"/>
                <a:gd name="T11" fmla="*/ 6 h 45"/>
                <a:gd name="T12" fmla="*/ 8 w 31"/>
                <a:gd name="T13" fmla="*/ 1 h 45"/>
                <a:gd name="T14" fmla="*/ 0 w 31"/>
                <a:gd name="T15" fmla="*/ 1 h 45"/>
                <a:gd name="T16" fmla="*/ 0 w 31"/>
                <a:gd name="T17" fmla="*/ 45 h 45"/>
                <a:gd name="T18" fmla="*/ 8 w 31"/>
                <a:gd name="T19" fmla="*/ 45 h 45"/>
                <a:gd name="T20" fmla="*/ 8 w 31"/>
                <a:gd name="T21" fmla="*/ 29 h 45"/>
                <a:gd name="T22" fmla="*/ 13 w 31"/>
                <a:gd name="T23" fmla="*/ 32 h 45"/>
                <a:gd name="T24" fmla="*/ 18 w 31"/>
                <a:gd name="T25" fmla="*/ 33 h 45"/>
                <a:gd name="T26" fmla="*/ 23 w 31"/>
                <a:gd name="T27" fmla="*/ 32 h 45"/>
                <a:gd name="T28" fmla="*/ 27 w 31"/>
                <a:gd name="T29" fmla="*/ 29 h 45"/>
                <a:gd name="T30" fmla="*/ 31 w 31"/>
                <a:gd name="T31" fmla="*/ 17 h 45"/>
                <a:gd name="T32" fmla="*/ 10 w 31"/>
                <a:gd name="T33" fmla="*/ 24 h 45"/>
                <a:gd name="T34" fmla="*/ 10 w 31"/>
                <a:gd name="T35" fmla="*/ 24 h 45"/>
                <a:gd name="T36" fmla="*/ 8 w 31"/>
                <a:gd name="T37" fmla="*/ 16 h 45"/>
                <a:gd name="T38" fmla="*/ 9 w 31"/>
                <a:gd name="T39" fmla="*/ 12 h 45"/>
                <a:gd name="T40" fmla="*/ 10 w 31"/>
                <a:gd name="T41" fmla="*/ 9 h 45"/>
                <a:gd name="T42" fmla="*/ 13 w 31"/>
                <a:gd name="T43" fmla="*/ 8 h 45"/>
                <a:gd name="T44" fmla="*/ 15 w 31"/>
                <a:gd name="T45" fmla="*/ 7 h 45"/>
                <a:gd name="T46" fmla="*/ 21 w 31"/>
                <a:gd name="T47" fmla="*/ 9 h 45"/>
                <a:gd name="T48" fmla="*/ 23 w 31"/>
                <a:gd name="T49" fmla="*/ 17 h 45"/>
                <a:gd name="T50" fmla="*/ 21 w 31"/>
                <a:gd name="T51" fmla="*/ 24 h 45"/>
                <a:gd name="T52" fmla="*/ 16 w 31"/>
                <a:gd name="T53" fmla="*/ 27 h 45"/>
                <a:gd name="T54" fmla="*/ 10 w 31"/>
                <a:gd name="T5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5">
                  <a:moveTo>
                    <a:pt x="31" y="17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6" y="3"/>
                    <a:pt x="25" y="2"/>
                    <a:pt x="23" y="2"/>
                  </a:cubicBezTo>
                  <a:cubicBezTo>
                    <a:pt x="21" y="1"/>
                    <a:pt x="20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10" y="3"/>
                    <a:pt x="9" y="4"/>
                    <a:pt x="8" y="6"/>
                  </a:cubicBezTo>
                  <a:lnTo>
                    <a:pt x="8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8" y="45"/>
                  </a:lnTo>
                  <a:lnTo>
                    <a:pt x="8" y="29"/>
                  </a:lnTo>
                  <a:cubicBezTo>
                    <a:pt x="10" y="30"/>
                    <a:pt x="11" y="32"/>
                    <a:pt x="13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0" y="33"/>
                    <a:pt x="21" y="33"/>
                    <a:pt x="23" y="32"/>
                  </a:cubicBezTo>
                  <a:cubicBezTo>
                    <a:pt x="25" y="32"/>
                    <a:pt x="26" y="30"/>
                    <a:pt x="27" y="29"/>
                  </a:cubicBezTo>
                  <a:cubicBezTo>
                    <a:pt x="30" y="26"/>
                    <a:pt x="31" y="22"/>
                    <a:pt x="31" y="17"/>
                  </a:cubicBezTo>
                  <a:close/>
                  <a:moveTo>
                    <a:pt x="10" y="24"/>
                  </a:moveTo>
                  <a:lnTo>
                    <a:pt x="10" y="24"/>
                  </a:lnTo>
                  <a:cubicBezTo>
                    <a:pt x="9" y="23"/>
                    <a:pt x="8" y="20"/>
                    <a:pt x="8" y="16"/>
                  </a:cubicBezTo>
                  <a:cubicBezTo>
                    <a:pt x="8" y="15"/>
                    <a:pt x="8" y="13"/>
                    <a:pt x="9" y="12"/>
                  </a:cubicBezTo>
                  <a:cubicBezTo>
                    <a:pt x="9" y="11"/>
                    <a:pt x="9" y="10"/>
                    <a:pt x="10" y="9"/>
                  </a:cubicBezTo>
                  <a:cubicBezTo>
                    <a:pt x="11" y="9"/>
                    <a:pt x="12" y="8"/>
                    <a:pt x="13" y="8"/>
                  </a:cubicBezTo>
                  <a:cubicBezTo>
                    <a:pt x="13" y="7"/>
                    <a:pt x="14" y="7"/>
                    <a:pt x="15" y="7"/>
                  </a:cubicBezTo>
                  <a:cubicBezTo>
                    <a:pt x="17" y="7"/>
                    <a:pt x="19" y="8"/>
                    <a:pt x="21" y="9"/>
                  </a:cubicBezTo>
                  <a:cubicBezTo>
                    <a:pt x="22" y="11"/>
                    <a:pt x="23" y="14"/>
                    <a:pt x="23" y="17"/>
                  </a:cubicBezTo>
                  <a:cubicBezTo>
                    <a:pt x="23" y="20"/>
                    <a:pt x="22" y="23"/>
                    <a:pt x="21" y="24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4" y="27"/>
                    <a:pt x="12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1068"/>
            <p:cNvSpPr>
              <a:spLocks/>
            </p:cNvSpPr>
            <p:nvPr/>
          </p:nvSpPr>
          <p:spPr bwMode="auto">
            <a:xfrm>
              <a:off x="8639175" y="5643562"/>
              <a:ext cx="9525" cy="11113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1069"/>
            <p:cNvSpPr>
              <a:spLocks/>
            </p:cNvSpPr>
            <p:nvPr/>
          </p:nvSpPr>
          <p:spPr bwMode="auto">
            <a:xfrm>
              <a:off x="8650288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1 w 30"/>
                <a:gd name="T17" fmla="*/ 12 h 32"/>
                <a:gd name="T18" fmla="*/ 21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1070"/>
            <p:cNvSpPr>
              <a:spLocks noEditPoints="1"/>
            </p:cNvSpPr>
            <p:nvPr/>
          </p:nvSpPr>
          <p:spPr bwMode="auto">
            <a:xfrm>
              <a:off x="8402638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11 w 34"/>
                <a:gd name="T23" fmla="*/ 10 h 33"/>
                <a:gd name="T24" fmla="*/ 11 w 34"/>
                <a:gd name="T25" fmla="*/ 10 h 33"/>
                <a:gd name="T26" fmla="*/ 17 w 34"/>
                <a:gd name="T27" fmla="*/ 7 h 33"/>
                <a:gd name="T28" fmla="*/ 23 w 34"/>
                <a:gd name="T29" fmla="*/ 10 h 33"/>
                <a:gd name="T30" fmla="*/ 25 w 34"/>
                <a:gd name="T31" fmla="*/ 17 h 33"/>
                <a:gd name="T32" fmla="*/ 23 w 34"/>
                <a:gd name="T33" fmla="*/ 24 h 33"/>
                <a:gd name="T34" fmla="*/ 17 w 34"/>
                <a:gd name="T35" fmla="*/ 27 h 33"/>
                <a:gd name="T36" fmla="*/ 11 w 34"/>
                <a:gd name="T37" fmla="*/ 24 h 33"/>
                <a:gd name="T38" fmla="*/ 9 w 34"/>
                <a:gd name="T39" fmla="*/ 17 h 33"/>
                <a:gd name="T40" fmla="*/ 11 w 34"/>
                <a:gd name="T4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3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1071"/>
            <p:cNvSpPr>
              <a:spLocks noEditPoints="1"/>
            </p:cNvSpPr>
            <p:nvPr/>
          </p:nvSpPr>
          <p:spPr bwMode="auto">
            <a:xfrm>
              <a:off x="8416925" y="5665787"/>
              <a:ext cx="12700" cy="15875"/>
            </a:xfrm>
            <a:custGeom>
              <a:avLst/>
              <a:gdLst>
                <a:gd name="T0" fmla="*/ 2 w 33"/>
                <a:gd name="T1" fmla="*/ 36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6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0 h 45"/>
                <a:gd name="T54" fmla="*/ 17 w 33"/>
                <a:gd name="T55" fmla="*/ 20 h 45"/>
                <a:gd name="T56" fmla="*/ 20 w 33"/>
                <a:gd name="T57" fmla="*/ 20 h 45"/>
                <a:gd name="T58" fmla="*/ 22 w 33"/>
                <a:gd name="T59" fmla="*/ 22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8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6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7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6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6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0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0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8"/>
                    <a:pt x="16" y="38"/>
                  </a:cubicBezTo>
                  <a:cubicBezTo>
                    <a:pt x="14" y="38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1072"/>
            <p:cNvSpPr>
              <a:spLocks noEditPoints="1"/>
            </p:cNvSpPr>
            <p:nvPr/>
          </p:nvSpPr>
          <p:spPr bwMode="auto">
            <a:xfrm>
              <a:off x="8429625" y="5670550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3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3"/>
                    <a:pt x="33" y="24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1073"/>
            <p:cNvSpPr>
              <a:spLocks noEditPoints="1"/>
            </p:cNvSpPr>
            <p:nvPr/>
          </p:nvSpPr>
          <p:spPr bwMode="auto">
            <a:xfrm>
              <a:off x="8447088" y="5668962"/>
              <a:ext cx="11113" cy="12700"/>
            </a:xfrm>
            <a:custGeom>
              <a:avLst/>
              <a:gdLst>
                <a:gd name="T0" fmla="*/ 3 w 31"/>
                <a:gd name="T1" fmla="*/ 28 h 33"/>
                <a:gd name="T2" fmla="*/ 16 w 31"/>
                <a:gd name="T3" fmla="*/ 33 h 33"/>
                <a:gd name="T4" fmla="*/ 21 w 31"/>
                <a:gd name="T5" fmla="*/ 33 h 33"/>
                <a:gd name="T6" fmla="*/ 25 w 31"/>
                <a:gd name="T7" fmla="*/ 31 h 33"/>
                <a:gd name="T8" fmla="*/ 28 w 31"/>
                <a:gd name="T9" fmla="*/ 28 h 33"/>
                <a:gd name="T10" fmla="*/ 30 w 31"/>
                <a:gd name="T11" fmla="*/ 24 h 33"/>
                <a:gd name="T12" fmla="*/ 22 w 31"/>
                <a:gd name="T13" fmla="*/ 23 h 33"/>
                <a:gd name="T14" fmla="*/ 20 w 31"/>
                <a:gd name="T15" fmla="*/ 26 h 33"/>
                <a:gd name="T16" fmla="*/ 16 w 31"/>
                <a:gd name="T17" fmla="*/ 27 h 33"/>
                <a:gd name="T18" fmla="*/ 11 w 31"/>
                <a:gd name="T19" fmla="*/ 25 h 33"/>
                <a:gd name="T20" fmla="*/ 9 w 31"/>
                <a:gd name="T21" fmla="*/ 19 h 33"/>
                <a:gd name="T22" fmla="*/ 31 w 31"/>
                <a:gd name="T23" fmla="*/ 19 h 33"/>
                <a:gd name="T24" fmla="*/ 30 w 31"/>
                <a:gd name="T25" fmla="*/ 11 h 33"/>
                <a:gd name="T26" fmla="*/ 27 w 31"/>
                <a:gd name="T27" fmla="*/ 5 h 33"/>
                <a:gd name="T28" fmla="*/ 22 w 31"/>
                <a:gd name="T29" fmla="*/ 2 h 33"/>
                <a:gd name="T30" fmla="*/ 15 w 31"/>
                <a:gd name="T31" fmla="*/ 0 h 33"/>
                <a:gd name="T32" fmla="*/ 4 w 31"/>
                <a:gd name="T33" fmla="*/ 5 h 33"/>
                <a:gd name="T34" fmla="*/ 0 w 31"/>
                <a:gd name="T35" fmla="*/ 17 h 33"/>
                <a:gd name="T36" fmla="*/ 3 w 31"/>
                <a:gd name="T37" fmla="*/ 28 h 33"/>
                <a:gd name="T38" fmla="*/ 11 w 31"/>
                <a:gd name="T39" fmla="*/ 9 h 33"/>
                <a:gd name="T40" fmla="*/ 11 w 31"/>
                <a:gd name="T41" fmla="*/ 9 h 33"/>
                <a:gd name="T42" fmla="*/ 16 w 31"/>
                <a:gd name="T43" fmla="*/ 7 h 33"/>
                <a:gd name="T44" fmla="*/ 20 w 31"/>
                <a:gd name="T45" fmla="*/ 9 h 33"/>
                <a:gd name="T46" fmla="*/ 22 w 31"/>
                <a:gd name="T47" fmla="*/ 14 h 33"/>
                <a:gd name="T48" fmla="*/ 9 w 31"/>
                <a:gd name="T49" fmla="*/ 14 h 33"/>
                <a:gd name="T50" fmla="*/ 11 w 31"/>
                <a:gd name="T5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" y="28"/>
                  </a:moveTo>
                  <a:cubicBezTo>
                    <a:pt x="6" y="32"/>
                    <a:pt x="10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1074"/>
            <p:cNvSpPr>
              <a:spLocks/>
            </p:cNvSpPr>
            <p:nvPr/>
          </p:nvSpPr>
          <p:spPr bwMode="auto">
            <a:xfrm>
              <a:off x="8461375" y="5670550"/>
              <a:ext cx="9525" cy="11113"/>
            </a:xfrm>
            <a:custGeom>
              <a:avLst/>
              <a:gdLst>
                <a:gd name="T0" fmla="*/ 8 w 27"/>
                <a:gd name="T1" fmla="*/ 18 h 32"/>
                <a:gd name="T2" fmla="*/ 11 w 27"/>
                <a:gd name="T3" fmla="*/ 19 h 32"/>
                <a:gd name="T4" fmla="*/ 13 w 27"/>
                <a:gd name="T5" fmla="*/ 23 h 32"/>
                <a:gd name="T6" fmla="*/ 18 w 27"/>
                <a:gd name="T7" fmla="*/ 32 h 32"/>
                <a:gd name="T8" fmla="*/ 27 w 27"/>
                <a:gd name="T9" fmla="*/ 32 h 32"/>
                <a:gd name="T10" fmla="*/ 22 w 27"/>
                <a:gd name="T11" fmla="*/ 23 h 32"/>
                <a:gd name="T12" fmla="*/ 22 w 27"/>
                <a:gd name="T13" fmla="*/ 22 h 32"/>
                <a:gd name="T14" fmla="*/ 15 w 27"/>
                <a:gd name="T15" fmla="*/ 15 h 32"/>
                <a:gd name="T16" fmla="*/ 19 w 27"/>
                <a:gd name="T17" fmla="*/ 10 h 32"/>
                <a:gd name="T18" fmla="*/ 20 w 27"/>
                <a:gd name="T19" fmla="*/ 8 h 32"/>
                <a:gd name="T20" fmla="*/ 21 w 27"/>
                <a:gd name="T21" fmla="*/ 6 h 32"/>
                <a:gd name="T22" fmla="*/ 26 w 27"/>
                <a:gd name="T23" fmla="*/ 6 h 32"/>
                <a:gd name="T24" fmla="*/ 26 w 27"/>
                <a:gd name="T25" fmla="*/ 0 h 32"/>
                <a:gd name="T26" fmla="*/ 22 w 27"/>
                <a:gd name="T27" fmla="*/ 0 h 32"/>
                <a:gd name="T28" fmla="*/ 17 w 27"/>
                <a:gd name="T29" fmla="*/ 1 h 32"/>
                <a:gd name="T30" fmla="*/ 13 w 27"/>
                <a:gd name="T31" fmla="*/ 7 h 32"/>
                <a:gd name="T32" fmla="*/ 11 w 27"/>
                <a:gd name="T33" fmla="*/ 12 h 32"/>
                <a:gd name="T34" fmla="*/ 8 w 27"/>
                <a:gd name="T35" fmla="*/ 13 h 32"/>
                <a:gd name="T36" fmla="*/ 8 w 27"/>
                <a:gd name="T37" fmla="*/ 0 h 32"/>
                <a:gd name="T38" fmla="*/ 0 w 27"/>
                <a:gd name="T39" fmla="*/ 0 h 32"/>
                <a:gd name="T40" fmla="*/ 0 w 27"/>
                <a:gd name="T41" fmla="*/ 32 h 32"/>
                <a:gd name="T42" fmla="*/ 8 w 27"/>
                <a:gd name="T43" fmla="*/ 32 h 32"/>
                <a:gd name="T44" fmla="*/ 8 w 27"/>
                <a:gd name="T4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8" y="18"/>
                  </a:move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5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6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2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1075"/>
            <p:cNvSpPr>
              <a:spLocks/>
            </p:cNvSpPr>
            <p:nvPr/>
          </p:nvSpPr>
          <p:spPr bwMode="auto">
            <a:xfrm>
              <a:off x="8470900" y="5670550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076"/>
            <p:cNvSpPr>
              <a:spLocks noEditPoints="1"/>
            </p:cNvSpPr>
            <p:nvPr/>
          </p:nvSpPr>
          <p:spPr bwMode="auto">
            <a:xfrm>
              <a:off x="8482013" y="5668962"/>
              <a:ext cx="12700" cy="12700"/>
            </a:xfrm>
            <a:custGeom>
              <a:avLst/>
              <a:gdLst>
                <a:gd name="T0" fmla="*/ 16 w 33"/>
                <a:gd name="T1" fmla="*/ 0 h 33"/>
                <a:gd name="T2" fmla="*/ 8 w 33"/>
                <a:gd name="T3" fmla="*/ 2 h 33"/>
                <a:gd name="T4" fmla="*/ 2 w 33"/>
                <a:gd name="T5" fmla="*/ 8 h 33"/>
                <a:gd name="T6" fmla="*/ 0 w 33"/>
                <a:gd name="T7" fmla="*/ 16 h 33"/>
                <a:gd name="T8" fmla="*/ 2 w 33"/>
                <a:gd name="T9" fmla="*/ 26 h 33"/>
                <a:gd name="T10" fmla="*/ 8 w 33"/>
                <a:gd name="T11" fmla="*/ 31 h 33"/>
                <a:gd name="T12" fmla="*/ 16 w 33"/>
                <a:gd name="T13" fmla="*/ 33 h 33"/>
                <a:gd name="T14" fmla="*/ 28 w 33"/>
                <a:gd name="T15" fmla="*/ 29 h 33"/>
                <a:gd name="T16" fmla="*/ 33 w 33"/>
                <a:gd name="T17" fmla="*/ 17 h 33"/>
                <a:gd name="T18" fmla="*/ 29 w 33"/>
                <a:gd name="T19" fmla="*/ 5 h 33"/>
                <a:gd name="T20" fmla="*/ 16 w 33"/>
                <a:gd name="T21" fmla="*/ 0 h 33"/>
                <a:gd name="T22" fmla="*/ 22 w 33"/>
                <a:gd name="T23" fmla="*/ 24 h 33"/>
                <a:gd name="T24" fmla="*/ 22 w 33"/>
                <a:gd name="T25" fmla="*/ 24 h 33"/>
                <a:gd name="T26" fmla="*/ 16 w 33"/>
                <a:gd name="T27" fmla="*/ 27 h 33"/>
                <a:gd name="T28" fmla="*/ 11 w 33"/>
                <a:gd name="T29" fmla="*/ 24 h 33"/>
                <a:gd name="T30" fmla="*/ 8 w 33"/>
                <a:gd name="T31" fmla="*/ 17 h 33"/>
                <a:gd name="T32" fmla="*/ 11 w 33"/>
                <a:gd name="T33" fmla="*/ 10 h 33"/>
                <a:gd name="T34" fmla="*/ 16 w 33"/>
                <a:gd name="T35" fmla="*/ 7 h 33"/>
                <a:gd name="T36" fmla="*/ 22 w 33"/>
                <a:gd name="T37" fmla="*/ 10 h 33"/>
                <a:gd name="T38" fmla="*/ 24 w 33"/>
                <a:gd name="T39" fmla="*/ 17 h 33"/>
                <a:gd name="T40" fmla="*/ 22 w 33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13" y="0"/>
                    <a:pt x="10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20"/>
                    <a:pt x="0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1" y="33"/>
                    <a:pt x="25" y="32"/>
                    <a:pt x="28" y="29"/>
                  </a:cubicBezTo>
                  <a:cubicBezTo>
                    <a:pt x="32" y="26"/>
                    <a:pt x="33" y="22"/>
                    <a:pt x="33" y="17"/>
                  </a:cubicBezTo>
                  <a:cubicBezTo>
                    <a:pt x="33" y="12"/>
                    <a:pt x="32" y="8"/>
                    <a:pt x="29" y="5"/>
                  </a:cubicBezTo>
                  <a:cubicBezTo>
                    <a:pt x="25" y="2"/>
                    <a:pt x="21" y="0"/>
                    <a:pt x="16" y="0"/>
                  </a:cubicBezTo>
                  <a:close/>
                  <a:moveTo>
                    <a:pt x="22" y="24"/>
                  </a:moveTo>
                  <a:lnTo>
                    <a:pt x="22" y="24"/>
                  </a:lnTo>
                  <a:cubicBezTo>
                    <a:pt x="21" y="26"/>
                    <a:pt x="19" y="27"/>
                    <a:pt x="16" y="27"/>
                  </a:cubicBezTo>
                  <a:cubicBezTo>
                    <a:pt x="14" y="27"/>
                    <a:pt x="12" y="26"/>
                    <a:pt x="11" y="24"/>
                  </a:cubicBezTo>
                  <a:cubicBezTo>
                    <a:pt x="9" y="22"/>
                    <a:pt x="8" y="20"/>
                    <a:pt x="8" y="17"/>
                  </a:cubicBezTo>
                  <a:cubicBezTo>
                    <a:pt x="8" y="14"/>
                    <a:pt x="9" y="11"/>
                    <a:pt x="11" y="10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4" y="14"/>
                    <a:pt x="24" y="17"/>
                  </a:cubicBezTo>
                  <a:cubicBezTo>
                    <a:pt x="24" y="20"/>
                    <a:pt x="24" y="22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1077"/>
            <p:cNvSpPr>
              <a:spLocks noEditPoints="1"/>
            </p:cNvSpPr>
            <p:nvPr/>
          </p:nvSpPr>
          <p:spPr bwMode="auto">
            <a:xfrm>
              <a:off x="8496300" y="5670550"/>
              <a:ext cx="11113" cy="11113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5 h 32"/>
                <a:gd name="T26" fmla="*/ 9 w 32"/>
                <a:gd name="T27" fmla="*/ 5 h 32"/>
                <a:gd name="T28" fmla="*/ 14 w 32"/>
                <a:gd name="T29" fmla="*/ 5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5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6" y="5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1078"/>
            <p:cNvSpPr>
              <a:spLocks/>
            </p:cNvSpPr>
            <p:nvPr/>
          </p:nvSpPr>
          <p:spPr bwMode="auto">
            <a:xfrm>
              <a:off x="8510588" y="5670550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1079"/>
            <p:cNvSpPr>
              <a:spLocks noEditPoints="1"/>
            </p:cNvSpPr>
            <p:nvPr/>
          </p:nvSpPr>
          <p:spPr bwMode="auto">
            <a:xfrm>
              <a:off x="8523288" y="5668962"/>
              <a:ext cx="11113" cy="12700"/>
            </a:xfrm>
            <a:custGeom>
              <a:avLst/>
              <a:gdLst>
                <a:gd name="T0" fmla="*/ 30 w 31"/>
                <a:gd name="T1" fmla="*/ 11 h 33"/>
                <a:gd name="T2" fmla="*/ 27 w 31"/>
                <a:gd name="T3" fmla="*/ 5 h 33"/>
                <a:gd name="T4" fmla="*/ 22 w 31"/>
                <a:gd name="T5" fmla="*/ 2 h 33"/>
                <a:gd name="T6" fmla="*/ 15 w 31"/>
                <a:gd name="T7" fmla="*/ 0 h 33"/>
                <a:gd name="T8" fmla="*/ 5 w 31"/>
                <a:gd name="T9" fmla="*/ 5 h 33"/>
                <a:gd name="T10" fmla="*/ 0 w 31"/>
                <a:gd name="T11" fmla="*/ 17 h 33"/>
                <a:gd name="T12" fmla="*/ 4 w 31"/>
                <a:gd name="T13" fmla="*/ 28 h 33"/>
                <a:gd name="T14" fmla="*/ 16 w 31"/>
                <a:gd name="T15" fmla="*/ 33 h 33"/>
                <a:gd name="T16" fmla="*/ 21 w 31"/>
                <a:gd name="T17" fmla="*/ 33 h 33"/>
                <a:gd name="T18" fmla="*/ 25 w 31"/>
                <a:gd name="T19" fmla="*/ 31 h 33"/>
                <a:gd name="T20" fmla="*/ 28 w 31"/>
                <a:gd name="T21" fmla="*/ 28 h 33"/>
                <a:gd name="T22" fmla="*/ 30 w 31"/>
                <a:gd name="T23" fmla="*/ 24 h 33"/>
                <a:gd name="T24" fmla="*/ 22 w 31"/>
                <a:gd name="T25" fmla="*/ 23 h 33"/>
                <a:gd name="T26" fmla="*/ 20 w 31"/>
                <a:gd name="T27" fmla="*/ 26 h 33"/>
                <a:gd name="T28" fmla="*/ 16 w 31"/>
                <a:gd name="T29" fmla="*/ 27 h 33"/>
                <a:gd name="T30" fmla="*/ 11 w 31"/>
                <a:gd name="T31" fmla="*/ 25 h 33"/>
                <a:gd name="T32" fmla="*/ 9 w 31"/>
                <a:gd name="T33" fmla="*/ 19 h 33"/>
                <a:gd name="T34" fmla="*/ 31 w 31"/>
                <a:gd name="T35" fmla="*/ 19 h 33"/>
                <a:gd name="T36" fmla="*/ 30 w 31"/>
                <a:gd name="T37" fmla="*/ 11 h 33"/>
                <a:gd name="T38" fmla="*/ 9 w 31"/>
                <a:gd name="T39" fmla="*/ 14 h 33"/>
                <a:gd name="T40" fmla="*/ 9 w 31"/>
                <a:gd name="T41" fmla="*/ 14 h 33"/>
                <a:gd name="T42" fmla="*/ 11 w 31"/>
                <a:gd name="T43" fmla="*/ 9 h 33"/>
                <a:gd name="T44" fmla="*/ 16 w 31"/>
                <a:gd name="T45" fmla="*/ 7 h 33"/>
                <a:gd name="T46" fmla="*/ 20 w 31"/>
                <a:gd name="T47" fmla="*/ 9 h 33"/>
                <a:gd name="T48" fmla="*/ 22 w 31"/>
                <a:gd name="T49" fmla="*/ 14 h 33"/>
                <a:gd name="T50" fmla="*/ 9 w 31"/>
                <a:gd name="T51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0" y="11"/>
                  </a:move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4" y="28"/>
                  </a:cubicBezTo>
                  <a:cubicBezTo>
                    <a:pt x="6" y="32"/>
                    <a:pt x="11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1080"/>
            <p:cNvSpPr>
              <a:spLocks/>
            </p:cNvSpPr>
            <p:nvPr/>
          </p:nvSpPr>
          <p:spPr bwMode="auto">
            <a:xfrm>
              <a:off x="8537575" y="5670550"/>
              <a:ext cx="7938" cy="11113"/>
            </a:xfrm>
            <a:custGeom>
              <a:avLst/>
              <a:gdLst>
                <a:gd name="T0" fmla="*/ 8 w 22"/>
                <a:gd name="T1" fmla="*/ 32 h 32"/>
                <a:gd name="T2" fmla="*/ 8 w 22"/>
                <a:gd name="T3" fmla="*/ 7 h 32"/>
                <a:gd name="T4" fmla="*/ 22 w 22"/>
                <a:gd name="T5" fmla="*/ 7 h 32"/>
                <a:gd name="T6" fmla="*/ 22 w 22"/>
                <a:gd name="T7" fmla="*/ 0 h 32"/>
                <a:gd name="T8" fmla="*/ 0 w 22"/>
                <a:gd name="T9" fmla="*/ 0 h 32"/>
                <a:gd name="T10" fmla="*/ 0 w 22"/>
                <a:gd name="T11" fmla="*/ 32 h 32"/>
                <a:gd name="T12" fmla="*/ 8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8" y="32"/>
                  </a:move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1081"/>
            <p:cNvSpPr>
              <a:spLocks noEditPoints="1"/>
            </p:cNvSpPr>
            <p:nvPr/>
          </p:nvSpPr>
          <p:spPr bwMode="auto">
            <a:xfrm>
              <a:off x="8545513" y="5668962"/>
              <a:ext cx="11113" cy="12700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13 w 31"/>
                <a:gd name="T53" fmla="*/ 28 h 33"/>
                <a:gd name="T54" fmla="*/ 13 w 31"/>
                <a:gd name="T55" fmla="*/ 28 h 33"/>
                <a:gd name="T56" fmla="*/ 10 w 31"/>
                <a:gd name="T57" fmla="*/ 26 h 33"/>
                <a:gd name="T58" fmla="*/ 9 w 31"/>
                <a:gd name="T59" fmla="*/ 23 h 33"/>
                <a:gd name="T60" fmla="*/ 10 w 31"/>
                <a:gd name="T61" fmla="*/ 20 h 33"/>
                <a:gd name="T62" fmla="*/ 15 w 31"/>
                <a:gd name="T63" fmla="*/ 19 h 33"/>
                <a:gd name="T64" fmla="*/ 20 w 31"/>
                <a:gd name="T65" fmla="*/ 18 h 33"/>
                <a:gd name="T66" fmla="*/ 20 w 31"/>
                <a:gd name="T67" fmla="*/ 19 h 33"/>
                <a:gd name="T68" fmla="*/ 20 w 31"/>
                <a:gd name="T69" fmla="*/ 23 h 33"/>
                <a:gd name="T70" fmla="*/ 18 w 31"/>
                <a:gd name="T71" fmla="*/ 26 h 33"/>
                <a:gd name="T72" fmla="*/ 13 w 31"/>
                <a:gd name="T73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6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13" y="28"/>
                  </a:moveTo>
                  <a:lnTo>
                    <a:pt x="13" y="28"/>
                  </a:ln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1082"/>
            <p:cNvSpPr>
              <a:spLocks/>
            </p:cNvSpPr>
            <p:nvPr/>
          </p:nvSpPr>
          <p:spPr bwMode="auto">
            <a:xfrm>
              <a:off x="8558213" y="5670550"/>
              <a:ext cx="9525" cy="11113"/>
            </a:xfrm>
            <a:custGeom>
              <a:avLst/>
              <a:gdLst>
                <a:gd name="T0" fmla="*/ 20 w 30"/>
                <a:gd name="T1" fmla="*/ 32 h 32"/>
                <a:gd name="T2" fmla="*/ 20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20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32"/>
                  </a:moveTo>
                  <a:lnTo>
                    <a:pt x="20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1083"/>
            <p:cNvSpPr>
              <a:spLocks/>
            </p:cNvSpPr>
            <p:nvPr/>
          </p:nvSpPr>
          <p:spPr bwMode="auto">
            <a:xfrm>
              <a:off x="8570913" y="5670550"/>
              <a:ext cx="9525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2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2 w 30"/>
                <a:gd name="T17" fmla="*/ 12 h 32"/>
                <a:gd name="T18" fmla="*/ 22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1084"/>
            <p:cNvSpPr>
              <a:spLocks noEditPoints="1"/>
            </p:cNvSpPr>
            <p:nvPr/>
          </p:nvSpPr>
          <p:spPr bwMode="auto">
            <a:xfrm>
              <a:off x="8583613" y="5670550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3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5 h 32"/>
                <a:gd name="T28" fmla="*/ 9 w 32"/>
                <a:gd name="T29" fmla="*/ 5 h 32"/>
                <a:gd name="T30" fmla="*/ 14 w 32"/>
                <a:gd name="T31" fmla="*/ 5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5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1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7" y="5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1085"/>
            <p:cNvSpPr>
              <a:spLocks noEditPoints="1"/>
            </p:cNvSpPr>
            <p:nvPr/>
          </p:nvSpPr>
          <p:spPr bwMode="auto">
            <a:xfrm>
              <a:off x="8610600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9 w 34"/>
                <a:gd name="T23" fmla="*/ 13 h 33"/>
                <a:gd name="T24" fmla="*/ 9 w 34"/>
                <a:gd name="T25" fmla="*/ 13 h 33"/>
                <a:gd name="T26" fmla="*/ 11 w 34"/>
                <a:gd name="T27" fmla="*/ 10 h 33"/>
                <a:gd name="T28" fmla="*/ 17 w 34"/>
                <a:gd name="T29" fmla="*/ 7 h 33"/>
                <a:gd name="T30" fmla="*/ 20 w 34"/>
                <a:gd name="T31" fmla="*/ 8 h 33"/>
                <a:gd name="T32" fmla="*/ 22 w 34"/>
                <a:gd name="T33" fmla="*/ 10 h 33"/>
                <a:gd name="T34" fmla="*/ 24 w 34"/>
                <a:gd name="T35" fmla="*/ 13 h 33"/>
                <a:gd name="T36" fmla="*/ 25 w 34"/>
                <a:gd name="T37" fmla="*/ 17 h 33"/>
                <a:gd name="T38" fmla="*/ 24 w 34"/>
                <a:gd name="T39" fmla="*/ 21 h 33"/>
                <a:gd name="T40" fmla="*/ 22 w 34"/>
                <a:gd name="T41" fmla="*/ 24 h 33"/>
                <a:gd name="T42" fmla="*/ 20 w 34"/>
                <a:gd name="T43" fmla="*/ 26 h 33"/>
                <a:gd name="T44" fmla="*/ 17 w 34"/>
                <a:gd name="T45" fmla="*/ 27 h 33"/>
                <a:gd name="T46" fmla="*/ 11 w 34"/>
                <a:gd name="T47" fmla="*/ 24 h 33"/>
                <a:gd name="T48" fmla="*/ 9 w 34"/>
                <a:gd name="T49" fmla="*/ 21 h 33"/>
                <a:gd name="T50" fmla="*/ 9 w 34"/>
                <a:gd name="T51" fmla="*/ 17 h 33"/>
                <a:gd name="T52" fmla="*/ 9 w 34"/>
                <a:gd name="T53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10" y="12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8"/>
                    <a:pt x="22" y="9"/>
                    <a:pt x="22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2" y="25"/>
                    <a:pt x="21" y="26"/>
                    <a:pt x="20" y="26"/>
                  </a:cubicBezTo>
                  <a:cubicBezTo>
                    <a:pt x="19" y="26"/>
                    <a:pt x="18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10" y="22"/>
                    <a:pt x="9" y="21"/>
                  </a:cubicBezTo>
                  <a:cubicBezTo>
                    <a:pt x="9" y="20"/>
                    <a:pt x="9" y="18"/>
                    <a:pt x="9" y="17"/>
                  </a:cubicBezTo>
                  <a:cubicBezTo>
                    <a:pt x="9" y="15"/>
                    <a:pt x="9" y="14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1086"/>
            <p:cNvSpPr>
              <a:spLocks/>
            </p:cNvSpPr>
            <p:nvPr/>
          </p:nvSpPr>
          <p:spPr bwMode="auto">
            <a:xfrm>
              <a:off x="8624888" y="5670550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1087"/>
            <p:cNvSpPr>
              <a:spLocks/>
            </p:cNvSpPr>
            <p:nvPr/>
          </p:nvSpPr>
          <p:spPr bwMode="auto">
            <a:xfrm>
              <a:off x="8562975" y="5726112"/>
              <a:ext cx="142875" cy="98425"/>
            </a:xfrm>
            <a:custGeom>
              <a:avLst/>
              <a:gdLst>
                <a:gd name="T0" fmla="*/ 30 w 398"/>
                <a:gd name="T1" fmla="*/ 97 h 274"/>
                <a:gd name="T2" fmla="*/ 28 w 398"/>
                <a:gd name="T3" fmla="*/ 100 h 274"/>
                <a:gd name="T4" fmla="*/ 35 w 398"/>
                <a:gd name="T5" fmla="*/ 101 h 274"/>
                <a:gd name="T6" fmla="*/ 40 w 398"/>
                <a:gd name="T7" fmla="*/ 104 h 274"/>
                <a:gd name="T8" fmla="*/ 18 w 398"/>
                <a:gd name="T9" fmla="*/ 119 h 274"/>
                <a:gd name="T10" fmla="*/ 49 w 398"/>
                <a:gd name="T11" fmla="*/ 110 h 274"/>
                <a:gd name="T12" fmla="*/ 12 w 398"/>
                <a:gd name="T13" fmla="*/ 133 h 274"/>
                <a:gd name="T14" fmla="*/ 57 w 398"/>
                <a:gd name="T15" fmla="*/ 116 h 274"/>
                <a:gd name="T16" fmla="*/ 8 w 398"/>
                <a:gd name="T17" fmla="*/ 145 h 274"/>
                <a:gd name="T18" fmla="*/ 58 w 398"/>
                <a:gd name="T19" fmla="*/ 117 h 274"/>
                <a:gd name="T20" fmla="*/ 6 w 398"/>
                <a:gd name="T21" fmla="*/ 152 h 274"/>
                <a:gd name="T22" fmla="*/ 69 w 398"/>
                <a:gd name="T23" fmla="*/ 124 h 274"/>
                <a:gd name="T24" fmla="*/ 3 w 398"/>
                <a:gd name="T25" fmla="*/ 164 h 274"/>
                <a:gd name="T26" fmla="*/ 77 w 398"/>
                <a:gd name="T27" fmla="*/ 130 h 274"/>
                <a:gd name="T28" fmla="*/ 0 w 398"/>
                <a:gd name="T29" fmla="*/ 186 h 274"/>
                <a:gd name="T30" fmla="*/ 94 w 398"/>
                <a:gd name="T31" fmla="*/ 142 h 274"/>
                <a:gd name="T32" fmla="*/ 100 w 398"/>
                <a:gd name="T33" fmla="*/ 145 h 274"/>
                <a:gd name="T34" fmla="*/ 0 w 398"/>
                <a:gd name="T35" fmla="*/ 200 h 274"/>
                <a:gd name="T36" fmla="*/ 102 w 398"/>
                <a:gd name="T37" fmla="*/ 147 h 274"/>
                <a:gd name="T38" fmla="*/ 117 w 398"/>
                <a:gd name="T39" fmla="*/ 157 h 274"/>
                <a:gd name="T40" fmla="*/ 1 w 398"/>
                <a:gd name="T41" fmla="*/ 220 h 274"/>
                <a:gd name="T42" fmla="*/ 126 w 398"/>
                <a:gd name="T43" fmla="*/ 164 h 274"/>
                <a:gd name="T44" fmla="*/ 1 w 398"/>
                <a:gd name="T45" fmla="*/ 226 h 274"/>
                <a:gd name="T46" fmla="*/ 128 w 398"/>
                <a:gd name="T47" fmla="*/ 165 h 274"/>
                <a:gd name="T48" fmla="*/ 134 w 398"/>
                <a:gd name="T49" fmla="*/ 169 h 274"/>
                <a:gd name="T50" fmla="*/ 4 w 398"/>
                <a:gd name="T51" fmla="*/ 239 h 274"/>
                <a:gd name="T52" fmla="*/ 146 w 398"/>
                <a:gd name="T53" fmla="*/ 177 h 274"/>
                <a:gd name="T54" fmla="*/ 5 w 398"/>
                <a:gd name="T55" fmla="*/ 245 h 274"/>
                <a:gd name="T56" fmla="*/ 146 w 398"/>
                <a:gd name="T57" fmla="*/ 177 h 274"/>
                <a:gd name="T58" fmla="*/ 13 w 398"/>
                <a:gd name="T59" fmla="*/ 271 h 274"/>
                <a:gd name="T60" fmla="*/ 171 w 398"/>
                <a:gd name="T61" fmla="*/ 195 h 274"/>
                <a:gd name="T62" fmla="*/ 188 w 398"/>
                <a:gd name="T63" fmla="*/ 206 h 274"/>
                <a:gd name="T64" fmla="*/ 241 w 398"/>
                <a:gd name="T65" fmla="*/ 2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274">
                  <a:moveTo>
                    <a:pt x="241" y="28"/>
                  </a:moveTo>
                  <a:cubicBezTo>
                    <a:pt x="160" y="0"/>
                    <a:pt x="74" y="31"/>
                    <a:pt x="30" y="97"/>
                  </a:cubicBezTo>
                  <a:lnTo>
                    <a:pt x="32" y="98"/>
                  </a:lnTo>
                  <a:lnTo>
                    <a:pt x="28" y="100"/>
                  </a:lnTo>
                  <a:cubicBezTo>
                    <a:pt x="27" y="102"/>
                    <a:pt x="26" y="104"/>
                    <a:pt x="25" y="105"/>
                  </a:cubicBezTo>
                  <a:lnTo>
                    <a:pt x="35" y="101"/>
                  </a:lnTo>
                  <a:lnTo>
                    <a:pt x="42" y="105"/>
                  </a:lnTo>
                  <a:lnTo>
                    <a:pt x="40" y="104"/>
                  </a:lnTo>
                  <a:lnTo>
                    <a:pt x="20" y="115"/>
                  </a:lnTo>
                  <a:cubicBezTo>
                    <a:pt x="19" y="116"/>
                    <a:pt x="18" y="118"/>
                    <a:pt x="18" y="119"/>
                  </a:cubicBezTo>
                  <a:lnTo>
                    <a:pt x="43" y="106"/>
                  </a:lnTo>
                  <a:lnTo>
                    <a:pt x="49" y="110"/>
                  </a:lnTo>
                  <a:lnTo>
                    <a:pt x="14" y="128"/>
                  </a:lnTo>
                  <a:cubicBezTo>
                    <a:pt x="13" y="129"/>
                    <a:pt x="12" y="131"/>
                    <a:pt x="12" y="133"/>
                  </a:cubicBezTo>
                  <a:lnTo>
                    <a:pt x="52" y="112"/>
                  </a:lnTo>
                  <a:lnTo>
                    <a:pt x="57" y="116"/>
                  </a:lnTo>
                  <a:lnTo>
                    <a:pt x="9" y="141"/>
                  </a:lnTo>
                  <a:cubicBezTo>
                    <a:pt x="9" y="142"/>
                    <a:pt x="8" y="143"/>
                    <a:pt x="8" y="145"/>
                  </a:cubicBezTo>
                  <a:lnTo>
                    <a:pt x="60" y="118"/>
                  </a:lnTo>
                  <a:lnTo>
                    <a:pt x="58" y="117"/>
                  </a:lnTo>
                  <a:lnTo>
                    <a:pt x="66" y="122"/>
                  </a:lnTo>
                  <a:lnTo>
                    <a:pt x="6" y="152"/>
                  </a:lnTo>
                  <a:cubicBezTo>
                    <a:pt x="5" y="154"/>
                    <a:pt x="5" y="155"/>
                    <a:pt x="4" y="157"/>
                  </a:cubicBezTo>
                  <a:lnTo>
                    <a:pt x="69" y="124"/>
                  </a:lnTo>
                  <a:lnTo>
                    <a:pt x="74" y="128"/>
                  </a:lnTo>
                  <a:lnTo>
                    <a:pt x="3" y="164"/>
                  </a:lnTo>
                  <a:cubicBezTo>
                    <a:pt x="3" y="165"/>
                    <a:pt x="2" y="167"/>
                    <a:pt x="2" y="168"/>
                  </a:cubicBezTo>
                  <a:lnTo>
                    <a:pt x="77" y="130"/>
                  </a:lnTo>
                  <a:lnTo>
                    <a:pt x="91" y="140"/>
                  </a:lnTo>
                  <a:lnTo>
                    <a:pt x="0" y="186"/>
                  </a:lnTo>
                  <a:cubicBezTo>
                    <a:pt x="0" y="187"/>
                    <a:pt x="0" y="188"/>
                    <a:pt x="0" y="190"/>
                  </a:cubicBezTo>
                  <a:lnTo>
                    <a:pt x="94" y="142"/>
                  </a:lnTo>
                  <a:lnTo>
                    <a:pt x="92" y="140"/>
                  </a:lnTo>
                  <a:lnTo>
                    <a:pt x="100" y="145"/>
                  </a:lnTo>
                  <a:lnTo>
                    <a:pt x="0" y="196"/>
                  </a:lnTo>
                  <a:cubicBezTo>
                    <a:pt x="0" y="198"/>
                    <a:pt x="0" y="199"/>
                    <a:pt x="0" y="200"/>
                  </a:cubicBezTo>
                  <a:lnTo>
                    <a:pt x="103" y="148"/>
                  </a:lnTo>
                  <a:lnTo>
                    <a:pt x="102" y="147"/>
                  </a:lnTo>
                  <a:lnTo>
                    <a:pt x="119" y="158"/>
                  </a:lnTo>
                  <a:lnTo>
                    <a:pt x="117" y="157"/>
                  </a:lnTo>
                  <a:lnTo>
                    <a:pt x="0" y="216"/>
                  </a:lnTo>
                  <a:cubicBezTo>
                    <a:pt x="0" y="217"/>
                    <a:pt x="0" y="219"/>
                    <a:pt x="1" y="220"/>
                  </a:cubicBezTo>
                  <a:lnTo>
                    <a:pt x="120" y="159"/>
                  </a:lnTo>
                  <a:lnTo>
                    <a:pt x="126" y="164"/>
                  </a:lnTo>
                  <a:lnTo>
                    <a:pt x="125" y="163"/>
                  </a:lnTo>
                  <a:lnTo>
                    <a:pt x="1" y="226"/>
                  </a:lnTo>
                  <a:cubicBezTo>
                    <a:pt x="2" y="227"/>
                    <a:pt x="2" y="228"/>
                    <a:pt x="2" y="229"/>
                  </a:cubicBezTo>
                  <a:lnTo>
                    <a:pt x="128" y="165"/>
                  </a:lnTo>
                  <a:lnTo>
                    <a:pt x="135" y="170"/>
                  </a:lnTo>
                  <a:lnTo>
                    <a:pt x="134" y="169"/>
                  </a:lnTo>
                  <a:lnTo>
                    <a:pt x="3" y="235"/>
                  </a:lnTo>
                  <a:cubicBezTo>
                    <a:pt x="3" y="236"/>
                    <a:pt x="3" y="238"/>
                    <a:pt x="4" y="239"/>
                  </a:cubicBezTo>
                  <a:lnTo>
                    <a:pt x="137" y="171"/>
                  </a:lnTo>
                  <a:lnTo>
                    <a:pt x="146" y="177"/>
                  </a:lnTo>
                  <a:lnTo>
                    <a:pt x="142" y="175"/>
                  </a:lnTo>
                  <a:lnTo>
                    <a:pt x="5" y="245"/>
                  </a:lnTo>
                  <a:cubicBezTo>
                    <a:pt x="5" y="246"/>
                    <a:pt x="6" y="247"/>
                    <a:pt x="6" y="248"/>
                  </a:cubicBezTo>
                  <a:lnTo>
                    <a:pt x="146" y="177"/>
                  </a:lnTo>
                  <a:lnTo>
                    <a:pt x="168" y="192"/>
                  </a:lnTo>
                  <a:lnTo>
                    <a:pt x="13" y="271"/>
                  </a:lnTo>
                  <a:cubicBezTo>
                    <a:pt x="14" y="272"/>
                    <a:pt x="14" y="273"/>
                    <a:pt x="15" y="274"/>
                  </a:cubicBezTo>
                  <a:lnTo>
                    <a:pt x="171" y="195"/>
                  </a:lnTo>
                  <a:lnTo>
                    <a:pt x="168" y="193"/>
                  </a:lnTo>
                  <a:lnTo>
                    <a:pt x="188" y="206"/>
                  </a:lnTo>
                  <a:lnTo>
                    <a:pt x="369" y="266"/>
                  </a:lnTo>
                  <a:cubicBezTo>
                    <a:pt x="398" y="167"/>
                    <a:pt x="341" y="61"/>
                    <a:pt x="241" y="2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Freeform 1088"/>
            <p:cNvSpPr>
              <a:spLocks/>
            </p:cNvSpPr>
            <p:nvPr/>
          </p:nvSpPr>
          <p:spPr bwMode="auto">
            <a:xfrm>
              <a:off x="8602663" y="5800725"/>
              <a:ext cx="20638" cy="57150"/>
            </a:xfrm>
            <a:custGeom>
              <a:avLst/>
              <a:gdLst>
                <a:gd name="T0" fmla="*/ 52 w 56"/>
                <a:gd name="T1" fmla="*/ 1 h 161"/>
                <a:gd name="T2" fmla="*/ 0 w 56"/>
                <a:gd name="T3" fmla="*/ 160 h 161"/>
                <a:gd name="T4" fmla="*/ 3 w 56"/>
                <a:gd name="T5" fmla="*/ 161 h 161"/>
                <a:gd name="T6" fmla="*/ 56 w 56"/>
                <a:gd name="T7" fmla="*/ 0 h 161"/>
                <a:gd name="T8" fmla="*/ 52 w 56"/>
                <a:gd name="T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61">
                  <a:moveTo>
                    <a:pt x="52" y="1"/>
                  </a:moveTo>
                  <a:lnTo>
                    <a:pt x="0" y="160"/>
                  </a:lnTo>
                  <a:cubicBezTo>
                    <a:pt x="1" y="160"/>
                    <a:pt x="2" y="161"/>
                    <a:pt x="3" y="161"/>
                  </a:cubicBezTo>
                  <a:lnTo>
                    <a:pt x="56" y="0"/>
                  </a:lnTo>
                  <a:lnTo>
                    <a:pt x="52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6" name="Freeform 1089"/>
            <p:cNvSpPr>
              <a:spLocks/>
            </p:cNvSpPr>
            <p:nvPr/>
          </p:nvSpPr>
          <p:spPr bwMode="auto">
            <a:xfrm>
              <a:off x="8599488" y="5800725"/>
              <a:ext cx="19050" cy="55563"/>
            </a:xfrm>
            <a:custGeom>
              <a:avLst/>
              <a:gdLst>
                <a:gd name="T0" fmla="*/ 50 w 54"/>
                <a:gd name="T1" fmla="*/ 1 h 155"/>
                <a:gd name="T2" fmla="*/ 0 w 54"/>
                <a:gd name="T3" fmla="*/ 154 h 155"/>
                <a:gd name="T4" fmla="*/ 3 w 54"/>
                <a:gd name="T5" fmla="*/ 155 h 155"/>
                <a:gd name="T6" fmla="*/ 54 w 54"/>
                <a:gd name="T7" fmla="*/ 0 h 155"/>
                <a:gd name="T8" fmla="*/ 50 w 54"/>
                <a:gd name="T9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5">
                  <a:moveTo>
                    <a:pt x="50" y="1"/>
                  </a:moveTo>
                  <a:lnTo>
                    <a:pt x="0" y="154"/>
                  </a:lnTo>
                  <a:cubicBezTo>
                    <a:pt x="1" y="154"/>
                    <a:pt x="2" y="155"/>
                    <a:pt x="3" y="155"/>
                  </a:cubicBezTo>
                  <a:lnTo>
                    <a:pt x="54" y="0"/>
                  </a:lnTo>
                  <a:lnTo>
                    <a:pt x="50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Freeform 1090"/>
            <p:cNvSpPr>
              <a:spLocks/>
            </p:cNvSpPr>
            <p:nvPr/>
          </p:nvSpPr>
          <p:spPr bwMode="auto">
            <a:xfrm>
              <a:off x="8612188" y="5797550"/>
              <a:ext cx="20638" cy="63500"/>
            </a:xfrm>
            <a:custGeom>
              <a:avLst/>
              <a:gdLst>
                <a:gd name="T0" fmla="*/ 60 w 60"/>
                <a:gd name="T1" fmla="*/ 0 h 176"/>
                <a:gd name="T2" fmla="*/ 57 w 60"/>
                <a:gd name="T3" fmla="*/ 0 h 176"/>
                <a:gd name="T4" fmla="*/ 0 w 60"/>
                <a:gd name="T5" fmla="*/ 175 h 176"/>
                <a:gd name="T6" fmla="*/ 3 w 60"/>
                <a:gd name="T7" fmla="*/ 176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57" y="0"/>
                  </a:lnTo>
                  <a:lnTo>
                    <a:pt x="0" y="175"/>
                  </a:lnTo>
                  <a:cubicBezTo>
                    <a:pt x="1" y="175"/>
                    <a:pt x="2" y="176"/>
                    <a:pt x="3" y="176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8" name="Freeform 1091"/>
            <p:cNvSpPr>
              <a:spLocks/>
            </p:cNvSpPr>
            <p:nvPr/>
          </p:nvSpPr>
          <p:spPr bwMode="auto">
            <a:xfrm>
              <a:off x="8615363" y="5799137"/>
              <a:ext cx="20638" cy="63500"/>
            </a:xfrm>
            <a:custGeom>
              <a:avLst/>
              <a:gdLst>
                <a:gd name="T0" fmla="*/ 57 w 60"/>
                <a:gd name="T1" fmla="*/ 0 h 174"/>
                <a:gd name="T2" fmla="*/ 0 w 60"/>
                <a:gd name="T3" fmla="*/ 174 h 174"/>
                <a:gd name="T4" fmla="*/ 4 w 60"/>
                <a:gd name="T5" fmla="*/ 174 h 174"/>
                <a:gd name="T6" fmla="*/ 60 w 60"/>
                <a:gd name="T7" fmla="*/ 3 h 174"/>
                <a:gd name="T8" fmla="*/ 57 w 60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4">
                  <a:moveTo>
                    <a:pt x="57" y="0"/>
                  </a:moveTo>
                  <a:lnTo>
                    <a:pt x="0" y="174"/>
                  </a:lnTo>
                  <a:cubicBezTo>
                    <a:pt x="1" y="174"/>
                    <a:pt x="2" y="174"/>
                    <a:pt x="4" y="174"/>
                  </a:cubicBezTo>
                  <a:lnTo>
                    <a:pt x="60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9" name="Freeform 1092"/>
            <p:cNvSpPr>
              <a:spLocks/>
            </p:cNvSpPr>
            <p:nvPr/>
          </p:nvSpPr>
          <p:spPr bwMode="auto">
            <a:xfrm>
              <a:off x="8609013" y="5799137"/>
              <a:ext cx="20638" cy="61913"/>
            </a:xfrm>
            <a:custGeom>
              <a:avLst/>
              <a:gdLst>
                <a:gd name="T0" fmla="*/ 56 w 59"/>
                <a:gd name="T1" fmla="*/ 1 h 172"/>
                <a:gd name="T2" fmla="*/ 0 w 59"/>
                <a:gd name="T3" fmla="*/ 171 h 172"/>
                <a:gd name="T4" fmla="*/ 3 w 59"/>
                <a:gd name="T5" fmla="*/ 172 h 172"/>
                <a:gd name="T6" fmla="*/ 59 w 59"/>
                <a:gd name="T7" fmla="*/ 0 h 172"/>
                <a:gd name="T8" fmla="*/ 56 w 59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72">
                  <a:moveTo>
                    <a:pt x="56" y="1"/>
                  </a:moveTo>
                  <a:lnTo>
                    <a:pt x="0" y="171"/>
                  </a:lnTo>
                  <a:cubicBezTo>
                    <a:pt x="1" y="171"/>
                    <a:pt x="2" y="172"/>
                    <a:pt x="3" y="172"/>
                  </a:cubicBezTo>
                  <a:lnTo>
                    <a:pt x="59" y="0"/>
                  </a:lnTo>
                  <a:lnTo>
                    <a:pt x="56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0" name="Freeform 1093"/>
            <p:cNvSpPr>
              <a:spLocks/>
            </p:cNvSpPr>
            <p:nvPr/>
          </p:nvSpPr>
          <p:spPr bwMode="auto">
            <a:xfrm>
              <a:off x="8585200" y="5803900"/>
              <a:ext cx="15875" cy="42863"/>
            </a:xfrm>
            <a:custGeom>
              <a:avLst/>
              <a:gdLst>
                <a:gd name="T0" fmla="*/ 38 w 42"/>
                <a:gd name="T1" fmla="*/ 1 h 119"/>
                <a:gd name="T2" fmla="*/ 0 w 42"/>
                <a:gd name="T3" fmla="*/ 117 h 119"/>
                <a:gd name="T4" fmla="*/ 3 w 42"/>
                <a:gd name="T5" fmla="*/ 119 h 119"/>
                <a:gd name="T6" fmla="*/ 42 w 42"/>
                <a:gd name="T7" fmla="*/ 0 h 119"/>
                <a:gd name="T8" fmla="*/ 38 w 42"/>
                <a:gd name="T9" fmla="*/ 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9">
                  <a:moveTo>
                    <a:pt x="38" y="1"/>
                  </a:moveTo>
                  <a:lnTo>
                    <a:pt x="0" y="117"/>
                  </a:lnTo>
                  <a:cubicBezTo>
                    <a:pt x="1" y="118"/>
                    <a:pt x="2" y="119"/>
                    <a:pt x="3" y="119"/>
                  </a:cubicBezTo>
                  <a:lnTo>
                    <a:pt x="42" y="0"/>
                  </a:lnTo>
                  <a:lnTo>
                    <a:pt x="38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1" name="Freeform 1094"/>
            <p:cNvSpPr>
              <a:spLocks/>
            </p:cNvSpPr>
            <p:nvPr/>
          </p:nvSpPr>
          <p:spPr bwMode="auto">
            <a:xfrm>
              <a:off x="8578850" y="5805487"/>
              <a:ext cx="11113" cy="33338"/>
            </a:xfrm>
            <a:custGeom>
              <a:avLst/>
              <a:gdLst>
                <a:gd name="T0" fmla="*/ 29 w 32"/>
                <a:gd name="T1" fmla="*/ 1 h 91"/>
                <a:gd name="T2" fmla="*/ 0 w 32"/>
                <a:gd name="T3" fmla="*/ 88 h 91"/>
                <a:gd name="T4" fmla="*/ 3 w 32"/>
                <a:gd name="T5" fmla="*/ 91 h 91"/>
                <a:gd name="T6" fmla="*/ 32 w 32"/>
                <a:gd name="T7" fmla="*/ 0 h 91"/>
                <a:gd name="T8" fmla="*/ 29 w 32"/>
                <a:gd name="T9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29" y="1"/>
                  </a:moveTo>
                  <a:lnTo>
                    <a:pt x="0" y="88"/>
                  </a:lnTo>
                  <a:cubicBezTo>
                    <a:pt x="1" y="89"/>
                    <a:pt x="2" y="90"/>
                    <a:pt x="3" y="91"/>
                  </a:cubicBezTo>
                  <a:lnTo>
                    <a:pt x="32" y="0"/>
                  </a:ln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2" name="Freeform 1095"/>
            <p:cNvSpPr>
              <a:spLocks/>
            </p:cNvSpPr>
            <p:nvPr/>
          </p:nvSpPr>
          <p:spPr bwMode="auto">
            <a:xfrm>
              <a:off x="8369300" y="5826125"/>
              <a:ext cx="152400" cy="23813"/>
            </a:xfrm>
            <a:custGeom>
              <a:avLst/>
              <a:gdLst>
                <a:gd name="T0" fmla="*/ 399 w 426"/>
                <a:gd name="T1" fmla="*/ 65 h 65"/>
                <a:gd name="T2" fmla="*/ 426 w 426"/>
                <a:gd name="T3" fmla="*/ 33 h 65"/>
                <a:gd name="T4" fmla="*/ 399 w 426"/>
                <a:gd name="T5" fmla="*/ 0 h 65"/>
                <a:gd name="T6" fmla="*/ 376 w 426"/>
                <a:gd name="T7" fmla="*/ 0 h 65"/>
                <a:gd name="T8" fmla="*/ 403 w 426"/>
                <a:gd name="T9" fmla="*/ 33 h 65"/>
                <a:gd name="T10" fmla="*/ 0 w 426"/>
                <a:gd name="T11" fmla="*/ 33 h 65"/>
                <a:gd name="T12" fmla="*/ 0 w 426"/>
                <a:gd name="T13" fmla="*/ 49 h 65"/>
                <a:gd name="T14" fmla="*/ 390 w 426"/>
                <a:gd name="T15" fmla="*/ 49 h 65"/>
                <a:gd name="T16" fmla="*/ 376 w 426"/>
                <a:gd name="T17" fmla="*/ 65 h 65"/>
                <a:gd name="T18" fmla="*/ 399 w 426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" h="65">
                  <a:moveTo>
                    <a:pt x="399" y="65"/>
                  </a:moveTo>
                  <a:lnTo>
                    <a:pt x="426" y="33"/>
                  </a:lnTo>
                  <a:lnTo>
                    <a:pt x="399" y="0"/>
                  </a:lnTo>
                  <a:lnTo>
                    <a:pt x="376" y="0"/>
                  </a:lnTo>
                  <a:lnTo>
                    <a:pt x="403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390" y="49"/>
                  </a:lnTo>
                  <a:lnTo>
                    <a:pt x="376" y="65"/>
                  </a:lnTo>
                  <a:lnTo>
                    <a:pt x="399" y="65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3" name="Rectangle 1096"/>
            <p:cNvSpPr>
              <a:spLocks noChangeArrowheads="1"/>
            </p:cNvSpPr>
            <p:nvPr/>
          </p:nvSpPr>
          <p:spPr bwMode="auto">
            <a:xfrm>
              <a:off x="8466138" y="5768975"/>
              <a:ext cx="33338" cy="63500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4" name="Rectangle 1097"/>
            <p:cNvSpPr>
              <a:spLocks noChangeArrowheads="1"/>
            </p:cNvSpPr>
            <p:nvPr/>
          </p:nvSpPr>
          <p:spPr bwMode="auto">
            <a:xfrm>
              <a:off x="8423275" y="5748337"/>
              <a:ext cx="33338" cy="84138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5" name="Rectangle 1098"/>
            <p:cNvSpPr>
              <a:spLocks noChangeArrowheads="1"/>
            </p:cNvSpPr>
            <p:nvPr/>
          </p:nvSpPr>
          <p:spPr bwMode="auto">
            <a:xfrm>
              <a:off x="8378825" y="5727700"/>
              <a:ext cx="33338" cy="104775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6" name="Freeform 1099"/>
            <p:cNvSpPr>
              <a:spLocks noEditPoints="1"/>
            </p:cNvSpPr>
            <p:nvPr/>
          </p:nvSpPr>
          <p:spPr bwMode="auto">
            <a:xfrm>
              <a:off x="8369300" y="5894387"/>
              <a:ext cx="130175" cy="30163"/>
            </a:xfrm>
            <a:custGeom>
              <a:avLst/>
              <a:gdLst>
                <a:gd name="T0" fmla="*/ 361 w 361"/>
                <a:gd name="T1" fmla="*/ 49 h 86"/>
                <a:gd name="T2" fmla="*/ 310 w 361"/>
                <a:gd name="T3" fmla="*/ 0 h 86"/>
                <a:gd name="T4" fmla="*/ 50 w 361"/>
                <a:gd name="T5" fmla="*/ 0 h 86"/>
                <a:gd name="T6" fmla="*/ 0 w 361"/>
                <a:gd name="T7" fmla="*/ 49 h 86"/>
                <a:gd name="T8" fmla="*/ 0 w 361"/>
                <a:gd name="T9" fmla="*/ 86 h 86"/>
                <a:gd name="T10" fmla="*/ 361 w 361"/>
                <a:gd name="T11" fmla="*/ 86 h 86"/>
                <a:gd name="T12" fmla="*/ 361 w 361"/>
                <a:gd name="T13" fmla="*/ 49 h 86"/>
                <a:gd name="T14" fmla="*/ 112 w 361"/>
                <a:gd name="T15" fmla="*/ 72 h 86"/>
                <a:gd name="T16" fmla="*/ 112 w 361"/>
                <a:gd name="T17" fmla="*/ 72 h 86"/>
                <a:gd name="T18" fmla="*/ 102 w 361"/>
                <a:gd name="T19" fmla="*/ 70 h 86"/>
                <a:gd name="T20" fmla="*/ 90 w 361"/>
                <a:gd name="T21" fmla="*/ 61 h 86"/>
                <a:gd name="T22" fmla="*/ 86 w 361"/>
                <a:gd name="T23" fmla="*/ 46 h 86"/>
                <a:gd name="T24" fmla="*/ 90 w 361"/>
                <a:gd name="T25" fmla="*/ 32 h 86"/>
                <a:gd name="T26" fmla="*/ 102 w 361"/>
                <a:gd name="T27" fmla="*/ 23 h 86"/>
                <a:gd name="T28" fmla="*/ 112 w 361"/>
                <a:gd name="T29" fmla="*/ 21 h 86"/>
                <a:gd name="T30" fmla="*/ 139 w 361"/>
                <a:gd name="T31" fmla="*/ 46 h 86"/>
                <a:gd name="T32" fmla="*/ 112 w 361"/>
                <a:gd name="T33" fmla="*/ 72 h 86"/>
                <a:gd name="T34" fmla="*/ 252 w 361"/>
                <a:gd name="T35" fmla="*/ 70 h 86"/>
                <a:gd name="T36" fmla="*/ 252 w 361"/>
                <a:gd name="T37" fmla="*/ 70 h 86"/>
                <a:gd name="T38" fmla="*/ 242 w 361"/>
                <a:gd name="T39" fmla="*/ 72 h 86"/>
                <a:gd name="T40" fmla="*/ 232 w 361"/>
                <a:gd name="T41" fmla="*/ 70 h 86"/>
                <a:gd name="T42" fmla="*/ 215 w 361"/>
                <a:gd name="T43" fmla="*/ 46 h 86"/>
                <a:gd name="T44" fmla="*/ 232 w 361"/>
                <a:gd name="T45" fmla="*/ 23 h 86"/>
                <a:gd name="T46" fmla="*/ 242 w 361"/>
                <a:gd name="T47" fmla="*/ 21 h 86"/>
                <a:gd name="T48" fmla="*/ 252 w 361"/>
                <a:gd name="T49" fmla="*/ 23 h 86"/>
                <a:gd name="T50" fmla="*/ 269 w 361"/>
                <a:gd name="T51" fmla="*/ 46 h 86"/>
                <a:gd name="T52" fmla="*/ 252 w 361"/>
                <a:gd name="T53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1" h="86">
                  <a:moveTo>
                    <a:pt x="361" y="49"/>
                  </a:moveTo>
                  <a:cubicBezTo>
                    <a:pt x="361" y="22"/>
                    <a:pt x="338" y="0"/>
                    <a:pt x="310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49"/>
                  </a:cubicBezTo>
                  <a:lnTo>
                    <a:pt x="0" y="86"/>
                  </a:lnTo>
                  <a:lnTo>
                    <a:pt x="361" y="86"/>
                  </a:lnTo>
                  <a:lnTo>
                    <a:pt x="361" y="49"/>
                  </a:lnTo>
                  <a:close/>
                  <a:moveTo>
                    <a:pt x="112" y="72"/>
                  </a:moveTo>
                  <a:lnTo>
                    <a:pt x="112" y="72"/>
                  </a:lnTo>
                  <a:cubicBezTo>
                    <a:pt x="109" y="72"/>
                    <a:pt x="105" y="71"/>
                    <a:pt x="102" y="70"/>
                  </a:cubicBezTo>
                  <a:cubicBezTo>
                    <a:pt x="97" y="68"/>
                    <a:pt x="93" y="65"/>
                    <a:pt x="90" y="61"/>
                  </a:cubicBezTo>
                  <a:cubicBezTo>
                    <a:pt x="87" y="57"/>
                    <a:pt x="86" y="52"/>
                    <a:pt x="86" y="46"/>
                  </a:cubicBezTo>
                  <a:cubicBezTo>
                    <a:pt x="86" y="41"/>
                    <a:pt x="87" y="36"/>
                    <a:pt x="90" y="32"/>
                  </a:cubicBezTo>
                  <a:cubicBezTo>
                    <a:pt x="93" y="28"/>
                    <a:pt x="97" y="25"/>
                    <a:pt x="102" y="23"/>
                  </a:cubicBezTo>
                  <a:cubicBezTo>
                    <a:pt x="105" y="22"/>
                    <a:pt x="109" y="21"/>
                    <a:pt x="112" y="21"/>
                  </a:cubicBezTo>
                  <a:cubicBezTo>
                    <a:pt x="127" y="21"/>
                    <a:pt x="139" y="32"/>
                    <a:pt x="139" y="46"/>
                  </a:cubicBezTo>
                  <a:cubicBezTo>
                    <a:pt x="139" y="61"/>
                    <a:pt x="127" y="72"/>
                    <a:pt x="112" y="72"/>
                  </a:cubicBezTo>
                  <a:close/>
                  <a:moveTo>
                    <a:pt x="252" y="70"/>
                  </a:moveTo>
                  <a:lnTo>
                    <a:pt x="252" y="70"/>
                  </a:lnTo>
                  <a:cubicBezTo>
                    <a:pt x="249" y="71"/>
                    <a:pt x="246" y="72"/>
                    <a:pt x="242" y="72"/>
                  </a:cubicBezTo>
                  <a:cubicBezTo>
                    <a:pt x="238" y="72"/>
                    <a:pt x="235" y="71"/>
                    <a:pt x="232" y="70"/>
                  </a:cubicBezTo>
                  <a:cubicBezTo>
                    <a:pt x="222" y="66"/>
                    <a:pt x="215" y="57"/>
                    <a:pt x="215" y="46"/>
                  </a:cubicBezTo>
                  <a:cubicBezTo>
                    <a:pt x="215" y="36"/>
                    <a:pt x="222" y="27"/>
                    <a:pt x="232" y="23"/>
                  </a:cubicBezTo>
                  <a:cubicBezTo>
                    <a:pt x="235" y="22"/>
                    <a:pt x="238" y="21"/>
                    <a:pt x="242" y="21"/>
                  </a:cubicBezTo>
                  <a:cubicBezTo>
                    <a:pt x="246" y="21"/>
                    <a:pt x="249" y="22"/>
                    <a:pt x="252" y="23"/>
                  </a:cubicBezTo>
                  <a:cubicBezTo>
                    <a:pt x="262" y="27"/>
                    <a:pt x="269" y="36"/>
                    <a:pt x="269" y="46"/>
                  </a:cubicBezTo>
                  <a:cubicBezTo>
                    <a:pt x="269" y="57"/>
                    <a:pt x="262" y="66"/>
                    <a:pt x="252" y="70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7" name="Freeform 1100"/>
            <p:cNvSpPr>
              <a:spLocks noEditPoints="1"/>
            </p:cNvSpPr>
            <p:nvPr/>
          </p:nvSpPr>
          <p:spPr bwMode="auto">
            <a:xfrm>
              <a:off x="8369300" y="5932487"/>
              <a:ext cx="130175" cy="87313"/>
            </a:xfrm>
            <a:custGeom>
              <a:avLst/>
              <a:gdLst>
                <a:gd name="T0" fmla="*/ 50 w 361"/>
                <a:gd name="T1" fmla="*/ 242 h 242"/>
                <a:gd name="T2" fmla="*/ 361 w 361"/>
                <a:gd name="T3" fmla="*/ 193 h 242"/>
                <a:gd name="T4" fmla="*/ 0 w 361"/>
                <a:gd name="T5" fmla="*/ 0 h 242"/>
                <a:gd name="T6" fmla="*/ 174 w 361"/>
                <a:gd name="T7" fmla="*/ 178 h 242"/>
                <a:gd name="T8" fmla="*/ 174 w 361"/>
                <a:gd name="T9" fmla="*/ 178 h 242"/>
                <a:gd name="T10" fmla="*/ 188 w 361"/>
                <a:gd name="T11" fmla="*/ 155 h 242"/>
                <a:gd name="T12" fmla="*/ 247 w 361"/>
                <a:gd name="T13" fmla="*/ 102 h 242"/>
                <a:gd name="T14" fmla="*/ 253 w 361"/>
                <a:gd name="T15" fmla="*/ 78 h 242"/>
                <a:gd name="T16" fmla="*/ 243 w 361"/>
                <a:gd name="T17" fmla="*/ 69 h 242"/>
                <a:gd name="T18" fmla="*/ 225 w 361"/>
                <a:gd name="T19" fmla="*/ 69 h 242"/>
                <a:gd name="T20" fmla="*/ 215 w 361"/>
                <a:gd name="T21" fmla="*/ 80 h 242"/>
                <a:gd name="T22" fmla="*/ 212 w 361"/>
                <a:gd name="T23" fmla="*/ 93 h 242"/>
                <a:gd name="T24" fmla="*/ 203 w 361"/>
                <a:gd name="T25" fmla="*/ 98 h 242"/>
                <a:gd name="T26" fmla="*/ 180 w 361"/>
                <a:gd name="T27" fmla="*/ 95 h 242"/>
                <a:gd name="T28" fmla="*/ 175 w 361"/>
                <a:gd name="T29" fmla="*/ 86 h 242"/>
                <a:gd name="T30" fmla="*/ 186 w 361"/>
                <a:gd name="T31" fmla="*/ 56 h 242"/>
                <a:gd name="T32" fmla="*/ 235 w 361"/>
                <a:gd name="T33" fmla="*/ 35 h 242"/>
                <a:gd name="T34" fmla="*/ 258 w 361"/>
                <a:gd name="T35" fmla="*/ 38 h 242"/>
                <a:gd name="T36" fmla="*/ 276 w 361"/>
                <a:gd name="T37" fmla="*/ 49 h 242"/>
                <a:gd name="T38" fmla="*/ 288 w 361"/>
                <a:gd name="T39" fmla="*/ 106 h 242"/>
                <a:gd name="T40" fmla="*/ 273 w 361"/>
                <a:gd name="T41" fmla="*/ 127 h 242"/>
                <a:gd name="T42" fmla="*/ 243 w 361"/>
                <a:gd name="T43" fmla="*/ 154 h 242"/>
                <a:gd name="T44" fmla="*/ 227 w 361"/>
                <a:gd name="T45" fmla="*/ 167 h 242"/>
                <a:gd name="T46" fmla="*/ 290 w 361"/>
                <a:gd name="T47" fmla="*/ 170 h 242"/>
                <a:gd name="T48" fmla="*/ 292 w 361"/>
                <a:gd name="T49" fmla="*/ 194 h 242"/>
                <a:gd name="T50" fmla="*/ 283 w 361"/>
                <a:gd name="T51" fmla="*/ 203 h 242"/>
                <a:gd name="T52" fmla="*/ 171 w 361"/>
                <a:gd name="T53" fmla="*/ 194 h 242"/>
                <a:gd name="T54" fmla="*/ 174 w 361"/>
                <a:gd name="T55" fmla="*/ 178 h 242"/>
                <a:gd name="T56" fmla="*/ 68 w 361"/>
                <a:gd name="T57" fmla="*/ 81 h 242"/>
                <a:gd name="T58" fmla="*/ 99 w 361"/>
                <a:gd name="T59" fmla="*/ 57 h 242"/>
                <a:gd name="T60" fmla="*/ 122 w 361"/>
                <a:gd name="T61" fmla="*/ 35 h 242"/>
                <a:gd name="T62" fmla="*/ 141 w 361"/>
                <a:gd name="T63" fmla="*/ 38 h 242"/>
                <a:gd name="T64" fmla="*/ 144 w 361"/>
                <a:gd name="T65" fmla="*/ 194 h 242"/>
                <a:gd name="T66" fmla="*/ 134 w 361"/>
                <a:gd name="T67" fmla="*/ 203 h 242"/>
                <a:gd name="T68" fmla="*/ 109 w 361"/>
                <a:gd name="T69" fmla="*/ 200 h 242"/>
                <a:gd name="T70" fmla="*/ 106 w 361"/>
                <a:gd name="T71" fmla="*/ 95 h 242"/>
                <a:gd name="T72" fmla="*/ 91 w 361"/>
                <a:gd name="T73" fmla="*/ 103 h 242"/>
                <a:gd name="T74" fmla="*/ 72 w 361"/>
                <a:gd name="T75" fmla="*/ 106 h 242"/>
                <a:gd name="T76" fmla="*/ 68 w 361"/>
                <a:gd name="T77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242">
                  <a:moveTo>
                    <a:pt x="0" y="193"/>
                  </a:moveTo>
                  <a:cubicBezTo>
                    <a:pt x="0" y="220"/>
                    <a:pt x="22" y="242"/>
                    <a:pt x="50" y="242"/>
                  </a:cubicBezTo>
                  <a:lnTo>
                    <a:pt x="310" y="242"/>
                  </a:lnTo>
                  <a:cubicBezTo>
                    <a:pt x="338" y="242"/>
                    <a:pt x="361" y="220"/>
                    <a:pt x="361" y="193"/>
                  </a:cubicBezTo>
                  <a:lnTo>
                    <a:pt x="361" y="0"/>
                  </a:lnTo>
                  <a:lnTo>
                    <a:pt x="0" y="0"/>
                  </a:lnTo>
                  <a:lnTo>
                    <a:pt x="0" y="193"/>
                  </a:lnTo>
                  <a:close/>
                  <a:moveTo>
                    <a:pt x="174" y="178"/>
                  </a:moveTo>
                  <a:lnTo>
                    <a:pt x="174" y="178"/>
                  </a:lnTo>
                  <a:cubicBezTo>
                    <a:pt x="174" y="178"/>
                    <a:pt x="174" y="178"/>
                    <a:pt x="174" y="178"/>
                  </a:cubicBezTo>
                  <a:lnTo>
                    <a:pt x="174" y="178"/>
                  </a:lnTo>
                  <a:cubicBezTo>
                    <a:pt x="177" y="170"/>
                    <a:pt x="182" y="162"/>
                    <a:pt x="188" y="155"/>
                  </a:cubicBezTo>
                  <a:cubicBezTo>
                    <a:pt x="195" y="148"/>
                    <a:pt x="203" y="140"/>
                    <a:pt x="214" y="132"/>
                  </a:cubicBezTo>
                  <a:cubicBezTo>
                    <a:pt x="231" y="119"/>
                    <a:pt x="242" y="108"/>
                    <a:pt x="247" y="102"/>
                  </a:cubicBezTo>
                  <a:cubicBezTo>
                    <a:pt x="252" y="95"/>
                    <a:pt x="254" y="89"/>
                    <a:pt x="254" y="85"/>
                  </a:cubicBezTo>
                  <a:cubicBezTo>
                    <a:pt x="254" y="82"/>
                    <a:pt x="254" y="80"/>
                    <a:pt x="253" y="78"/>
                  </a:cubicBezTo>
                  <a:cubicBezTo>
                    <a:pt x="252" y="76"/>
                    <a:pt x="251" y="75"/>
                    <a:pt x="249" y="73"/>
                  </a:cubicBezTo>
                  <a:cubicBezTo>
                    <a:pt x="247" y="71"/>
                    <a:pt x="245" y="70"/>
                    <a:pt x="243" y="69"/>
                  </a:cubicBezTo>
                  <a:cubicBezTo>
                    <a:pt x="240" y="68"/>
                    <a:pt x="238" y="68"/>
                    <a:pt x="234" y="68"/>
                  </a:cubicBezTo>
                  <a:cubicBezTo>
                    <a:pt x="230" y="68"/>
                    <a:pt x="228" y="68"/>
                    <a:pt x="225" y="69"/>
                  </a:cubicBezTo>
                  <a:cubicBezTo>
                    <a:pt x="223" y="70"/>
                    <a:pt x="221" y="72"/>
                    <a:pt x="219" y="73"/>
                  </a:cubicBezTo>
                  <a:cubicBezTo>
                    <a:pt x="217" y="75"/>
                    <a:pt x="216" y="77"/>
                    <a:pt x="215" y="80"/>
                  </a:cubicBezTo>
                  <a:cubicBezTo>
                    <a:pt x="214" y="82"/>
                    <a:pt x="213" y="85"/>
                    <a:pt x="213" y="89"/>
                  </a:cubicBezTo>
                  <a:cubicBezTo>
                    <a:pt x="213" y="90"/>
                    <a:pt x="213" y="91"/>
                    <a:pt x="212" y="93"/>
                  </a:cubicBezTo>
                  <a:cubicBezTo>
                    <a:pt x="212" y="94"/>
                    <a:pt x="211" y="95"/>
                    <a:pt x="210" y="96"/>
                  </a:cubicBezTo>
                  <a:cubicBezTo>
                    <a:pt x="208" y="97"/>
                    <a:pt x="205" y="98"/>
                    <a:pt x="203" y="98"/>
                  </a:cubicBezTo>
                  <a:lnTo>
                    <a:pt x="183" y="96"/>
                  </a:lnTo>
                  <a:cubicBezTo>
                    <a:pt x="182" y="96"/>
                    <a:pt x="181" y="95"/>
                    <a:pt x="180" y="95"/>
                  </a:cubicBezTo>
                  <a:cubicBezTo>
                    <a:pt x="178" y="94"/>
                    <a:pt x="176" y="92"/>
                    <a:pt x="175" y="90"/>
                  </a:cubicBezTo>
                  <a:cubicBezTo>
                    <a:pt x="175" y="89"/>
                    <a:pt x="175" y="87"/>
                    <a:pt x="175" y="86"/>
                  </a:cubicBezTo>
                  <a:cubicBezTo>
                    <a:pt x="176" y="78"/>
                    <a:pt x="178" y="71"/>
                    <a:pt x="181" y="65"/>
                  </a:cubicBezTo>
                  <a:cubicBezTo>
                    <a:pt x="182" y="62"/>
                    <a:pt x="184" y="59"/>
                    <a:pt x="186" y="56"/>
                  </a:cubicBezTo>
                  <a:cubicBezTo>
                    <a:pt x="188" y="53"/>
                    <a:pt x="191" y="50"/>
                    <a:pt x="193" y="48"/>
                  </a:cubicBezTo>
                  <a:cubicBezTo>
                    <a:pt x="204" y="39"/>
                    <a:pt x="218" y="35"/>
                    <a:pt x="235" y="35"/>
                  </a:cubicBezTo>
                  <a:cubicBezTo>
                    <a:pt x="239" y="35"/>
                    <a:pt x="243" y="35"/>
                    <a:pt x="247" y="36"/>
                  </a:cubicBezTo>
                  <a:cubicBezTo>
                    <a:pt x="250" y="36"/>
                    <a:pt x="254" y="37"/>
                    <a:pt x="258" y="38"/>
                  </a:cubicBezTo>
                  <a:cubicBezTo>
                    <a:pt x="261" y="40"/>
                    <a:pt x="264" y="41"/>
                    <a:pt x="268" y="43"/>
                  </a:cubicBezTo>
                  <a:cubicBezTo>
                    <a:pt x="271" y="45"/>
                    <a:pt x="274" y="47"/>
                    <a:pt x="276" y="49"/>
                  </a:cubicBezTo>
                  <a:cubicBezTo>
                    <a:pt x="287" y="59"/>
                    <a:pt x="292" y="71"/>
                    <a:pt x="292" y="85"/>
                  </a:cubicBezTo>
                  <a:cubicBezTo>
                    <a:pt x="292" y="92"/>
                    <a:pt x="291" y="100"/>
                    <a:pt x="288" y="106"/>
                  </a:cubicBezTo>
                  <a:cubicBezTo>
                    <a:pt x="286" y="110"/>
                    <a:pt x="284" y="113"/>
                    <a:pt x="282" y="117"/>
                  </a:cubicBezTo>
                  <a:cubicBezTo>
                    <a:pt x="279" y="120"/>
                    <a:pt x="277" y="124"/>
                    <a:pt x="273" y="127"/>
                  </a:cubicBezTo>
                  <a:cubicBezTo>
                    <a:pt x="272" y="129"/>
                    <a:pt x="270" y="131"/>
                    <a:pt x="268" y="133"/>
                  </a:cubicBezTo>
                  <a:cubicBezTo>
                    <a:pt x="262" y="139"/>
                    <a:pt x="253" y="146"/>
                    <a:pt x="243" y="154"/>
                  </a:cubicBezTo>
                  <a:cubicBezTo>
                    <a:pt x="237" y="159"/>
                    <a:pt x="233" y="163"/>
                    <a:pt x="229" y="166"/>
                  </a:cubicBezTo>
                  <a:cubicBezTo>
                    <a:pt x="229" y="166"/>
                    <a:pt x="228" y="167"/>
                    <a:pt x="227" y="167"/>
                  </a:cubicBezTo>
                  <a:lnTo>
                    <a:pt x="283" y="167"/>
                  </a:lnTo>
                  <a:cubicBezTo>
                    <a:pt x="285" y="167"/>
                    <a:pt x="288" y="168"/>
                    <a:pt x="290" y="170"/>
                  </a:cubicBezTo>
                  <a:cubicBezTo>
                    <a:pt x="291" y="171"/>
                    <a:pt x="292" y="174"/>
                    <a:pt x="292" y="176"/>
                  </a:cubicBezTo>
                  <a:lnTo>
                    <a:pt x="292" y="194"/>
                  </a:lnTo>
                  <a:cubicBezTo>
                    <a:pt x="292" y="196"/>
                    <a:pt x="291" y="198"/>
                    <a:pt x="290" y="200"/>
                  </a:cubicBezTo>
                  <a:cubicBezTo>
                    <a:pt x="288" y="202"/>
                    <a:pt x="285" y="203"/>
                    <a:pt x="283" y="203"/>
                  </a:cubicBezTo>
                  <a:lnTo>
                    <a:pt x="181" y="203"/>
                  </a:lnTo>
                  <a:cubicBezTo>
                    <a:pt x="176" y="203"/>
                    <a:pt x="172" y="199"/>
                    <a:pt x="171" y="194"/>
                  </a:cubicBezTo>
                  <a:cubicBezTo>
                    <a:pt x="171" y="194"/>
                    <a:pt x="171" y="193"/>
                    <a:pt x="171" y="193"/>
                  </a:cubicBezTo>
                  <a:cubicBezTo>
                    <a:pt x="171" y="188"/>
                    <a:pt x="172" y="183"/>
                    <a:pt x="174" y="178"/>
                  </a:cubicBezTo>
                  <a:close/>
                  <a:moveTo>
                    <a:pt x="68" y="81"/>
                  </a:moveTo>
                  <a:lnTo>
                    <a:pt x="68" y="81"/>
                  </a:lnTo>
                  <a:cubicBezTo>
                    <a:pt x="68" y="78"/>
                    <a:pt x="70" y="75"/>
                    <a:pt x="74" y="73"/>
                  </a:cubicBezTo>
                  <a:cubicBezTo>
                    <a:pt x="83" y="69"/>
                    <a:pt x="92" y="63"/>
                    <a:pt x="99" y="57"/>
                  </a:cubicBezTo>
                  <a:cubicBezTo>
                    <a:pt x="107" y="51"/>
                    <a:pt x="111" y="45"/>
                    <a:pt x="114" y="40"/>
                  </a:cubicBezTo>
                  <a:cubicBezTo>
                    <a:pt x="115" y="37"/>
                    <a:pt x="119" y="35"/>
                    <a:pt x="122" y="35"/>
                  </a:cubicBezTo>
                  <a:lnTo>
                    <a:pt x="134" y="35"/>
                  </a:lnTo>
                  <a:cubicBezTo>
                    <a:pt x="137" y="35"/>
                    <a:pt x="139" y="36"/>
                    <a:pt x="141" y="38"/>
                  </a:cubicBezTo>
                  <a:cubicBezTo>
                    <a:pt x="143" y="39"/>
                    <a:pt x="144" y="41"/>
                    <a:pt x="144" y="44"/>
                  </a:cubicBezTo>
                  <a:lnTo>
                    <a:pt x="144" y="194"/>
                  </a:lnTo>
                  <a:cubicBezTo>
                    <a:pt x="144" y="196"/>
                    <a:pt x="143" y="198"/>
                    <a:pt x="141" y="200"/>
                  </a:cubicBezTo>
                  <a:cubicBezTo>
                    <a:pt x="139" y="202"/>
                    <a:pt x="137" y="203"/>
                    <a:pt x="134" y="203"/>
                  </a:cubicBezTo>
                  <a:lnTo>
                    <a:pt x="115" y="203"/>
                  </a:lnTo>
                  <a:cubicBezTo>
                    <a:pt x="113" y="203"/>
                    <a:pt x="111" y="202"/>
                    <a:pt x="109" y="200"/>
                  </a:cubicBezTo>
                  <a:cubicBezTo>
                    <a:pt x="107" y="198"/>
                    <a:pt x="106" y="196"/>
                    <a:pt x="106" y="194"/>
                  </a:cubicBezTo>
                  <a:lnTo>
                    <a:pt x="106" y="95"/>
                  </a:lnTo>
                  <a:cubicBezTo>
                    <a:pt x="105" y="96"/>
                    <a:pt x="104" y="97"/>
                    <a:pt x="102" y="97"/>
                  </a:cubicBezTo>
                  <a:cubicBezTo>
                    <a:pt x="98" y="99"/>
                    <a:pt x="95" y="101"/>
                    <a:pt x="91" y="103"/>
                  </a:cubicBezTo>
                  <a:cubicBezTo>
                    <a:pt x="87" y="105"/>
                    <a:pt x="84" y="106"/>
                    <a:pt x="81" y="107"/>
                  </a:cubicBezTo>
                  <a:cubicBezTo>
                    <a:pt x="78" y="108"/>
                    <a:pt x="75" y="108"/>
                    <a:pt x="72" y="106"/>
                  </a:cubicBezTo>
                  <a:cubicBezTo>
                    <a:pt x="70" y="105"/>
                    <a:pt x="68" y="102"/>
                    <a:pt x="68" y="99"/>
                  </a:cubicBezTo>
                  <a:lnTo>
                    <a:pt x="68" y="81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8" name="Freeform 1101"/>
            <p:cNvSpPr>
              <a:spLocks/>
            </p:cNvSpPr>
            <p:nvPr/>
          </p:nvSpPr>
          <p:spPr bwMode="auto">
            <a:xfrm>
              <a:off x="8569325" y="5795962"/>
              <a:ext cx="269875" cy="423863"/>
            </a:xfrm>
            <a:custGeom>
              <a:avLst/>
              <a:gdLst>
                <a:gd name="T0" fmla="*/ 708 w 747"/>
                <a:gd name="T1" fmla="*/ 398 h 1173"/>
                <a:gd name="T2" fmla="*/ 683 w 747"/>
                <a:gd name="T3" fmla="*/ 398 h 1173"/>
                <a:gd name="T4" fmla="*/ 643 w 747"/>
                <a:gd name="T5" fmla="*/ 447 h 1173"/>
                <a:gd name="T6" fmla="*/ 643 w 747"/>
                <a:gd name="T7" fmla="*/ 557 h 1173"/>
                <a:gd name="T8" fmla="*/ 595 w 747"/>
                <a:gd name="T9" fmla="*/ 557 h 1173"/>
                <a:gd name="T10" fmla="*/ 595 w 747"/>
                <a:gd name="T11" fmla="*/ 372 h 1173"/>
                <a:gd name="T12" fmla="*/ 549 w 747"/>
                <a:gd name="T13" fmla="*/ 323 h 1173"/>
                <a:gd name="T14" fmla="*/ 519 w 747"/>
                <a:gd name="T15" fmla="*/ 323 h 1173"/>
                <a:gd name="T16" fmla="*/ 474 w 747"/>
                <a:gd name="T17" fmla="*/ 372 h 1173"/>
                <a:gd name="T18" fmla="*/ 474 w 747"/>
                <a:gd name="T19" fmla="*/ 557 h 1173"/>
                <a:gd name="T20" fmla="*/ 444 w 747"/>
                <a:gd name="T21" fmla="*/ 557 h 1173"/>
                <a:gd name="T22" fmla="*/ 444 w 747"/>
                <a:gd name="T23" fmla="*/ 305 h 1173"/>
                <a:gd name="T24" fmla="*/ 392 w 747"/>
                <a:gd name="T25" fmla="*/ 256 h 1173"/>
                <a:gd name="T26" fmla="*/ 358 w 747"/>
                <a:gd name="T27" fmla="*/ 256 h 1173"/>
                <a:gd name="T28" fmla="*/ 306 w 747"/>
                <a:gd name="T29" fmla="*/ 305 h 1173"/>
                <a:gd name="T30" fmla="*/ 306 w 747"/>
                <a:gd name="T31" fmla="*/ 557 h 1173"/>
                <a:gd name="T32" fmla="*/ 273 w 747"/>
                <a:gd name="T33" fmla="*/ 557 h 1173"/>
                <a:gd name="T34" fmla="*/ 273 w 747"/>
                <a:gd name="T35" fmla="*/ 49 h 1173"/>
                <a:gd name="T36" fmla="*/ 217 w 747"/>
                <a:gd name="T37" fmla="*/ 0 h 1173"/>
                <a:gd name="T38" fmla="*/ 182 w 747"/>
                <a:gd name="T39" fmla="*/ 0 h 1173"/>
                <a:gd name="T40" fmla="*/ 126 w 747"/>
                <a:gd name="T41" fmla="*/ 49 h 1173"/>
                <a:gd name="T42" fmla="*/ 126 w 747"/>
                <a:gd name="T43" fmla="*/ 557 h 1173"/>
                <a:gd name="T44" fmla="*/ 73 w 747"/>
                <a:gd name="T45" fmla="*/ 557 h 1173"/>
                <a:gd name="T46" fmla="*/ 23 w 747"/>
                <a:gd name="T47" fmla="*/ 633 h 1173"/>
                <a:gd name="T48" fmla="*/ 17 w 747"/>
                <a:gd name="T49" fmla="*/ 865 h 1173"/>
                <a:gd name="T50" fmla="*/ 74 w 747"/>
                <a:gd name="T51" fmla="*/ 1097 h 1173"/>
                <a:gd name="T52" fmla="*/ 124 w 747"/>
                <a:gd name="T53" fmla="*/ 1173 h 1173"/>
                <a:gd name="T54" fmla="*/ 284 w 747"/>
                <a:gd name="T55" fmla="*/ 1173 h 1173"/>
                <a:gd name="T56" fmla="*/ 295 w 747"/>
                <a:gd name="T57" fmla="*/ 1173 h 1173"/>
                <a:gd name="T58" fmla="*/ 697 w 747"/>
                <a:gd name="T59" fmla="*/ 1173 h 1173"/>
                <a:gd name="T60" fmla="*/ 747 w 747"/>
                <a:gd name="T61" fmla="*/ 1097 h 1173"/>
                <a:gd name="T62" fmla="*/ 747 w 747"/>
                <a:gd name="T63" fmla="*/ 996 h 1173"/>
                <a:gd name="T64" fmla="*/ 747 w 747"/>
                <a:gd name="T65" fmla="*/ 633 h 1173"/>
                <a:gd name="T66" fmla="*/ 747 w 747"/>
                <a:gd name="T67" fmla="*/ 447 h 1173"/>
                <a:gd name="T68" fmla="*/ 708 w 747"/>
                <a:gd name="T69" fmla="*/ 39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7" h="1173">
                  <a:moveTo>
                    <a:pt x="708" y="398"/>
                  </a:moveTo>
                  <a:lnTo>
                    <a:pt x="683" y="398"/>
                  </a:lnTo>
                  <a:cubicBezTo>
                    <a:pt x="661" y="398"/>
                    <a:pt x="643" y="420"/>
                    <a:pt x="643" y="447"/>
                  </a:cubicBezTo>
                  <a:lnTo>
                    <a:pt x="643" y="557"/>
                  </a:lnTo>
                  <a:lnTo>
                    <a:pt x="595" y="557"/>
                  </a:lnTo>
                  <a:lnTo>
                    <a:pt x="595" y="372"/>
                  </a:lnTo>
                  <a:cubicBezTo>
                    <a:pt x="595" y="345"/>
                    <a:pt x="574" y="323"/>
                    <a:pt x="549" y="323"/>
                  </a:cubicBezTo>
                  <a:lnTo>
                    <a:pt x="519" y="323"/>
                  </a:lnTo>
                  <a:cubicBezTo>
                    <a:pt x="494" y="323"/>
                    <a:pt x="474" y="345"/>
                    <a:pt x="474" y="372"/>
                  </a:cubicBezTo>
                  <a:lnTo>
                    <a:pt x="474" y="557"/>
                  </a:lnTo>
                  <a:lnTo>
                    <a:pt x="444" y="557"/>
                  </a:lnTo>
                  <a:lnTo>
                    <a:pt x="444" y="305"/>
                  </a:lnTo>
                  <a:cubicBezTo>
                    <a:pt x="444" y="278"/>
                    <a:pt x="421" y="256"/>
                    <a:pt x="392" y="256"/>
                  </a:cubicBezTo>
                  <a:lnTo>
                    <a:pt x="358" y="256"/>
                  </a:lnTo>
                  <a:cubicBezTo>
                    <a:pt x="329" y="256"/>
                    <a:pt x="306" y="278"/>
                    <a:pt x="306" y="305"/>
                  </a:cubicBezTo>
                  <a:lnTo>
                    <a:pt x="306" y="557"/>
                  </a:lnTo>
                  <a:lnTo>
                    <a:pt x="273" y="557"/>
                  </a:lnTo>
                  <a:lnTo>
                    <a:pt x="273" y="49"/>
                  </a:lnTo>
                  <a:cubicBezTo>
                    <a:pt x="273" y="22"/>
                    <a:pt x="248" y="0"/>
                    <a:pt x="217" y="0"/>
                  </a:cubicBezTo>
                  <a:lnTo>
                    <a:pt x="182" y="0"/>
                  </a:lnTo>
                  <a:cubicBezTo>
                    <a:pt x="151" y="0"/>
                    <a:pt x="126" y="22"/>
                    <a:pt x="126" y="49"/>
                  </a:cubicBezTo>
                  <a:lnTo>
                    <a:pt x="126" y="557"/>
                  </a:lnTo>
                  <a:lnTo>
                    <a:pt x="73" y="557"/>
                  </a:lnTo>
                  <a:cubicBezTo>
                    <a:pt x="45" y="557"/>
                    <a:pt x="23" y="591"/>
                    <a:pt x="23" y="633"/>
                  </a:cubicBezTo>
                  <a:cubicBezTo>
                    <a:pt x="23" y="633"/>
                    <a:pt x="0" y="798"/>
                    <a:pt x="17" y="865"/>
                  </a:cubicBezTo>
                  <a:cubicBezTo>
                    <a:pt x="34" y="932"/>
                    <a:pt x="74" y="1097"/>
                    <a:pt x="74" y="1097"/>
                  </a:cubicBezTo>
                  <a:cubicBezTo>
                    <a:pt x="74" y="1139"/>
                    <a:pt x="97" y="1173"/>
                    <a:pt x="124" y="1173"/>
                  </a:cubicBezTo>
                  <a:lnTo>
                    <a:pt x="284" y="1173"/>
                  </a:lnTo>
                  <a:lnTo>
                    <a:pt x="295" y="1173"/>
                  </a:lnTo>
                  <a:lnTo>
                    <a:pt x="697" y="1173"/>
                  </a:lnTo>
                  <a:cubicBezTo>
                    <a:pt x="725" y="1173"/>
                    <a:pt x="747" y="1139"/>
                    <a:pt x="747" y="1097"/>
                  </a:cubicBezTo>
                  <a:lnTo>
                    <a:pt x="747" y="996"/>
                  </a:lnTo>
                  <a:lnTo>
                    <a:pt x="747" y="633"/>
                  </a:lnTo>
                  <a:lnTo>
                    <a:pt x="747" y="447"/>
                  </a:lnTo>
                  <a:cubicBezTo>
                    <a:pt x="747" y="420"/>
                    <a:pt x="729" y="398"/>
                    <a:pt x="708" y="39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9" name="Freeform 1102"/>
            <p:cNvSpPr>
              <a:spLocks/>
            </p:cNvSpPr>
            <p:nvPr/>
          </p:nvSpPr>
          <p:spPr bwMode="auto">
            <a:xfrm>
              <a:off x="8307388" y="5499100"/>
              <a:ext cx="455613" cy="609600"/>
            </a:xfrm>
            <a:custGeom>
              <a:avLst/>
              <a:gdLst>
                <a:gd name="T0" fmla="*/ 714 w 1267"/>
                <a:gd name="T1" fmla="*/ 1532 h 1693"/>
                <a:gd name="T2" fmla="*/ 99 w 1267"/>
                <a:gd name="T3" fmla="*/ 1531 h 1693"/>
                <a:gd name="T4" fmla="*/ 99 w 1267"/>
                <a:gd name="T5" fmla="*/ 113 h 1693"/>
                <a:gd name="T6" fmla="*/ 1165 w 1267"/>
                <a:gd name="T7" fmla="*/ 113 h 1693"/>
                <a:gd name="T8" fmla="*/ 1165 w 1267"/>
                <a:gd name="T9" fmla="*/ 1054 h 1693"/>
                <a:gd name="T10" fmla="*/ 1207 w 1267"/>
                <a:gd name="T11" fmla="*/ 1118 h 1693"/>
                <a:gd name="T12" fmla="*/ 1267 w 1267"/>
                <a:gd name="T13" fmla="*/ 1122 h 1693"/>
                <a:gd name="T14" fmla="*/ 1267 w 1267"/>
                <a:gd name="T15" fmla="*/ 73 h 1693"/>
                <a:gd name="T16" fmla="*/ 1191 w 1267"/>
                <a:gd name="T17" fmla="*/ 0 h 1693"/>
                <a:gd name="T18" fmla="*/ 76 w 1267"/>
                <a:gd name="T19" fmla="*/ 0 h 1693"/>
                <a:gd name="T20" fmla="*/ 61 w 1267"/>
                <a:gd name="T21" fmla="*/ 1 h 1693"/>
                <a:gd name="T22" fmla="*/ 0 w 1267"/>
                <a:gd name="T23" fmla="*/ 73 h 1693"/>
                <a:gd name="T24" fmla="*/ 0 w 1267"/>
                <a:gd name="T25" fmla="*/ 1619 h 1693"/>
                <a:gd name="T26" fmla="*/ 61 w 1267"/>
                <a:gd name="T27" fmla="*/ 1691 h 1693"/>
                <a:gd name="T28" fmla="*/ 76 w 1267"/>
                <a:gd name="T29" fmla="*/ 1693 h 1693"/>
                <a:gd name="T30" fmla="*/ 717 w 1267"/>
                <a:gd name="T31" fmla="*/ 1692 h 1693"/>
                <a:gd name="T32" fmla="*/ 704 w 1267"/>
                <a:gd name="T33" fmla="*/ 1636 h 1693"/>
                <a:gd name="T34" fmla="*/ 714 w 1267"/>
                <a:gd name="T35" fmla="*/ 1532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7" h="1693">
                  <a:moveTo>
                    <a:pt x="714" y="1532"/>
                  </a:moveTo>
                  <a:lnTo>
                    <a:pt x="99" y="1531"/>
                  </a:lnTo>
                  <a:lnTo>
                    <a:pt x="99" y="113"/>
                  </a:lnTo>
                  <a:lnTo>
                    <a:pt x="1165" y="113"/>
                  </a:lnTo>
                  <a:lnTo>
                    <a:pt x="1165" y="1054"/>
                  </a:lnTo>
                  <a:cubicBezTo>
                    <a:pt x="1186" y="1073"/>
                    <a:pt x="1207" y="1105"/>
                    <a:pt x="1207" y="1118"/>
                  </a:cubicBezTo>
                  <a:cubicBezTo>
                    <a:pt x="1207" y="1133"/>
                    <a:pt x="1218" y="1101"/>
                    <a:pt x="1267" y="1122"/>
                  </a:cubicBezTo>
                  <a:lnTo>
                    <a:pt x="1267" y="73"/>
                  </a:lnTo>
                  <a:cubicBezTo>
                    <a:pt x="1267" y="32"/>
                    <a:pt x="1233" y="0"/>
                    <a:pt x="1191" y="0"/>
                  </a:cubicBezTo>
                  <a:lnTo>
                    <a:pt x="76" y="0"/>
                  </a:lnTo>
                  <a:cubicBezTo>
                    <a:pt x="71" y="0"/>
                    <a:pt x="66" y="0"/>
                    <a:pt x="61" y="1"/>
                  </a:cubicBezTo>
                  <a:cubicBezTo>
                    <a:pt x="26" y="8"/>
                    <a:pt x="0" y="38"/>
                    <a:pt x="0" y="73"/>
                  </a:cubicBezTo>
                  <a:lnTo>
                    <a:pt x="0" y="1619"/>
                  </a:lnTo>
                  <a:cubicBezTo>
                    <a:pt x="0" y="1655"/>
                    <a:pt x="26" y="1684"/>
                    <a:pt x="61" y="1691"/>
                  </a:cubicBezTo>
                  <a:cubicBezTo>
                    <a:pt x="66" y="1692"/>
                    <a:pt x="71" y="1693"/>
                    <a:pt x="76" y="1693"/>
                  </a:cubicBezTo>
                  <a:lnTo>
                    <a:pt x="717" y="1692"/>
                  </a:lnTo>
                  <a:cubicBezTo>
                    <a:pt x="704" y="1651"/>
                    <a:pt x="704" y="1636"/>
                    <a:pt x="704" y="1636"/>
                  </a:cubicBezTo>
                  <a:lnTo>
                    <a:pt x="714" y="153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05" y="823858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" name="Скругленный прямоугольник 162"/>
          <p:cNvSpPr/>
          <p:nvPr/>
        </p:nvSpPr>
        <p:spPr>
          <a:xfrm>
            <a:off x="384682" y="3666336"/>
            <a:ext cx="3185832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Отчетность об утилизации отходов от использования  товаров (отчетность, декларация, расчет)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84681" y="2429735"/>
            <a:ext cx="2431089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Отчет по программе производственного экологического контроля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362676" y="755754"/>
            <a:ext cx="2980105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Отчетность об образовании, использовании, обезвреживании, размещении отходов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875987" y="2237418"/>
            <a:ext cx="2595149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Декларация о плате за НВОС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268483" y="3331020"/>
            <a:ext cx="2233980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2- ТП воздух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384682" y="823858"/>
            <a:ext cx="2233980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2- ТП отходы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169" name="Группа 21"/>
          <p:cNvGrpSpPr/>
          <p:nvPr/>
        </p:nvGrpSpPr>
        <p:grpSpPr>
          <a:xfrm>
            <a:off x="4171939" y="3421201"/>
            <a:ext cx="1819416" cy="1187771"/>
            <a:chOff x="2084388" y="-100013"/>
            <a:chExt cx="612775" cy="504826"/>
          </a:xfrm>
          <a:solidFill>
            <a:srgbClr val="0BC1C5"/>
          </a:solidFill>
        </p:grpSpPr>
        <p:sp>
          <p:nvSpPr>
            <p:cNvPr id="170" name="Freeform 331"/>
            <p:cNvSpPr>
              <a:spLocks/>
            </p:cNvSpPr>
            <p:nvPr/>
          </p:nvSpPr>
          <p:spPr bwMode="auto">
            <a:xfrm>
              <a:off x="2084388" y="90488"/>
              <a:ext cx="147638" cy="314325"/>
            </a:xfrm>
            <a:custGeom>
              <a:avLst/>
              <a:gdLst>
                <a:gd name="T0" fmla="*/ 65 w 407"/>
                <a:gd name="T1" fmla="*/ 0 h 874"/>
                <a:gd name="T2" fmla="*/ 0 w 407"/>
                <a:gd name="T3" fmla="*/ 874 h 874"/>
                <a:gd name="T4" fmla="*/ 407 w 407"/>
                <a:gd name="T5" fmla="*/ 873 h 874"/>
                <a:gd name="T6" fmla="*/ 340 w 407"/>
                <a:gd name="T7" fmla="*/ 0 h 874"/>
                <a:gd name="T8" fmla="*/ 65 w 407"/>
                <a:gd name="T9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874">
                  <a:moveTo>
                    <a:pt x="65" y="0"/>
                  </a:moveTo>
                  <a:lnTo>
                    <a:pt x="0" y="874"/>
                  </a:lnTo>
                  <a:lnTo>
                    <a:pt x="407" y="873"/>
                  </a:lnTo>
                  <a:lnTo>
                    <a:pt x="340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1" name="Freeform 332"/>
            <p:cNvSpPr>
              <a:spLocks/>
            </p:cNvSpPr>
            <p:nvPr/>
          </p:nvSpPr>
          <p:spPr bwMode="auto">
            <a:xfrm>
              <a:off x="2109788" y="41275"/>
              <a:ext cx="96838" cy="36513"/>
            </a:xfrm>
            <a:custGeom>
              <a:avLst/>
              <a:gdLst>
                <a:gd name="T0" fmla="*/ 269 w 269"/>
                <a:gd name="T1" fmla="*/ 101 h 101"/>
                <a:gd name="T2" fmla="*/ 261 w 269"/>
                <a:gd name="T3" fmla="*/ 0 h 101"/>
                <a:gd name="T4" fmla="*/ 7 w 269"/>
                <a:gd name="T5" fmla="*/ 0 h 101"/>
                <a:gd name="T6" fmla="*/ 0 w 269"/>
                <a:gd name="T7" fmla="*/ 101 h 101"/>
                <a:gd name="T8" fmla="*/ 269 w 269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01">
                  <a:moveTo>
                    <a:pt x="269" y="101"/>
                  </a:moveTo>
                  <a:lnTo>
                    <a:pt x="261" y="0"/>
                  </a:lnTo>
                  <a:lnTo>
                    <a:pt x="7" y="0"/>
                  </a:lnTo>
                  <a:lnTo>
                    <a:pt x="0" y="101"/>
                  </a:lnTo>
                  <a:lnTo>
                    <a:pt x="26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2" name="Rectangle 333"/>
            <p:cNvSpPr>
              <a:spLocks noChangeArrowheads="1"/>
            </p:cNvSpPr>
            <p:nvPr/>
          </p:nvSpPr>
          <p:spPr bwMode="auto">
            <a:xfrm>
              <a:off x="2112963" y="-1588"/>
              <a:ext cx="92075" cy="33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3" name="Freeform 334"/>
            <p:cNvSpPr>
              <a:spLocks noEditPoints="1"/>
            </p:cNvSpPr>
            <p:nvPr/>
          </p:nvSpPr>
          <p:spPr bwMode="auto">
            <a:xfrm>
              <a:off x="2238375" y="158750"/>
              <a:ext cx="336550" cy="246063"/>
            </a:xfrm>
            <a:custGeom>
              <a:avLst/>
              <a:gdLst>
                <a:gd name="T0" fmla="*/ 678 w 931"/>
                <a:gd name="T1" fmla="*/ 173 h 684"/>
                <a:gd name="T2" fmla="*/ 678 w 931"/>
                <a:gd name="T3" fmla="*/ 0 h 684"/>
                <a:gd name="T4" fmla="*/ 455 w 931"/>
                <a:gd name="T5" fmla="*/ 157 h 684"/>
                <a:gd name="T6" fmla="*/ 455 w 931"/>
                <a:gd name="T7" fmla="*/ 0 h 684"/>
                <a:gd name="T8" fmla="*/ 231 w 931"/>
                <a:gd name="T9" fmla="*/ 157 h 684"/>
                <a:gd name="T10" fmla="*/ 231 w 931"/>
                <a:gd name="T11" fmla="*/ 0 h 684"/>
                <a:gd name="T12" fmla="*/ 0 w 931"/>
                <a:gd name="T13" fmla="*/ 163 h 684"/>
                <a:gd name="T14" fmla="*/ 0 w 931"/>
                <a:gd name="T15" fmla="*/ 173 h 684"/>
                <a:gd name="T16" fmla="*/ 0 w 931"/>
                <a:gd name="T17" fmla="*/ 668 h 684"/>
                <a:gd name="T18" fmla="*/ 0 w 931"/>
                <a:gd name="T19" fmla="*/ 684 h 684"/>
                <a:gd name="T20" fmla="*/ 931 w 931"/>
                <a:gd name="T21" fmla="*/ 684 h 684"/>
                <a:gd name="T22" fmla="*/ 931 w 931"/>
                <a:gd name="T23" fmla="*/ 173 h 684"/>
                <a:gd name="T24" fmla="*/ 678 w 931"/>
                <a:gd name="T25" fmla="*/ 173 h 684"/>
                <a:gd name="T26" fmla="*/ 178 w 931"/>
                <a:gd name="T27" fmla="*/ 402 h 684"/>
                <a:gd name="T28" fmla="*/ 178 w 931"/>
                <a:gd name="T29" fmla="*/ 402 h 684"/>
                <a:gd name="T30" fmla="*/ 100 w 931"/>
                <a:gd name="T31" fmla="*/ 402 h 684"/>
                <a:gd name="T32" fmla="*/ 100 w 931"/>
                <a:gd name="T33" fmla="*/ 282 h 684"/>
                <a:gd name="T34" fmla="*/ 178 w 931"/>
                <a:gd name="T35" fmla="*/ 282 h 684"/>
                <a:gd name="T36" fmla="*/ 178 w 931"/>
                <a:gd name="T37" fmla="*/ 402 h 684"/>
                <a:gd name="T38" fmla="*/ 396 w 931"/>
                <a:gd name="T39" fmla="*/ 402 h 684"/>
                <a:gd name="T40" fmla="*/ 396 w 931"/>
                <a:gd name="T41" fmla="*/ 402 h 684"/>
                <a:gd name="T42" fmla="*/ 318 w 931"/>
                <a:gd name="T43" fmla="*/ 402 h 684"/>
                <a:gd name="T44" fmla="*/ 318 w 931"/>
                <a:gd name="T45" fmla="*/ 282 h 684"/>
                <a:gd name="T46" fmla="*/ 396 w 931"/>
                <a:gd name="T47" fmla="*/ 282 h 684"/>
                <a:gd name="T48" fmla="*/ 396 w 931"/>
                <a:gd name="T49" fmla="*/ 402 h 684"/>
                <a:gd name="T50" fmla="*/ 613 w 931"/>
                <a:gd name="T51" fmla="*/ 402 h 684"/>
                <a:gd name="T52" fmla="*/ 613 w 931"/>
                <a:gd name="T53" fmla="*/ 402 h 684"/>
                <a:gd name="T54" fmla="*/ 536 w 931"/>
                <a:gd name="T55" fmla="*/ 402 h 684"/>
                <a:gd name="T56" fmla="*/ 536 w 931"/>
                <a:gd name="T57" fmla="*/ 282 h 684"/>
                <a:gd name="T58" fmla="*/ 613 w 931"/>
                <a:gd name="T59" fmla="*/ 282 h 684"/>
                <a:gd name="T60" fmla="*/ 613 w 931"/>
                <a:gd name="T61" fmla="*/ 402 h 684"/>
                <a:gd name="T62" fmla="*/ 831 w 931"/>
                <a:gd name="T63" fmla="*/ 402 h 684"/>
                <a:gd name="T64" fmla="*/ 831 w 931"/>
                <a:gd name="T65" fmla="*/ 402 h 684"/>
                <a:gd name="T66" fmla="*/ 754 w 931"/>
                <a:gd name="T67" fmla="*/ 402 h 684"/>
                <a:gd name="T68" fmla="*/ 754 w 931"/>
                <a:gd name="T69" fmla="*/ 282 h 684"/>
                <a:gd name="T70" fmla="*/ 831 w 931"/>
                <a:gd name="T71" fmla="*/ 282 h 684"/>
                <a:gd name="T72" fmla="*/ 831 w 931"/>
                <a:gd name="T73" fmla="*/ 402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1" h="684">
                  <a:moveTo>
                    <a:pt x="678" y="173"/>
                  </a:moveTo>
                  <a:lnTo>
                    <a:pt x="678" y="0"/>
                  </a:lnTo>
                  <a:lnTo>
                    <a:pt x="455" y="157"/>
                  </a:lnTo>
                  <a:lnTo>
                    <a:pt x="455" y="0"/>
                  </a:lnTo>
                  <a:lnTo>
                    <a:pt x="231" y="157"/>
                  </a:lnTo>
                  <a:lnTo>
                    <a:pt x="231" y="0"/>
                  </a:lnTo>
                  <a:lnTo>
                    <a:pt x="0" y="163"/>
                  </a:lnTo>
                  <a:lnTo>
                    <a:pt x="0" y="173"/>
                  </a:lnTo>
                  <a:lnTo>
                    <a:pt x="0" y="668"/>
                  </a:lnTo>
                  <a:lnTo>
                    <a:pt x="0" y="684"/>
                  </a:lnTo>
                  <a:lnTo>
                    <a:pt x="931" y="684"/>
                  </a:lnTo>
                  <a:lnTo>
                    <a:pt x="931" y="173"/>
                  </a:lnTo>
                  <a:lnTo>
                    <a:pt x="678" y="173"/>
                  </a:lnTo>
                  <a:close/>
                  <a:moveTo>
                    <a:pt x="178" y="402"/>
                  </a:moveTo>
                  <a:lnTo>
                    <a:pt x="178" y="402"/>
                  </a:lnTo>
                  <a:lnTo>
                    <a:pt x="100" y="402"/>
                  </a:lnTo>
                  <a:lnTo>
                    <a:pt x="100" y="282"/>
                  </a:lnTo>
                  <a:lnTo>
                    <a:pt x="178" y="282"/>
                  </a:lnTo>
                  <a:lnTo>
                    <a:pt x="178" y="402"/>
                  </a:lnTo>
                  <a:close/>
                  <a:moveTo>
                    <a:pt x="396" y="402"/>
                  </a:moveTo>
                  <a:lnTo>
                    <a:pt x="396" y="402"/>
                  </a:lnTo>
                  <a:lnTo>
                    <a:pt x="318" y="402"/>
                  </a:lnTo>
                  <a:lnTo>
                    <a:pt x="318" y="282"/>
                  </a:lnTo>
                  <a:lnTo>
                    <a:pt x="396" y="282"/>
                  </a:lnTo>
                  <a:lnTo>
                    <a:pt x="396" y="402"/>
                  </a:lnTo>
                  <a:close/>
                  <a:moveTo>
                    <a:pt x="613" y="402"/>
                  </a:moveTo>
                  <a:lnTo>
                    <a:pt x="613" y="402"/>
                  </a:lnTo>
                  <a:lnTo>
                    <a:pt x="536" y="402"/>
                  </a:lnTo>
                  <a:lnTo>
                    <a:pt x="536" y="282"/>
                  </a:lnTo>
                  <a:lnTo>
                    <a:pt x="613" y="282"/>
                  </a:lnTo>
                  <a:lnTo>
                    <a:pt x="613" y="402"/>
                  </a:lnTo>
                  <a:close/>
                  <a:moveTo>
                    <a:pt x="831" y="402"/>
                  </a:moveTo>
                  <a:lnTo>
                    <a:pt x="831" y="402"/>
                  </a:lnTo>
                  <a:lnTo>
                    <a:pt x="754" y="402"/>
                  </a:lnTo>
                  <a:lnTo>
                    <a:pt x="754" y="282"/>
                  </a:lnTo>
                  <a:lnTo>
                    <a:pt x="831" y="282"/>
                  </a:lnTo>
                  <a:lnTo>
                    <a:pt x="831" y="4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" name="Freeform 335"/>
            <p:cNvSpPr>
              <a:spLocks noEditPoints="1"/>
            </p:cNvSpPr>
            <p:nvPr/>
          </p:nvSpPr>
          <p:spPr bwMode="auto">
            <a:xfrm>
              <a:off x="2589213" y="136525"/>
              <a:ext cx="42863" cy="268288"/>
            </a:xfrm>
            <a:custGeom>
              <a:avLst/>
              <a:gdLst>
                <a:gd name="T0" fmla="*/ 118 w 119"/>
                <a:gd name="T1" fmla="*/ 34 h 747"/>
                <a:gd name="T2" fmla="*/ 59 w 119"/>
                <a:gd name="T3" fmla="*/ 0 h 747"/>
                <a:gd name="T4" fmla="*/ 1 w 119"/>
                <a:gd name="T5" fmla="*/ 34 h 747"/>
                <a:gd name="T6" fmla="*/ 0 w 119"/>
                <a:gd name="T7" fmla="*/ 747 h 747"/>
                <a:gd name="T8" fmla="*/ 119 w 119"/>
                <a:gd name="T9" fmla="*/ 747 h 747"/>
                <a:gd name="T10" fmla="*/ 118 w 119"/>
                <a:gd name="T11" fmla="*/ 34 h 747"/>
                <a:gd name="T12" fmla="*/ 59 w 119"/>
                <a:gd name="T13" fmla="*/ 12 h 747"/>
                <a:gd name="T14" fmla="*/ 59 w 119"/>
                <a:gd name="T15" fmla="*/ 12 h 747"/>
                <a:gd name="T16" fmla="*/ 104 w 119"/>
                <a:gd name="T17" fmla="*/ 40 h 747"/>
                <a:gd name="T18" fmla="*/ 59 w 119"/>
                <a:gd name="T19" fmla="*/ 67 h 747"/>
                <a:gd name="T20" fmla="*/ 14 w 119"/>
                <a:gd name="T21" fmla="*/ 40 h 747"/>
                <a:gd name="T22" fmla="*/ 59 w 119"/>
                <a:gd name="T23" fmla="*/ 12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47">
                  <a:moveTo>
                    <a:pt x="118" y="34"/>
                  </a:moveTo>
                  <a:cubicBezTo>
                    <a:pt x="114" y="14"/>
                    <a:pt x="89" y="0"/>
                    <a:pt x="59" y="0"/>
                  </a:cubicBezTo>
                  <a:cubicBezTo>
                    <a:pt x="30" y="0"/>
                    <a:pt x="5" y="14"/>
                    <a:pt x="1" y="34"/>
                  </a:cubicBezTo>
                  <a:cubicBezTo>
                    <a:pt x="0" y="31"/>
                    <a:pt x="0" y="747"/>
                    <a:pt x="0" y="747"/>
                  </a:cubicBezTo>
                  <a:lnTo>
                    <a:pt x="119" y="747"/>
                  </a:lnTo>
                  <a:cubicBezTo>
                    <a:pt x="119" y="747"/>
                    <a:pt x="119" y="31"/>
                    <a:pt x="118" y="34"/>
                  </a:cubicBezTo>
                  <a:close/>
                  <a:moveTo>
                    <a:pt x="59" y="12"/>
                  </a:moveTo>
                  <a:lnTo>
                    <a:pt x="59" y="12"/>
                  </a:lnTo>
                  <a:cubicBezTo>
                    <a:pt x="84" y="12"/>
                    <a:pt x="104" y="24"/>
                    <a:pt x="104" y="40"/>
                  </a:cubicBezTo>
                  <a:cubicBezTo>
                    <a:pt x="104" y="55"/>
                    <a:pt x="84" y="67"/>
                    <a:pt x="59" y="67"/>
                  </a:cubicBezTo>
                  <a:cubicBezTo>
                    <a:pt x="35" y="67"/>
                    <a:pt x="14" y="55"/>
                    <a:pt x="14" y="40"/>
                  </a:cubicBezTo>
                  <a:cubicBezTo>
                    <a:pt x="14" y="24"/>
                    <a:pt x="35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5" name="Freeform 336"/>
            <p:cNvSpPr>
              <a:spLocks noEditPoints="1"/>
            </p:cNvSpPr>
            <p:nvPr/>
          </p:nvSpPr>
          <p:spPr bwMode="auto">
            <a:xfrm>
              <a:off x="2654300" y="136525"/>
              <a:ext cx="42863" cy="268288"/>
            </a:xfrm>
            <a:custGeom>
              <a:avLst/>
              <a:gdLst>
                <a:gd name="T0" fmla="*/ 118 w 119"/>
                <a:gd name="T1" fmla="*/ 34 h 747"/>
                <a:gd name="T2" fmla="*/ 59 w 119"/>
                <a:gd name="T3" fmla="*/ 0 h 747"/>
                <a:gd name="T4" fmla="*/ 0 w 119"/>
                <a:gd name="T5" fmla="*/ 34 h 747"/>
                <a:gd name="T6" fmla="*/ 0 w 119"/>
                <a:gd name="T7" fmla="*/ 747 h 747"/>
                <a:gd name="T8" fmla="*/ 119 w 119"/>
                <a:gd name="T9" fmla="*/ 747 h 747"/>
                <a:gd name="T10" fmla="*/ 118 w 119"/>
                <a:gd name="T11" fmla="*/ 34 h 747"/>
                <a:gd name="T12" fmla="*/ 59 w 119"/>
                <a:gd name="T13" fmla="*/ 12 h 747"/>
                <a:gd name="T14" fmla="*/ 59 w 119"/>
                <a:gd name="T15" fmla="*/ 12 h 747"/>
                <a:gd name="T16" fmla="*/ 104 w 119"/>
                <a:gd name="T17" fmla="*/ 40 h 747"/>
                <a:gd name="T18" fmla="*/ 59 w 119"/>
                <a:gd name="T19" fmla="*/ 67 h 747"/>
                <a:gd name="T20" fmla="*/ 14 w 119"/>
                <a:gd name="T21" fmla="*/ 40 h 747"/>
                <a:gd name="T22" fmla="*/ 59 w 119"/>
                <a:gd name="T23" fmla="*/ 12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47">
                  <a:moveTo>
                    <a:pt x="118" y="34"/>
                  </a:moveTo>
                  <a:cubicBezTo>
                    <a:pt x="113" y="14"/>
                    <a:pt x="89" y="0"/>
                    <a:pt x="59" y="0"/>
                  </a:cubicBezTo>
                  <a:cubicBezTo>
                    <a:pt x="29" y="0"/>
                    <a:pt x="5" y="14"/>
                    <a:pt x="0" y="34"/>
                  </a:cubicBezTo>
                  <a:cubicBezTo>
                    <a:pt x="0" y="31"/>
                    <a:pt x="0" y="747"/>
                    <a:pt x="0" y="747"/>
                  </a:cubicBezTo>
                  <a:lnTo>
                    <a:pt x="119" y="747"/>
                  </a:lnTo>
                  <a:cubicBezTo>
                    <a:pt x="119" y="747"/>
                    <a:pt x="118" y="31"/>
                    <a:pt x="118" y="34"/>
                  </a:cubicBezTo>
                  <a:close/>
                  <a:moveTo>
                    <a:pt x="59" y="12"/>
                  </a:moveTo>
                  <a:lnTo>
                    <a:pt x="59" y="12"/>
                  </a:lnTo>
                  <a:cubicBezTo>
                    <a:pt x="84" y="12"/>
                    <a:pt x="104" y="24"/>
                    <a:pt x="104" y="40"/>
                  </a:cubicBezTo>
                  <a:cubicBezTo>
                    <a:pt x="104" y="55"/>
                    <a:pt x="84" y="67"/>
                    <a:pt x="59" y="67"/>
                  </a:cubicBezTo>
                  <a:cubicBezTo>
                    <a:pt x="34" y="67"/>
                    <a:pt x="14" y="55"/>
                    <a:pt x="14" y="40"/>
                  </a:cubicBezTo>
                  <a:cubicBezTo>
                    <a:pt x="14" y="24"/>
                    <a:pt x="34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6" name="Rectangle 337"/>
            <p:cNvSpPr>
              <a:spLocks noChangeArrowheads="1"/>
            </p:cNvSpPr>
            <p:nvPr/>
          </p:nvSpPr>
          <p:spPr bwMode="auto">
            <a:xfrm>
              <a:off x="2540000" y="333375"/>
              <a:ext cx="139700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7" name="Freeform 338"/>
            <p:cNvSpPr>
              <a:spLocks/>
            </p:cNvSpPr>
            <p:nvPr/>
          </p:nvSpPr>
          <p:spPr bwMode="auto">
            <a:xfrm>
              <a:off x="2484438" y="55563"/>
              <a:ext cx="130175" cy="109538"/>
            </a:xfrm>
            <a:custGeom>
              <a:avLst/>
              <a:gdLst>
                <a:gd name="T0" fmla="*/ 257 w 362"/>
                <a:gd name="T1" fmla="*/ 0 h 307"/>
                <a:gd name="T2" fmla="*/ 0 w 362"/>
                <a:gd name="T3" fmla="*/ 0 h 307"/>
                <a:gd name="T4" fmla="*/ 6 w 362"/>
                <a:gd name="T5" fmla="*/ 23 h 307"/>
                <a:gd name="T6" fmla="*/ 257 w 362"/>
                <a:gd name="T7" fmla="*/ 23 h 307"/>
                <a:gd name="T8" fmla="*/ 339 w 362"/>
                <a:gd name="T9" fmla="*/ 104 h 307"/>
                <a:gd name="T10" fmla="*/ 339 w 362"/>
                <a:gd name="T11" fmla="*/ 307 h 307"/>
                <a:gd name="T12" fmla="*/ 362 w 362"/>
                <a:gd name="T13" fmla="*/ 307 h 307"/>
                <a:gd name="T14" fmla="*/ 362 w 362"/>
                <a:gd name="T15" fmla="*/ 104 h 307"/>
                <a:gd name="T16" fmla="*/ 257 w 362"/>
                <a:gd name="T1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2" h="307">
                  <a:moveTo>
                    <a:pt x="257" y="0"/>
                  </a:moveTo>
                  <a:lnTo>
                    <a:pt x="0" y="0"/>
                  </a:lnTo>
                  <a:cubicBezTo>
                    <a:pt x="2" y="7"/>
                    <a:pt x="4" y="15"/>
                    <a:pt x="6" y="23"/>
                  </a:cubicBezTo>
                  <a:lnTo>
                    <a:pt x="257" y="23"/>
                  </a:lnTo>
                  <a:cubicBezTo>
                    <a:pt x="302" y="23"/>
                    <a:pt x="339" y="59"/>
                    <a:pt x="339" y="104"/>
                  </a:cubicBezTo>
                  <a:lnTo>
                    <a:pt x="339" y="307"/>
                  </a:lnTo>
                  <a:lnTo>
                    <a:pt x="362" y="307"/>
                  </a:lnTo>
                  <a:lnTo>
                    <a:pt x="362" y="104"/>
                  </a:lnTo>
                  <a:cubicBezTo>
                    <a:pt x="362" y="47"/>
                    <a:pt x="315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8" name="Freeform 339"/>
            <p:cNvSpPr>
              <a:spLocks/>
            </p:cNvSpPr>
            <p:nvPr/>
          </p:nvSpPr>
          <p:spPr bwMode="auto">
            <a:xfrm>
              <a:off x="2190750" y="55563"/>
              <a:ext cx="144463" cy="7938"/>
            </a:xfrm>
            <a:custGeom>
              <a:avLst/>
              <a:gdLst>
                <a:gd name="T0" fmla="*/ 399 w 399"/>
                <a:gd name="T1" fmla="*/ 0 h 23"/>
                <a:gd name="T2" fmla="*/ 1 w 399"/>
                <a:gd name="T3" fmla="*/ 0 h 23"/>
                <a:gd name="T4" fmla="*/ 0 w 399"/>
                <a:gd name="T5" fmla="*/ 0 h 23"/>
                <a:gd name="T6" fmla="*/ 0 w 399"/>
                <a:gd name="T7" fmla="*/ 23 h 23"/>
                <a:gd name="T8" fmla="*/ 1 w 399"/>
                <a:gd name="T9" fmla="*/ 23 h 23"/>
                <a:gd name="T10" fmla="*/ 392 w 399"/>
                <a:gd name="T11" fmla="*/ 23 h 23"/>
                <a:gd name="T12" fmla="*/ 399 w 39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23">
                  <a:moveTo>
                    <a:pt x="399" y="0"/>
                  </a:moveTo>
                  <a:lnTo>
                    <a:pt x="1" y="0"/>
                  </a:lnTo>
                  <a:cubicBezTo>
                    <a:pt x="1" y="0"/>
                    <a:pt x="0" y="0"/>
                    <a:pt x="0" y="0"/>
                  </a:cubicBezTo>
                  <a:lnTo>
                    <a:pt x="0" y="23"/>
                  </a:lnTo>
                  <a:cubicBezTo>
                    <a:pt x="0" y="23"/>
                    <a:pt x="1" y="23"/>
                    <a:pt x="1" y="23"/>
                  </a:cubicBezTo>
                  <a:lnTo>
                    <a:pt x="392" y="23"/>
                  </a:lnTo>
                  <a:cubicBezTo>
                    <a:pt x="394" y="15"/>
                    <a:pt x="396" y="7"/>
                    <a:pt x="3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" name="Freeform 340"/>
            <p:cNvSpPr>
              <a:spLocks noEditPoints="1"/>
            </p:cNvSpPr>
            <p:nvPr/>
          </p:nvSpPr>
          <p:spPr bwMode="auto">
            <a:xfrm>
              <a:off x="2322513" y="-7938"/>
              <a:ext cx="174625" cy="134938"/>
            </a:xfrm>
            <a:custGeom>
              <a:avLst/>
              <a:gdLst>
                <a:gd name="T0" fmla="*/ 444 w 484"/>
                <a:gd name="T1" fmla="*/ 376 h 376"/>
                <a:gd name="T2" fmla="*/ 40 w 484"/>
                <a:gd name="T3" fmla="*/ 376 h 376"/>
                <a:gd name="T4" fmla="*/ 33 w 484"/>
                <a:gd name="T5" fmla="*/ 364 h 376"/>
                <a:gd name="T6" fmla="*/ 0 w 484"/>
                <a:gd name="T7" fmla="*/ 242 h 376"/>
                <a:gd name="T8" fmla="*/ 242 w 484"/>
                <a:gd name="T9" fmla="*/ 0 h 376"/>
                <a:gd name="T10" fmla="*/ 484 w 484"/>
                <a:gd name="T11" fmla="*/ 242 h 376"/>
                <a:gd name="T12" fmla="*/ 451 w 484"/>
                <a:gd name="T13" fmla="*/ 364 h 376"/>
                <a:gd name="T14" fmla="*/ 444 w 484"/>
                <a:gd name="T15" fmla="*/ 376 h 376"/>
                <a:gd name="T16" fmla="*/ 67 w 484"/>
                <a:gd name="T17" fmla="*/ 329 h 376"/>
                <a:gd name="T18" fmla="*/ 67 w 484"/>
                <a:gd name="T19" fmla="*/ 329 h 376"/>
                <a:gd name="T20" fmla="*/ 417 w 484"/>
                <a:gd name="T21" fmla="*/ 329 h 376"/>
                <a:gd name="T22" fmla="*/ 437 w 484"/>
                <a:gd name="T23" fmla="*/ 242 h 376"/>
                <a:gd name="T24" fmla="*/ 242 w 484"/>
                <a:gd name="T25" fmla="*/ 46 h 376"/>
                <a:gd name="T26" fmla="*/ 46 w 484"/>
                <a:gd name="T27" fmla="*/ 242 h 376"/>
                <a:gd name="T28" fmla="*/ 67 w 484"/>
                <a:gd name="T29" fmla="*/ 32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4" h="376">
                  <a:moveTo>
                    <a:pt x="444" y="376"/>
                  </a:moveTo>
                  <a:lnTo>
                    <a:pt x="40" y="376"/>
                  </a:lnTo>
                  <a:lnTo>
                    <a:pt x="33" y="364"/>
                  </a:lnTo>
                  <a:cubicBezTo>
                    <a:pt x="11" y="327"/>
                    <a:pt x="0" y="285"/>
                    <a:pt x="0" y="242"/>
                  </a:cubicBezTo>
                  <a:cubicBezTo>
                    <a:pt x="0" y="108"/>
                    <a:pt x="108" y="0"/>
                    <a:pt x="242" y="0"/>
                  </a:cubicBezTo>
                  <a:cubicBezTo>
                    <a:pt x="375" y="0"/>
                    <a:pt x="484" y="108"/>
                    <a:pt x="484" y="242"/>
                  </a:cubicBezTo>
                  <a:cubicBezTo>
                    <a:pt x="484" y="285"/>
                    <a:pt x="472" y="327"/>
                    <a:pt x="451" y="364"/>
                  </a:cubicBezTo>
                  <a:lnTo>
                    <a:pt x="444" y="376"/>
                  </a:lnTo>
                  <a:close/>
                  <a:moveTo>
                    <a:pt x="67" y="329"/>
                  </a:moveTo>
                  <a:lnTo>
                    <a:pt x="67" y="329"/>
                  </a:lnTo>
                  <a:lnTo>
                    <a:pt x="417" y="329"/>
                  </a:lnTo>
                  <a:cubicBezTo>
                    <a:pt x="430" y="302"/>
                    <a:pt x="437" y="272"/>
                    <a:pt x="437" y="242"/>
                  </a:cubicBezTo>
                  <a:cubicBezTo>
                    <a:pt x="437" y="134"/>
                    <a:pt x="350" y="46"/>
                    <a:pt x="242" y="46"/>
                  </a:cubicBezTo>
                  <a:cubicBezTo>
                    <a:pt x="134" y="46"/>
                    <a:pt x="46" y="134"/>
                    <a:pt x="46" y="242"/>
                  </a:cubicBezTo>
                  <a:cubicBezTo>
                    <a:pt x="46" y="272"/>
                    <a:pt x="53" y="302"/>
                    <a:pt x="67" y="3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0" name="Oval 341"/>
            <p:cNvSpPr>
              <a:spLocks noChangeArrowheads="1"/>
            </p:cNvSpPr>
            <p:nvPr/>
          </p:nvSpPr>
          <p:spPr bwMode="auto">
            <a:xfrm>
              <a:off x="2384425" y="112713"/>
              <a:ext cx="50800" cy="33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1" name="Freeform 342"/>
            <p:cNvSpPr>
              <a:spLocks/>
            </p:cNvSpPr>
            <p:nvPr/>
          </p:nvSpPr>
          <p:spPr bwMode="auto">
            <a:xfrm>
              <a:off x="2405063" y="28575"/>
              <a:ext cx="38100" cy="73025"/>
            </a:xfrm>
            <a:custGeom>
              <a:avLst/>
              <a:gdLst>
                <a:gd name="T0" fmla="*/ 20 w 108"/>
                <a:gd name="T1" fmla="*/ 201 h 201"/>
                <a:gd name="T2" fmla="*/ 12 w 108"/>
                <a:gd name="T3" fmla="*/ 199 h 201"/>
                <a:gd name="T4" fmla="*/ 4 w 108"/>
                <a:gd name="T5" fmla="*/ 173 h 201"/>
                <a:gd name="T6" fmla="*/ 74 w 108"/>
                <a:gd name="T7" fmla="*/ 13 h 201"/>
                <a:gd name="T8" fmla="*/ 97 w 108"/>
                <a:gd name="T9" fmla="*/ 5 h 201"/>
                <a:gd name="T10" fmla="*/ 104 w 108"/>
                <a:gd name="T11" fmla="*/ 31 h 201"/>
                <a:gd name="T12" fmla="*/ 35 w 108"/>
                <a:gd name="T13" fmla="*/ 190 h 201"/>
                <a:gd name="T14" fmla="*/ 20 w 108"/>
                <a:gd name="T1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201">
                  <a:moveTo>
                    <a:pt x="20" y="201"/>
                  </a:moveTo>
                  <a:cubicBezTo>
                    <a:pt x="17" y="201"/>
                    <a:pt x="14" y="200"/>
                    <a:pt x="12" y="199"/>
                  </a:cubicBezTo>
                  <a:cubicBezTo>
                    <a:pt x="4" y="194"/>
                    <a:pt x="0" y="183"/>
                    <a:pt x="4" y="173"/>
                  </a:cubicBezTo>
                  <a:lnTo>
                    <a:pt x="74" y="13"/>
                  </a:lnTo>
                  <a:cubicBezTo>
                    <a:pt x="78" y="4"/>
                    <a:pt x="88" y="0"/>
                    <a:pt x="97" y="5"/>
                  </a:cubicBezTo>
                  <a:cubicBezTo>
                    <a:pt x="105" y="9"/>
                    <a:pt x="108" y="21"/>
                    <a:pt x="104" y="31"/>
                  </a:cubicBezTo>
                  <a:lnTo>
                    <a:pt x="35" y="190"/>
                  </a:lnTo>
                  <a:cubicBezTo>
                    <a:pt x="32" y="197"/>
                    <a:pt x="26" y="201"/>
                    <a:pt x="20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2" name="Rectangle 343"/>
            <p:cNvSpPr>
              <a:spLocks noChangeArrowheads="1"/>
            </p:cNvSpPr>
            <p:nvPr/>
          </p:nvSpPr>
          <p:spPr bwMode="auto">
            <a:xfrm>
              <a:off x="2401888" y="104775"/>
              <a:ext cx="158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3" name="Freeform 344"/>
            <p:cNvSpPr>
              <a:spLocks noEditPoints="1"/>
            </p:cNvSpPr>
            <p:nvPr/>
          </p:nvSpPr>
          <p:spPr bwMode="auto">
            <a:xfrm>
              <a:off x="2330450" y="-3175"/>
              <a:ext cx="158750" cy="112713"/>
            </a:xfrm>
            <a:custGeom>
              <a:avLst/>
              <a:gdLst>
                <a:gd name="T0" fmla="*/ 387 w 443"/>
                <a:gd name="T1" fmla="*/ 279 h 311"/>
                <a:gd name="T2" fmla="*/ 19 w 443"/>
                <a:gd name="T3" fmla="*/ 310 h 311"/>
                <a:gd name="T4" fmla="*/ 56 w 443"/>
                <a:gd name="T5" fmla="*/ 279 h 311"/>
                <a:gd name="T6" fmla="*/ 436 w 443"/>
                <a:gd name="T7" fmla="*/ 278 h 311"/>
                <a:gd name="T8" fmla="*/ 394 w 443"/>
                <a:gd name="T9" fmla="*/ 253 h 311"/>
                <a:gd name="T10" fmla="*/ 7 w 443"/>
                <a:gd name="T11" fmla="*/ 278 h 311"/>
                <a:gd name="T12" fmla="*/ 49 w 443"/>
                <a:gd name="T13" fmla="*/ 253 h 311"/>
                <a:gd name="T14" fmla="*/ 442 w 443"/>
                <a:gd name="T15" fmla="*/ 244 h 311"/>
                <a:gd name="T16" fmla="*/ 397 w 443"/>
                <a:gd name="T17" fmla="*/ 226 h 311"/>
                <a:gd name="T18" fmla="*/ 1 w 443"/>
                <a:gd name="T19" fmla="*/ 244 h 311"/>
                <a:gd name="T20" fmla="*/ 47 w 443"/>
                <a:gd name="T21" fmla="*/ 225 h 311"/>
                <a:gd name="T22" fmla="*/ 397 w 443"/>
                <a:gd name="T23" fmla="*/ 212 h 311"/>
                <a:gd name="T24" fmla="*/ 441 w 443"/>
                <a:gd name="T25" fmla="*/ 193 h 311"/>
                <a:gd name="T26" fmla="*/ 47 w 443"/>
                <a:gd name="T27" fmla="*/ 212 h 311"/>
                <a:gd name="T28" fmla="*/ 2 w 443"/>
                <a:gd name="T29" fmla="*/ 192 h 311"/>
                <a:gd name="T30" fmla="*/ 393 w 443"/>
                <a:gd name="T31" fmla="*/ 185 h 311"/>
                <a:gd name="T32" fmla="*/ 434 w 443"/>
                <a:gd name="T33" fmla="*/ 159 h 311"/>
                <a:gd name="T34" fmla="*/ 51 w 443"/>
                <a:gd name="T35" fmla="*/ 185 h 311"/>
                <a:gd name="T36" fmla="*/ 9 w 443"/>
                <a:gd name="T37" fmla="*/ 158 h 311"/>
                <a:gd name="T38" fmla="*/ 385 w 443"/>
                <a:gd name="T39" fmla="*/ 159 h 311"/>
                <a:gd name="T40" fmla="*/ 422 w 443"/>
                <a:gd name="T41" fmla="*/ 127 h 311"/>
                <a:gd name="T42" fmla="*/ 58 w 443"/>
                <a:gd name="T43" fmla="*/ 159 h 311"/>
                <a:gd name="T44" fmla="*/ 22 w 443"/>
                <a:gd name="T45" fmla="*/ 126 h 311"/>
                <a:gd name="T46" fmla="*/ 374 w 443"/>
                <a:gd name="T47" fmla="*/ 135 h 311"/>
                <a:gd name="T48" fmla="*/ 405 w 443"/>
                <a:gd name="T49" fmla="*/ 97 h 311"/>
                <a:gd name="T50" fmla="*/ 70 w 443"/>
                <a:gd name="T51" fmla="*/ 134 h 311"/>
                <a:gd name="T52" fmla="*/ 39 w 443"/>
                <a:gd name="T53" fmla="*/ 97 h 311"/>
                <a:gd name="T54" fmla="*/ 358 w 443"/>
                <a:gd name="T55" fmla="*/ 112 h 311"/>
                <a:gd name="T56" fmla="*/ 383 w 443"/>
                <a:gd name="T57" fmla="*/ 70 h 311"/>
                <a:gd name="T58" fmla="*/ 85 w 443"/>
                <a:gd name="T59" fmla="*/ 112 h 311"/>
                <a:gd name="T60" fmla="*/ 60 w 443"/>
                <a:gd name="T61" fmla="*/ 70 h 311"/>
                <a:gd name="T62" fmla="*/ 340 w 443"/>
                <a:gd name="T63" fmla="*/ 92 h 311"/>
                <a:gd name="T64" fmla="*/ 358 w 443"/>
                <a:gd name="T65" fmla="*/ 47 h 311"/>
                <a:gd name="T66" fmla="*/ 104 w 443"/>
                <a:gd name="T67" fmla="*/ 92 h 311"/>
                <a:gd name="T68" fmla="*/ 86 w 443"/>
                <a:gd name="T69" fmla="*/ 47 h 311"/>
                <a:gd name="T70" fmla="*/ 318 w 443"/>
                <a:gd name="T71" fmla="*/ 76 h 311"/>
                <a:gd name="T72" fmla="*/ 329 w 443"/>
                <a:gd name="T73" fmla="*/ 28 h 311"/>
                <a:gd name="T74" fmla="*/ 126 w 443"/>
                <a:gd name="T75" fmla="*/ 75 h 311"/>
                <a:gd name="T76" fmla="*/ 115 w 443"/>
                <a:gd name="T77" fmla="*/ 28 h 311"/>
                <a:gd name="T78" fmla="*/ 295 w 443"/>
                <a:gd name="T79" fmla="*/ 62 h 311"/>
                <a:gd name="T80" fmla="*/ 298 w 443"/>
                <a:gd name="T81" fmla="*/ 14 h 311"/>
                <a:gd name="T82" fmla="*/ 149 w 443"/>
                <a:gd name="T83" fmla="*/ 62 h 311"/>
                <a:gd name="T84" fmla="*/ 146 w 443"/>
                <a:gd name="T85" fmla="*/ 13 h 311"/>
                <a:gd name="T86" fmla="*/ 269 w 443"/>
                <a:gd name="T87" fmla="*/ 53 h 311"/>
                <a:gd name="T88" fmla="*/ 265 w 443"/>
                <a:gd name="T89" fmla="*/ 4 h 311"/>
                <a:gd name="T90" fmla="*/ 175 w 443"/>
                <a:gd name="T91" fmla="*/ 53 h 311"/>
                <a:gd name="T92" fmla="*/ 179 w 443"/>
                <a:gd name="T93" fmla="*/ 4 h 311"/>
                <a:gd name="T94" fmla="*/ 242 w 443"/>
                <a:gd name="T95" fmla="*/ 48 h 311"/>
                <a:gd name="T96" fmla="*/ 231 w 443"/>
                <a:gd name="T97" fmla="*/ 0 h 311"/>
                <a:gd name="T98" fmla="*/ 202 w 443"/>
                <a:gd name="T99" fmla="*/ 48 h 311"/>
                <a:gd name="T100" fmla="*/ 213 w 443"/>
                <a:gd name="T101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3" h="311">
                  <a:moveTo>
                    <a:pt x="425" y="311"/>
                  </a:moveTo>
                  <a:lnTo>
                    <a:pt x="382" y="292"/>
                  </a:lnTo>
                  <a:cubicBezTo>
                    <a:pt x="384" y="288"/>
                    <a:pt x="386" y="284"/>
                    <a:pt x="387" y="279"/>
                  </a:cubicBezTo>
                  <a:lnTo>
                    <a:pt x="431" y="295"/>
                  </a:lnTo>
                  <a:cubicBezTo>
                    <a:pt x="429" y="300"/>
                    <a:pt x="427" y="305"/>
                    <a:pt x="425" y="311"/>
                  </a:cubicBezTo>
                  <a:close/>
                  <a:moveTo>
                    <a:pt x="19" y="310"/>
                  </a:moveTo>
                  <a:lnTo>
                    <a:pt x="19" y="310"/>
                  </a:lnTo>
                  <a:cubicBezTo>
                    <a:pt x="16" y="305"/>
                    <a:pt x="14" y="299"/>
                    <a:pt x="12" y="294"/>
                  </a:cubicBezTo>
                  <a:lnTo>
                    <a:pt x="56" y="279"/>
                  </a:lnTo>
                  <a:cubicBezTo>
                    <a:pt x="58" y="283"/>
                    <a:pt x="59" y="287"/>
                    <a:pt x="61" y="292"/>
                  </a:cubicBezTo>
                  <a:lnTo>
                    <a:pt x="19" y="310"/>
                  </a:lnTo>
                  <a:close/>
                  <a:moveTo>
                    <a:pt x="436" y="278"/>
                  </a:moveTo>
                  <a:lnTo>
                    <a:pt x="436" y="278"/>
                  </a:lnTo>
                  <a:lnTo>
                    <a:pt x="391" y="266"/>
                  </a:lnTo>
                  <a:cubicBezTo>
                    <a:pt x="392" y="262"/>
                    <a:pt x="393" y="257"/>
                    <a:pt x="394" y="253"/>
                  </a:cubicBezTo>
                  <a:lnTo>
                    <a:pt x="440" y="261"/>
                  </a:lnTo>
                  <a:cubicBezTo>
                    <a:pt x="439" y="267"/>
                    <a:pt x="438" y="273"/>
                    <a:pt x="436" y="278"/>
                  </a:cubicBezTo>
                  <a:close/>
                  <a:moveTo>
                    <a:pt x="7" y="278"/>
                  </a:moveTo>
                  <a:lnTo>
                    <a:pt x="7" y="278"/>
                  </a:lnTo>
                  <a:cubicBezTo>
                    <a:pt x="6" y="272"/>
                    <a:pt x="5" y="266"/>
                    <a:pt x="4" y="261"/>
                  </a:cubicBezTo>
                  <a:lnTo>
                    <a:pt x="49" y="253"/>
                  </a:lnTo>
                  <a:cubicBezTo>
                    <a:pt x="50" y="257"/>
                    <a:pt x="51" y="261"/>
                    <a:pt x="52" y="266"/>
                  </a:cubicBezTo>
                  <a:lnTo>
                    <a:pt x="7" y="278"/>
                  </a:lnTo>
                  <a:close/>
                  <a:moveTo>
                    <a:pt x="442" y="244"/>
                  </a:moveTo>
                  <a:lnTo>
                    <a:pt x="442" y="244"/>
                  </a:lnTo>
                  <a:lnTo>
                    <a:pt x="396" y="240"/>
                  </a:lnTo>
                  <a:cubicBezTo>
                    <a:pt x="396" y="235"/>
                    <a:pt x="397" y="230"/>
                    <a:pt x="397" y="226"/>
                  </a:cubicBezTo>
                  <a:lnTo>
                    <a:pt x="443" y="227"/>
                  </a:lnTo>
                  <a:cubicBezTo>
                    <a:pt x="443" y="233"/>
                    <a:pt x="443" y="239"/>
                    <a:pt x="442" y="244"/>
                  </a:cubicBezTo>
                  <a:close/>
                  <a:moveTo>
                    <a:pt x="1" y="244"/>
                  </a:moveTo>
                  <a:lnTo>
                    <a:pt x="1" y="244"/>
                  </a:lnTo>
                  <a:cubicBezTo>
                    <a:pt x="1" y="238"/>
                    <a:pt x="0" y="232"/>
                    <a:pt x="0" y="226"/>
                  </a:cubicBezTo>
                  <a:lnTo>
                    <a:pt x="47" y="225"/>
                  </a:lnTo>
                  <a:cubicBezTo>
                    <a:pt x="47" y="230"/>
                    <a:pt x="47" y="235"/>
                    <a:pt x="48" y="239"/>
                  </a:cubicBezTo>
                  <a:lnTo>
                    <a:pt x="1" y="244"/>
                  </a:lnTo>
                  <a:close/>
                  <a:moveTo>
                    <a:pt x="397" y="212"/>
                  </a:moveTo>
                  <a:lnTo>
                    <a:pt x="397" y="212"/>
                  </a:lnTo>
                  <a:cubicBezTo>
                    <a:pt x="396" y="208"/>
                    <a:pt x="396" y="203"/>
                    <a:pt x="395" y="199"/>
                  </a:cubicBezTo>
                  <a:lnTo>
                    <a:pt x="441" y="193"/>
                  </a:lnTo>
                  <a:cubicBezTo>
                    <a:pt x="442" y="198"/>
                    <a:pt x="443" y="204"/>
                    <a:pt x="443" y="210"/>
                  </a:cubicBezTo>
                  <a:lnTo>
                    <a:pt x="397" y="212"/>
                  </a:lnTo>
                  <a:close/>
                  <a:moveTo>
                    <a:pt x="47" y="212"/>
                  </a:moveTo>
                  <a:lnTo>
                    <a:pt x="47" y="212"/>
                  </a:lnTo>
                  <a:lnTo>
                    <a:pt x="1" y="209"/>
                  </a:lnTo>
                  <a:cubicBezTo>
                    <a:pt x="1" y="204"/>
                    <a:pt x="1" y="198"/>
                    <a:pt x="2" y="192"/>
                  </a:cubicBezTo>
                  <a:lnTo>
                    <a:pt x="48" y="198"/>
                  </a:lnTo>
                  <a:cubicBezTo>
                    <a:pt x="48" y="203"/>
                    <a:pt x="47" y="207"/>
                    <a:pt x="47" y="212"/>
                  </a:cubicBezTo>
                  <a:close/>
                  <a:moveTo>
                    <a:pt x="393" y="185"/>
                  </a:moveTo>
                  <a:lnTo>
                    <a:pt x="393" y="185"/>
                  </a:lnTo>
                  <a:cubicBezTo>
                    <a:pt x="392" y="181"/>
                    <a:pt x="391" y="176"/>
                    <a:pt x="390" y="172"/>
                  </a:cubicBezTo>
                  <a:lnTo>
                    <a:pt x="434" y="159"/>
                  </a:lnTo>
                  <a:cubicBezTo>
                    <a:pt x="436" y="164"/>
                    <a:pt x="437" y="170"/>
                    <a:pt x="439" y="176"/>
                  </a:cubicBezTo>
                  <a:lnTo>
                    <a:pt x="393" y="185"/>
                  </a:lnTo>
                  <a:close/>
                  <a:moveTo>
                    <a:pt x="51" y="185"/>
                  </a:moveTo>
                  <a:lnTo>
                    <a:pt x="51" y="185"/>
                  </a:lnTo>
                  <a:lnTo>
                    <a:pt x="5" y="175"/>
                  </a:lnTo>
                  <a:cubicBezTo>
                    <a:pt x="6" y="170"/>
                    <a:pt x="8" y="164"/>
                    <a:pt x="9" y="158"/>
                  </a:cubicBezTo>
                  <a:lnTo>
                    <a:pt x="54" y="172"/>
                  </a:lnTo>
                  <a:cubicBezTo>
                    <a:pt x="53" y="176"/>
                    <a:pt x="52" y="180"/>
                    <a:pt x="51" y="185"/>
                  </a:cubicBezTo>
                  <a:close/>
                  <a:moveTo>
                    <a:pt x="385" y="159"/>
                  </a:moveTo>
                  <a:lnTo>
                    <a:pt x="385" y="159"/>
                  </a:lnTo>
                  <a:cubicBezTo>
                    <a:pt x="384" y="155"/>
                    <a:pt x="382" y="151"/>
                    <a:pt x="380" y="147"/>
                  </a:cubicBezTo>
                  <a:lnTo>
                    <a:pt x="422" y="127"/>
                  </a:lnTo>
                  <a:cubicBezTo>
                    <a:pt x="425" y="132"/>
                    <a:pt x="427" y="137"/>
                    <a:pt x="429" y="143"/>
                  </a:cubicBezTo>
                  <a:lnTo>
                    <a:pt x="385" y="159"/>
                  </a:lnTo>
                  <a:close/>
                  <a:moveTo>
                    <a:pt x="58" y="159"/>
                  </a:moveTo>
                  <a:lnTo>
                    <a:pt x="58" y="159"/>
                  </a:lnTo>
                  <a:lnTo>
                    <a:pt x="15" y="142"/>
                  </a:lnTo>
                  <a:cubicBezTo>
                    <a:pt x="17" y="137"/>
                    <a:pt x="19" y="131"/>
                    <a:pt x="22" y="126"/>
                  </a:cubicBezTo>
                  <a:lnTo>
                    <a:pt x="64" y="146"/>
                  </a:lnTo>
                  <a:cubicBezTo>
                    <a:pt x="62" y="150"/>
                    <a:pt x="60" y="155"/>
                    <a:pt x="58" y="159"/>
                  </a:cubicBezTo>
                  <a:close/>
                  <a:moveTo>
                    <a:pt x="374" y="135"/>
                  </a:moveTo>
                  <a:lnTo>
                    <a:pt x="374" y="135"/>
                  </a:lnTo>
                  <a:cubicBezTo>
                    <a:pt x="371" y="131"/>
                    <a:pt x="369" y="127"/>
                    <a:pt x="366" y="123"/>
                  </a:cubicBezTo>
                  <a:lnTo>
                    <a:pt x="405" y="97"/>
                  </a:lnTo>
                  <a:cubicBezTo>
                    <a:pt x="408" y="102"/>
                    <a:pt x="411" y="107"/>
                    <a:pt x="414" y="112"/>
                  </a:cubicBezTo>
                  <a:lnTo>
                    <a:pt x="374" y="135"/>
                  </a:lnTo>
                  <a:close/>
                  <a:moveTo>
                    <a:pt x="70" y="134"/>
                  </a:moveTo>
                  <a:lnTo>
                    <a:pt x="70" y="134"/>
                  </a:lnTo>
                  <a:lnTo>
                    <a:pt x="30" y="111"/>
                  </a:lnTo>
                  <a:cubicBezTo>
                    <a:pt x="33" y="106"/>
                    <a:pt x="36" y="101"/>
                    <a:pt x="39" y="97"/>
                  </a:cubicBezTo>
                  <a:lnTo>
                    <a:pt x="77" y="123"/>
                  </a:lnTo>
                  <a:cubicBezTo>
                    <a:pt x="75" y="127"/>
                    <a:pt x="72" y="130"/>
                    <a:pt x="70" y="134"/>
                  </a:cubicBezTo>
                  <a:close/>
                  <a:moveTo>
                    <a:pt x="358" y="112"/>
                  </a:moveTo>
                  <a:lnTo>
                    <a:pt x="358" y="112"/>
                  </a:lnTo>
                  <a:cubicBezTo>
                    <a:pt x="356" y="109"/>
                    <a:pt x="353" y="105"/>
                    <a:pt x="349" y="102"/>
                  </a:cubicBezTo>
                  <a:lnTo>
                    <a:pt x="383" y="70"/>
                  </a:lnTo>
                  <a:cubicBezTo>
                    <a:pt x="387" y="74"/>
                    <a:pt x="391" y="79"/>
                    <a:pt x="395" y="83"/>
                  </a:cubicBezTo>
                  <a:lnTo>
                    <a:pt x="358" y="112"/>
                  </a:lnTo>
                  <a:close/>
                  <a:moveTo>
                    <a:pt x="85" y="112"/>
                  </a:moveTo>
                  <a:lnTo>
                    <a:pt x="85" y="112"/>
                  </a:lnTo>
                  <a:lnTo>
                    <a:pt x="49" y="83"/>
                  </a:lnTo>
                  <a:cubicBezTo>
                    <a:pt x="53" y="78"/>
                    <a:pt x="57" y="74"/>
                    <a:pt x="60" y="70"/>
                  </a:cubicBezTo>
                  <a:lnTo>
                    <a:pt x="94" y="102"/>
                  </a:lnTo>
                  <a:cubicBezTo>
                    <a:pt x="91" y="105"/>
                    <a:pt x="88" y="108"/>
                    <a:pt x="85" y="112"/>
                  </a:cubicBezTo>
                  <a:close/>
                  <a:moveTo>
                    <a:pt x="340" y="92"/>
                  </a:moveTo>
                  <a:lnTo>
                    <a:pt x="340" y="92"/>
                  </a:lnTo>
                  <a:cubicBezTo>
                    <a:pt x="336" y="89"/>
                    <a:pt x="333" y="86"/>
                    <a:pt x="329" y="84"/>
                  </a:cubicBezTo>
                  <a:lnTo>
                    <a:pt x="358" y="47"/>
                  </a:lnTo>
                  <a:cubicBezTo>
                    <a:pt x="363" y="50"/>
                    <a:pt x="367" y="54"/>
                    <a:pt x="371" y="58"/>
                  </a:cubicBezTo>
                  <a:lnTo>
                    <a:pt x="340" y="92"/>
                  </a:lnTo>
                  <a:close/>
                  <a:moveTo>
                    <a:pt x="104" y="92"/>
                  </a:moveTo>
                  <a:lnTo>
                    <a:pt x="104" y="92"/>
                  </a:lnTo>
                  <a:lnTo>
                    <a:pt x="73" y="58"/>
                  </a:lnTo>
                  <a:cubicBezTo>
                    <a:pt x="77" y="54"/>
                    <a:pt x="81" y="50"/>
                    <a:pt x="86" y="47"/>
                  </a:cubicBezTo>
                  <a:lnTo>
                    <a:pt x="115" y="83"/>
                  </a:lnTo>
                  <a:cubicBezTo>
                    <a:pt x="111" y="86"/>
                    <a:pt x="107" y="89"/>
                    <a:pt x="104" y="92"/>
                  </a:cubicBezTo>
                  <a:close/>
                  <a:moveTo>
                    <a:pt x="318" y="76"/>
                  </a:moveTo>
                  <a:lnTo>
                    <a:pt x="318" y="76"/>
                  </a:lnTo>
                  <a:cubicBezTo>
                    <a:pt x="315" y="73"/>
                    <a:pt x="311" y="71"/>
                    <a:pt x="307" y="69"/>
                  </a:cubicBezTo>
                  <a:lnTo>
                    <a:pt x="329" y="28"/>
                  </a:lnTo>
                  <a:cubicBezTo>
                    <a:pt x="334" y="31"/>
                    <a:pt x="339" y="34"/>
                    <a:pt x="344" y="37"/>
                  </a:cubicBezTo>
                  <a:lnTo>
                    <a:pt x="318" y="76"/>
                  </a:lnTo>
                  <a:close/>
                  <a:moveTo>
                    <a:pt x="126" y="75"/>
                  </a:moveTo>
                  <a:lnTo>
                    <a:pt x="126" y="75"/>
                  </a:lnTo>
                  <a:lnTo>
                    <a:pt x="100" y="37"/>
                  </a:lnTo>
                  <a:cubicBezTo>
                    <a:pt x="105" y="33"/>
                    <a:pt x="110" y="30"/>
                    <a:pt x="115" y="28"/>
                  </a:cubicBezTo>
                  <a:lnTo>
                    <a:pt x="137" y="68"/>
                  </a:lnTo>
                  <a:cubicBezTo>
                    <a:pt x="133" y="71"/>
                    <a:pt x="129" y="73"/>
                    <a:pt x="126" y="75"/>
                  </a:cubicBezTo>
                  <a:close/>
                  <a:moveTo>
                    <a:pt x="295" y="62"/>
                  </a:moveTo>
                  <a:lnTo>
                    <a:pt x="295" y="62"/>
                  </a:lnTo>
                  <a:cubicBezTo>
                    <a:pt x="290" y="61"/>
                    <a:pt x="286" y="59"/>
                    <a:pt x="282" y="57"/>
                  </a:cubicBezTo>
                  <a:lnTo>
                    <a:pt x="298" y="14"/>
                  </a:lnTo>
                  <a:cubicBezTo>
                    <a:pt x="303" y="16"/>
                    <a:pt x="309" y="18"/>
                    <a:pt x="314" y="20"/>
                  </a:cubicBezTo>
                  <a:lnTo>
                    <a:pt x="295" y="62"/>
                  </a:lnTo>
                  <a:close/>
                  <a:moveTo>
                    <a:pt x="149" y="62"/>
                  </a:moveTo>
                  <a:lnTo>
                    <a:pt x="149" y="62"/>
                  </a:lnTo>
                  <a:lnTo>
                    <a:pt x="130" y="20"/>
                  </a:lnTo>
                  <a:cubicBezTo>
                    <a:pt x="135" y="18"/>
                    <a:pt x="141" y="15"/>
                    <a:pt x="146" y="13"/>
                  </a:cubicBezTo>
                  <a:lnTo>
                    <a:pt x="162" y="57"/>
                  </a:lnTo>
                  <a:cubicBezTo>
                    <a:pt x="158" y="59"/>
                    <a:pt x="154" y="60"/>
                    <a:pt x="149" y="62"/>
                  </a:cubicBezTo>
                  <a:close/>
                  <a:moveTo>
                    <a:pt x="269" y="53"/>
                  </a:moveTo>
                  <a:lnTo>
                    <a:pt x="269" y="53"/>
                  </a:lnTo>
                  <a:cubicBezTo>
                    <a:pt x="265" y="52"/>
                    <a:pt x="260" y="51"/>
                    <a:pt x="256" y="50"/>
                  </a:cubicBezTo>
                  <a:lnTo>
                    <a:pt x="265" y="4"/>
                  </a:lnTo>
                  <a:cubicBezTo>
                    <a:pt x="270" y="5"/>
                    <a:pt x="276" y="7"/>
                    <a:pt x="282" y="8"/>
                  </a:cubicBezTo>
                  <a:lnTo>
                    <a:pt x="269" y="53"/>
                  </a:lnTo>
                  <a:close/>
                  <a:moveTo>
                    <a:pt x="175" y="53"/>
                  </a:moveTo>
                  <a:lnTo>
                    <a:pt x="175" y="53"/>
                  </a:lnTo>
                  <a:lnTo>
                    <a:pt x="163" y="8"/>
                  </a:lnTo>
                  <a:cubicBezTo>
                    <a:pt x="168" y="7"/>
                    <a:pt x="174" y="5"/>
                    <a:pt x="179" y="4"/>
                  </a:cubicBezTo>
                  <a:lnTo>
                    <a:pt x="188" y="50"/>
                  </a:lnTo>
                  <a:cubicBezTo>
                    <a:pt x="184" y="51"/>
                    <a:pt x="179" y="52"/>
                    <a:pt x="175" y="53"/>
                  </a:cubicBezTo>
                  <a:close/>
                  <a:moveTo>
                    <a:pt x="242" y="48"/>
                  </a:moveTo>
                  <a:lnTo>
                    <a:pt x="242" y="48"/>
                  </a:lnTo>
                  <a:cubicBezTo>
                    <a:pt x="238" y="47"/>
                    <a:pt x="233" y="47"/>
                    <a:pt x="229" y="47"/>
                  </a:cubicBezTo>
                  <a:lnTo>
                    <a:pt x="231" y="0"/>
                  </a:lnTo>
                  <a:cubicBezTo>
                    <a:pt x="236" y="1"/>
                    <a:pt x="242" y="1"/>
                    <a:pt x="248" y="2"/>
                  </a:cubicBezTo>
                  <a:lnTo>
                    <a:pt x="242" y="48"/>
                  </a:lnTo>
                  <a:close/>
                  <a:moveTo>
                    <a:pt x="202" y="48"/>
                  </a:moveTo>
                  <a:lnTo>
                    <a:pt x="202" y="48"/>
                  </a:lnTo>
                  <a:lnTo>
                    <a:pt x="196" y="2"/>
                  </a:lnTo>
                  <a:cubicBezTo>
                    <a:pt x="202" y="1"/>
                    <a:pt x="208" y="0"/>
                    <a:pt x="213" y="0"/>
                  </a:cubicBezTo>
                  <a:lnTo>
                    <a:pt x="215" y="47"/>
                  </a:lnTo>
                  <a:cubicBezTo>
                    <a:pt x="211" y="47"/>
                    <a:pt x="206" y="47"/>
                    <a:pt x="20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" name="Freeform 345"/>
            <p:cNvSpPr>
              <a:spLocks noEditPoints="1"/>
            </p:cNvSpPr>
            <p:nvPr/>
          </p:nvSpPr>
          <p:spPr bwMode="auto">
            <a:xfrm>
              <a:off x="2357438" y="104775"/>
              <a:ext cx="106363" cy="17463"/>
            </a:xfrm>
            <a:custGeom>
              <a:avLst/>
              <a:gdLst>
                <a:gd name="T0" fmla="*/ 296 w 296"/>
                <a:gd name="T1" fmla="*/ 46 h 46"/>
                <a:gd name="T2" fmla="*/ 280 w 296"/>
                <a:gd name="T3" fmla="*/ 46 h 46"/>
                <a:gd name="T4" fmla="*/ 280 w 296"/>
                <a:gd name="T5" fmla="*/ 0 h 46"/>
                <a:gd name="T6" fmla="*/ 296 w 296"/>
                <a:gd name="T7" fmla="*/ 0 h 46"/>
                <a:gd name="T8" fmla="*/ 296 w 296"/>
                <a:gd name="T9" fmla="*/ 46 h 46"/>
                <a:gd name="T10" fmla="*/ 264 w 296"/>
                <a:gd name="T11" fmla="*/ 46 h 46"/>
                <a:gd name="T12" fmla="*/ 264 w 296"/>
                <a:gd name="T13" fmla="*/ 46 h 46"/>
                <a:gd name="T14" fmla="*/ 249 w 296"/>
                <a:gd name="T15" fmla="*/ 46 h 46"/>
                <a:gd name="T16" fmla="*/ 249 w 296"/>
                <a:gd name="T17" fmla="*/ 0 h 46"/>
                <a:gd name="T18" fmla="*/ 264 w 296"/>
                <a:gd name="T19" fmla="*/ 0 h 46"/>
                <a:gd name="T20" fmla="*/ 264 w 296"/>
                <a:gd name="T21" fmla="*/ 46 h 46"/>
                <a:gd name="T22" fmla="*/ 233 w 296"/>
                <a:gd name="T23" fmla="*/ 46 h 46"/>
                <a:gd name="T24" fmla="*/ 233 w 296"/>
                <a:gd name="T25" fmla="*/ 46 h 46"/>
                <a:gd name="T26" fmla="*/ 218 w 296"/>
                <a:gd name="T27" fmla="*/ 46 h 46"/>
                <a:gd name="T28" fmla="*/ 218 w 296"/>
                <a:gd name="T29" fmla="*/ 0 h 46"/>
                <a:gd name="T30" fmla="*/ 233 w 296"/>
                <a:gd name="T31" fmla="*/ 0 h 46"/>
                <a:gd name="T32" fmla="*/ 233 w 296"/>
                <a:gd name="T33" fmla="*/ 46 h 46"/>
                <a:gd name="T34" fmla="*/ 202 w 296"/>
                <a:gd name="T35" fmla="*/ 46 h 46"/>
                <a:gd name="T36" fmla="*/ 202 w 296"/>
                <a:gd name="T37" fmla="*/ 46 h 46"/>
                <a:gd name="T38" fmla="*/ 187 w 296"/>
                <a:gd name="T39" fmla="*/ 46 h 46"/>
                <a:gd name="T40" fmla="*/ 187 w 296"/>
                <a:gd name="T41" fmla="*/ 0 h 46"/>
                <a:gd name="T42" fmla="*/ 202 w 296"/>
                <a:gd name="T43" fmla="*/ 0 h 46"/>
                <a:gd name="T44" fmla="*/ 202 w 296"/>
                <a:gd name="T45" fmla="*/ 46 h 46"/>
                <a:gd name="T46" fmla="*/ 171 w 296"/>
                <a:gd name="T47" fmla="*/ 46 h 46"/>
                <a:gd name="T48" fmla="*/ 171 w 296"/>
                <a:gd name="T49" fmla="*/ 46 h 46"/>
                <a:gd name="T50" fmla="*/ 156 w 296"/>
                <a:gd name="T51" fmla="*/ 46 h 46"/>
                <a:gd name="T52" fmla="*/ 156 w 296"/>
                <a:gd name="T53" fmla="*/ 0 h 46"/>
                <a:gd name="T54" fmla="*/ 171 w 296"/>
                <a:gd name="T55" fmla="*/ 0 h 46"/>
                <a:gd name="T56" fmla="*/ 171 w 296"/>
                <a:gd name="T57" fmla="*/ 46 h 46"/>
                <a:gd name="T58" fmla="*/ 140 w 296"/>
                <a:gd name="T59" fmla="*/ 46 h 46"/>
                <a:gd name="T60" fmla="*/ 140 w 296"/>
                <a:gd name="T61" fmla="*/ 46 h 46"/>
                <a:gd name="T62" fmla="*/ 124 w 296"/>
                <a:gd name="T63" fmla="*/ 46 h 46"/>
                <a:gd name="T64" fmla="*/ 124 w 296"/>
                <a:gd name="T65" fmla="*/ 0 h 46"/>
                <a:gd name="T66" fmla="*/ 140 w 296"/>
                <a:gd name="T67" fmla="*/ 0 h 46"/>
                <a:gd name="T68" fmla="*/ 140 w 296"/>
                <a:gd name="T69" fmla="*/ 46 h 46"/>
                <a:gd name="T70" fmla="*/ 109 w 296"/>
                <a:gd name="T71" fmla="*/ 46 h 46"/>
                <a:gd name="T72" fmla="*/ 109 w 296"/>
                <a:gd name="T73" fmla="*/ 46 h 46"/>
                <a:gd name="T74" fmla="*/ 93 w 296"/>
                <a:gd name="T75" fmla="*/ 46 h 46"/>
                <a:gd name="T76" fmla="*/ 93 w 296"/>
                <a:gd name="T77" fmla="*/ 0 h 46"/>
                <a:gd name="T78" fmla="*/ 109 w 296"/>
                <a:gd name="T79" fmla="*/ 0 h 46"/>
                <a:gd name="T80" fmla="*/ 109 w 296"/>
                <a:gd name="T81" fmla="*/ 46 h 46"/>
                <a:gd name="T82" fmla="*/ 78 w 296"/>
                <a:gd name="T83" fmla="*/ 46 h 46"/>
                <a:gd name="T84" fmla="*/ 78 w 296"/>
                <a:gd name="T85" fmla="*/ 46 h 46"/>
                <a:gd name="T86" fmla="*/ 62 w 296"/>
                <a:gd name="T87" fmla="*/ 46 h 46"/>
                <a:gd name="T88" fmla="*/ 62 w 296"/>
                <a:gd name="T89" fmla="*/ 0 h 46"/>
                <a:gd name="T90" fmla="*/ 78 w 296"/>
                <a:gd name="T91" fmla="*/ 0 h 46"/>
                <a:gd name="T92" fmla="*/ 78 w 296"/>
                <a:gd name="T93" fmla="*/ 46 h 46"/>
                <a:gd name="T94" fmla="*/ 47 w 296"/>
                <a:gd name="T95" fmla="*/ 46 h 46"/>
                <a:gd name="T96" fmla="*/ 47 w 296"/>
                <a:gd name="T97" fmla="*/ 46 h 46"/>
                <a:gd name="T98" fmla="*/ 31 w 296"/>
                <a:gd name="T99" fmla="*/ 46 h 46"/>
                <a:gd name="T100" fmla="*/ 31 w 296"/>
                <a:gd name="T101" fmla="*/ 0 h 46"/>
                <a:gd name="T102" fmla="*/ 47 w 296"/>
                <a:gd name="T103" fmla="*/ 0 h 46"/>
                <a:gd name="T104" fmla="*/ 47 w 296"/>
                <a:gd name="T105" fmla="*/ 46 h 46"/>
                <a:gd name="T106" fmla="*/ 16 w 296"/>
                <a:gd name="T107" fmla="*/ 46 h 46"/>
                <a:gd name="T108" fmla="*/ 16 w 296"/>
                <a:gd name="T109" fmla="*/ 46 h 46"/>
                <a:gd name="T110" fmla="*/ 0 w 296"/>
                <a:gd name="T111" fmla="*/ 46 h 46"/>
                <a:gd name="T112" fmla="*/ 0 w 296"/>
                <a:gd name="T113" fmla="*/ 0 h 46"/>
                <a:gd name="T114" fmla="*/ 16 w 296"/>
                <a:gd name="T115" fmla="*/ 0 h 46"/>
                <a:gd name="T116" fmla="*/ 16 w 296"/>
                <a:gd name="T1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6" h="46">
                  <a:moveTo>
                    <a:pt x="296" y="46"/>
                  </a:moveTo>
                  <a:lnTo>
                    <a:pt x="280" y="46"/>
                  </a:lnTo>
                  <a:lnTo>
                    <a:pt x="280" y="0"/>
                  </a:lnTo>
                  <a:lnTo>
                    <a:pt x="296" y="0"/>
                  </a:lnTo>
                  <a:lnTo>
                    <a:pt x="296" y="46"/>
                  </a:lnTo>
                  <a:close/>
                  <a:moveTo>
                    <a:pt x="264" y="46"/>
                  </a:moveTo>
                  <a:lnTo>
                    <a:pt x="264" y="46"/>
                  </a:lnTo>
                  <a:lnTo>
                    <a:pt x="249" y="46"/>
                  </a:lnTo>
                  <a:lnTo>
                    <a:pt x="249" y="0"/>
                  </a:lnTo>
                  <a:lnTo>
                    <a:pt x="264" y="0"/>
                  </a:lnTo>
                  <a:lnTo>
                    <a:pt x="264" y="46"/>
                  </a:lnTo>
                  <a:close/>
                  <a:moveTo>
                    <a:pt x="233" y="46"/>
                  </a:moveTo>
                  <a:lnTo>
                    <a:pt x="233" y="46"/>
                  </a:lnTo>
                  <a:lnTo>
                    <a:pt x="218" y="46"/>
                  </a:lnTo>
                  <a:lnTo>
                    <a:pt x="218" y="0"/>
                  </a:lnTo>
                  <a:lnTo>
                    <a:pt x="233" y="0"/>
                  </a:lnTo>
                  <a:lnTo>
                    <a:pt x="233" y="46"/>
                  </a:lnTo>
                  <a:close/>
                  <a:moveTo>
                    <a:pt x="202" y="46"/>
                  </a:moveTo>
                  <a:lnTo>
                    <a:pt x="202" y="46"/>
                  </a:lnTo>
                  <a:lnTo>
                    <a:pt x="187" y="46"/>
                  </a:lnTo>
                  <a:lnTo>
                    <a:pt x="187" y="0"/>
                  </a:lnTo>
                  <a:lnTo>
                    <a:pt x="202" y="0"/>
                  </a:lnTo>
                  <a:lnTo>
                    <a:pt x="202" y="46"/>
                  </a:lnTo>
                  <a:close/>
                  <a:moveTo>
                    <a:pt x="171" y="46"/>
                  </a:moveTo>
                  <a:lnTo>
                    <a:pt x="171" y="46"/>
                  </a:lnTo>
                  <a:lnTo>
                    <a:pt x="156" y="46"/>
                  </a:lnTo>
                  <a:lnTo>
                    <a:pt x="156" y="0"/>
                  </a:lnTo>
                  <a:lnTo>
                    <a:pt x="171" y="0"/>
                  </a:lnTo>
                  <a:lnTo>
                    <a:pt x="171" y="46"/>
                  </a:lnTo>
                  <a:close/>
                  <a:moveTo>
                    <a:pt x="140" y="46"/>
                  </a:moveTo>
                  <a:lnTo>
                    <a:pt x="140" y="46"/>
                  </a:lnTo>
                  <a:lnTo>
                    <a:pt x="124" y="46"/>
                  </a:lnTo>
                  <a:lnTo>
                    <a:pt x="124" y="0"/>
                  </a:lnTo>
                  <a:lnTo>
                    <a:pt x="140" y="0"/>
                  </a:lnTo>
                  <a:lnTo>
                    <a:pt x="140" y="46"/>
                  </a:lnTo>
                  <a:close/>
                  <a:moveTo>
                    <a:pt x="109" y="46"/>
                  </a:moveTo>
                  <a:lnTo>
                    <a:pt x="109" y="46"/>
                  </a:lnTo>
                  <a:lnTo>
                    <a:pt x="93" y="46"/>
                  </a:lnTo>
                  <a:lnTo>
                    <a:pt x="93" y="0"/>
                  </a:lnTo>
                  <a:lnTo>
                    <a:pt x="109" y="0"/>
                  </a:lnTo>
                  <a:lnTo>
                    <a:pt x="109" y="46"/>
                  </a:lnTo>
                  <a:close/>
                  <a:moveTo>
                    <a:pt x="78" y="46"/>
                  </a:moveTo>
                  <a:lnTo>
                    <a:pt x="78" y="46"/>
                  </a:lnTo>
                  <a:lnTo>
                    <a:pt x="62" y="46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78" y="46"/>
                  </a:lnTo>
                  <a:close/>
                  <a:moveTo>
                    <a:pt x="47" y="46"/>
                  </a:moveTo>
                  <a:lnTo>
                    <a:pt x="47" y="46"/>
                  </a:lnTo>
                  <a:lnTo>
                    <a:pt x="31" y="46"/>
                  </a:lnTo>
                  <a:lnTo>
                    <a:pt x="31" y="0"/>
                  </a:lnTo>
                  <a:lnTo>
                    <a:pt x="47" y="0"/>
                  </a:lnTo>
                  <a:lnTo>
                    <a:pt x="47" y="46"/>
                  </a:lnTo>
                  <a:close/>
                  <a:moveTo>
                    <a:pt x="16" y="46"/>
                  </a:move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" name="Freeform 346"/>
            <p:cNvSpPr>
              <a:spLocks/>
            </p:cNvSpPr>
            <p:nvPr/>
          </p:nvSpPr>
          <p:spPr bwMode="auto">
            <a:xfrm>
              <a:off x="2195513" y="100013"/>
              <a:ext cx="136525" cy="7938"/>
            </a:xfrm>
            <a:custGeom>
              <a:avLst/>
              <a:gdLst>
                <a:gd name="T0" fmla="*/ 378 w 378"/>
                <a:gd name="T1" fmla="*/ 0 h 24"/>
                <a:gd name="T2" fmla="*/ 5 w 378"/>
                <a:gd name="T3" fmla="*/ 0 h 24"/>
                <a:gd name="T4" fmla="*/ 0 w 378"/>
                <a:gd name="T5" fmla="*/ 0 h 24"/>
                <a:gd name="T6" fmla="*/ 0 w 378"/>
                <a:gd name="T7" fmla="*/ 24 h 24"/>
                <a:gd name="T8" fmla="*/ 5 w 378"/>
                <a:gd name="T9" fmla="*/ 23 h 24"/>
                <a:gd name="T10" fmla="*/ 378 w 378"/>
                <a:gd name="T11" fmla="*/ 23 h 24"/>
                <a:gd name="T12" fmla="*/ 378 w 378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8" h="24">
                  <a:moveTo>
                    <a:pt x="378" y="0"/>
                  </a:moveTo>
                  <a:lnTo>
                    <a:pt x="5" y="0"/>
                  </a:lnTo>
                  <a:cubicBezTo>
                    <a:pt x="4" y="0"/>
                    <a:pt x="2" y="0"/>
                    <a:pt x="0" y="0"/>
                  </a:cubicBezTo>
                  <a:lnTo>
                    <a:pt x="0" y="24"/>
                  </a:lnTo>
                  <a:cubicBezTo>
                    <a:pt x="2" y="24"/>
                    <a:pt x="4" y="23"/>
                    <a:pt x="5" y="23"/>
                  </a:cubicBezTo>
                  <a:lnTo>
                    <a:pt x="378" y="23"/>
                  </a:lnTo>
                  <a:lnTo>
                    <a:pt x="3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" name="Freeform 347"/>
            <p:cNvSpPr>
              <a:spLocks/>
            </p:cNvSpPr>
            <p:nvPr/>
          </p:nvSpPr>
          <p:spPr bwMode="auto">
            <a:xfrm>
              <a:off x="2489200" y="100013"/>
              <a:ext cx="192088" cy="111125"/>
            </a:xfrm>
            <a:custGeom>
              <a:avLst/>
              <a:gdLst>
                <a:gd name="T0" fmla="*/ 428 w 532"/>
                <a:gd name="T1" fmla="*/ 0 h 308"/>
                <a:gd name="T2" fmla="*/ 53 w 532"/>
                <a:gd name="T3" fmla="*/ 0 h 308"/>
                <a:gd name="T4" fmla="*/ 0 w 532"/>
                <a:gd name="T5" fmla="*/ 0 h 308"/>
                <a:gd name="T6" fmla="*/ 0 w 532"/>
                <a:gd name="T7" fmla="*/ 23 h 308"/>
                <a:gd name="T8" fmla="*/ 53 w 532"/>
                <a:gd name="T9" fmla="*/ 23 h 308"/>
                <a:gd name="T10" fmla="*/ 428 w 532"/>
                <a:gd name="T11" fmla="*/ 23 h 308"/>
                <a:gd name="T12" fmla="*/ 509 w 532"/>
                <a:gd name="T13" fmla="*/ 105 h 308"/>
                <a:gd name="T14" fmla="*/ 509 w 532"/>
                <a:gd name="T15" fmla="*/ 308 h 308"/>
                <a:gd name="T16" fmla="*/ 532 w 532"/>
                <a:gd name="T17" fmla="*/ 308 h 308"/>
                <a:gd name="T18" fmla="*/ 532 w 532"/>
                <a:gd name="T19" fmla="*/ 105 h 308"/>
                <a:gd name="T20" fmla="*/ 428 w 532"/>
                <a:gd name="T2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2" h="308">
                  <a:moveTo>
                    <a:pt x="428" y="0"/>
                  </a:moveTo>
                  <a:lnTo>
                    <a:pt x="53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53" y="23"/>
                  </a:lnTo>
                  <a:lnTo>
                    <a:pt x="428" y="23"/>
                  </a:lnTo>
                  <a:cubicBezTo>
                    <a:pt x="473" y="23"/>
                    <a:pt x="509" y="60"/>
                    <a:pt x="509" y="105"/>
                  </a:cubicBezTo>
                  <a:lnTo>
                    <a:pt x="509" y="308"/>
                  </a:lnTo>
                  <a:lnTo>
                    <a:pt x="532" y="308"/>
                  </a:lnTo>
                  <a:lnTo>
                    <a:pt x="532" y="105"/>
                  </a:lnTo>
                  <a:cubicBezTo>
                    <a:pt x="532" y="47"/>
                    <a:pt x="485" y="0"/>
                    <a:pt x="4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7" name="Freeform 348"/>
            <p:cNvSpPr>
              <a:spLocks/>
            </p:cNvSpPr>
            <p:nvPr/>
          </p:nvSpPr>
          <p:spPr bwMode="auto">
            <a:xfrm>
              <a:off x="2163763" y="-100013"/>
              <a:ext cx="150813" cy="74613"/>
            </a:xfrm>
            <a:custGeom>
              <a:avLst/>
              <a:gdLst>
                <a:gd name="T0" fmla="*/ 416 w 416"/>
                <a:gd name="T1" fmla="*/ 0 h 203"/>
                <a:gd name="T2" fmla="*/ 244 w 416"/>
                <a:gd name="T3" fmla="*/ 48 h 203"/>
                <a:gd name="T4" fmla="*/ 48 w 416"/>
                <a:gd name="T5" fmla="*/ 110 h 203"/>
                <a:gd name="T6" fmla="*/ 0 w 416"/>
                <a:gd name="T7" fmla="*/ 203 h 203"/>
                <a:gd name="T8" fmla="*/ 266 w 416"/>
                <a:gd name="T9" fmla="*/ 144 h 203"/>
                <a:gd name="T10" fmla="*/ 416 w 416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03">
                  <a:moveTo>
                    <a:pt x="416" y="0"/>
                  </a:moveTo>
                  <a:cubicBezTo>
                    <a:pt x="416" y="0"/>
                    <a:pt x="310" y="55"/>
                    <a:pt x="244" y="48"/>
                  </a:cubicBezTo>
                  <a:cubicBezTo>
                    <a:pt x="178" y="40"/>
                    <a:pt x="96" y="40"/>
                    <a:pt x="48" y="110"/>
                  </a:cubicBezTo>
                  <a:cubicBezTo>
                    <a:pt x="0" y="181"/>
                    <a:pt x="0" y="203"/>
                    <a:pt x="0" y="203"/>
                  </a:cubicBezTo>
                  <a:cubicBezTo>
                    <a:pt x="0" y="203"/>
                    <a:pt x="118" y="177"/>
                    <a:pt x="266" y="144"/>
                  </a:cubicBezTo>
                  <a:cubicBezTo>
                    <a:pt x="414" y="110"/>
                    <a:pt x="416" y="0"/>
                    <a:pt x="4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9891" y="648979"/>
            <a:ext cx="3541486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2- ТП (рекультивация)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07294" y="1139195"/>
            <a:ext cx="3816364" cy="3677603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лица, граждане, осуществляющие предпринимательскую деятельность без образования юридического лица (индивидуальные предприниматели) (далее именуются респонденты), разрабатывающие месторождения полезных ископаемых (включая общераспространенные полезные ископаемые), осуществляющие строительные, мелиоративные, лесозаготовительные, изыскательские работы, а также размещение промышленных, строительных и твердых бытовых отходов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6" name="Группа 40"/>
          <p:cNvGrpSpPr/>
          <p:nvPr/>
        </p:nvGrpSpPr>
        <p:grpSpPr>
          <a:xfrm>
            <a:off x="8189927" y="4501512"/>
            <a:ext cx="576959" cy="634960"/>
            <a:chOff x="8307388" y="5499100"/>
            <a:chExt cx="531812" cy="720725"/>
          </a:xfrm>
          <a:solidFill>
            <a:srgbClr val="3A9684"/>
          </a:solidFill>
        </p:grpSpPr>
        <p:sp>
          <p:nvSpPr>
            <p:cNvPr id="42" name="Freeform 992"/>
            <p:cNvSpPr>
              <a:spLocks noEditPoints="1"/>
            </p:cNvSpPr>
            <p:nvPr/>
          </p:nvSpPr>
          <p:spPr bwMode="auto">
            <a:xfrm>
              <a:off x="8482126" y="5591316"/>
              <a:ext cx="12700" cy="11113"/>
            </a:xfrm>
            <a:custGeom>
              <a:avLst/>
              <a:gdLst>
                <a:gd name="T0" fmla="*/ 8 w 33"/>
                <a:gd name="T1" fmla="*/ 2 h 32"/>
                <a:gd name="T2" fmla="*/ 2 w 33"/>
                <a:gd name="T3" fmla="*/ 8 h 32"/>
                <a:gd name="T4" fmla="*/ 0 w 33"/>
                <a:gd name="T5" fmla="*/ 16 h 32"/>
                <a:gd name="T6" fmla="*/ 2 w 33"/>
                <a:gd name="T7" fmla="*/ 25 h 32"/>
                <a:gd name="T8" fmla="*/ 8 w 33"/>
                <a:gd name="T9" fmla="*/ 31 h 32"/>
                <a:gd name="T10" fmla="*/ 16 w 33"/>
                <a:gd name="T11" fmla="*/ 32 h 32"/>
                <a:gd name="T12" fmla="*/ 28 w 33"/>
                <a:gd name="T13" fmla="*/ 28 h 32"/>
                <a:gd name="T14" fmla="*/ 33 w 33"/>
                <a:gd name="T15" fmla="*/ 16 h 32"/>
                <a:gd name="T16" fmla="*/ 29 w 33"/>
                <a:gd name="T17" fmla="*/ 4 h 32"/>
                <a:gd name="T18" fmla="*/ 16 w 33"/>
                <a:gd name="T19" fmla="*/ 0 h 32"/>
                <a:gd name="T20" fmla="*/ 8 w 33"/>
                <a:gd name="T21" fmla="*/ 2 h 32"/>
                <a:gd name="T22" fmla="*/ 16 w 33"/>
                <a:gd name="T23" fmla="*/ 6 h 32"/>
                <a:gd name="T24" fmla="*/ 16 w 33"/>
                <a:gd name="T25" fmla="*/ 6 h 32"/>
                <a:gd name="T26" fmla="*/ 22 w 33"/>
                <a:gd name="T27" fmla="*/ 9 h 32"/>
                <a:gd name="T28" fmla="*/ 24 w 33"/>
                <a:gd name="T29" fmla="*/ 16 h 32"/>
                <a:gd name="T30" fmla="*/ 22 w 33"/>
                <a:gd name="T31" fmla="*/ 23 h 32"/>
                <a:gd name="T32" fmla="*/ 16 w 33"/>
                <a:gd name="T33" fmla="*/ 26 h 32"/>
                <a:gd name="T34" fmla="*/ 11 w 33"/>
                <a:gd name="T35" fmla="*/ 23 h 32"/>
                <a:gd name="T36" fmla="*/ 8 w 33"/>
                <a:gd name="T37" fmla="*/ 16 h 32"/>
                <a:gd name="T38" fmla="*/ 11 w 33"/>
                <a:gd name="T39" fmla="*/ 9 h 32"/>
                <a:gd name="T40" fmla="*/ 16 w 33"/>
                <a:gd name="T41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8" y="2"/>
                  </a:moveTo>
                  <a:cubicBezTo>
                    <a:pt x="5" y="3"/>
                    <a:pt x="3" y="5"/>
                    <a:pt x="2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19"/>
                    <a:pt x="0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3" y="32"/>
                    <a:pt x="16" y="32"/>
                  </a:cubicBezTo>
                  <a:cubicBezTo>
                    <a:pt x="21" y="32"/>
                    <a:pt x="25" y="31"/>
                    <a:pt x="28" y="28"/>
                  </a:cubicBezTo>
                  <a:cubicBezTo>
                    <a:pt x="32" y="25"/>
                    <a:pt x="33" y="21"/>
                    <a:pt x="33" y="16"/>
                  </a:cubicBezTo>
                  <a:cubicBezTo>
                    <a:pt x="33" y="11"/>
                    <a:pt x="32" y="7"/>
                    <a:pt x="29" y="4"/>
                  </a:cubicBezTo>
                  <a:cubicBezTo>
                    <a:pt x="25" y="1"/>
                    <a:pt x="21" y="0"/>
                    <a:pt x="16" y="0"/>
                  </a:cubicBezTo>
                  <a:cubicBezTo>
                    <a:pt x="13" y="0"/>
                    <a:pt x="10" y="0"/>
                    <a:pt x="8" y="2"/>
                  </a:cubicBez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4" y="13"/>
                    <a:pt x="24" y="16"/>
                  </a:cubicBezTo>
                  <a:cubicBezTo>
                    <a:pt x="24" y="19"/>
                    <a:pt x="24" y="22"/>
                    <a:pt x="22" y="23"/>
                  </a:cubicBezTo>
                  <a:cubicBezTo>
                    <a:pt x="21" y="25"/>
                    <a:pt x="19" y="26"/>
                    <a:pt x="16" y="26"/>
                  </a:cubicBezTo>
                  <a:cubicBezTo>
                    <a:pt x="14" y="26"/>
                    <a:pt x="12" y="25"/>
                    <a:pt x="11" y="23"/>
                  </a:cubicBezTo>
                  <a:cubicBezTo>
                    <a:pt x="9" y="22"/>
                    <a:pt x="8" y="19"/>
                    <a:pt x="8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993"/>
            <p:cNvSpPr>
              <a:spLocks noEditPoints="1"/>
            </p:cNvSpPr>
            <p:nvPr/>
          </p:nvSpPr>
          <p:spPr bwMode="auto">
            <a:xfrm>
              <a:off x="8496413" y="5591316"/>
              <a:ext cx="11113" cy="11113"/>
            </a:xfrm>
            <a:custGeom>
              <a:avLst/>
              <a:gdLst>
                <a:gd name="T0" fmla="*/ 0 w 32"/>
                <a:gd name="T1" fmla="*/ 0 h 32"/>
                <a:gd name="T2" fmla="*/ 0 w 32"/>
                <a:gd name="T3" fmla="*/ 32 h 32"/>
                <a:gd name="T4" fmla="*/ 21 w 32"/>
                <a:gd name="T5" fmla="*/ 32 h 32"/>
                <a:gd name="T6" fmla="*/ 29 w 32"/>
                <a:gd name="T7" fmla="*/ 29 h 32"/>
                <a:gd name="T8" fmla="*/ 32 w 32"/>
                <a:gd name="T9" fmla="*/ 24 h 32"/>
                <a:gd name="T10" fmla="*/ 30 w 32"/>
                <a:gd name="T11" fmla="*/ 19 h 32"/>
                <a:gd name="T12" fmla="*/ 25 w 32"/>
                <a:gd name="T13" fmla="*/ 16 h 32"/>
                <a:gd name="T14" fmla="*/ 29 w 32"/>
                <a:gd name="T15" fmla="*/ 13 h 32"/>
                <a:gd name="T16" fmla="*/ 31 w 32"/>
                <a:gd name="T17" fmla="*/ 8 h 32"/>
                <a:gd name="T18" fmla="*/ 28 w 32"/>
                <a:gd name="T19" fmla="*/ 2 h 32"/>
                <a:gd name="T20" fmla="*/ 19 w 32"/>
                <a:gd name="T21" fmla="*/ 0 h 32"/>
                <a:gd name="T22" fmla="*/ 0 w 32"/>
                <a:gd name="T23" fmla="*/ 0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18 h 32"/>
                <a:gd name="T46" fmla="*/ 9 w 32"/>
                <a:gd name="T47" fmla="*/ 18 h 32"/>
                <a:gd name="T48" fmla="*/ 13 w 32"/>
                <a:gd name="T49" fmla="*/ 18 h 32"/>
                <a:gd name="T50" fmla="*/ 21 w 32"/>
                <a:gd name="T51" fmla="*/ 19 h 32"/>
                <a:gd name="T52" fmla="*/ 23 w 32"/>
                <a:gd name="T53" fmla="*/ 22 h 32"/>
                <a:gd name="T54" fmla="*/ 21 w 32"/>
                <a:gd name="T55" fmla="*/ 26 h 32"/>
                <a:gd name="T56" fmla="*/ 16 w 32"/>
                <a:gd name="T57" fmla="*/ 26 h 32"/>
                <a:gd name="T58" fmla="*/ 9 w 32"/>
                <a:gd name="T59" fmla="*/ 26 h 32"/>
                <a:gd name="T60" fmla="*/ 9 w 32"/>
                <a:gd name="T6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18"/>
                  </a:move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994"/>
            <p:cNvSpPr>
              <a:spLocks/>
            </p:cNvSpPr>
            <p:nvPr/>
          </p:nvSpPr>
          <p:spPr bwMode="auto">
            <a:xfrm>
              <a:off x="8515464" y="5613542"/>
              <a:ext cx="6350" cy="3175"/>
            </a:xfrm>
            <a:custGeom>
              <a:avLst/>
              <a:gdLst>
                <a:gd name="T0" fmla="*/ 15 w 19"/>
                <a:gd name="T1" fmla="*/ 0 h 9"/>
                <a:gd name="T2" fmla="*/ 13 w 19"/>
                <a:gd name="T3" fmla="*/ 4 h 9"/>
                <a:gd name="T4" fmla="*/ 9 w 19"/>
                <a:gd name="T5" fmla="*/ 5 h 9"/>
                <a:gd name="T6" fmla="*/ 5 w 19"/>
                <a:gd name="T7" fmla="*/ 4 h 9"/>
                <a:gd name="T8" fmla="*/ 4 w 19"/>
                <a:gd name="T9" fmla="*/ 0 h 9"/>
                <a:gd name="T10" fmla="*/ 0 w 19"/>
                <a:gd name="T11" fmla="*/ 0 h 9"/>
                <a:gd name="T12" fmla="*/ 3 w 19"/>
                <a:gd name="T13" fmla="*/ 7 h 9"/>
                <a:gd name="T14" fmla="*/ 9 w 19"/>
                <a:gd name="T15" fmla="*/ 9 h 9"/>
                <a:gd name="T16" fmla="*/ 13 w 19"/>
                <a:gd name="T17" fmla="*/ 8 h 9"/>
                <a:gd name="T18" fmla="*/ 16 w 19"/>
                <a:gd name="T19" fmla="*/ 7 h 9"/>
                <a:gd name="T20" fmla="*/ 19 w 19"/>
                <a:gd name="T21" fmla="*/ 0 h 9"/>
                <a:gd name="T22" fmla="*/ 15 w 19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9">
                  <a:moveTo>
                    <a:pt x="15" y="0"/>
                  </a:moveTo>
                  <a:cubicBezTo>
                    <a:pt x="15" y="2"/>
                    <a:pt x="14" y="3"/>
                    <a:pt x="13" y="4"/>
                  </a:cubicBezTo>
                  <a:cubicBezTo>
                    <a:pt x="12" y="4"/>
                    <a:pt x="11" y="5"/>
                    <a:pt x="9" y="5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5" y="3"/>
                    <a:pt x="4" y="2"/>
                    <a:pt x="4" y="0"/>
                  </a:cubicBezTo>
                  <a:lnTo>
                    <a:pt x="0" y="0"/>
                  </a:lnTo>
                  <a:cubicBezTo>
                    <a:pt x="0" y="3"/>
                    <a:pt x="1" y="5"/>
                    <a:pt x="3" y="7"/>
                  </a:cubicBezTo>
                  <a:cubicBezTo>
                    <a:pt x="4" y="8"/>
                    <a:pt x="7" y="9"/>
                    <a:pt x="9" y="9"/>
                  </a:cubicBezTo>
                  <a:cubicBezTo>
                    <a:pt x="11" y="9"/>
                    <a:pt x="12" y="9"/>
                    <a:pt x="13" y="8"/>
                  </a:cubicBezTo>
                  <a:cubicBezTo>
                    <a:pt x="14" y="8"/>
                    <a:pt x="15" y="8"/>
                    <a:pt x="16" y="7"/>
                  </a:cubicBezTo>
                  <a:cubicBezTo>
                    <a:pt x="18" y="5"/>
                    <a:pt x="19" y="3"/>
                    <a:pt x="19" y="0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995"/>
            <p:cNvSpPr>
              <a:spLocks/>
            </p:cNvSpPr>
            <p:nvPr/>
          </p:nvSpPr>
          <p:spPr bwMode="auto">
            <a:xfrm>
              <a:off x="8490063" y="5643705"/>
              <a:ext cx="9525" cy="11113"/>
            </a:xfrm>
            <a:custGeom>
              <a:avLst/>
              <a:gdLst>
                <a:gd name="T0" fmla="*/ 21 w 30"/>
                <a:gd name="T1" fmla="*/ 0 h 32"/>
                <a:gd name="T2" fmla="*/ 21 w 30"/>
                <a:gd name="T3" fmla="*/ 12 h 32"/>
                <a:gd name="T4" fmla="*/ 9 w 30"/>
                <a:gd name="T5" fmla="*/ 12 h 32"/>
                <a:gd name="T6" fmla="*/ 9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9 w 30"/>
                <a:gd name="T13" fmla="*/ 32 h 32"/>
                <a:gd name="T14" fmla="*/ 9 w 30"/>
                <a:gd name="T15" fmla="*/ 18 h 32"/>
                <a:gd name="T16" fmla="*/ 21 w 30"/>
                <a:gd name="T17" fmla="*/ 18 h 32"/>
                <a:gd name="T18" fmla="*/ 21 w 30"/>
                <a:gd name="T19" fmla="*/ 32 h 32"/>
                <a:gd name="T20" fmla="*/ 30 w 30"/>
                <a:gd name="T21" fmla="*/ 32 h 32"/>
                <a:gd name="T22" fmla="*/ 30 w 30"/>
                <a:gd name="T23" fmla="*/ 0 h 32"/>
                <a:gd name="T24" fmla="*/ 21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0"/>
                  </a:move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996"/>
            <p:cNvSpPr>
              <a:spLocks/>
            </p:cNvSpPr>
            <p:nvPr/>
          </p:nvSpPr>
          <p:spPr bwMode="auto">
            <a:xfrm>
              <a:off x="8598015" y="5670693"/>
              <a:ext cx="11113" cy="11113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21 w 30"/>
                <a:gd name="T9" fmla="*/ 12 h 32"/>
                <a:gd name="T10" fmla="*/ 9 w 30"/>
                <a:gd name="T11" fmla="*/ 12 h 32"/>
                <a:gd name="T12" fmla="*/ 9 w 30"/>
                <a:gd name="T13" fmla="*/ 0 h 32"/>
                <a:gd name="T14" fmla="*/ 0 w 30"/>
                <a:gd name="T15" fmla="*/ 0 h 32"/>
                <a:gd name="T16" fmla="*/ 0 w 30"/>
                <a:gd name="T17" fmla="*/ 32 h 32"/>
                <a:gd name="T18" fmla="*/ 9 w 30"/>
                <a:gd name="T19" fmla="*/ 32 h 32"/>
                <a:gd name="T20" fmla="*/ 9 w 30"/>
                <a:gd name="T21" fmla="*/ 18 h 32"/>
                <a:gd name="T22" fmla="*/ 21 w 30"/>
                <a:gd name="T23" fmla="*/ 18 h 32"/>
                <a:gd name="T24" fmla="*/ 21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997"/>
            <p:cNvSpPr>
              <a:spLocks noEditPoints="1"/>
            </p:cNvSpPr>
            <p:nvPr/>
          </p:nvSpPr>
          <p:spPr bwMode="auto">
            <a:xfrm>
              <a:off x="8634528" y="5669106"/>
              <a:ext cx="12700" cy="12700"/>
            </a:xfrm>
            <a:custGeom>
              <a:avLst/>
              <a:gdLst>
                <a:gd name="T0" fmla="*/ 8 w 34"/>
                <a:gd name="T1" fmla="*/ 31 h 33"/>
                <a:gd name="T2" fmla="*/ 17 w 34"/>
                <a:gd name="T3" fmla="*/ 33 h 33"/>
                <a:gd name="T4" fmla="*/ 29 w 34"/>
                <a:gd name="T5" fmla="*/ 29 h 33"/>
                <a:gd name="T6" fmla="*/ 34 w 34"/>
                <a:gd name="T7" fmla="*/ 17 h 33"/>
                <a:gd name="T8" fmla="*/ 32 w 34"/>
                <a:gd name="T9" fmla="*/ 10 h 33"/>
                <a:gd name="T10" fmla="*/ 29 w 34"/>
                <a:gd name="T11" fmla="*/ 5 h 33"/>
                <a:gd name="T12" fmla="*/ 23 w 34"/>
                <a:gd name="T13" fmla="*/ 2 h 33"/>
                <a:gd name="T14" fmla="*/ 17 w 34"/>
                <a:gd name="T15" fmla="*/ 0 h 33"/>
                <a:gd name="T16" fmla="*/ 8 w 34"/>
                <a:gd name="T17" fmla="*/ 2 h 33"/>
                <a:gd name="T18" fmla="*/ 2 w 34"/>
                <a:gd name="T19" fmla="*/ 8 h 33"/>
                <a:gd name="T20" fmla="*/ 0 w 34"/>
                <a:gd name="T21" fmla="*/ 16 h 33"/>
                <a:gd name="T22" fmla="*/ 2 w 34"/>
                <a:gd name="T23" fmla="*/ 26 h 33"/>
                <a:gd name="T24" fmla="*/ 8 w 34"/>
                <a:gd name="T25" fmla="*/ 31 h 33"/>
                <a:gd name="T26" fmla="*/ 11 w 34"/>
                <a:gd name="T27" fmla="*/ 10 h 33"/>
                <a:gd name="T28" fmla="*/ 11 w 34"/>
                <a:gd name="T29" fmla="*/ 10 h 33"/>
                <a:gd name="T30" fmla="*/ 17 w 34"/>
                <a:gd name="T31" fmla="*/ 7 h 33"/>
                <a:gd name="T32" fmla="*/ 22 w 34"/>
                <a:gd name="T33" fmla="*/ 10 h 33"/>
                <a:gd name="T34" fmla="*/ 25 w 34"/>
                <a:gd name="T35" fmla="*/ 17 h 33"/>
                <a:gd name="T36" fmla="*/ 22 w 34"/>
                <a:gd name="T37" fmla="*/ 24 h 33"/>
                <a:gd name="T38" fmla="*/ 17 w 34"/>
                <a:gd name="T39" fmla="*/ 27 h 33"/>
                <a:gd name="T40" fmla="*/ 11 w 34"/>
                <a:gd name="T41" fmla="*/ 24 h 33"/>
                <a:gd name="T42" fmla="*/ 9 w 34"/>
                <a:gd name="T43" fmla="*/ 17 h 33"/>
                <a:gd name="T44" fmla="*/ 11 w 3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3">
                  <a:moveTo>
                    <a:pt x="8" y="31"/>
                  </a:move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4"/>
                    <a:pt x="33" y="12"/>
                    <a:pt x="32" y="10"/>
                  </a:cubicBezTo>
                  <a:cubicBezTo>
                    <a:pt x="32" y="8"/>
                    <a:pt x="30" y="7"/>
                    <a:pt x="29" y="5"/>
                  </a:cubicBezTo>
                  <a:cubicBezTo>
                    <a:pt x="27" y="4"/>
                    <a:pt x="25" y="2"/>
                    <a:pt x="23" y="2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13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4" y="7"/>
                    <a:pt x="17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2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9" y="22"/>
                    <a:pt x="9" y="20"/>
                    <a:pt x="9" y="17"/>
                  </a:cubicBezTo>
                  <a:cubicBezTo>
                    <a:pt x="9" y="14"/>
                    <a:pt x="9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998"/>
            <p:cNvSpPr>
              <a:spLocks noEditPoints="1"/>
            </p:cNvSpPr>
            <p:nvPr/>
          </p:nvSpPr>
          <p:spPr bwMode="auto">
            <a:xfrm>
              <a:off x="8388462" y="5561153"/>
              <a:ext cx="14288" cy="15875"/>
            </a:xfrm>
            <a:custGeom>
              <a:avLst/>
              <a:gdLst>
                <a:gd name="T0" fmla="*/ 34 w 38"/>
                <a:gd name="T1" fmla="*/ 8 h 44"/>
                <a:gd name="T2" fmla="*/ 34 w 38"/>
                <a:gd name="T3" fmla="*/ 0 h 44"/>
                <a:gd name="T4" fmla="*/ 0 w 38"/>
                <a:gd name="T5" fmla="*/ 0 h 44"/>
                <a:gd name="T6" fmla="*/ 0 w 38"/>
                <a:gd name="T7" fmla="*/ 44 h 44"/>
                <a:gd name="T8" fmla="*/ 21 w 38"/>
                <a:gd name="T9" fmla="*/ 44 h 44"/>
                <a:gd name="T10" fmla="*/ 30 w 38"/>
                <a:gd name="T11" fmla="*/ 43 h 44"/>
                <a:gd name="T12" fmla="*/ 35 w 38"/>
                <a:gd name="T13" fmla="*/ 38 h 44"/>
                <a:gd name="T14" fmla="*/ 38 w 38"/>
                <a:gd name="T15" fmla="*/ 31 h 44"/>
                <a:gd name="T16" fmla="*/ 35 w 38"/>
                <a:gd name="T17" fmla="*/ 23 h 44"/>
                <a:gd name="T18" fmla="*/ 30 w 38"/>
                <a:gd name="T19" fmla="*/ 19 h 44"/>
                <a:gd name="T20" fmla="*/ 21 w 38"/>
                <a:gd name="T21" fmla="*/ 18 h 44"/>
                <a:gd name="T22" fmla="*/ 9 w 38"/>
                <a:gd name="T23" fmla="*/ 18 h 44"/>
                <a:gd name="T24" fmla="*/ 9 w 38"/>
                <a:gd name="T25" fmla="*/ 8 h 44"/>
                <a:gd name="T26" fmla="*/ 34 w 38"/>
                <a:gd name="T27" fmla="*/ 8 h 44"/>
                <a:gd name="T28" fmla="*/ 18 w 38"/>
                <a:gd name="T29" fmla="*/ 25 h 44"/>
                <a:gd name="T30" fmla="*/ 18 w 38"/>
                <a:gd name="T31" fmla="*/ 25 h 44"/>
                <a:gd name="T32" fmla="*/ 26 w 38"/>
                <a:gd name="T33" fmla="*/ 26 h 44"/>
                <a:gd name="T34" fmla="*/ 28 w 38"/>
                <a:gd name="T35" fmla="*/ 31 h 44"/>
                <a:gd name="T36" fmla="*/ 27 w 38"/>
                <a:gd name="T37" fmla="*/ 34 h 44"/>
                <a:gd name="T38" fmla="*/ 24 w 38"/>
                <a:gd name="T39" fmla="*/ 36 h 44"/>
                <a:gd name="T40" fmla="*/ 18 w 38"/>
                <a:gd name="T41" fmla="*/ 36 h 44"/>
                <a:gd name="T42" fmla="*/ 9 w 38"/>
                <a:gd name="T43" fmla="*/ 36 h 44"/>
                <a:gd name="T44" fmla="*/ 9 w 38"/>
                <a:gd name="T45" fmla="*/ 25 h 44"/>
                <a:gd name="T46" fmla="*/ 18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34" y="8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8"/>
                  </a:lnTo>
                  <a:lnTo>
                    <a:pt x="34" y="8"/>
                  </a:lnTo>
                  <a:close/>
                  <a:moveTo>
                    <a:pt x="18" y="25"/>
                  </a:move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999"/>
            <p:cNvSpPr>
              <a:spLocks noEditPoints="1"/>
            </p:cNvSpPr>
            <p:nvPr/>
          </p:nvSpPr>
          <p:spPr bwMode="auto">
            <a:xfrm>
              <a:off x="8404337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5 w 31"/>
                <a:gd name="T3" fmla="*/ 15 h 32"/>
                <a:gd name="T4" fmla="*/ 1 w 31"/>
                <a:gd name="T5" fmla="*/ 18 h 32"/>
                <a:gd name="T6" fmla="*/ 0 w 31"/>
                <a:gd name="T7" fmla="*/ 23 h 32"/>
                <a:gd name="T8" fmla="*/ 3 w 31"/>
                <a:gd name="T9" fmla="*/ 30 h 32"/>
                <a:gd name="T10" fmla="*/ 11 w 31"/>
                <a:gd name="T11" fmla="*/ 32 h 32"/>
                <a:gd name="T12" fmla="*/ 16 w 31"/>
                <a:gd name="T13" fmla="*/ 31 h 32"/>
                <a:gd name="T14" fmla="*/ 21 w 31"/>
                <a:gd name="T15" fmla="*/ 28 h 32"/>
                <a:gd name="T16" fmla="*/ 21 w 31"/>
                <a:gd name="T17" fmla="*/ 29 h 32"/>
                <a:gd name="T18" fmla="*/ 22 w 31"/>
                <a:gd name="T19" fmla="*/ 32 h 32"/>
                <a:gd name="T20" fmla="*/ 31 w 31"/>
                <a:gd name="T21" fmla="*/ 32 h 32"/>
                <a:gd name="T22" fmla="*/ 29 w 31"/>
                <a:gd name="T23" fmla="*/ 28 h 32"/>
                <a:gd name="T24" fmla="*/ 29 w 31"/>
                <a:gd name="T25" fmla="*/ 21 h 32"/>
                <a:gd name="T26" fmla="*/ 29 w 31"/>
                <a:gd name="T27" fmla="*/ 12 h 32"/>
                <a:gd name="T28" fmla="*/ 28 w 31"/>
                <a:gd name="T29" fmla="*/ 4 h 32"/>
                <a:gd name="T30" fmla="*/ 24 w 31"/>
                <a:gd name="T31" fmla="*/ 1 h 32"/>
                <a:gd name="T32" fmla="*/ 15 w 31"/>
                <a:gd name="T33" fmla="*/ 0 h 32"/>
                <a:gd name="T34" fmla="*/ 5 w 31"/>
                <a:gd name="T35" fmla="*/ 2 h 32"/>
                <a:gd name="T36" fmla="*/ 1 w 31"/>
                <a:gd name="T37" fmla="*/ 9 h 32"/>
                <a:gd name="T38" fmla="*/ 9 w 31"/>
                <a:gd name="T39" fmla="*/ 10 h 32"/>
                <a:gd name="T40" fmla="*/ 11 w 31"/>
                <a:gd name="T41" fmla="*/ 7 h 32"/>
                <a:gd name="T42" fmla="*/ 14 w 31"/>
                <a:gd name="T43" fmla="*/ 6 h 32"/>
                <a:gd name="T44" fmla="*/ 19 w 31"/>
                <a:gd name="T45" fmla="*/ 7 h 32"/>
                <a:gd name="T46" fmla="*/ 20 w 31"/>
                <a:gd name="T47" fmla="*/ 10 h 32"/>
                <a:gd name="T48" fmla="*/ 20 w 31"/>
                <a:gd name="T49" fmla="*/ 11 h 32"/>
                <a:gd name="T50" fmla="*/ 12 w 31"/>
                <a:gd name="T51" fmla="*/ 13 h 32"/>
                <a:gd name="T52" fmla="*/ 20 w 31"/>
                <a:gd name="T53" fmla="*/ 18 h 32"/>
                <a:gd name="T54" fmla="*/ 20 w 31"/>
                <a:gd name="T55" fmla="*/ 18 h 32"/>
                <a:gd name="T56" fmla="*/ 20 w 31"/>
                <a:gd name="T57" fmla="*/ 22 h 32"/>
                <a:gd name="T58" fmla="*/ 18 w 31"/>
                <a:gd name="T59" fmla="*/ 25 h 32"/>
                <a:gd name="T60" fmla="*/ 13 w 31"/>
                <a:gd name="T61" fmla="*/ 27 h 32"/>
                <a:gd name="T62" fmla="*/ 10 w 31"/>
                <a:gd name="T63" fmla="*/ 25 h 32"/>
                <a:gd name="T64" fmla="*/ 9 w 31"/>
                <a:gd name="T65" fmla="*/ 22 h 32"/>
                <a:gd name="T66" fmla="*/ 10 w 31"/>
                <a:gd name="T67" fmla="*/ 19 h 32"/>
                <a:gd name="T68" fmla="*/ 15 w 31"/>
                <a:gd name="T69" fmla="*/ 18 h 32"/>
                <a:gd name="T70" fmla="*/ 20 w 31"/>
                <a:gd name="T71" fmla="*/ 17 h 32"/>
                <a:gd name="T72" fmla="*/ 20 w 31"/>
                <a:gd name="T7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4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0" y="18"/>
                  </a:move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1000"/>
            <p:cNvSpPr>
              <a:spLocks/>
            </p:cNvSpPr>
            <p:nvPr/>
          </p:nvSpPr>
          <p:spPr bwMode="auto">
            <a:xfrm>
              <a:off x="8417037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1001"/>
            <p:cNvSpPr>
              <a:spLocks/>
            </p:cNvSpPr>
            <p:nvPr/>
          </p:nvSpPr>
          <p:spPr bwMode="auto">
            <a:xfrm>
              <a:off x="8431325" y="5564328"/>
              <a:ext cx="9525" cy="12700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1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1002"/>
            <p:cNvSpPr>
              <a:spLocks noEditPoints="1"/>
            </p:cNvSpPr>
            <p:nvPr/>
          </p:nvSpPr>
          <p:spPr bwMode="auto">
            <a:xfrm>
              <a:off x="8447200" y="5564328"/>
              <a:ext cx="14288" cy="14288"/>
            </a:xfrm>
            <a:custGeom>
              <a:avLst/>
              <a:gdLst>
                <a:gd name="T0" fmla="*/ 35 w 39"/>
                <a:gd name="T1" fmla="*/ 0 h 40"/>
                <a:gd name="T2" fmla="*/ 9 w 39"/>
                <a:gd name="T3" fmla="*/ 0 h 40"/>
                <a:gd name="T4" fmla="*/ 7 w 39"/>
                <a:gd name="T5" fmla="*/ 18 h 40"/>
                <a:gd name="T6" fmla="*/ 3 w 39"/>
                <a:gd name="T7" fmla="*/ 25 h 40"/>
                <a:gd name="T8" fmla="*/ 0 w 39"/>
                <a:gd name="T9" fmla="*/ 25 h 40"/>
                <a:gd name="T10" fmla="*/ 0 w 39"/>
                <a:gd name="T11" fmla="*/ 40 h 40"/>
                <a:gd name="T12" fmla="*/ 7 w 39"/>
                <a:gd name="T13" fmla="*/ 40 h 40"/>
                <a:gd name="T14" fmla="*/ 7 w 39"/>
                <a:gd name="T15" fmla="*/ 32 h 40"/>
                <a:gd name="T16" fmla="*/ 31 w 39"/>
                <a:gd name="T17" fmla="*/ 32 h 40"/>
                <a:gd name="T18" fmla="*/ 31 w 39"/>
                <a:gd name="T19" fmla="*/ 40 h 40"/>
                <a:gd name="T20" fmla="*/ 39 w 39"/>
                <a:gd name="T21" fmla="*/ 40 h 40"/>
                <a:gd name="T22" fmla="*/ 39 w 39"/>
                <a:gd name="T23" fmla="*/ 25 h 40"/>
                <a:gd name="T24" fmla="*/ 35 w 39"/>
                <a:gd name="T25" fmla="*/ 25 h 40"/>
                <a:gd name="T26" fmla="*/ 35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lnTo>
                    <a:pt x="9" y="0"/>
                  </a:lnTo>
                  <a:cubicBezTo>
                    <a:pt x="8" y="8"/>
                    <a:pt x="8" y="14"/>
                    <a:pt x="7" y="18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1003"/>
            <p:cNvSpPr>
              <a:spLocks noEditPoints="1"/>
            </p:cNvSpPr>
            <p:nvPr/>
          </p:nvSpPr>
          <p:spPr bwMode="auto">
            <a:xfrm>
              <a:off x="8463075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8 w 31"/>
                <a:gd name="T3" fmla="*/ 14 h 32"/>
                <a:gd name="T4" fmla="*/ 5 w 31"/>
                <a:gd name="T5" fmla="*/ 15 h 32"/>
                <a:gd name="T6" fmla="*/ 2 w 31"/>
                <a:gd name="T7" fmla="*/ 18 h 32"/>
                <a:gd name="T8" fmla="*/ 0 w 31"/>
                <a:gd name="T9" fmla="*/ 23 h 32"/>
                <a:gd name="T10" fmla="*/ 1 w 31"/>
                <a:gd name="T11" fmla="*/ 27 h 32"/>
                <a:gd name="T12" fmla="*/ 3 w 31"/>
                <a:gd name="T13" fmla="*/ 30 h 32"/>
                <a:gd name="T14" fmla="*/ 11 w 31"/>
                <a:gd name="T15" fmla="*/ 32 h 32"/>
                <a:gd name="T16" fmla="*/ 16 w 31"/>
                <a:gd name="T17" fmla="*/ 31 h 32"/>
                <a:gd name="T18" fmla="*/ 21 w 31"/>
                <a:gd name="T19" fmla="*/ 28 h 32"/>
                <a:gd name="T20" fmla="*/ 22 w 31"/>
                <a:gd name="T21" fmla="*/ 29 h 32"/>
                <a:gd name="T22" fmla="*/ 22 w 31"/>
                <a:gd name="T23" fmla="*/ 32 h 32"/>
                <a:gd name="T24" fmla="*/ 31 w 31"/>
                <a:gd name="T25" fmla="*/ 32 h 32"/>
                <a:gd name="T26" fmla="*/ 29 w 31"/>
                <a:gd name="T27" fmla="*/ 28 h 32"/>
                <a:gd name="T28" fmla="*/ 29 w 31"/>
                <a:gd name="T29" fmla="*/ 21 h 32"/>
                <a:gd name="T30" fmla="*/ 29 w 31"/>
                <a:gd name="T31" fmla="*/ 12 h 32"/>
                <a:gd name="T32" fmla="*/ 28 w 31"/>
                <a:gd name="T33" fmla="*/ 4 h 32"/>
                <a:gd name="T34" fmla="*/ 24 w 31"/>
                <a:gd name="T35" fmla="*/ 1 h 32"/>
                <a:gd name="T36" fmla="*/ 15 w 31"/>
                <a:gd name="T37" fmla="*/ 0 h 32"/>
                <a:gd name="T38" fmla="*/ 10 w 31"/>
                <a:gd name="T39" fmla="*/ 0 h 32"/>
                <a:gd name="T40" fmla="*/ 6 w 31"/>
                <a:gd name="T41" fmla="*/ 2 h 32"/>
                <a:gd name="T42" fmla="*/ 1 w 31"/>
                <a:gd name="T43" fmla="*/ 9 h 32"/>
                <a:gd name="T44" fmla="*/ 9 w 31"/>
                <a:gd name="T45" fmla="*/ 10 h 32"/>
                <a:gd name="T46" fmla="*/ 11 w 31"/>
                <a:gd name="T47" fmla="*/ 7 h 32"/>
                <a:gd name="T48" fmla="*/ 15 w 31"/>
                <a:gd name="T49" fmla="*/ 6 h 32"/>
                <a:gd name="T50" fmla="*/ 19 w 31"/>
                <a:gd name="T51" fmla="*/ 7 h 32"/>
                <a:gd name="T52" fmla="*/ 21 w 31"/>
                <a:gd name="T53" fmla="*/ 10 h 32"/>
                <a:gd name="T54" fmla="*/ 21 w 31"/>
                <a:gd name="T55" fmla="*/ 11 h 32"/>
                <a:gd name="T56" fmla="*/ 12 w 31"/>
                <a:gd name="T57" fmla="*/ 13 h 32"/>
                <a:gd name="T58" fmla="*/ 21 w 31"/>
                <a:gd name="T59" fmla="*/ 18 h 32"/>
                <a:gd name="T60" fmla="*/ 21 w 31"/>
                <a:gd name="T61" fmla="*/ 18 h 32"/>
                <a:gd name="T62" fmla="*/ 20 w 31"/>
                <a:gd name="T63" fmla="*/ 22 h 32"/>
                <a:gd name="T64" fmla="*/ 18 w 31"/>
                <a:gd name="T65" fmla="*/ 25 h 32"/>
                <a:gd name="T66" fmla="*/ 14 w 31"/>
                <a:gd name="T67" fmla="*/ 27 h 32"/>
                <a:gd name="T68" fmla="*/ 10 w 31"/>
                <a:gd name="T69" fmla="*/ 25 h 32"/>
                <a:gd name="T70" fmla="*/ 9 w 31"/>
                <a:gd name="T71" fmla="*/ 22 h 32"/>
                <a:gd name="T72" fmla="*/ 11 w 31"/>
                <a:gd name="T73" fmla="*/ 19 h 32"/>
                <a:gd name="T74" fmla="*/ 15 w 31"/>
                <a:gd name="T75" fmla="*/ 18 h 32"/>
                <a:gd name="T76" fmla="*/ 21 w 31"/>
                <a:gd name="T77" fmla="*/ 17 h 32"/>
                <a:gd name="T78" fmla="*/ 21 w 31"/>
                <a:gd name="T7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11" y="14"/>
                    <a:pt x="9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6"/>
                    <a:pt x="2" y="17"/>
                    <a:pt x="2" y="18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2" y="29"/>
                    <a:pt x="3" y="30"/>
                  </a:cubicBezTo>
                  <a:cubicBezTo>
                    <a:pt x="5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20" y="30"/>
                    <a:pt x="21" y="28"/>
                  </a:cubicBezTo>
                  <a:cubicBezTo>
                    <a:pt x="21" y="28"/>
                    <a:pt x="21" y="29"/>
                    <a:pt x="22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30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9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3" y="0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4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3" y="6"/>
                    <a:pt x="15" y="6"/>
                  </a:cubicBezTo>
                  <a:cubicBezTo>
                    <a:pt x="17" y="6"/>
                    <a:pt x="19" y="6"/>
                    <a:pt x="19" y="7"/>
                  </a:cubicBezTo>
                  <a:cubicBezTo>
                    <a:pt x="20" y="8"/>
                    <a:pt x="21" y="9"/>
                    <a:pt x="21" y="10"/>
                  </a:cubicBezTo>
                  <a:lnTo>
                    <a:pt x="21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1" y="18"/>
                  </a:moveTo>
                  <a:lnTo>
                    <a:pt x="21" y="18"/>
                  </a:lnTo>
                  <a:cubicBezTo>
                    <a:pt x="21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7" y="26"/>
                    <a:pt x="15" y="27"/>
                    <a:pt x="14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1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8" y="17"/>
                    <a:pt x="19" y="17"/>
                    <a:pt x="21" y="17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1004"/>
            <p:cNvSpPr>
              <a:spLocks/>
            </p:cNvSpPr>
            <p:nvPr/>
          </p:nvSpPr>
          <p:spPr bwMode="auto">
            <a:xfrm>
              <a:off x="8475776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1005"/>
            <p:cNvSpPr>
              <a:spLocks/>
            </p:cNvSpPr>
            <p:nvPr/>
          </p:nvSpPr>
          <p:spPr bwMode="auto">
            <a:xfrm>
              <a:off x="8490063" y="5564328"/>
              <a:ext cx="9525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1006"/>
            <p:cNvSpPr>
              <a:spLocks noEditPoints="1"/>
            </p:cNvSpPr>
            <p:nvPr/>
          </p:nvSpPr>
          <p:spPr bwMode="auto">
            <a:xfrm>
              <a:off x="8504351" y="5564328"/>
              <a:ext cx="11113" cy="12700"/>
            </a:xfrm>
            <a:custGeom>
              <a:avLst/>
              <a:gdLst>
                <a:gd name="T0" fmla="*/ 9 w 31"/>
                <a:gd name="T1" fmla="*/ 0 h 32"/>
                <a:gd name="T2" fmla="*/ 0 w 31"/>
                <a:gd name="T3" fmla="*/ 0 h 32"/>
                <a:gd name="T4" fmla="*/ 0 w 31"/>
                <a:gd name="T5" fmla="*/ 32 h 32"/>
                <a:gd name="T6" fmla="*/ 18 w 31"/>
                <a:gd name="T7" fmla="*/ 32 h 32"/>
                <a:gd name="T8" fmla="*/ 28 w 31"/>
                <a:gd name="T9" fmla="*/ 29 h 32"/>
                <a:gd name="T10" fmla="*/ 31 w 31"/>
                <a:gd name="T11" fmla="*/ 23 h 32"/>
                <a:gd name="T12" fmla="*/ 30 w 31"/>
                <a:gd name="T13" fmla="*/ 17 h 32"/>
                <a:gd name="T14" fmla="*/ 25 w 31"/>
                <a:gd name="T15" fmla="*/ 14 h 32"/>
                <a:gd name="T16" fmla="*/ 17 w 31"/>
                <a:gd name="T17" fmla="*/ 13 h 32"/>
                <a:gd name="T18" fmla="*/ 9 w 31"/>
                <a:gd name="T19" fmla="*/ 13 h 32"/>
                <a:gd name="T20" fmla="*/ 9 w 31"/>
                <a:gd name="T21" fmla="*/ 0 h 32"/>
                <a:gd name="T22" fmla="*/ 14 w 31"/>
                <a:gd name="T23" fmla="*/ 18 h 32"/>
                <a:gd name="T24" fmla="*/ 14 w 31"/>
                <a:gd name="T25" fmla="*/ 18 h 32"/>
                <a:gd name="T26" fmla="*/ 21 w 31"/>
                <a:gd name="T27" fmla="*/ 19 h 32"/>
                <a:gd name="T28" fmla="*/ 23 w 31"/>
                <a:gd name="T29" fmla="*/ 22 h 32"/>
                <a:gd name="T30" fmla="*/ 21 w 31"/>
                <a:gd name="T31" fmla="*/ 26 h 32"/>
                <a:gd name="T32" fmla="*/ 17 w 31"/>
                <a:gd name="T33" fmla="*/ 26 h 32"/>
                <a:gd name="T34" fmla="*/ 9 w 31"/>
                <a:gd name="T35" fmla="*/ 26 h 32"/>
                <a:gd name="T36" fmla="*/ 9 w 31"/>
                <a:gd name="T37" fmla="*/ 18 h 32"/>
                <a:gd name="T38" fmla="*/ 14 w 31"/>
                <a:gd name="T3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ubicBezTo>
                    <a:pt x="30" y="28"/>
                    <a:pt x="31" y="26"/>
                    <a:pt x="31" y="23"/>
                  </a:cubicBezTo>
                  <a:cubicBezTo>
                    <a:pt x="31" y="21"/>
                    <a:pt x="31" y="19"/>
                    <a:pt x="30" y="17"/>
                  </a:cubicBezTo>
                  <a:cubicBezTo>
                    <a:pt x="28" y="16"/>
                    <a:pt x="27" y="15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close/>
                  <a:moveTo>
                    <a:pt x="14" y="18"/>
                  </a:move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1007"/>
            <p:cNvSpPr>
              <a:spLocks/>
            </p:cNvSpPr>
            <p:nvPr/>
          </p:nvSpPr>
          <p:spPr bwMode="auto">
            <a:xfrm>
              <a:off x="8517051" y="5564328"/>
              <a:ext cx="3175" cy="12700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1008"/>
            <p:cNvSpPr>
              <a:spLocks/>
            </p:cNvSpPr>
            <p:nvPr/>
          </p:nvSpPr>
          <p:spPr bwMode="auto">
            <a:xfrm>
              <a:off x="8521814" y="5564328"/>
              <a:ext cx="12700" cy="12700"/>
            </a:xfrm>
            <a:custGeom>
              <a:avLst/>
              <a:gdLst>
                <a:gd name="T0" fmla="*/ 10 w 34"/>
                <a:gd name="T1" fmla="*/ 32 h 32"/>
                <a:gd name="T2" fmla="*/ 16 w 34"/>
                <a:gd name="T3" fmla="*/ 22 h 32"/>
                <a:gd name="T4" fmla="*/ 23 w 34"/>
                <a:gd name="T5" fmla="*/ 32 h 32"/>
                <a:gd name="T6" fmla="*/ 34 w 34"/>
                <a:gd name="T7" fmla="*/ 32 h 32"/>
                <a:gd name="T8" fmla="*/ 22 w 34"/>
                <a:gd name="T9" fmla="*/ 15 h 32"/>
                <a:gd name="T10" fmla="*/ 33 w 34"/>
                <a:gd name="T11" fmla="*/ 0 h 32"/>
                <a:gd name="T12" fmla="*/ 22 w 34"/>
                <a:gd name="T13" fmla="*/ 0 h 32"/>
                <a:gd name="T14" fmla="*/ 16 w 34"/>
                <a:gd name="T15" fmla="*/ 9 h 32"/>
                <a:gd name="T16" fmla="*/ 11 w 34"/>
                <a:gd name="T17" fmla="*/ 0 h 32"/>
                <a:gd name="T18" fmla="*/ 0 w 34"/>
                <a:gd name="T19" fmla="*/ 0 h 32"/>
                <a:gd name="T20" fmla="*/ 11 w 34"/>
                <a:gd name="T21" fmla="*/ 16 h 32"/>
                <a:gd name="T22" fmla="*/ 0 w 34"/>
                <a:gd name="T23" fmla="*/ 32 h 32"/>
                <a:gd name="T24" fmla="*/ 10 w 34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lnTo>
                    <a:pt x="16" y="22"/>
                  </a:ln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0" y="32"/>
                  </a:lnTo>
                  <a:lnTo>
                    <a:pt x="1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1010"/>
            <p:cNvSpPr>
              <a:spLocks/>
            </p:cNvSpPr>
            <p:nvPr/>
          </p:nvSpPr>
          <p:spPr bwMode="auto">
            <a:xfrm>
              <a:off x="8540750" y="5565775"/>
              <a:ext cx="6350" cy="9525"/>
            </a:xfrm>
            <a:custGeom>
              <a:avLst/>
              <a:gdLst>
                <a:gd name="T0" fmla="*/ 0 w 16"/>
                <a:gd name="T1" fmla="*/ 13 h 27"/>
                <a:gd name="T2" fmla="*/ 9 w 16"/>
                <a:gd name="T3" fmla="*/ 27 h 27"/>
                <a:gd name="T4" fmla="*/ 16 w 16"/>
                <a:gd name="T5" fmla="*/ 27 h 27"/>
                <a:gd name="T6" fmla="*/ 8 w 16"/>
                <a:gd name="T7" fmla="*/ 13 h 27"/>
                <a:gd name="T8" fmla="*/ 16 w 16"/>
                <a:gd name="T9" fmla="*/ 0 h 27"/>
                <a:gd name="T10" fmla="*/ 9 w 16"/>
                <a:gd name="T11" fmla="*/ 0 h 27"/>
                <a:gd name="T12" fmla="*/ 0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0" y="13"/>
                  </a:move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1011"/>
            <p:cNvSpPr>
              <a:spLocks/>
            </p:cNvSpPr>
            <p:nvPr/>
          </p:nvSpPr>
          <p:spPr bwMode="auto">
            <a:xfrm>
              <a:off x="8545513" y="5565775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1012"/>
            <p:cNvSpPr>
              <a:spLocks/>
            </p:cNvSpPr>
            <p:nvPr/>
          </p:nvSpPr>
          <p:spPr bwMode="auto">
            <a:xfrm>
              <a:off x="8555038" y="5561012"/>
              <a:ext cx="12700" cy="15875"/>
            </a:xfrm>
            <a:custGeom>
              <a:avLst/>
              <a:gdLst>
                <a:gd name="T0" fmla="*/ 0 w 35"/>
                <a:gd name="T1" fmla="*/ 44 h 44"/>
                <a:gd name="T2" fmla="*/ 9 w 35"/>
                <a:gd name="T3" fmla="*/ 44 h 44"/>
                <a:gd name="T4" fmla="*/ 9 w 35"/>
                <a:gd name="T5" fmla="*/ 8 h 44"/>
                <a:gd name="T6" fmla="*/ 26 w 35"/>
                <a:gd name="T7" fmla="*/ 8 h 44"/>
                <a:gd name="T8" fmla="*/ 26 w 35"/>
                <a:gd name="T9" fmla="*/ 44 h 44"/>
                <a:gd name="T10" fmla="*/ 35 w 35"/>
                <a:gd name="T11" fmla="*/ 44 h 44"/>
                <a:gd name="T12" fmla="*/ 35 w 35"/>
                <a:gd name="T13" fmla="*/ 0 h 44"/>
                <a:gd name="T14" fmla="*/ 0 w 35"/>
                <a:gd name="T15" fmla="*/ 0 h 44"/>
                <a:gd name="T16" fmla="*/ 0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0" y="44"/>
                  </a:moveTo>
                  <a:lnTo>
                    <a:pt x="9" y="44"/>
                  </a:lnTo>
                  <a:lnTo>
                    <a:pt x="9" y="8"/>
                  </a:lnTo>
                  <a:lnTo>
                    <a:pt x="26" y="8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1013"/>
            <p:cNvSpPr>
              <a:spLocks noEditPoints="1"/>
            </p:cNvSpPr>
            <p:nvPr/>
          </p:nvSpPr>
          <p:spPr bwMode="auto">
            <a:xfrm>
              <a:off x="8570913" y="5564187"/>
              <a:ext cx="11113" cy="15875"/>
            </a:xfrm>
            <a:custGeom>
              <a:avLst/>
              <a:gdLst>
                <a:gd name="T0" fmla="*/ 9 w 32"/>
                <a:gd name="T1" fmla="*/ 0 h 44"/>
                <a:gd name="T2" fmla="*/ 0 w 32"/>
                <a:gd name="T3" fmla="*/ 0 h 44"/>
                <a:gd name="T4" fmla="*/ 0 w 32"/>
                <a:gd name="T5" fmla="*/ 44 h 44"/>
                <a:gd name="T6" fmla="*/ 9 w 32"/>
                <a:gd name="T7" fmla="*/ 44 h 44"/>
                <a:gd name="T8" fmla="*/ 9 w 32"/>
                <a:gd name="T9" fmla="*/ 28 h 44"/>
                <a:gd name="T10" fmla="*/ 14 w 32"/>
                <a:gd name="T11" fmla="*/ 31 h 44"/>
                <a:gd name="T12" fmla="*/ 19 w 32"/>
                <a:gd name="T13" fmla="*/ 32 h 44"/>
                <a:gd name="T14" fmla="*/ 28 w 32"/>
                <a:gd name="T15" fmla="*/ 28 h 44"/>
                <a:gd name="T16" fmla="*/ 32 w 32"/>
                <a:gd name="T17" fmla="*/ 16 h 44"/>
                <a:gd name="T18" fmla="*/ 28 w 32"/>
                <a:gd name="T19" fmla="*/ 4 h 44"/>
                <a:gd name="T20" fmla="*/ 19 w 32"/>
                <a:gd name="T21" fmla="*/ 0 h 44"/>
                <a:gd name="T22" fmla="*/ 13 w 32"/>
                <a:gd name="T23" fmla="*/ 1 h 44"/>
                <a:gd name="T24" fmla="*/ 9 w 32"/>
                <a:gd name="T25" fmla="*/ 5 h 44"/>
                <a:gd name="T26" fmla="*/ 9 w 32"/>
                <a:gd name="T27" fmla="*/ 0 h 44"/>
                <a:gd name="T28" fmla="*/ 16 w 32"/>
                <a:gd name="T29" fmla="*/ 6 h 44"/>
                <a:gd name="T30" fmla="*/ 16 w 32"/>
                <a:gd name="T31" fmla="*/ 6 h 44"/>
                <a:gd name="T32" fmla="*/ 21 w 32"/>
                <a:gd name="T33" fmla="*/ 9 h 44"/>
                <a:gd name="T34" fmla="*/ 24 w 32"/>
                <a:gd name="T35" fmla="*/ 16 h 44"/>
                <a:gd name="T36" fmla="*/ 22 w 32"/>
                <a:gd name="T37" fmla="*/ 24 h 44"/>
                <a:gd name="T38" fmla="*/ 19 w 32"/>
                <a:gd name="T39" fmla="*/ 25 h 44"/>
                <a:gd name="T40" fmla="*/ 17 w 32"/>
                <a:gd name="T41" fmla="*/ 26 h 44"/>
                <a:gd name="T42" fmla="*/ 11 w 32"/>
                <a:gd name="T43" fmla="*/ 23 h 44"/>
                <a:gd name="T44" fmla="*/ 9 w 32"/>
                <a:gd name="T45" fmla="*/ 15 h 44"/>
                <a:gd name="T46" fmla="*/ 11 w 32"/>
                <a:gd name="T47" fmla="*/ 9 h 44"/>
                <a:gd name="T48" fmla="*/ 16 w 32"/>
                <a:gd name="T4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4">
                  <a:moveTo>
                    <a:pt x="9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lnTo>
                    <a:pt x="9" y="28"/>
                  </a:lnTo>
                  <a:cubicBezTo>
                    <a:pt x="11" y="30"/>
                    <a:pt x="12" y="31"/>
                    <a:pt x="14" y="31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2" y="32"/>
                    <a:pt x="26" y="31"/>
                    <a:pt x="28" y="28"/>
                  </a:cubicBezTo>
                  <a:cubicBezTo>
                    <a:pt x="31" y="25"/>
                    <a:pt x="32" y="21"/>
                    <a:pt x="32" y="16"/>
                  </a:cubicBezTo>
                  <a:cubicBezTo>
                    <a:pt x="32" y="11"/>
                    <a:pt x="31" y="7"/>
                    <a:pt x="28" y="4"/>
                  </a:cubicBezTo>
                  <a:cubicBezTo>
                    <a:pt x="26" y="1"/>
                    <a:pt x="22" y="0"/>
                    <a:pt x="19" y="0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11" y="2"/>
                    <a:pt x="10" y="3"/>
                    <a:pt x="9" y="5"/>
                  </a:cubicBezTo>
                  <a:lnTo>
                    <a:pt x="9" y="0"/>
                  </a:ln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8" y="6"/>
                    <a:pt x="20" y="7"/>
                    <a:pt x="21" y="9"/>
                  </a:cubicBezTo>
                  <a:cubicBezTo>
                    <a:pt x="23" y="10"/>
                    <a:pt x="24" y="13"/>
                    <a:pt x="24" y="16"/>
                  </a:cubicBezTo>
                  <a:cubicBezTo>
                    <a:pt x="24" y="19"/>
                    <a:pt x="23" y="22"/>
                    <a:pt x="22" y="24"/>
                  </a:cubicBezTo>
                  <a:cubicBezTo>
                    <a:pt x="21" y="24"/>
                    <a:pt x="20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5"/>
                  </a:cubicBez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1014"/>
            <p:cNvSpPr>
              <a:spLocks noEditPoints="1"/>
            </p:cNvSpPr>
            <p:nvPr/>
          </p:nvSpPr>
          <p:spPr bwMode="auto">
            <a:xfrm>
              <a:off x="8583613" y="5564187"/>
              <a:ext cx="12700" cy="12700"/>
            </a:xfrm>
            <a:custGeom>
              <a:avLst/>
              <a:gdLst>
                <a:gd name="T0" fmla="*/ 29 w 34"/>
                <a:gd name="T1" fmla="*/ 4 h 32"/>
                <a:gd name="T2" fmla="*/ 24 w 34"/>
                <a:gd name="T3" fmla="*/ 1 h 32"/>
                <a:gd name="T4" fmla="*/ 17 w 34"/>
                <a:gd name="T5" fmla="*/ 0 h 32"/>
                <a:gd name="T6" fmla="*/ 8 w 34"/>
                <a:gd name="T7" fmla="*/ 2 h 32"/>
                <a:gd name="T8" fmla="*/ 2 w 34"/>
                <a:gd name="T9" fmla="*/ 8 h 32"/>
                <a:gd name="T10" fmla="*/ 0 w 34"/>
                <a:gd name="T11" fmla="*/ 16 h 32"/>
                <a:gd name="T12" fmla="*/ 2 w 34"/>
                <a:gd name="T13" fmla="*/ 25 h 32"/>
                <a:gd name="T14" fmla="*/ 9 w 34"/>
                <a:gd name="T15" fmla="*/ 31 h 32"/>
                <a:gd name="T16" fmla="*/ 17 w 34"/>
                <a:gd name="T17" fmla="*/ 32 h 32"/>
                <a:gd name="T18" fmla="*/ 29 w 34"/>
                <a:gd name="T19" fmla="*/ 28 h 32"/>
                <a:gd name="T20" fmla="*/ 34 w 34"/>
                <a:gd name="T21" fmla="*/ 16 h 32"/>
                <a:gd name="T22" fmla="*/ 29 w 34"/>
                <a:gd name="T23" fmla="*/ 4 h 32"/>
                <a:gd name="T24" fmla="*/ 23 w 34"/>
                <a:gd name="T25" fmla="*/ 23 h 32"/>
                <a:gd name="T26" fmla="*/ 23 w 34"/>
                <a:gd name="T27" fmla="*/ 23 h 32"/>
                <a:gd name="T28" fmla="*/ 17 w 34"/>
                <a:gd name="T29" fmla="*/ 26 h 32"/>
                <a:gd name="T30" fmla="*/ 11 w 34"/>
                <a:gd name="T31" fmla="*/ 23 h 32"/>
                <a:gd name="T32" fmla="*/ 9 w 34"/>
                <a:gd name="T33" fmla="*/ 16 h 32"/>
                <a:gd name="T34" fmla="*/ 11 w 34"/>
                <a:gd name="T35" fmla="*/ 9 h 32"/>
                <a:gd name="T36" fmla="*/ 17 w 34"/>
                <a:gd name="T37" fmla="*/ 6 h 32"/>
                <a:gd name="T38" fmla="*/ 23 w 34"/>
                <a:gd name="T39" fmla="*/ 9 h 32"/>
                <a:gd name="T40" fmla="*/ 24 w 34"/>
                <a:gd name="T41" fmla="*/ 12 h 32"/>
                <a:gd name="T42" fmla="*/ 25 w 34"/>
                <a:gd name="T43" fmla="*/ 16 h 32"/>
                <a:gd name="T44" fmla="*/ 24 w 34"/>
                <a:gd name="T45" fmla="*/ 20 h 32"/>
                <a:gd name="T46" fmla="*/ 23 w 34"/>
                <a:gd name="T4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8" y="3"/>
                    <a:pt x="26" y="1"/>
                    <a:pt x="24" y="1"/>
                  </a:cubicBezTo>
                  <a:cubicBezTo>
                    <a:pt x="22" y="0"/>
                    <a:pt x="20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9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3" y="23"/>
                  </a:moveTo>
                  <a:lnTo>
                    <a:pt x="23" y="23"/>
                  </a:ln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ubicBezTo>
                    <a:pt x="24" y="21"/>
                    <a:pt x="24" y="22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15"/>
            <p:cNvSpPr>
              <a:spLocks noEditPoints="1"/>
            </p:cNvSpPr>
            <p:nvPr/>
          </p:nvSpPr>
          <p:spPr bwMode="auto">
            <a:xfrm>
              <a:off x="8597900" y="5564187"/>
              <a:ext cx="12700" cy="12700"/>
            </a:xfrm>
            <a:custGeom>
              <a:avLst/>
              <a:gdLst>
                <a:gd name="T0" fmla="*/ 30 w 32"/>
                <a:gd name="T1" fmla="*/ 19 h 32"/>
                <a:gd name="T2" fmla="*/ 25 w 32"/>
                <a:gd name="T3" fmla="*/ 16 h 32"/>
                <a:gd name="T4" fmla="*/ 29 w 32"/>
                <a:gd name="T5" fmla="*/ 13 h 32"/>
                <a:gd name="T6" fmla="*/ 30 w 32"/>
                <a:gd name="T7" fmla="*/ 9 h 32"/>
                <a:gd name="T8" fmla="*/ 30 w 32"/>
                <a:gd name="T9" fmla="*/ 5 h 32"/>
                <a:gd name="T10" fmla="*/ 27 w 32"/>
                <a:gd name="T11" fmla="*/ 2 h 32"/>
                <a:gd name="T12" fmla="*/ 24 w 32"/>
                <a:gd name="T13" fmla="*/ 1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0 w 32"/>
                <a:gd name="T21" fmla="*/ 32 h 32"/>
                <a:gd name="T22" fmla="*/ 29 w 32"/>
                <a:gd name="T23" fmla="*/ 29 h 32"/>
                <a:gd name="T24" fmla="*/ 32 w 32"/>
                <a:gd name="T25" fmla="*/ 24 h 32"/>
                <a:gd name="T26" fmla="*/ 30 w 32"/>
                <a:gd name="T27" fmla="*/ 19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3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0" y="19"/>
                  </a:move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9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3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6"/>
            <p:cNvSpPr>
              <a:spLocks noEditPoints="1"/>
            </p:cNvSpPr>
            <p:nvPr/>
          </p:nvSpPr>
          <p:spPr bwMode="auto">
            <a:xfrm>
              <a:off x="8610600" y="5564187"/>
              <a:ext cx="11113" cy="12700"/>
            </a:xfrm>
            <a:custGeom>
              <a:avLst/>
              <a:gdLst>
                <a:gd name="T0" fmla="*/ 27 w 31"/>
                <a:gd name="T1" fmla="*/ 4 h 32"/>
                <a:gd name="T2" fmla="*/ 15 w 31"/>
                <a:gd name="T3" fmla="*/ 0 h 32"/>
                <a:gd name="T4" fmla="*/ 4 w 31"/>
                <a:gd name="T5" fmla="*/ 4 h 32"/>
                <a:gd name="T6" fmla="*/ 0 w 31"/>
                <a:gd name="T7" fmla="*/ 16 h 32"/>
                <a:gd name="T8" fmla="*/ 3 w 31"/>
                <a:gd name="T9" fmla="*/ 27 h 32"/>
                <a:gd name="T10" fmla="*/ 16 w 31"/>
                <a:gd name="T11" fmla="*/ 32 h 32"/>
                <a:gd name="T12" fmla="*/ 25 w 31"/>
                <a:gd name="T13" fmla="*/ 30 h 32"/>
                <a:gd name="T14" fmla="*/ 30 w 31"/>
                <a:gd name="T15" fmla="*/ 23 h 32"/>
                <a:gd name="T16" fmla="*/ 22 w 31"/>
                <a:gd name="T17" fmla="*/ 22 h 32"/>
                <a:gd name="T18" fmla="*/ 20 w 31"/>
                <a:gd name="T19" fmla="*/ 25 h 32"/>
                <a:gd name="T20" fmla="*/ 16 w 31"/>
                <a:gd name="T21" fmla="*/ 26 h 32"/>
                <a:gd name="T22" fmla="*/ 13 w 31"/>
                <a:gd name="T23" fmla="*/ 26 h 32"/>
                <a:gd name="T24" fmla="*/ 11 w 31"/>
                <a:gd name="T25" fmla="*/ 24 h 32"/>
                <a:gd name="T26" fmla="*/ 9 w 31"/>
                <a:gd name="T27" fmla="*/ 18 h 32"/>
                <a:gd name="T28" fmla="*/ 31 w 31"/>
                <a:gd name="T29" fmla="*/ 18 h 32"/>
                <a:gd name="T30" fmla="*/ 27 w 31"/>
                <a:gd name="T31" fmla="*/ 4 h 32"/>
                <a:gd name="T32" fmla="*/ 9 w 31"/>
                <a:gd name="T33" fmla="*/ 13 h 32"/>
                <a:gd name="T34" fmla="*/ 9 w 31"/>
                <a:gd name="T35" fmla="*/ 13 h 32"/>
                <a:gd name="T36" fmla="*/ 11 w 31"/>
                <a:gd name="T37" fmla="*/ 8 h 32"/>
                <a:gd name="T38" fmla="*/ 16 w 31"/>
                <a:gd name="T39" fmla="*/ 6 h 32"/>
                <a:gd name="T40" fmla="*/ 20 w 31"/>
                <a:gd name="T41" fmla="*/ 8 h 32"/>
                <a:gd name="T42" fmla="*/ 22 w 31"/>
                <a:gd name="T43" fmla="*/ 13 h 32"/>
                <a:gd name="T44" fmla="*/ 9 w 31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2">
                  <a:moveTo>
                    <a:pt x="27" y="4"/>
                  </a:move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ubicBezTo>
                    <a:pt x="6" y="31"/>
                    <a:pt x="10" y="32"/>
                    <a:pt x="16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7" y="28"/>
                    <a:pt x="29" y="26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ubicBezTo>
                    <a:pt x="15" y="26"/>
                    <a:pt x="14" y="26"/>
                    <a:pt x="13" y="26"/>
                  </a:cubicBezTo>
                  <a:cubicBezTo>
                    <a:pt x="13" y="25"/>
                    <a:pt x="12" y="25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2"/>
                    <a:pt x="29" y="7"/>
                    <a:pt x="27" y="4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7" y="6"/>
                    <a:pt x="19" y="7"/>
                    <a:pt x="20" y="8"/>
                  </a:cubicBezTo>
                  <a:cubicBezTo>
                    <a:pt x="21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17"/>
            <p:cNvSpPr>
              <a:spLocks noEditPoints="1"/>
            </p:cNvSpPr>
            <p:nvPr/>
          </p:nvSpPr>
          <p:spPr bwMode="auto">
            <a:xfrm>
              <a:off x="8624888" y="5564187"/>
              <a:ext cx="11113" cy="15875"/>
            </a:xfrm>
            <a:custGeom>
              <a:avLst/>
              <a:gdLst>
                <a:gd name="T0" fmla="*/ 0 w 31"/>
                <a:gd name="T1" fmla="*/ 0 h 44"/>
                <a:gd name="T2" fmla="*/ 0 w 31"/>
                <a:gd name="T3" fmla="*/ 44 h 44"/>
                <a:gd name="T4" fmla="*/ 8 w 31"/>
                <a:gd name="T5" fmla="*/ 44 h 44"/>
                <a:gd name="T6" fmla="*/ 8 w 31"/>
                <a:gd name="T7" fmla="*/ 28 h 44"/>
                <a:gd name="T8" fmla="*/ 13 w 31"/>
                <a:gd name="T9" fmla="*/ 31 h 44"/>
                <a:gd name="T10" fmla="*/ 18 w 31"/>
                <a:gd name="T11" fmla="*/ 32 h 44"/>
                <a:gd name="T12" fmla="*/ 23 w 31"/>
                <a:gd name="T13" fmla="*/ 31 h 44"/>
                <a:gd name="T14" fmla="*/ 27 w 31"/>
                <a:gd name="T15" fmla="*/ 28 h 44"/>
                <a:gd name="T16" fmla="*/ 31 w 31"/>
                <a:gd name="T17" fmla="*/ 16 h 44"/>
                <a:gd name="T18" fmla="*/ 27 w 31"/>
                <a:gd name="T19" fmla="*/ 4 h 44"/>
                <a:gd name="T20" fmla="*/ 23 w 31"/>
                <a:gd name="T21" fmla="*/ 1 h 44"/>
                <a:gd name="T22" fmla="*/ 18 w 31"/>
                <a:gd name="T23" fmla="*/ 0 h 44"/>
                <a:gd name="T24" fmla="*/ 12 w 31"/>
                <a:gd name="T25" fmla="*/ 1 h 44"/>
                <a:gd name="T26" fmla="*/ 8 w 31"/>
                <a:gd name="T27" fmla="*/ 5 h 44"/>
                <a:gd name="T28" fmla="*/ 8 w 31"/>
                <a:gd name="T29" fmla="*/ 0 h 44"/>
                <a:gd name="T30" fmla="*/ 0 w 31"/>
                <a:gd name="T31" fmla="*/ 0 h 44"/>
                <a:gd name="T32" fmla="*/ 21 w 31"/>
                <a:gd name="T33" fmla="*/ 9 h 44"/>
                <a:gd name="T34" fmla="*/ 21 w 31"/>
                <a:gd name="T35" fmla="*/ 9 h 44"/>
                <a:gd name="T36" fmla="*/ 23 w 31"/>
                <a:gd name="T37" fmla="*/ 16 h 44"/>
                <a:gd name="T38" fmla="*/ 21 w 31"/>
                <a:gd name="T39" fmla="*/ 24 h 44"/>
                <a:gd name="T40" fmla="*/ 16 w 31"/>
                <a:gd name="T41" fmla="*/ 26 h 44"/>
                <a:gd name="T42" fmla="*/ 10 w 31"/>
                <a:gd name="T43" fmla="*/ 23 h 44"/>
                <a:gd name="T44" fmla="*/ 8 w 31"/>
                <a:gd name="T45" fmla="*/ 15 h 44"/>
                <a:gd name="T46" fmla="*/ 9 w 31"/>
                <a:gd name="T47" fmla="*/ 11 h 44"/>
                <a:gd name="T48" fmla="*/ 10 w 31"/>
                <a:gd name="T49" fmla="*/ 9 h 44"/>
                <a:gd name="T50" fmla="*/ 13 w 31"/>
                <a:gd name="T51" fmla="*/ 7 h 44"/>
                <a:gd name="T52" fmla="*/ 15 w 31"/>
                <a:gd name="T53" fmla="*/ 6 h 44"/>
                <a:gd name="T54" fmla="*/ 21 w 31"/>
                <a:gd name="T55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4">
                  <a:moveTo>
                    <a:pt x="0" y="0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8" y="28"/>
                  </a:lnTo>
                  <a:cubicBezTo>
                    <a:pt x="10" y="30"/>
                    <a:pt x="11" y="31"/>
                    <a:pt x="13" y="31"/>
                  </a:cubicBezTo>
                  <a:cubicBezTo>
                    <a:pt x="14" y="32"/>
                    <a:pt x="16" y="32"/>
                    <a:pt x="18" y="32"/>
                  </a:cubicBezTo>
                  <a:cubicBezTo>
                    <a:pt x="20" y="32"/>
                    <a:pt x="21" y="32"/>
                    <a:pt x="23" y="31"/>
                  </a:cubicBezTo>
                  <a:cubicBezTo>
                    <a:pt x="25" y="31"/>
                    <a:pt x="26" y="30"/>
                    <a:pt x="27" y="28"/>
                  </a:cubicBezTo>
                  <a:cubicBezTo>
                    <a:pt x="30" y="25"/>
                    <a:pt x="31" y="21"/>
                    <a:pt x="31" y="16"/>
                  </a:cubicBezTo>
                  <a:cubicBezTo>
                    <a:pt x="31" y="11"/>
                    <a:pt x="30" y="7"/>
                    <a:pt x="27" y="4"/>
                  </a:cubicBezTo>
                  <a:cubicBezTo>
                    <a:pt x="26" y="2"/>
                    <a:pt x="25" y="1"/>
                    <a:pt x="23" y="1"/>
                  </a:cubicBezTo>
                  <a:cubicBezTo>
                    <a:pt x="21" y="0"/>
                    <a:pt x="20" y="0"/>
                    <a:pt x="18" y="0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0" y="2"/>
                    <a:pt x="9" y="3"/>
                    <a:pt x="8" y="5"/>
                  </a:cubicBez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1" y="9"/>
                  </a:moveTo>
                  <a:lnTo>
                    <a:pt x="21" y="9"/>
                  </a:lnTo>
                  <a:cubicBezTo>
                    <a:pt x="22" y="10"/>
                    <a:pt x="23" y="13"/>
                    <a:pt x="23" y="16"/>
                  </a:cubicBezTo>
                  <a:cubicBezTo>
                    <a:pt x="23" y="19"/>
                    <a:pt x="22" y="22"/>
                    <a:pt x="21" y="24"/>
                  </a:cubicBezTo>
                  <a:cubicBezTo>
                    <a:pt x="19" y="25"/>
                    <a:pt x="18" y="26"/>
                    <a:pt x="16" y="26"/>
                  </a:cubicBezTo>
                  <a:cubicBezTo>
                    <a:pt x="14" y="26"/>
                    <a:pt x="12" y="25"/>
                    <a:pt x="10" y="23"/>
                  </a:cubicBezTo>
                  <a:cubicBezTo>
                    <a:pt x="9" y="22"/>
                    <a:pt x="8" y="19"/>
                    <a:pt x="8" y="15"/>
                  </a:cubicBezTo>
                  <a:cubicBezTo>
                    <a:pt x="8" y="14"/>
                    <a:pt x="8" y="13"/>
                    <a:pt x="9" y="11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6"/>
                    <a:pt x="14" y="6"/>
                    <a:pt x="15" y="6"/>
                  </a:cubicBezTo>
                  <a:cubicBezTo>
                    <a:pt x="17" y="6"/>
                    <a:pt x="19" y="7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18"/>
            <p:cNvSpPr>
              <a:spLocks/>
            </p:cNvSpPr>
            <p:nvPr/>
          </p:nvSpPr>
          <p:spPr bwMode="auto">
            <a:xfrm>
              <a:off x="8639175" y="5564187"/>
              <a:ext cx="9525" cy="12700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19"/>
            <p:cNvSpPr>
              <a:spLocks/>
            </p:cNvSpPr>
            <p:nvPr/>
          </p:nvSpPr>
          <p:spPr bwMode="auto">
            <a:xfrm>
              <a:off x="8650288" y="5564187"/>
              <a:ext cx="11113" cy="12700"/>
            </a:xfrm>
            <a:custGeom>
              <a:avLst/>
              <a:gdLst>
                <a:gd name="T0" fmla="*/ 30 w 30"/>
                <a:gd name="T1" fmla="*/ 0 h 32"/>
                <a:gd name="T2" fmla="*/ 21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1 w 30"/>
                <a:gd name="T15" fmla="*/ 12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20"/>
            <p:cNvSpPr>
              <a:spLocks noEditPoints="1"/>
            </p:cNvSpPr>
            <p:nvPr/>
          </p:nvSpPr>
          <p:spPr bwMode="auto">
            <a:xfrm>
              <a:off x="8402638" y="5591175"/>
              <a:ext cx="12700" cy="11113"/>
            </a:xfrm>
            <a:custGeom>
              <a:avLst/>
              <a:gdLst>
                <a:gd name="T0" fmla="*/ 0 w 34"/>
                <a:gd name="T1" fmla="*/ 16 h 32"/>
                <a:gd name="T2" fmla="*/ 2 w 34"/>
                <a:gd name="T3" fmla="*/ 25 h 32"/>
                <a:gd name="T4" fmla="*/ 8 w 34"/>
                <a:gd name="T5" fmla="*/ 31 h 32"/>
                <a:gd name="T6" fmla="*/ 17 w 34"/>
                <a:gd name="T7" fmla="*/ 32 h 32"/>
                <a:gd name="T8" fmla="*/ 29 w 34"/>
                <a:gd name="T9" fmla="*/ 28 h 32"/>
                <a:gd name="T10" fmla="*/ 34 w 34"/>
                <a:gd name="T11" fmla="*/ 16 h 32"/>
                <a:gd name="T12" fmla="*/ 29 w 34"/>
                <a:gd name="T13" fmla="*/ 4 h 32"/>
                <a:gd name="T14" fmla="*/ 17 w 34"/>
                <a:gd name="T15" fmla="*/ 0 h 32"/>
                <a:gd name="T16" fmla="*/ 8 w 34"/>
                <a:gd name="T17" fmla="*/ 2 h 32"/>
                <a:gd name="T18" fmla="*/ 2 w 34"/>
                <a:gd name="T19" fmla="*/ 8 h 32"/>
                <a:gd name="T20" fmla="*/ 0 w 34"/>
                <a:gd name="T21" fmla="*/ 16 h 32"/>
                <a:gd name="T22" fmla="*/ 11 w 34"/>
                <a:gd name="T23" fmla="*/ 9 h 32"/>
                <a:gd name="T24" fmla="*/ 11 w 34"/>
                <a:gd name="T25" fmla="*/ 9 h 32"/>
                <a:gd name="T26" fmla="*/ 17 w 34"/>
                <a:gd name="T27" fmla="*/ 6 h 32"/>
                <a:gd name="T28" fmla="*/ 23 w 34"/>
                <a:gd name="T29" fmla="*/ 9 h 32"/>
                <a:gd name="T30" fmla="*/ 25 w 34"/>
                <a:gd name="T31" fmla="*/ 16 h 32"/>
                <a:gd name="T32" fmla="*/ 23 w 34"/>
                <a:gd name="T33" fmla="*/ 23 h 32"/>
                <a:gd name="T34" fmla="*/ 17 w 34"/>
                <a:gd name="T35" fmla="*/ 26 h 32"/>
                <a:gd name="T36" fmla="*/ 11 w 34"/>
                <a:gd name="T37" fmla="*/ 23 h 32"/>
                <a:gd name="T38" fmla="*/ 9 w 34"/>
                <a:gd name="T39" fmla="*/ 16 h 32"/>
                <a:gd name="T40" fmla="*/ 11 w 34"/>
                <a:gd name="T41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0" y="16"/>
                  </a:move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3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21"/>
            <p:cNvSpPr>
              <a:spLocks noEditPoints="1"/>
            </p:cNvSpPr>
            <p:nvPr/>
          </p:nvSpPr>
          <p:spPr bwMode="auto">
            <a:xfrm>
              <a:off x="8416925" y="5586412"/>
              <a:ext cx="12700" cy="15875"/>
            </a:xfrm>
            <a:custGeom>
              <a:avLst/>
              <a:gdLst>
                <a:gd name="T0" fmla="*/ 2 w 33"/>
                <a:gd name="T1" fmla="*/ 37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7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1 h 45"/>
                <a:gd name="T54" fmla="*/ 17 w 33"/>
                <a:gd name="T55" fmla="*/ 20 h 45"/>
                <a:gd name="T56" fmla="*/ 20 w 33"/>
                <a:gd name="T57" fmla="*/ 21 h 45"/>
                <a:gd name="T58" fmla="*/ 22 w 33"/>
                <a:gd name="T59" fmla="*/ 23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9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7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8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7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7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1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1"/>
                  </a:cubicBezTo>
                  <a:cubicBezTo>
                    <a:pt x="21" y="21"/>
                    <a:pt x="21" y="22"/>
                    <a:pt x="22" y="23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9"/>
                    <a:pt x="16" y="39"/>
                  </a:cubicBezTo>
                  <a:cubicBezTo>
                    <a:pt x="14" y="39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22"/>
            <p:cNvSpPr>
              <a:spLocks noEditPoints="1"/>
            </p:cNvSpPr>
            <p:nvPr/>
          </p:nvSpPr>
          <p:spPr bwMode="auto">
            <a:xfrm>
              <a:off x="8429625" y="5591175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4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4"/>
                    <a:pt x="33" y="25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23"/>
            <p:cNvSpPr>
              <a:spLocks noEditPoints="1"/>
            </p:cNvSpPr>
            <p:nvPr/>
          </p:nvSpPr>
          <p:spPr bwMode="auto">
            <a:xfrm>
              <a:off x="8447088" y="5591175"/>
              <a:ext cx="11113" cy="11113"/>
            </a:xfrm>
            <a:custGeom>
              <a:avLst/>
              <a:gdLst>
                <a:gd name="T0" fmla="*/ 3 w 31"/>
                <a:gd name="T1" fmla="*/ 27 h 32"/>
                <a:gd name="T2" fmla="*/ 16 w 31"/>
                <a:gd name="T3" fmla="*/ 32 h 32"/>
                <a:gd name="T4" fmla="*/ 21 w 31"/>
                <a:gd name="T5" fmla="*/ 32 h 32"/>
                <a:gd name="T6" fmla="*/ 25 w 31"/>
                <a:gd name="T7" fmla="*/ 30 h 32"/>
                <a:gd name="T8" fmla="*/ 28 w 31"/>
                <a:gd name="T9" fmla="*/ 27 h 32"/>
                <a:gd name="T10" fmla="*/ 30 w 31"/>
                <a:gd name="T11" fmla="*/ 23 h 32"/>
                <a:gd name="T12" fmla="*/ 22 w 31"/>
                <a:gd name="T13" fmla="*/ 22 h 32"/>
                <a:gd name="T14" fmla="*/ 20 w 31"/>
                <a:gd name="T15" fmla="*/ 25 h 32"/>
                <a:gd name="T16" fmla="*/ 16 w 31"/>
                <a:gd name="T17" fmla="*/ 26 h 32"/>
                <a:gd name="T18" fmla="*/ 11 w 31"/>
                <a:gd name="T19" fmla="*/ 24 h 32"/>
                <a:gd name="T20" fmla="*/ 9 w 31"/>
                <a:gd name="T21" fmla="*/ 18 h 32"/>
                <a:gd name="T22" fmla="*/ 31 w 31"/>
                <a:gd name="T23" fmla="*/ 18 h 32"/>
                <a:gd name="T24" fmla="*/ 30 w 31"/>
                <a:gd name="T25" fmla="*/ 10 h 32"/>
                <a:gd name="T26" fmla="*/ 27 w 31"/>
                <a:gd name="T27" fmla="*/ 4 h 32"/>
                <a:gd name="T28" fmla="*/ 22 w 31"/>
                <a:gd name="T29" fmla="*/ 1 h 32"/>
                <a:gd name="T30" fmla="*/ 15 w 31"/>
                <a:gd name="T31" fmla="*/ 0 h 32"/>
                <a:gd name="T32" fmla="*/ 4 w 31"/>
                <a:gd name="T33" fmla="*/ 4 h 32"/>
                <a:gd name="T34" fmla="*/ 0 w 31"/>
                <a:gd name="T35" fmla="*/ 16 h 32"/>
                <a:gd name="T36" fmla="*/ 3 w 31"/>
                <a:gd name="T37" fmla="*/ 27 h 32"/>
                <a:gd name="T38" fmla="*/ 11 w 31"/>
                <a:gd name="T39" fmla="*/ 8 h 32"/>
                <a:gd name="T40" fmla="*/ 11 w 31"/>
                <a:gd name="T41" fmla="*/ 8 h 32"/>
                <a:gd name="T42" fmla="*/ 16 w 31"/>
                <a:gd name="T43" fmla="*/ 6 h 32"/>
                <a:gd name="T44" fmla="*/ 20 w 31"/>
                <a:gd name="T45" fmla="*/ 8 h 32"/>
                <a:gd name="T46" fmla="*/ 22 w 31"/>
                <a:gd name="T47" fmla="*/ 13 h 32"/>
                <a:gd name="T48" fmla="*/ 9 w 31"/>
                <a:gd name="T49" fmla="*/ 13 h 32"/>
                <a:gd name="T50" fmla="*/ 11 w 31"/>
                <a:gd name="T51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" y="27"/>
                  </a:moveTo>
                  <a:cubicBezTo>
                    <a:pt x="6" y="31"/>
                    <a:pt x="10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lose/>
                  <a:moveTo>
                    <a:pt x="11" y="8"/>
                  </a:moveTo>
                  <a:lnTo>
                    <a:pt x="11" y="8"/>
                  </a:ln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24"/>
            <p:cNvSpPr>
              <a:spLocks/>
            </p:cNvSpPr>
            <p:nvPr/>
          </p:nvSpPr>
          <p:spPr bwMode="auto">
            <a:xfrm>
              <a:off x="8461375" y="5591175"/>
              <a:ext cx="9525" cy="11113"/>
            </a:xfrm>
            <a:custGeom>
              <a:avLst/>
              <a:gdLst>
                <a:gd name="T0" fmla="*/ 0 w 27"/>
                <a:gd name="T1" fmla="*/ 32 h 32"/>
                <a:gd name="T2" fmla="*/ 8 w 27"/>
                <a:gd name="T3" fmla="*/ 32 h 32"/>
                <a:gd name="T4" fmla="*/ 8 w 27"/>
                <a:gd name="T5" fmla="*/ 18 h 32"/>
                <a:gd name="T6" fmla="*/ 11 w 27"/>
                <a:gd name="T7" fmla="*/ 19 h 32"/>
                <a:gd name="T8" fmla="*/ 13 w 27"/>
                <a:gd name="T9" fmla="*/ 23 h 32"/>
                <a:gd name="T10" fmla="*/ 18 w 27"/>
                <a:gd name="T11" fmla="*/ 32 h 32"/>
                <a:gd name="T12" fmla="*/ 27 w 27"/>
                <a:gd name="T13" fmla="*/ 32 h 32"/>
                <a:gd name="T14" fmla="*/ 22 w 27"/>
                <a:gd name="T15" fmla="*/ 23 h 32"/>
                <a:gd name="T16" fmla="*/ 22 w 27"/>
                <a:gd name="T17" fmla="*/ 22 h 32"/>
                <a:gd name="T18" fmla="*/ 15 w 27"/>
                <a:gd name="T19" fmla="*/ 16 h 32"/>
                <a:gd name="T20" fmla="*/ 19 w 27"/>
                <a:gd name="T21" fmla="*/ 10 h 32"/>
                <a:gd name="T22" fmla="*/ 20 w 27"/>
                <a:gd name="T23" fmla="*/ 8 h 32"/>
                <a:gd name="T24" fmla="*/ 21 w 27"/>
                <a:gd name="T25" fmla="*/ 6 h 32"/>
                <a:gd name="T26" fmla="*/ 26 w 27"/>
                <a:gd name="T27" fmla="*/ 6 h 32"/>
                <a:gd name="T28" fmla="*/ 26 w 27"/>
                <a:gd name="T29" fmla="*/ 0 h 32"/>
                <a:gd name="T30" fmla="*/ 22 w 27"/>
                <a:gd name="T31" fmla="*/ 0 h 32"/>
                <a:gd name="T32" fmla="*/ 17 w 27"/>
                <a:gd name="T33" fmla="*/ 1 h 32"/>
                <a:gd name="T34" fmla="*/ 13 w 27"/>
                <a:gd name="T35" fmla="*/ 7 h 32"/>
                <a:gd name="T36" fmla="*/ 11 w 27"/>
                <a:gd name="T37" fmla="*/ 12 h 32"/>
                <a:gd name="T38" fmla="*/ 8 w 27"/>
                <a:gd name="T39" fmla="*/ 13 h 32"/>
                <a:gd name="T40" fmla="*/ 8 w 27"/>
                <a:gd name="T41" fmla="*/ 0 h 32"/>
                <a:gd name="T42" fmla="*/ 0 w 27"/>
                <a:gd name="T43" fmla="*/ 0 h 32"/>
                <a:gd name="T44" fmla="*/ 0 w 27"/>
                <a:gd name="T4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8" y="32"/>
                  </a:lnTo>
                  <a:lnTo>
                    <a:pt x="8" y="18"/>
                  </a:ln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025"/>
            <p:cNvSpPr>
              <a:spLocks/>
            </p:cNvSpPr>
            <p:nvPr/>
          </p:nvSpPr>
          <p:spPr bwMode="auto">
            <a:xfrm>
              <a:off x="8470900" y="5591175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026"/>
            <p:cNvSpPr>
              <a:spLocks/>
            </p:cNvSpPr>
            <p:nvPr/>
          </p:nvSpPr>
          <p:spPr bwMode="auto">
            <a:xfrm>
              <a:off x="8510588" y="5591175"/>
              <a:ext cx="11113" cy="11113"/>
            </a:xfrm>
            <a:custGeom>
              <a:avLst/>
              <a:gdLst>
                <a:gd name="T0" fmla="*/ 9 w 30"/>
                <a:gd name="T1" fmla="*/ 0 h 32"/>
                <a:gd name="T2" fmla="*/ 0 w 30"/>
                <a:gd name="T3" fmla="*/ 0 h 32"/>
                <a:gd name="T4" fmla="*/ 0 w 30"/>
                <a:gd name="T5" fmla="*/ 32 h 32"/>
                <a:gd name="T6" fmla="*/ 9 w 30"/>
                <a:gd name="T7" fmla="*/ 32 h 32"/>
                <a:gd name="T8" fmla="*/ 9 w 30"/>
                <a:gd name="T9" fmla="*/ 19 h 32"/>
                <a:gd name="T10" fmla="*/ 21 w 30"/>
                <a:gd name="T11" fmla="*/ 19 h 32"/>
                <a:gd name="T12" fmla="*/ 21 w 30"/>
                <a:gd name="T13" fmla="*/ 32 h 32"/>
                <a:gd name="T14" fmla="*/ 30 w 30"/>
                <a:gd name="T15" fmla="*/ 32 h 32"/>
                <a:gd name="T16" fmla="*/ 30 w 30"/>
                <a:gd name="T17" fmla="*/ 0 h 32"/>
                <a:gd name="T18" fmla="*/ 21 w 30"/>
                <a:gd name="T19" fmla="*/ 0 h 32"/>
                <a:gd name="T20" fmla="*/ 21 w 30"/>
                <a:gd name="T21" fmla="*/ 12 h 32"/>
                <a:gd name="T22" fmla="*/ 9 w 30"/>
                <a:gd name="T23" fmla="*/ 12 h 32"/>
                <a:gd name="T24" fmla="*/ 9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027"/>
            <p:cNvSpPr>
              <a:spLocks noEditPoints="1"/>
            </p:cNvSpPr>
            <p:nvPr/>
          </p:nvSpPr>
          <p:spPr bwMode="auto">
            <a:xfrm>
              <a:off x="8523288" y="5591175"/>
              <a:ext cx="11113" cy="11113"/>
            </a:xfrm>
            <a:custGeom>
              <a:avLst/>
              <a:gdLst>
                <a:gd name="T0" fmla="*/ 30 w 31"/>
                <a:gd name="T1" fmla="*/ 10 h 32"/>
                <a:gd name="T2" fmla="*/ 27 w 31"/>
                <a:gd name="T3" fmla="*/ 4 h 32"/>
                <a:gd name="T4" fmla="*/ 22 w 31"/>
                <a:gd name="T5" fmla="*/ 1 h 32"/>
                <a:gd name="T6" fmla="*/ 15 w 31"/>
                <a:gd name="T7" fmla="*/ 0 h 32"/>
                <a:gd name="T8" fmla="*/ 5 w 31"/>
                <a:gd name="T9" fmla="*/ 4 h 32"/>
                <a:gd name="T10" fmla="*/ 0 w 31"/>
                <a:gd name="T11" fmla="*/ 16 h 32"/>
                <a:gd name="T12" fmla="*/ 4 w 31"/>
                <a:gd name="T13" fmla="*/ 27 h 32"/>
                <a:gd name="T14" fmla="*/ 16 w 31"/>
                <a:gd name="T15" fmla="*/ 32 h 32"/>
                <a:gd name="T16" fmla="*/ 21 w 31"/>
                <a:gd name="T17" fmla="*/ 32 h 32"/>
                <a:gd name="T18" fmla="*/ 25 w 31"/>
                <a:gd name="T19" fmla="*/ 30 h 32"/>
                <a:gd name="T20" fmla="*/ 28 w 31"/>
                <a:gd name="T21" fmla="*/ 27 h 32"/>
                <a:gd name="T22" fmla="*/ 30 w 31"/>
                <a:gd name="T23" fmla="*/ 23 h 32"/>
                <a:gd name="T24" fmla="*/ 22 w 31"/>
                <a:gd name="T25" fmla="*/ 22 h 32"/>
                <a:gd name="T26" fmla="*/ 20 w 31"/>
                <a:gd name="T27" fmla="*/ 25 h 32"/>
                <a:gd name="T28" fmla="*/ 16 w 31"/>
                <a:gd name="T29" fmla="*/ 26 h 32"/>
                <a:gd name="T30" fmla="*/ 11 w 31"/>
                <a:gd name="T31" fmla="*/ 24 h 32"/>
                <a:gd name="T32" fmla="*/ 9 w 31"/>
                <a:gd name="T33" fmla="*/ 18 h 32"/>
                <a:gd name="T34" fmla="*/ 31 w 31"/>
                <a:gd name="T35" fmla="*/ 18 h 32"/>
                <a:gd name="T36" fmla="*/ 30 w 31"/>
                <a:gd name="T37" fmla="*/ 10 h 32"/>
                <a:gd name="T38" fmla="*/ 9 w 31"/>
                <a:gd name="T39" fmla="*/ 13 h 32"/>
                <a:gd name="T40" fmla="*/ 9 w 31"/>
                <a:gd name="T41" fmla="*/ 13 h 32"/>
                <a:gd name="T42" fmla="*/ 11 w 31"/>
                <a:gd name="T43" fmla="*/ 8 h 32"/>
                <a:gd name="T44" fmla="*/ 16 w 31"/>
                <a:gd name="T45" fmla="*/ 6 h 32"/>
                <a:gd name="T46" fmla="*/ 20 w 31"/>
                <a:gd name="T47" fmla="*/ 8 h 32"/>
                <a:gd name="T48" fmla="*/ 22 w 31"/>
                <a:gd name="T49" fmla="*/ 13 h 32"/>
                <a:gd name="T50" fmla="*/ 9 w 31"/>
                <a:gd name="T51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0" y="10"/>
                  </a:move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6" y="31"/>
                    <a:pt x="11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028"/>
            <p:cNvSpPr>
              <a:spLocks/>
            </p:cNvSpPr>
            <p:nvPr/>
          </p:nvSpPr>
          <p:spPr bwMode="auto">
            <a:xfrm>
              <a:off x="8537575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8 w 22"/>
                <a:gd name="T3" fmla="*/ 32 h 32"/>
                <a:gd name="T4" fmla="*/ 8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8" y="32"/>
                  </a:ln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029"/>
            <p:cNvSpPr>
              <a:spLocks noEditPoints="1"/>
            </p:cNvSpPr>
            <p:nvPr/>
          </p:nvSpPr>
          <p:spPr bwMode="auto">
            <a:xfrm>
              <a:off x="8545513" y="5591175"/>
              <a:ext cx="11113" cy="11113"/>
            </a:xfrm>
            <a:custGeom>
              <a:avLst/>
              <a:gdLst>
                <a:gd name="T0" fmla="*/ 15 w 31"/>
                <a:gd name="T1" fmla="*/ 0 h 32"/>
                <a:gd name="T2" fmla="*/ 5 w 31"/>
                <a:gd name="T3" fmla="*/ 2 h 32"/>
                <a:gd name="T4" fmla="*/ 1 w 31"/>
                <a:gd name="T5" fmla="*/ 8 h 32"/>
                <a:gd name="T6" fmla="*/ 9 w 31"/>
                <a:gd name="T7" fmla="*/ 10 h 32"/>
                <a:gd name="T8" fmla="*/ 11 w 31"/>
                <a:gd name="T9" fmla="*/ 7 h 32"/>
                <a:gd name="T10" fmla="*/ 14 w 31"/>
                <a:gd name="T11" fmla="*/ 6 h 32"/>
                <a:gd name="T12" fmla="*/ 19 w 31"/>
                <a:gd name="T13" fmla="*/ 7 h 32"/>
                <a:gd name="T14" fmla="*/ 20 w 31"/>
                <a:gd name="T15" fmla="*/ 10 h 32"/>
                <a:gd name="T16" fmla="*/ 20 w 31"/>
                <a:gd name="T17" fmla="*/ 11 h 32"/>
                <a:gd name="T18" fmla="*/ 12 w 31"/>
                <a:gd name="T19" fmla="*/ 13 h 32"/>
                <a:gd name="T20" fmla="*/ 5 w 31"/>
                <a:gd name="T21" fmla="*/ 15 h 32"/>
                <a:gd name="T22" fmla="*/ 1 w 31"/>
                <a:gd name="T23" fmla="*/ 18 h 32"/>
                <a:gd name="T24" fmla="*/ 0 w 31"/>
                <a:gd name="T25" fmla="*/ 23 h 32"/>
                <a:gd name="T26" fmla="*/ 3 w 31"/>
                <a:gd name="T27" fmla="*/ 30 h 32"/>
                <a:gd name="T28" fmla="*/ 11 w 31"/>
                <a:gd name="T29" fmla="*/ 32 h 32"/>
                <a:gd name="T30" fmla="*/ 16 w 31"/>
                <a:gd name="T31" fmla="*/ 31 h 32"/>
                <a:gd name="T32" fmla="*/ 21 w 31"/>
                <a:gd name="T33" fmla="*/ 28 h 32"/>
                <a:gd name="T34" fmla="*/ 21 w 31"/>
                <a:gd name="T35" fmla="*/ 29 h 32"/>
                <a:gd name="T36" fmla="*/ 22 w 31"/>
                <a:gd name="T37" fmla="*/ 32 h 32"/>
                <a:gd name="T38" fmla="*/ 31 w 31"/>
                <a:gd name="T39" fmla="*/ 32 h 32"/>
                <a:gd name="T40" fmla="*/ 29 w 31"/>
                <a:gd name="T41" fmla="*/ 27 h 32"/>
                <a:gd name="T42" fmla="*/ 29 w 31"/>
                <a:gd name="T43" fmla="*/ 21 h 32"/>
                <a:gd name="T44" fmla="*/ 29 w 31"/>
                <a:gd name="T45" fmla="*/ 12 h 32"/>
                <a:gd name="T46" fmla="*/ 28 w 31"/>
                <a:gd name="T47" fmla="*/ 4 h 32"/>
                <a:gd name="T48" fmla="*/ 24 w 31"/>
                <a:gd name="T49" fmla="*/ 1 h 32"/>
                <a:gd name="T50" fmla="*/ 15 w 31"/>
                <a:gd name="T51" fmla="*/ 0 h 32"/>
                <a:gd name="T52" fmla="*/ 13 w 31"/>
                <a:gd name="T53" fmla="*/ 27 h 32"/>
                <a:gd name="T54" fmla="*/ 13 w 31"/>
                <a:gd name="T55" fmla="*/ 27 h 32"/>
                <a:gd name="T56" fmla="*/ 10 w 31"/>
                <a:gd name="T57" fmla="*/ 25 h 32"/>
                <a:gd name="T58" fmla="*/ 9 w 31"/>
                <a:gd name="T59" fmla="*/ 22 h 32"/>
                <a:gd name="T60" fmla="*/ 10 w 31"/>
                <a:gd name="T61" fmla="*/ 19 h 32"/>
                <a:gd name="T62" fmla="*/ 15 w 31"/>
                <a:gd name="T63" fmla="*/ 18 h 32"/>
                <a:gd name="T64" fmla="*/ 20 w 31"/>
                <a:gd name="T65" fmla="*/ 17 h 32"/>
                <a:gd name="T66" fmla="*/ 20 w 31"/>
                <a:gd name="T67" fmla="*/ 18 h 32"/>
                <a:gd name="T68" fmla="*/ 20 w 31"/>
                <a:gd name="T69" fmla="*/ 22 h 32"/>
                <a:gd name="T70" fmla="*/ 18 w 31"/>
                <a:gd name="T71" fmla="*/ 25 h 32"/>
                <a:gd name="T72" fmla="*/ 13 w 31"/>
                <a:gd name="T73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8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7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lose/>
                  <a:moveTo>
                    <a:pt x="13" y="27"/>
                  </a:moveTo>
                  <a:lnTo>
                    <a:pt x="13" y="27"/>
                  </a:ln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030"/>
            <p:cNvSpPr>
              <a:spLocks/>
            </p:cNvSpPr>
            <p:nvPr/>
          </p:nvSpPr>
          <p:spPr bwMode="auto">
            <a:xfrm>
              <a:off x="8558213" y="5591175"/>
              <a:ext cx="9525" cy="11113"/>
            </a:xfrm>
            <a:custGeom>
              <a:avLst/>
              <a:gdLst>
                <a:gd name="T0" fmla="*/ 20 w 30"/>
                <a:gd name="T1" fmla="*/ 7 h 32"/>
                <a:gd name="T2" fmla="*/ 30 w 30"/>
                <a:gd name="T3" fmla="*/ 7 h 32"/>
                <a:gd name="T4" fmla="*/ 30 w 30"/>
                <a:gd name="T5" fmla="*/ 0 h 32"/>
                <a:gd name="T6" fmla="*/ 0 w 30"/>
                <a:gd name="T7" fmla="*/ 0 h 32"/>
                <a:gd name="T8" fmla="*/ 0 w 30"/>
                <a:gd name="T9" fmla="*/ 7 h 32"/>
                <a:gd name="T10" fmla="*/ 11 w 30"/>
                <a:gd name="T11" fmla="*/ 7 h 32"/>
                <a:gd name="T12" fmla="*/ 11 w 30"/>
                <a:gd name="T13" fmla="*/ 32 h 32"/>
                <a:gd name="T14" fmla="*/ 20 w 30"/>
                <a:gd name="T15" fmla="*/ 32 h 32"/>
                <a:gd name="T16" fmla="*/ 20 w 30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7"/>
                  </a:move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031"/>
            <p:cNvSpPr>
              <a:spLocks/>
            </p:cNvSpPr>
            <p:nvPr/>
          </p:nvSpPr>
          <p:spPr bwMode="auto">
            <a:xfrm>
              <a:off x="8570913" y="5591175"/>
              <a:ext cx="9525" cy="11113"/>
            </a:xfrm>
            <a:custGeom>
              <a:avLst/>
              <a:gdLst>
                <a:gd name="T0" fmla="*/ 0 w 30"/>
                <a:gd name="T1" fmla="*/ 32 h 32"/>
                <a:gd name="T2" fmla="*/ 8 w 30"/>
                <a:gd name="T3" fmla="*/ 32 h 32"/>
                <a:gd name="T4" fmla="*/ 22 w 30"/>
                <a:gd name="T5" fmla="*/ 12 h 32"/>
                <a:gd name="T6" fmla="*/ 22 w 30"/>
                <a:gd name="T7" fmla="*/ 32 h 32"/>
                <a:gd name="T8" fmla="*/ 30 w 30"/>
                <a:gd name="T9" fmla="*/ 32 h 32"/>
                <a:gd name="T10" fmla="*/ 30 w 30"/>
                <a:gd name="T11" fmla="*/ 0 h 32"/>
                <a:gd name="T12" fmla="*/ 22 w 30"/>
                <a:gd name="T13" fmla="*/ 0 h 32"/>
                <a:gd name="T14" fmla="*/ 8 w 30"/>
                <a:gd name="T15" fmla="*/ 20 h 32"/>
                <a:gd name="T16" fmla="*/ 8 w 30"/>
                <a:gd name="T17" fmla="*/ 0 h 32"/>
                <a:gd name="T18" fmla="*/ 0 w 30"/>
                <a:gd name="T19" fmla="*/ 0 h 32"/>
                <a:gd name="T20" fmla="*/ 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0" y="32"/>
                  </a:move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032"/>
            <p:cNvSpPr>
              <a:spLocks noEditPoints="1"/>
            </p:cNvSpPr>
            <p:nvPr/>
          </p:nvSpPr>
          <p:spPr bwMode="auto">
            <a:xfrm>
              <a:off x="8583613" y="5591175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4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6 h 32"/>
                <a:gd name="T28" fmla="*/ 9 w 32"/>
                <a:gd name="T29" fmla="*/ 6 h 32"/>
                <a:gd name="T30" fmla="*/ 14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2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033"/>
            <p:cNvSpPr>
              <a:spLocks/>
            </p:cNvSpPr>
            <p:nvPr/>
          </p:nvSpPr>
          <p:spPr bwMode="auto">
            <a:xfrm>
              <a:off x="8597900" y="5591175"/>
              <a:ext cx="11113" cy="11113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034"/>
            <p:cNvSpPr>
              <a:spLocks noEditPoints="1"/>
            </p:cNvSpPr>
            <p:nvPr/>
          </p:nvSpPr>
          <p:spPr bwMode="auto">
            <a:xfrm>
              <a:off x="8610600" y="5591175"/>
              <a:ext cx="12700" cy="11113"/>
            </a:xfrm>
            <a:custGeom>
              <a:avLst/>
              <a:gdLst>
                <a:gd name="T0" fmla="*/ 29 w 34"/>
                <a:gd name="T1" fmla="*/ 4 h 32"/>
                <a:gd name="T2" fmla="*/ 17 w 34"/>
                <a:gd name="T3" fmla="*/ 0 h 32"/>
                <a:gd name="T4" fmla="*/ 8 w 34"/>
                <a:gd name="T5" fmla="*/ 2 h 32"/>
                <a:gd name="T6" fmla="*/ 2 w 34"/>
                <a:gd name="T7" fmla="*/ 8 h 32"/>
                <a:gd name="T8" fmla="*/ 0 w 34"/>
                <a:gd name="T9" fmla="*/ 16 h 32"/>
                <a:gd name="T10" fmla="*/ 2 w 34"/>
                <a:gd name="T11" fmla="*/ 25 h 32"/>
                <a:gd name="T12" fmla="*/ 8 w 34"/>
                <a:gd name="T13" fmla="*/ 31 h 32"/>
                <a:gd name="T14" fmla="*/ 17 w 34"/>
                <a:gd name="T15" fmla="*/ 32 h 32"/>
                <a:gd name="T16" fmla="*/ 29 w 34"/>
                <a:gd name="T17" fmla="*/ 28 h 32"/>
                <a:gd name="T18" fmla="*/ 34 w 34"/>
                <a:gd name="T19" fmla="*/ 16 h 32"/>
                <a:gd name="T20" fmla="*/ 29 w 34"/>
                <a:gd name="T21" fmla="*/ 4 h 32"/>
                <a:gd name="T22" fmla="*/ 24 w 34"/>
                <a:gd name="T23" fmla="*/ 20 h 32"/>
                <a:gd name="T24" fmla="*/ 24 w 34"/>
                <a:gd name="T25" fmla="*/ 20 h 32"/>
                <a:gd name="T26" fmla="*/ 22 w 34"/>
                <a:gd name="T27" fmla="*/ 23 h 32"/>
                <a:gd name="T28" fmla="*/ 20 w 34"/>
                <a:gd name="T29" fmla="*/ 25 h 32"/>
                <a:gd name="T30" fmla="*/ 17 w 34"/>
                <a:gd name="T31" fmla="*/ 26 h 32"/>
                <a:gd name="T32" fmla="*/ 11 w 34"/>
                <a:gd name="T33" fmla="*/ 23 h 32"/>
                <a:gd name="T34" fmla="*/ 9 w 34"/>
                <a:gd name="T35" fmla="*/ 20 h 32"/>
                <a:gd name="T36" fmla="*/ 9 w 34"/>
                <a:gd name="T37" fmla="*/ 16 h 32"/>
                <a:gd name="T38" fmla="*/ 9 w 34"/>
                <a:gd name="T39" fmla="*/ 12 h 32"/>
                <a:gd name="T40" fmla="*/ 11 w 34"/>
                <a:gd name="T41" fmla="*/ 9 h 32"/>
                <a:gd name="T42" fmla="*/ 17 w 34"/>
                <a:gd name="T43" fmla="*/ 6 h 32"/>
                <a:gd name="T44" fmla="*/ 20 w 34"/>
                <a:gd name="T45" fmla="*/ 7 h 32"/>
                <a:gd name="T46" fmla="*/ 22 w 34"/>
                <a:gd name="T47" fmla="*/ 9 h 32"/>
                <a:gd name="T48" fmla="*/ 24 w 34"/>
                <a:gd name="T49" fmla="*/ 12 h 32"/>
                <a:gd name="T50" fmla="*/ 25 w 34"/>
                <a:gd name="T51" fmla="*/ 16 h 32"/>
                <a:gd name="T52" fmla="*/ 24 w 34"/>
                <a:gd name="T5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4" y="20"/>
                  </a:moveTo>
                  <a:lnTo>
                    <a:pt x="24" y="20"/>
                  </a:lnTo>
                  <a:cubicBezTo>
                    <a:pt x="24" y="21"/>
                    <a:pt x="23" y="22"/>
                    <a:pt x="22" y="23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10" y="21"/>
                    <a:pt x="9" y="20"/>
                  </a:cubicBezTo>
                  <a:cubicBezTo>
                    <a:pt x="9" y="19"/>
                    <a:pt x="9" y="18"/>
                    <a:pt x="9" y="16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3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035"/>
            <p:cNvSpPr>
              <a:spLocks/>
            </p:cNvSpPr>
            <p:nvPr/>
          </p:nvSpPr>
          <p:spPr bwMode="auto">
            <a:xfrm>
              <a:off x="8624888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036"/>
            <p:cNvSpPr>
              <a:spLocks noEditPoints="1"/>
            </p:cNvSpPr>
            <p:nvPr/>
          </p:nvSpPr>
          <p:spPr bwMode="auto">
            <a:xfrm>
              <a:off x="8634413" y="5591175"/>
              <a:ext cx="12700" cy="11113"/>
            </a:xfrm>
            <a:custGeom>
              <a:avLst/>
              <a:gdLst>
                <a:gd name="T0" fmla="*/ 2 w 34"/>
                <a:gd name="T1" fmla="*/ 25 h 32"/>
                <a:gd name="T2" fmla="*/ 8 w 34"/>
                <a:gd name="T3" fmla="*/ 31 h 32"/>
                <a:gd name="T4" fmla="*/ 17 w 34"/>
                <a:gd name="T5" fmla="*/ 32 h 32"/>
                <a:gd name="T6" fmla="*/ 29 w 34"/>
                <a:gd name="T7" fmla="*/ 28 h 32"/>
                <a:gd name="T8" fmla="*/ 34 w 34"/>
                <a:gd name="T9" fmla="*/ 16 h 32"/>
                <a:gd name="T10" fmla="*/ 32 w 34"/>
                <a:gd name="T11" fmla="*/ 9 h 32"/>
                <a:gd name="T12" fmla="*/ 29 w 34"/>
                <a:gd name="T13" fmla="*/ 4 h 32"/>
                <a:gd name="T14" fmla="*/ 23 w 34"/>
                <a:gd name="T15" fmla="*/ 1 h 32"/>
                <a:gd name="T16" fmla="*/ 17 w 34"/>
                <a:gd name="T17" fmla="*/ 0 h 32"/>
                <a:gd name="T18" fmla="*/ 8 w 34"/>
                <a:gd name="T19" fmla="*/ 2 h 32"/>
                <a:gd name="T20" fmla="*/ 2 w 34"/>
                <a:gd name="T21" fmla="*/ 8 h 32"/>
                <a:gd name="T22" fmla="*/ 0 w 34"/>
                <a:gd name="T23" fmla="*/ 16 h 32"/>
                <a:gd name="T24" fmla="*/ 2 w 34"/>
                <a:gd name="T25" fmla="*/ 25 h 32"/>
                <a:gd name="T26" fmla="*/ 11 w 34"/>
                <a:gd name="T27" fmla="*/ 9 h 32"/>
                <a:gd name="T28" fmla="*/ 11 w 34"/>
                <a:gd name="T29" fmla="*/ 9 h 32"/>
                <a:gd name="T30" fmla="*/ 17 w 34"/>
                <a:gd name="T31" fmla="*/ 6 h 32"/>
                <a:gd name="T32" fmla="*/ 22 w 34"/>
                <a:gd name="T33" fmla="*/ 9 h 32"/>
                <a:gd name="T34" fmla="*/ 25 w 34"/>
                <a:gd name="T35" fmla="*/ 16 h 32"/>
                <a:gd name="T36" fmla="*/ 22 w 34"/>
                <a:gd name="T37" fmla="*/ 23 h 32"/>
                <a:gd name="T38" fmla="*/ 17 w 34"/>
                <a:gd name="T39" fmla="*/ 26 h 32"/>
                <a:gd name="T40" fmla="*/ 11 w 34"/>
                <a:gd name="T41" fmla="*/ 23 h 32"/>
                <a:gd name="T42" fmla="*/ 9 w 34"/>
                <a:gd name="T43" fmla="*/ 16 h 32"/>
                <a:gd name="T44" fmla="*/ 11 w 34"/>
                <a:gd name="T45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2">
                  <a:moveTo>
                    <a:pt x="2" y="25"/>
                  </a:move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4"/>
                    <a:pt x="33" y="11"/>
                    <a:pt x="32" y="9"/>
                  </a:cubicBezTo>
                  <a:cubicBezTo>
                    <a:pt x="32" y="7"/>
                    <a:pt x="30" y="6"/>
                    <a:pt x="29" y="4"/>
                  </a:cubicBezTo>
                  <a:cubicBezTo>
                    <a:pt x="27" y="3"/>
                    <a:pt x="25" y="1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13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4" y="6"/>
                    <a:pt x="17" y="6"/>
                  </a:cubicBez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2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9" y="13"/>
                    <a:pt x="9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037"/>
            <p:cNvSpPr>
              <a:spLocks noEditPoints="1"/>
            </p:cNvSpPr>
            <p:nvPr/>
          </p:nvSpPr>
          <p:spPr bwMode="auto">
            <a:xfrm>
              <a:off x="8447088" y="5616575"/>
              <a:ext cx="12700" cy="12700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9 w 32"/>
                <a:gd name="T13" fmla="*/ 29 h 32"/>
                <a:gd name="T14" fmla="*/ 32 w 32"/>
                <a:gd name="T15" fmla="*/ 23 h 32"/>
                <a:gd name="T16" fmla="*/ 30 w 32"/>
                <a:gd name="T17" fmla="*/ 19 h 32"/>
                <a:gd name="T18" fmla="*/ 25 w 32"/>
                <a:gd name="T19" fmla="*/ 16 h 32"/>
                <a:gd name="T20" fmla="*/ 29 w 32"/>
                <a:gd name="T21" fmla="*/ 13 h 32"/>
                <a:gd name="T22" fmla="*/ 31 w 32"/>
                <a:gd name="T23" fmla="*/ 8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20 w 32"/>
                <a:gd name="T31" fmla="*/ 6 h 32"/>
                <a:gd name="T32" fmla="*/ 22 w 32"/>
                <a:gd name="T33" fmla="*/ 9 h 32"/>
                <a:gd name="T34" fmla="*/ 20 w 32"/>
                <a:gd name="T35" fmla="*/ 12 h 32"/>
                <a:gd name="T36" fmla="*/ 14 w 32"/>
                <a:gd name="T37" fmla="*/ 13 h 32"/>
                <a:gd name="T38" fmla="*/ 9 w 32"/>
                <a:gd name="T39" fmla="*/ 13 h 32"/>
                <a:gd name="T40" fmla="*/ 9 w 32"/>
                <a:gd name="T41" fmla="*/ 6 h 32"/>
                <a:gd name="T42" fmla="*/ 21 w 32"/>
                <a:gd name="T43" fmla="*/ 26 h 32"/>
                <a:gd name="T44" fmla="*/ 21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2" y="7"/>
                    <a:pt x="22" y="8"/>
                    <a:pt x="22" y="9"/>
                  </a:cubicBezTo>
                  <a:cubicBezTo>
                    <a:pt x="22" y="11"/>
                    <a:pt x="22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21" y="26"/>
                  </a:moveTo>
                  <a:lnTo>
                    <a:pt x="21" y="26"/>
                  </a:ln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038"/>
            <p:cNvSpPr>
              <a:spLocks noEditPoints="1"/>
            </p:cNvSpPr>
            <p:nvPr/>
          </p:nvSpPr>
          <p:spPr bwMode="auto">
            <a:xfrm>
              <a:off x="8461375" y="5616575"/>
              <a:ext cx="11113" cy="12700"/>
            </a:xfrm>
            <a:custGeom>
              <a:avLst/>
              <a:gdLst>
                <a:gd name="T0" fmla="*/ 17 w 34"/>
                <a:gd name="T1" fmla="*/ 0 h 33"/>
                <a:gd name="T2" fmla="*/ 8 w 34"/>
                <a:gd name="T3" fmla="*/ 3 h 33"/>
                <a:gd name="T4" fmla="*/ 2 w 34"/>
                <a:gd name="T5" fmla="*/ 8 h 33"/>
                <a:gd name="T6" fmla="*/ 0 w 34"/>
                <a:gd name="T7" fmla="*/ 17 h 33"/>
                <a:gd name="T8" fmla="*/ 2 w 34"/>
                <a:gd name="T9" fmla="*/ 26 h 33"/>
                <a:gd name="T10" fmla="*/ 8 w 34"/>
                <a:gd name="T11" fmla="*/ 31 h 33"/>
                <a:gd name="T12" fmla="*/ 17 w 34"/>
                <a:gd name="T13" fmla="*/ 33 h 33"/>
                <a:gd name="T14" fmla="*/ 29 w 34"/>
                <a:gd name="T15" fmla="*/ 29 h 33"/>
                <a:gd name="T16" fmla="*/ 34 w 34"/>
                <a:gd name="T17" fmla="*/ 17 h 33"/>
                <a:gd name="T18" fmla="*/ 29 w 34"/>
                <a:gd name="T19" fmla="*/ 5 h 33"/>
                <a:gd name="T20" fmla="*/ 17 w 34"/>
                <a:gd name="T21" fmla="*/ 0 h 33"/>
                <a:gd name="T22" fmla="*/ 23 w 34"/>
                <a:gd name="T23" fmla="*/ 24 h 33"/>
                <a:gd name="T24" fmla="*/ 23 w 34"/>
                <a:gd name="T25" fmla="*/ 24 h 33"/>
                <a:gd name="T26" fmla="*/ 17 w 34"/>
                <a:gd name="T27" fmla="*/ 27 h 33"/>
                <a:gd name="T28" fmla="*/ 11 w 34"/>
                <a:gd name="T29" fmla="*/ 24 h 33"/>
                <a:gd name="T30" fmla="*/ 9 w 34"/>
                <a:gd name="T31" fmla="*/ 17 h 33"/>
                <a:gd name="T32" fmla="*/ 11 w 34"/>
                <a:gd name="T33" fmla="*/ 10 h 33"/>
                <a:gd name="T34" fmla="*/ 17 w 34"/>
                <a:gd name="T35" fmla="*/ 7 h 33"/>
                <a:gd name="T36" fmla="*/ 23 w 34"/>
                <a:gd name="T37" fmla="*/ 10 h 33"/>
                <a:gd name="T38" fmla="*/ 25 w 34"/>
                <a:gd name="T39" fmla="*/ 17 h 33"/>
                <a:gd name="T40" fmla="*/ 23 w 34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039"/>
            <p:cNvSpPr>
              <a:spLocks/>
            </p:cNvSpPr>
            <p:nvPr/>
          </p:nvSpPr>
          <p:spPr bwMode="auto">
            <a:xfrm>
              <a:off x="8474075" y="5616575"/>
              <a:ext cx="9525" cy="12700"/>
            </a:xfrm>
            <a:custGeom>
              <a:avLst/>
              <a:gdLst>
                <a:gd name="T0" fmla="*/ 14 w 28"/>
                <a:gd name="T1" fmla="*/ 28 h 33"/>
                <a:gd name="T2" fmla="*/ 8 w 28"/>
                <a:gd name="T3" fmla="*/ 23 h 33"/>
                <a:gd name="T4" fmla="*/ 0 w 28"/>
                <a:gd name="T5" fmla="*/ 25 h 33"/>
                <a:gd name="T6" fmla="*/ 14 w 28"/>
                <a:gd name="T7" fmla="*/ 33 h 33"/>
                <a:gd name="T8" fmla="*/ 25 w 28"/>
                <a:gd name="T9" fmla="*/ 31 h 33"/>
                <a:gd name="T10" fmla="*/ 28 w 28"/>
                <a:gd name="T11" fmla="*/ 24 h 33"/>
                <a:gd name="T12" fmla="*/ 26 w 28"/>
                <a:gd name="T13" fmla="*/ 20 h 33"/>
                <a:gd name="T14" fmla="*/ 21 w 28"/>
                <a:gd name="T15" fmla="*/ 17 h 33"/>
                <a:gd name="T16" fmla="*/ 25 w 28"/>
                <a:gd name="T17" fmla="*/ 14 h 33"/>
                <a:gd name="T18" fmla="*/ 27 w 28"/>
                <a:gd name="T19" fmla="*/ 10 h 33"/>
                <a:gd name="T20" fmla="*/ 23 w 28"/>
                <a:gd name="T21" fmla="*/ 3 h 33"/>
                <a:gd name="T22" fmla="*/ 14 w 28"/>
                <a:gd name="T23" fmla="*/ 0 h 33"/>
                <a:gd name="T24" fmla="*/ 6 w 28"/>
                <a:gd name="T25" fmla="*/ 3 h 33"/>
                <a:gd name="T26" fmla="*/ 3 w 28"/>
                <a:gd name="T27" fmla="*/ 5 h 33"/>
                <a:gd name="T28" fmla="*/ 1 w 28"/>
                <a:gd name="T29" fmla="*/ 9 h 33"/>
                <a:gd name="T30" fmla="*/ 9 w 28"/>
                <a:gd name="T31" fmla="*/ 10 h 33"/>
                <a:gd name="T32" fmla="*/ 11 w 28"/>
                <a:gd name="T33" fmla="*/ 7 h 33"/>
                <a:gd name="T34" fmla="*/ 14 w 28"/>
                <a:gd name="T35" fmla="*/ 6 h 33"/>
                <a:gd name="T36" fmla="*/ 18 w 28"/>
                <a:gd name="T37" fmla="*/ 7 h 33"/>
                <a:gd name="T38" fmla="*/ 19 w 28"/>
                <a:gd name="T39" fmla="*/ 10 h 33"/>
                <a:gd name="T40" fmla="*/ 18 w 28"/>
                <a:gd name="T41" fmla="*/ 13 h 33"/>
                <a:gd name="T42" fmla="*/ 16 w 28"/>
                <a:gd name="T43" fmla="*/ 14 h 33"/>
                <a:gd name="T44" fmla="*/ 13 w 28"/>
                <a:gd name="T45" fmla="*/ 14 h 33"/>
                <a:gd name="T46" fmla="*/ 13 w 28"/>
                <a:gd name="T47" fmla="*/ 20 h 33"/>
                <a:gd name="T48" fmla="*/ 14 w 28"/>
                <a:gd name="T49" fmla="*/ 20 h 33"/>
                <a:gd name="T50" fmla="*/ 18 w 28"/>
                <a:gd name="T51" fmla="*/ 21 h 33"/>
                <a:gd name="T52" fmla="*/ 20 w 28"/>
                <a:gd name="T53" fmla="*/ 24 h 33"/>
                <a:gd name="T54" fmla="*/ 18 w 28"/>
                <a:gd name="T55" fmla="*/ 27 h 33"/>
                <a:gd name="T56" fmla="*/ 14 w 28"/>
                <a:gd name="T57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33">
                  <a:moveTo>
                    <a:pt x="14" y="28"/>
                  </a:moveTo>
                  <a:cubicBezTo>
                    <a:pt x="11" y="28"/>
                    <a:pt x="9" y="26"/>
                    <a:pt x="8" y="23"/>
                  </a:cubicBezTo>
                  <a:lnTo>
                    <a:pt x="0" y="25"/>
                  </a:lnTo>
                  <a:cubicBezTo>
                    <a:pt x="2" y="31"/>
                    <a:pt x="6" y="33"/>
                    <a:pt x="14" y="33"/>
                  </a:cubicBezTo>
                  <a:cubicBezTo>
                    <a:pt x="19" y="33"/>
                    <a:pt x="22" y="33"/>
                    <a:pt x="25" y="31"/>
                  </a:cubicBezTo>
                  <a:cubicBezTo>
                    <a:pt x="27" y="29"/>
                    <a:pt x="28" y="27"/>
                    <a:pt x="28" y="24"/>
                  </a:cubicBezTo>
                  <a:cubicBezTo>
                    <a:pt x="28" y="23"/>
                    <a:pt x="28" y="21"/>
                    <a:pt x="26" y="20"/>
                  </a:cubicBezTo>
                  <a:cubicBezTo>
                    <a:pt x="25" y="18"/>
                    <a:pt x="23" y="17"/>
                    <a:pt x="21" y="17"/>
                  </a:cubicBezTo>
                  <a:cubicBezTo>
                    <a:pt x="23" y="16"/>
                    <a:pt x="24" y="15"/>
                    <a:pt x="25" y="14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7" y="7"/>
                    <a:pt x="26" y="5"/>
                    <a:pt x="23" y="3"/>
                  </a:cubicBezTo>
                  <a:cubicBezTo>
                    <a:pt x="21" y="1"/>
                    <a:pt x="18" y="0"/>
                    <a:pt x="14" y="0"/>
                  </a:cubicBezTo>
                  <a:cubicBezTo>
                    <a:pt x="11" y="0"/>
                    <a:pt x="8" y="1"/>
                    <a:pt x="6" y="3"/>
                  </a:cubicBezTo>
                  <a:cubicBezTo>
                    <a:pt x="5" y="3"/>
                    <a:pt x="4" y="4"/>
                    <a:pt x="3" y="5"/>
                  </a:cubicBezTo>
                  <a:cubicBezTo>
                    <a:pt x="2" y="6"/>
                    <a:pt x="2" y="7"/>
                    <a:pt x="1" y="9"/>
                  </a:cubicBezTo>
                  <a:lnTo>
                    <a:pt x="9" y="10"/>
                  </a:lnTo>
                  <a:cubicBezTo>
                    <a:pt x="9" y="9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6" y="6"/>
                    <a:pt x="17" y="7"/>
                    <a:pt x="18" y="7"/>
                  </a:cubicBezTo>
                  <a:cubicBezTo>
                    <a:pt x="18" y="8"/>
                    <a:pt x="19" y="9"/>
                    <a:pt x="19" y="10"/>
                  </a:cubicBezTo>
                  <a:cubicBezTo>
                    <a:pt x="19" y="11"/>
                    <a:pt x="18" y="12"/>
                    <a:pt x="18" y="13"/>
                  </a:cubicBezTo>
                  <a:cubicBezTo>
                    <a:pt x="17" y="13"/>
                    <a:pt x="16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lnTo>
                    <a:pt x="13" y="20"/>
                  </a:lnTo>
                  <a:lnTo>
                    <a:pt x="14" y="20"/>
                  </a:lnTo>
                  <a:cubicBezTo>
                    <a:pt x="16" y="20"/>
                    <a:pt x="17" y="20"/>
                    <a:pt x="18" y="21"/>
                  </a:cubicBezTo>
                  <a:cubicBezTo>
                    <a:pt x="19" y="22"/>
                    <a:pt x="20" y="23"/>
                    <a:pt x="20" y="24"/>
                  </a:cubicBezTo>
                  <a:cubicBezTo>
                    <a:pt x="20" y="25"/>
                    <a:pt x="19" y="26"/>
                    <a:pt x="18" y="27"/>
                  </a:cubicBezTo>
                  <a:cubicBezTo>
                    <a:pt x="17" y="27"/>
                    <a:pt x="16" y="28"/>
                    <a:pt x="14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040"/>
            <p:cNvSpPr>
              <a:spLocks noEditPoints="1"/>
            </p:cNvSpPr>
            <p:nvPr/>
          </p:nvSpPr>
          <p:spPr bwMode="auto">
            <a:xfrm>
              <a:off x="8485188" y="5616575"/>
              <a:ext cx="12700" cy="15875"/>
            </a:xfrm>
            <a:custGeom>
              <a:avLst/>
              <a:gdLst>
                <a:gd name="T0" fmla="*/ 9 w 39"/>
                <a:gd name="T1" fmla="*/ 0 h 40"/>
                <a:gd name="T2" fmla="*/ 8 w 39"/>
                <a:gd name="T3" fmla="*/ 17 h 40"/>
                <a:gd name="T4" fmla="*/ 4 w 39"/>
                <a:gd name="T5" fmla="*/ 25 h 40"/>
                <a:gd name="T6" fmla="*/ 0 w 39"/>
                <a:gd name="T7" fmla="*/ 25 h 40"/>
                <a:gd name="T8" fmla="*/ 0 w 39"/>
                <a:gd name="T9" fmla="*/ 40 h 40"/>
                <a:gd name="T10" fmla="*/ 7 w 39"/>
                <a:gd name="T11" fmla="*/ 40 h 40"/>
                <a:gd name="T12" fmla="*/ 7 w 39"/>
                <a:gd name="T13" fmla="*/ 32 h 40"/>
                <a:gd name="T14" fmla="*/ 32 w 39"/>
                <a:gd name="T15" fmla="*/ 32 h 40"/>
                <a:gd name="T16" fmla="*/ 32 w 39"/>
                <a:gd name="T17" fmla="*/ 40 h 40"/>
                <a:gd name="T18" fmla="*/ 39 w 39"/>
                <a:gd name="T19" fmla="*/ 40 h 40"/>
                <a:gd name="T20" fmla="*/ 39 w 39"/>
                <a:gd name="T21" fmla="*/ 25 h 40"/>
                <a:gd name="T22" fmla="*/ 36 w 39"/>
                <a:gd name="T23" fmla="*/ 25 h 40"/>
                <a:gd name="T24" fmla="*/ 36 w 39"/>
                <a:gd name="T25" fmla="*/ 0 h 40"/>
                <a:gd name="T26" fmla="*/ 9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7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9" y="0"/>
                  </a:moveTo>
                  <a:cubicBezTo>
                    <a:pt x="9" y="8"/>
                    <a:pt x="9" y="14"/>
                    <a:pt x="8" y="17"/>
                  </a:cubicBezTo>
                  <a:cubicBezTo>
                    <a:pt x="7" y="21"/>
                    <a:pt x="5" y="23"/>
                    <a:pt x="4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6" y="25"/>
                  </a:lnTo>
                  <a:lnTo>
                    <a:pt x="36" y="0"/>
                  </a:lnTo>
                  <a:lnTo>
                    <a:pt x="9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5" y="22"/>
                    <a:pt x="16" y="16"/>
                    <a:pt x="17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041"/>
            <p:cNvSpPr>
              <a:spLocks noEditPoints="1"/>
            </p:cNvSpPr>
            <p:nvPr/>
          </p:nvSpPr>
          <p:spPr bwMode="auto">
            <a:xfrm>
              <a:off x="8499475" y="5616575"/>
              <a:ext cx="11113" cy="12700"/>
            </a:xfrm>
            <a:custGeom>
              <a:avLst/>
              <a:gdLst>
                <a:gd name="T0" fmla="*/ 26 w 30"/>
                <a:gd name="T1" fmla="*/ 5 h 33"/>
                <a:gd name="T2" fmla="*/ 15 w 30"/>
                <a:gd name="T3" fmla="*/ 0 h 33"/>
                <a:gd name="T4" fmla="*/ 4 w 30"/>
                <a:gd name="T5" fmla="*/ 5 h 33"/>
                <a:gd name="T6" fmla="*/ 0 w 30"/>
                <a:gd name="T7" fmla="*/ 17 h 33"/>
                <a:gd name="T8" fmla="*/ 3 w 30"/>
                <a:gd name="T9" fmla="*/ 28 h 33"/>
                <a:gd name="T10" fmla="*/ 15 w 30"/>
                <a:gd name="T11" fmla="*/ 33 h 33"/>
                <a:gd name="T12" fmla="*/ 24 w 30"/>
                <a:gd name="T13" fmla="*/ 31 h 33"/>
                <a:gd name="T14" fmla="*/ 30 w 30"/>
                <a:gd name="T15" fmla="*/ 24 h 33"/>
                <a:gd name="T16" fmla="*/ 21 w 30"/>
                <a:gd name="T17" fmla="*/ 23 h 33"/>
                <a:gd name="T18" fmla="*/ 19 w 30"/>
                <a:gd name="T19" fmla="*/ 26 h 33"/>
                <a:gd name="T20" fmla="*/ 16 w 30"/>
                <a:gd name="T21" fmla="*/ 27 h 33"/>
                <a:gd name="T22" fmla="*/ 13 w 30"/>
                <a:gd name="T23" fmla="*/ 27 h 33"/>
                <a:gd name="T24" fmla="*/ 11 w 30"/>
                <a:gd name="T25" fmla="*/ 25 h 33"/>
                <a:gd name="T26" fmla="*/ 8 w 30"/>
                <a:gd name="T27" fmla="*/ 19 h 33"/>
                <a:gd name="T28" fmla="*/ 30 w 30"/>
                <a:gd name="T29" fmla="*/ 19 h 33"/>
                <a:gd name="T30" fmla="*/ 26 w 30"/>
                <a:gd name="T31" fmla="*/ 5 h 33"/>
                <a:gd name="T32" fmla="*/ 9 w 30"/>
                <a:gd name="T33" fmla="*/ 14 h 33"/>
                <a:gd name="T34" fmla="*/ 9 w 30"/>
                <a:gd name="T35" fmla="*/ 14 h 33"/>
                <a:gd name="T36" fmla="*/ 10 w 30"/>
                <a:gd name="T37" fmla="*/ 9 h 33"/>
                <a:gd name="T38" fmla="*/ 15 w 30"/>
                <a:gd name="T39" fmla="*/ 7 h 33"/>
                <a:gd name="T40" fmla="*/ 20 w 30"/>
                <a:gd name="T41" fmla="*/ 9 h 33"/>
                <a:gd name="T42" fmla="*/ 22 w 30"/>
                <a:gd name="T43" fmla="*/ 14 h 33"/>
                <a:gd name="T44" fmla="*/ 9 w 30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3">
                  <a:moveTo>
                    <a:pt x="26" y="5"/>
                  </a:moveTo>
                  <a:cubicBezTo>
                    <a:pt x="23" y="2"/>
                    <a:pt x="19" y="0"/>
                    <a:pt x="15" y="0"/>
                  </a:cubicBezTo>
                  <a:cubicBezTo>
                    <a:pt x="10" y="0"/>
                    <a:pt x="7" y="2"/>
                    <a:pt x="4" y="5"/>
                  </a:cubicBezTo>
                  <a:cubicBezTo>
                    <a:pt x="1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5" y="33"/>
                  </a:cubicBezTo>
                  <a:cubicBezTo>
                    <a:pt x="19" y="33"/>
                    <a:pt x="22" y="33"/>
                    <a:pt x="24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1" y="23"/>
                  </a:lnTo>
                  <a:cubicBezTo>
                    <a:pt x="21" y="24"/>
                    <a:pt x="20" y="25"/>
                    <a:pt x="19" y="26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2" y="26"/>
                    <a:pt x="11" y="26"/>
                    <a:pt x="11" y="25"/>
                  </a:cubicBezTo>
                  <a:cubicBezTo>
                    <a:pt x="9" y="24"/>
                    <a:pt x="9" y="22"/>
                    <a:pt x="8" y="19"/>
                  </a:cubicBezTo>
                  <a:lnTo>
                    <a:pt x="30" y="19"/>
                  </a:lnTo>
                  <a:cubicBezTo>
                    <a:pt x="30" y="13"/>
                    <a:pt x="29" y="8"/>
                    <a:pt x="26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9" y="10"/>
                    <a:pt x="10" y="9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7" y="7"/>
                    <a:pt x="18" y="8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042"/>
            <p:cNvSpPr>
              <a:spLocks/>
            </p:cNvSpPr>
            <p:nvPr/>
          </p:nvSpPr>
          <p:spPr bwMode="auto">
            <a:xfrm>
              <a:off x="8513763" y="5616575"/>
              <a:ext cx="9525" cy="12700"/>
            </a:xfrm>
            <a:custGeom>
              <a:avLst/>
              <a:gdLst>
                <a:gd name="T0" fmla="*/ 30 w 30"/>
                <a:gd name="T1" fmla="*/ 0 h 32"/>
                <a:gd name="T2" fmla="*/ 22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2 w 30"/>
                <a:gd name="T15" fmla="*/ 12 h 32"/>
                <a:gd name="T16" fmla="*/ 22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043"/>
            <p:cNvSpPr>
              <a:spLocks/>
            </p:cNvSpPr>
            <p:nvPr/>
          </p:nvSpPr>
          <p:spPr bwMode="auto">
            <a:xfrm>
              <a:off x="8526463" y="5616575"/>
              <a:ext cx="11113" cy="12700"/>
            </a:xfrm>
            <a:custGeom>
              <a:avLst/>
              <a:gdLst>
                <a:gd name="T0" fmla="*/ 31 w 31"/>
                <a:gd name="T1" fmla="*/ 22 h 33"/>
                <a:gd name="T2" fmla="*/ 22 w 31"/>
                <a:gd name="T3" fmla="*/ 21 h 33"/>
                <a:gd name="T4" fmla="*/ 20 w 31"/>
                <a:gd name="T5" fmla="*/ 25 h 33"/>
                <a:gd name="T6" fmla="*/ 16 w 31"/>
                <a:gd name="T7" fmla="*/ 27 h 33"/>
                <a:gd name="T8" fmla="*/ 13 w 31"/>
                <a:gd name="T9" fmla="*/ 26 h 33"/>
                <a:gd name="T10" fmla="*/ 11 w 31"/>
                <a:gd name="T11" fmla="*/ 24 h 33"/>
                <a:gd name="T12" fmla="*/ 9 w 31"/>
                <a:gd name="T13" fmla="*/ 16 h 33"/>
                <a:gd name="T14" fmla="*/ 11 w 31"/>
                <a:gd name="T15" fmla="*/ 9 h 33"/>
                <a:gd name="T16" fmla="*/ 16 w 31"/>
                <a:gd name="T17" fmla="*/ 7 h 33"/>
                <a:gd name="T18" fmla="*/ 20 w 31"/>
                <a:gd name="T19" fmla="*/ 8 h 33"/>
                <a:gd name="T20" fmla="*/ 22 w 31"/>
                <a:gd name="T21" fmla="*/ 12 h 33"/>
                <a:gd name="T22" fmla="*/ 31 w 31"/>
                <a:gd name="T23" fmla="*/ 11 h 33"/>
                <a:gd name="T24" fmla="*/ 25 w 31"/>
                <a:gd name="T25" fmla="*/ 3 h 33"/>
                <a:gd name="T26" fmla="*/ 16 w 31"/>
                <a:gd name="T27" fmla="*/ 0 h 33"/>
                <a:gd name="T28" fmla="*/ 4 w 31"/>
                <a:gd name="T29" fmla="*/ 5 h 33"/>
                <a:gd name="T30" fmla="*/ 0 w 31"/>
                <a:gd name="T31" fmla="*/ 17 h 33"/>
                <a:gd name="T32" fmla="*/ 4 w 31"/>
                <a:gd name="T33" fmla="*/ 29 h 33"/>
                <a:gd name="T34" fmla="*/ 9 w 31"/>
                <a:gd name="T35" fmla="*/ 32 h 33"/>
                <a:gd name="T36" fmla="*/ 16 w 31"/>
                <a:gd name="T37" fmla="*/ 33 h 33"/>
                <a:gd name="T38" fmla="*/ 26 w 31"/>
                <a:gd name="T39" fmla="*/ 31 h 33"/>
                <a:gd name="T40" fmla="*/ 31 w 31"/>
                <a:gd name="T41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33">
                  <a:moveTo>
                    <a:pt x="31" y="22"/>
                  </a:moveTo>
                  <a:lnTo>
                    <a:pt x="22" y="21"/>
                  </a:lnTo>
                  <a:cubicBezTo>
                    <a:pt x="22" y="23"/>
                    <a:pt x="21" y="24"/>
                    <a:pt x="20" y="25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5" y="27"/>
                    <a:pt x="14" y="26"/>
                    <a:pt x="13" y="26"/>
                  </a:cubicBezTo>
                  <a:cubicBezTo>
                    <a:pt x="12" y="26"/>
                    <a:pt x="12" y="25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9"/>
                    <a:pt x="22" y="10"/>
                    <a:pt x="22" y="12"/>
                  </a:cubicBezTo>
                  <a:lnTo>
                    <a:pt x="31" y="11"/>
                  </a:lnTo>
                  <a:cubicBezTo>
                    <a:pt x="29" y="7"/>
                    <a:pt x="28" y="5"/>
                    <a:pt x="25" y="3"/>
                  </a:cubicBezTo>
                  <a:cubicBezTo>
                    <a:pt x="23" y="1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6"/>
                    <a:pt x="4" y="29"/>
                  </a:cubicBezTo>
                  <a:cubicBezTo>
                    <a:pt x="6" y="31"/>
                    <a:pt x="7" y="32"/>
                    <a:pt x="9" y="32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0" y="33"/>
                    <a:pt x="23" y="32"/>
                    <a:pt x="26" y="31"/>
                  </a:cubicBezTo>
                  <a:cubicBezTo>
                    <a:pt x="28" y="29"/>
                    <a:pt x="30" y="26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044"/>
            <p:cNvSpPr>
              <a:spLocks/>
            </p:cNvSpPr>
            <p:nvPr/>
          </p:nvSpPr>
          <p:spPr bwMode="auto">
            <a:xfrm>
              <a:off x="8539163" y="5616575"/>
              <a:ext cx="9525" cy="12700"/>
            </a:xfrm>
            <a:custGeom>
              <a:avLst/>
              <a:gdLst>
                <a:gd name="T0" fmla="*/ 19 w 30"/>
                <a:gd name="T1" fmla="*/ 32 h 32"/>
                <a:gd name="T2" fmla="*/ 19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19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19" y="32"/>
                  </a:moveTo>
                  <a:lnTo>
                    <a:pt x="19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045"/>
            <p:cNvSpPr>
              <a:spLocks noEditPoints="1"/>
            </p:cNvSpPr>
            <p:nvPr/>
          </p:nvSpPr>
          <p:spPr bwMode="auto">
            <a:xfrm>
              <a:off x="8550275" y="5616575"/>
              <a:ext cx="12700" cy="12700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6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046"/>
            <p:cNvSpPr>
              <a:spLocks/>
            </p:cNvSpPr>
            <p:nvPr/>
          </p:nvSpPr>
          <p:spPr bwMode="auto">
            <a:xfrm>
              <a:off x="8564563" y="5616575"/>
              <a:ext cx="11113" cy="12700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8 w 30"/>
                <a:gd name="T9" fmla="*/ 20 h 32"/>
                <a:gd name="T10" fmla="*/ 8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8 w 30"/>
                <a:gd name="T17" fmla="*/ 32 h 32"/>
                <a:gd name="T18" fmla="*/ 21 w 30"/>
                <a:gd name="T19" fmla="*/ 12 h 32"/>
                <a:gd name="T20" fmla="*/ 21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047"/>
            <p:cNvSpPr>
              <a:spLocks noEditPoints="1"/>
            </p:cNvSpPr>
            <p:nvPr/>
          </p:nvSpPr>
          <p:spPr bwMode="auto">
            <a:xfrm>
              <a:off x="8577263" y="5616575"/>
              <a:ext cx="12700" cy="12700"/>
            </a:xfrm>
            <a:custGeom>
              <a:avLst/>
              <a:gdLst>
                <a:gd name="T0" fmla="*/ 16 w 33"/>
                <a:gd name="T1" fmla="*/ 22 h 32"/>
                <a:gd name="T2" fmla="*/ 19 w 33"/>
                <a:gd name="T3" fmla="*/ 19 h 32"/>
                <a:gd name="T4" fmla="*/ 23 w 33"/>
                <a:gd name="T5" fmla="*/ 19 h 32"/>
                <a:gd name="T6" fmla="*/ 24 w 33"/>
                <a:gd name="T7" fmla="*/ 19 h 32"/>
                <a:gd name="T8" fmla="*/ 24 w 33"/>
                <a:gd name="T9" fmla="*/ 32 h 32"/>
                <a:gd name="T10" fmla="*/ 33 w 33"/>
                <a:gd name="T11" fmla="*/ 32 h 32"/>
                <a:gd name="T12" fmla="*/ 33 w 33"/>
                <a:gd name="T13" fmla="*/ 0 h 32"/>
                <a:gd name="T14" fmla="*/ 16 w 33"/>
                <a:gd name="T15" fmla="*/ 0 h 32"/>
                <a:gd name="T16" fmla="*/ 8 w 33"/>
                <a:gd name="T17" fmla="*/ 1 h 32"/>
                <a:gd name="T18" fmla="*/ 4 w 33"/>
                <a:gd name="T19" fmla="*/ 4 h 32"/>
                <a:gd name="T20" fmla="*/ 3 w 33"/>
                <a:gd name="T21" fmla="*/ 9 h 32"/>
                <a:gd name="T22" fmla="*/ 5 w 33"/>
                <a:gd name="T23" fmla="*/ 15 h 32"/>
                <a:gd name="T24" fmla="*/ 11 w 33"/>
                <a:gd name="T25" fmla="*/ 18 h 32"/>
                <a:gd name="T26" fmla="*/ 6 w 33"/>
                <a:gd name="T27" fmla="*/ 23 h 32"/>
                <a:gd name="T28" fmla="*/ 0 w 33"/>
                <a:gd name="T29" fmla="*/ 32 h 32"/>
                <a:gd name="T30" fmla="*/ 10 w 33"/>
                <a:gd name="T31" fmla="*/ 32 h 32"/>
                <a:gd name="T32" fmla="*/ 16 w 33"/>
                <a:gd name="T33" fmla="*/ 23 h 32"/>
                <a:gd name="T34" fmla="*/ 16 w 33"/>
                <a:gd name="T35" fmla="*/ 22 h 32"/>
                <a:gd name="T36" fmla="*/ 12 w 33"/>
                <a:gd name="T37" fmla="*/ 10 h 32"/>
                <a:gd name="T38" fmla="*/ 12 w 33"/>
                <a:gd name="T39" fmla="*/ 10 h 32"/>
                <a:gd name="T40" fmla="*/ 13 w 33"/>
                <a:gd name="T41" fmla="*/ 7 h 32"/>
                <a:gd name="T42" fmla="*/ 18 w 33"/>
                <a:gd name="T43" fmla="*/ 6 h 32"/>
                <a:gd name="T44" fmla="*/ 24 w 33"/>
                <a:gd name="T45" fmla="*/ 6 h 32"/>
                <a:gd name="T46" fmla="*/ 24 w 33"/>
                <a:gd name="T47" fmla="*/ 14 h 32"/>
                <a:gd name="T48" fmla="*/ 18 w 33"/>
                <a:gd name="T49" fmla="*/ 14 h 32"/>
                <a:gd name="T50" fmla="*/ 13 w 33"/>
                <a:gd name="T51" fmla="*/ 13 h 32"/>
                <a:gd name="T52" fmla="*/ 12 w 33"/>
                <a:gd name="T5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2">
                  <a:moveTo>
                    <a:pt x="16" y="22"/>
                  </a:moveTo>
                  <a:cubicBezTo>
                    <a:pt x="17" y="21"/>
                    <a:pt x="18" y="20"/>
                    <a:pt x="19" y="19"/>
                  </a:cubicBezTo>
                  <a:cubicBezTo>
                    <a:pt x="20" y="19"/>
                    <a:pt x="21" y="19"/>
                    <a:pt x="23" y="19"/>
                  </a:cubicBezTo>
                  <a:lnTo>
                    <a:pt x="24" y="19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3" y="0"/>
                  </a:lnTo>
                  <a:lnTo>
                    <a:pt x="16" y="0"/>
                  </a:lnTo>
                  <a:cubicBezTo>
                    <a:pt x="12" y="0"/>
                    <a:pt x="10" y="0"/>
                    <a:pt x="8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12"/>
                    <a:pt x="3" y="14"/>
                    <a:pt x="5" y="15"/>
                  </a:cubicBezTo>
                  <a:cubicBezTo>
                    <a:pt x="6" y="17"/>
                    <a:pt x="8" y="18"/>
                    <a:pt x="11" y="18"/>
                  </a:cubicBezTo>
                  <a:cubicBezTo>
                    <a:pt x="9" y="19"/>
                    <a:pt x="8" y="20"/>
                    <a:pt x="6" y="23"/>
                  </a:cubicBezTo>
                  <a:lnTo>
                    <a:pt x="0" y="32"/>
                  </a:lnTo>
                  <a:lnTo>
                    <a:pt x="10" y="32"/>
                  </a:lnTo>
                  <a:lnTo>
                    <a:pt x="16" y="23"/>
                  </a:lnTo>
                  <a:lnTo>
                    <a:pt x="16" y="22"/>
                  </a:lnTo>
                  <a:close/>
                  <a:moveTo>
                    <a:pt x="12" y="10"/>
                  </a:moveTo>
                  <a:lnTo>
                    <a:pt x="12" y="10"/>
                  </a:lnTo>
                  <a:cubicBezTo>
                    <a:pt x="12" y="8"/>
                    <a:pt x="12" y="7"/>
                    <a:pt x="13" y="7"/>
                  </a:cubicBezTo>
                  <a:cubicBezTo>
                    <a:pt x="14" y="6"/>
                    <a:pt x="15" y="6"/>
                    <a:pt x="18" y="6"/>
                  </a:cubicBezTo>
                  <a:lnTo>
                    <a:pt x="24" y="6"/>
                  </a:lnTo>
                  <a:lnTo>
                    <a:pt x="24" y="14"/>
                  </a:lnTo>
                  <a:lnTo>
                    <a:pt x="18" y="14"/>
                  </a:lnTo>
                  <a:cubicBezTo>
                    <a:pt x="16" y="14"/>
                    <a:pt x="14" y="13"/>
                    <a:pt x="13" y="13"/>
                  </a:cubicBezTo>
                  <a:cubicBezTo>
                    <a:pt x="12" y="12"/>
                    <a:pt x="12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048"/>
            <p:cNvSpPr>
              <a:spLocks/>
            </p:cNvSpPr>
            <p:nvPr/>
          </p:nvSpPr>
          <p:spPr bwMode="auto">
            <a:xfrm>
              <a:off x="8596313" y="5618162"/>
              <a:ext cx="6350" cy="9525"/>
            </a:xfrm>
            <a:custGeom>
              <a:avLst/>
              <a:gdLst>
                <a:gd name="T0" fmla="*/ 17 w 17"/>
                <a:gd name="T1" fmla="*/ 13 h 27"/>
                <a:gd name="T2" fmla="*/ 7 w 17"/>
                <a:gd name="T3" fmla="*/ 0 h 27"/>
                <a:gd name="T4" fmla="*/ 0 w 17"/>
                <a:gd name="T5" fmla="*/ 0 h 27"/>
                <a:gd name="T6" fmla="*/ 8 w 17"/>
                <a:gd name="T7" fmla="*/ 13 h 27"/>
                <a:gd name="T8" fmla="*/ 0 w 17"/>
                <a:gd name="T9" fmla="*/ 27 h 27"/>
                <a:gd name="T10" fmla="*/ 7 w 17"/>
                <a:gd name="T11" fmla="*/ 27 h 27"/>
                <a:gd name="T12" fmla="*/ 17 w 17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17" y="1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049"/>
            <p:cNvSpPr>
              <a:spLocks/>
            </p:cNvSpPr>
            <p:nvPr/>
          </p:nvSpPr>
          <p:spPr bwMode="auto">
            <a:xfrm>
              <a:off x="8591550" y="5618162"/>
              <a:ext cx="6350" cy="9525"/>
            </a:xfrm>
            <a:custGeom>
              <a:avLst/>
              <a:gdLst>
                <a:gd name="T0" fmla="*/ 7 w 17"/>
                <a:gd name="T1" fmla="*/ 0 h 27"/>
                <a:gd name="T2" fmla="*/ 0 w 17"/>
                <a:gd name="T3" fmla="*/ 0 h 27"/>
                <a:gd name="T4" fmla="*/ 8 w 17"/>
                <a:gd name="T5" fmla="*/ 13 h 27"/>
                <a:gd name="T6" fmla="*/ 0 w 17"/>
                <a:gd name="T7" fmla="*/ 27 h 27"/>
                <a:gd name="T8" fmla="*/ 7 w 17"/>
                <a:gd name="T9" fmla="*/ 27 h 27"/>
                <a:gd name="T10" fmla="*/ 17 w 17"/>
                <a:gd name="T11" fmla="*/ 13 h 27"/>
                <a:gd name="T12" fmla="*/ 7 w 1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050"/>
            <p:cNvSpPr>
              <a:spLocks noEditPoints="1"/>
            </p:cNvSpPr>
            <p:nvPr/>
          </p:nvSpPr>
          <p:spPr bwMode="auto">
            <a:xfrm>
              <a:off x="8388350" y="5638800"/>
              <a:ext cx="14288" cy="15875"/>
            </a:xfrm>
            <a:custGeom>
              <a:avLst/>
              <a:gdLst>
                <a:gd name="T0" fmla="*/ 0 w 38"/>
                <a:gd name="T1" fmla="*/ 44 h 44"/>
                <a:gd name="T2" fmla="*/ 21 w 38"/>
                <a:gd name="T3" fmla="*/ 44 h 44"/>
                <a:gd name="T4" fmla="*/ 30 w 38"/>
                <a:gd name="T5" fmla="*/ 43 h 44"/>
                <a:gd name="T6" fmla="*/ 35 w 38"/>
                <a:gd name="T7" fmla="*/ 38 h 44"/>
                <a:gd name="T8" fmla="*/ 38 w 38"/>
                <a:gd name="T9" fmla="*/ 31 h 44"/>
                <a:gd name="T10" fmla="*/ 35 w 38"/>
                <a:gd name="T11" fmla="*/ 23 h 44"/>
                <a:gd name="T12" fmla="*/ 30 w 38"/>
                <a:gd name="T13" fmla="*/ 19 h 44"/>
                <a:gd name="T14" fmla="*/ 21 w 38"/>
                <a:gd name="T15" fmla="*/ 18 h 44"/>
                <a:gd name="T16" fmla="*/ 9 w 38"/>
                <a:gd name="T17" fmla="*/ 18 h 44"/>
                <a:gd name="T18" fmla="*/ 9 w 38"/>
                <a:gd name="T19" fmla="*/ 7 h 44"/>
                <a:gd name="T20" fmla="*/ 34 w 38"/>
                <a:gd name="T21" fmla="*/ 7 h 44"/>
                <a:gd name="T22" fmla="*/ 34 w 38"/>
                <a:gd name="T23" fmla="*/ 0 h 44"/>
                <a:gd name="T24" fmla="*/ 0 w 38"/>
                <a:gd name="T25" fmla="*/ 0 h 44"/>
                <a:gd name="T26" fmla="*/ 0 w 38"/>
                <a:gd name="T27" fmla="*/ 44 h 44"/>
                <a:gd name="T28" fmla="*/ 9 w 38"/>
                <a:gd name="T29" fmla="*/ 25 h 44"/>
                <a:gd name="T30" fmla="*/ 9 w 38"/>
                <a:gd name="T31" fmla="*/ 25 h 44"/>
                <a:gd name="T32" fmla="*/ 18 w 38"/>
                <a:gd name="T33" fmla="*/ 25 h 44"/>
                <a:gd name="T34" fmla="*/ 26 w 38"/>
                <a:gd name="T35" fmla="*/ 26 h 44"/>
                <a:gd name="T36" fmla="*/ 28 w 38"/>
                <a:gd name="T37" fmla="*/ 31 h 44"/>
                <a:gd name="T38" fmla="*/ 27 w 38"/>
                <a:gd name="T39" fmla="*/ 34 h 44"/>
                <a:gd name="T40" fmla="*/ 24 w 38"/>
                <a:gd name="T41" fmla="*/ 36 h 44"/>
                <a:gd name="T42" fmla="*/ 18 w 38"/>
                <a:gd name="T43" fmla="*/ 36 h 44"/>
                <a:gd name="T44" fmla="*/ 9 w 38"/>
                <a:gd name="T45" fmla="*/ 36 h 44"/>
                <a:gd name="T46" fmla="*/ 9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0" y="44"/>
                  </a:move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7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9" y="25"/>
                  </a:moveTo>
                  <a:lnTo>
                    <a:pt x="9" y="25"/>
                  </a:ln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051"/>
            <p:cNvSpPr>
              <a:spLocks noEditPoints="1"/>
            </p:cNvSpPr>
            <p:nvPr/>
          </p:nvSpPr>
          <p:spPr bwMode="auto">
            <a:xfrm>
              <a:off x="8404225" y="5643562"/>
              <a:ext cx="11113" cy="11113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20 w 31"/>
                <a:gd name="T53" fmla="*/ 19 h 33"/>
                <a:gd name="T54" fmla="*/ 20 w 31"/>
                <a:gd name="T55" fmla="*/ 19 h 33"/>
                <a:gd name="T56" fmla="*/ 20 w 31"/>
                <a:gd name="T57" fmla="*/ 23 h 33"/>
                <a:gd name="T58" fmla="*/ 18 w 31"/>
                <a:gd name="T59" fmla="*/ 26 h 33"/>
                <a:gd name="T60" fmla="*/ 13 w 31"/>
                <a:gd name="T61" fmla="*/ 28 h 33"/>
                <a:gd name="T62" fmla="*/ 10 w 31"/>
                <a:gd name="T63" fmla="*/ 26 h 33"/>
                <a:gd name="T64" fmla="*/ 9 w 31"/>
                <a:gd name="T65" fmla="*/ 23 h 33"/>
                <a:gd name="T66" fmla="*/ 10 w 31"/>
                <a:gd name="T67" fmla="*/ 20 h 33"/>
                <a:gd name="T68" fmla="*/ 15 w 31"/>
                <a:gd name="T69" fmla="*/ 19 h 33"/>
                <a:gd name="T70" fmla="*/ 20 w 31"/>
                <a:gd name="T71" fmla="*/ 18 h 33"/>
                <a:gd name="T72" fmla="*/ 20 w 31"/>
                <a:gd name="T73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4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7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20" y="19"/>
                  </a:move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052"/>
            <p:cNvSpPr>
              <a:spLocks/>
            </p:cNvSpPr>
            <p:nvPr/>
          </p:nvSpPr>
          <p:spPr bwMode="auto">
            <a:xfrm>
              <a:off x="8416925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053"/>
            <p:cNvSpPr>
              <a:spLocks/>
            </p:cNvSpPr>
            <p:nvPr/>
          </p:nvSpPr>
          <p:spPr bwMode="auto">
            <a:xfrm>
              <a:off x="8431213" y="5643562"/>
              <a:ext cx="9525" cy="11113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0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054"/>
            <p:cNvSpPr>
              <a:spLocks noEditPoints="1"/>
            </p:cNvSpPr>
            <p:nvPr/>
          </p:nvSpPr>
          <p:spPr bwMode="auto">
            <a:xfrm>
              <a:off x="8447088" y="5643562"/>
              <a:ext cx="14288" cy="14288"/>
            </a:xfrm>
            <a:custGeom>
              <a:avLst/>
              <a:gdLst>
                <a:gd name="T0" fmla="*/ 39 w 39"/>
                <a:gd name="T1" fmla="*/ 40 h 40"/>
                <a:gd name="T2" fmla="*/ 39 w 39"/>
                <a:gd name="T3" fmla="*/ 25 h 40"/>
                <a:gd name="T4" fmla="*/ 35 w 39"/>
                <a:gd name="T5" fmla="*/ 25 h 40"/>
                <a:gd name="T6" fmla="*/ 35 w 39"/>
                <a:gd name="T7" fmla="*/ 0 h 40"/>
                <a:gd name="T8" fmla="*/ 9 w 39"/>
                <a:gd name="T9" fmla="*/ 0 h 40"/>
                <a:gd name="T10" fmla="*/ 7 w 39"/>
                <a:gd name="T11" fmla="*/ 17 h 40"/>
                <a:gd name="T12" fmla="*/ 3 w 39"/>
                <a:gd name="T13" fmla="*/ 25 h 40"/>
                <a:gd name="T14" fmla="*/ 0 w 39"/>
                <a:gd name="T15" fmla="*/ 25 h 40"/>
                <a:gd name="T16" fmla="*/ 0 w 39"/>
                <a:gd name="T17" fmla="*/ 40 h 40"/>
                <a:gd name="T18" fmla="*/ 7 w 39"/>
                <a:gd name="T19" fmla="*/ 40 h 40"/>
                <a:gd name="T20" fmla="*/ 7 w 39"/>
                <a:gd name="T21" fmla="*/ 32 h 40"/>
                <a:gd name="T22" fmla="*/ 31 w 39"/>
                <a:gd name="T23" fmla="*/ 32 h 40"/>
                <a:gd name="T24" fmla="*/ 31 w 39"/>
                <a:gd name="T25" fmla="*/ 40 h 40"/>
                <a:gd name="T26" fmla="*/ 39 w 39"/>
                <a:gd name="T27" fmla="*/ 4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9" y="40"/>
                  </a:move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lnTo>
                    <a:pt x="9" y="0"/>
                  </a:lnTo>
                  <a:cubicBezTo>
                    <a:pt x="8" y="8"/>
                    <a:pt x="8" y="14"/>
                    <a:pt x="7" y="17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055"/>
            <p:cNvSpPr>
              <a:spLocks noEditPoints="1"/>
            </p:cNvSpPr>
            <p:nvPr/>
          </p:nvSpPr>
          <p:spPr bwMode="auto">
            <a:xfrm>
              <a:off x="8462963" y="5643562"/>
              <a:ext cx="11113" cy="11113"/>
            </a:xfrm>
            <a:custGeom>
              <a:avLst/>
              <a:gdLst>
                <a:gd name="T0" fmla="*/ 28 w 31"/>
                <a:gd name="T1" fmla="*/ 5 h 33"/>
                <a:gd name="T2" fmla="*/ 24 w 31"/>
                <a:gd name="T3" fmla="*/ 2 h 33"/>
                <a:gd name="T4" fmla="*/ 15 w 31"/>
                <a:gd name="T5" fmla="*/ 0 h 33"/>
                <a:gd name="T6" fmla="*/ 10 w 31"/>
                <a:gd name="T7" fmla="*/ 1 h 33"/>
                <a:gd name="T8" fmla="*/ 6 w 31"/>
                <a:gd name="T9" fmla="*/ 3 h 33"/>
                <a:gd name="T10" fmla="*/ 1 w 31"/>
                <a:gd name="T11" fmla="*/ 9 h 33"/>
                <a:gd name="T12" fmla="*/ 9 w 31"/>
                <a:gd name="T13" fmla="*/ 11 h 33"/>
                <a:gd name="T14" fmla="*/ 11 w 31"/>
                <a:gd name="T15" fmla="*/ 8 h 33"/>
                <a:gd name="T16" fmla="*/ 15 w 31"/>
                <a:gd name="T17" fmla="*/ 7 h 33"/>
                <a:gd name="T18" fmla="*/ 19 w 31"/>
                <a:gd name="T19" fmla="*/ 8 h 33"/>
                <a:gd name="T20" fmla="*/ 21 w 31"/>
                <a:gd name="T21" fmla="*/ 11 h 33"/>
                <a:gd name="T22" fmla="*/ 21 w 31"/>
                <a:gd name="T23" fmla="*/ 12 h 33"/>
                <a:gd name="T24" fmla="*/ 12 w 31"/>
                <a:gd name="T25" fmla="*/ 14 h 33"/>
                <a:gd name="T26" fmla="*/ 8 w 31"/>
                <a:gd name="T27" fmla="*/ 15 h 33"/>
                <a:gd name="T28" fmla="*/ 5 w 31"/>
                <a:gd name="T29" fmla="*/ 16 h 33"/>
                <a:gd name="T30" fmla="*/ 2 w 31"/>
                <a:gd name="T31" fmla="*/ 19 h 33"/>
                <a:gd name="T32" fmla="*/ 0 w 31"/>
                <a:gd name="T33" fmla="*/ 24 h 33"/>
                <a:gd name="T34" fmla="*/ 1 w 31"/>
                <a:gd name="T35" fmla="*/ 28 h 33"/>
                <a:gd name="T36" fmla="*/ 3 w 31"/>
                <a:gd name="T37" fmla="*/ 31 h 33"/>
                <a:gd name="T38" fmla="*/ 11 w 31"/>
                <a:gd name="T39" fmla="*/ 33 h 33"/>
                <a:gd name="T40" fmla="*/ 16 w 31"/>
                <a:gd name="T41" fmla="*/ 32 h 33"/>
                <a:gd name="T42" fmla="*/ 21 w 31"/>
                <a:gd name="T43" fmla="*/ 29 h 33"/>
                <a:gd name="T44" fmla="*/ 22 w 31"/>
                <a:gd name="T45" fmla="*/ 30 h 33"/>
                <a:gd name="T46" fmla="*/ 22 w 31"/>
                <a:gd name="T47" fmla="*/ 33 h 33"/>
                <a:gd name="T48" fmla="*/ 31 w 31"/>
                <a:gd name="T49" fmla="*/ 33 h 33"/>
                <a:gd name="T50" fmla="*/ 29 w 31"/>
                <a:gd name="T51" fmla="*/ 28 h 33"/>
                <a:gd name="T52" fmla="*/ 29 w 31"/>
                <a:gd name="T53" fmla="*/ 22 h 33"/>
                <a:gd name="T54" fmla="*/ 29 w 31"/>
                <a:gd name="T55" fmla="*/ 13 h 33"/>
                <a:gd name="T56" fmla="*/ 28 w 31"/>
                <a:gd name="T57" fmla="*/ 5 h 33"/>
                <a:gd name="T58" fmla="*/ 21 w 31"/>
                <a:gd name="T59" fmla="*/ 19 h 33"/>
                <a:gd name="T60" fmla="*/ 21 w 31"/>
                <a:gd name="T61" fmla="*/ 19 h 33"/>
                <a:gd name="T62" fmla="*/ 20 w 31"/>
                <a:gd name="T63" fmla="*/ 23 h 33"/>
                <a:gd name="T64" fmla="*/ 18 w 31"/>
                <a:gd name="T65" fmla="*/ 26 h 33"/>
                <a:gd name="T66" fmla="*/ 14 w 31"/>
                <a:gd name="T67" fmla="*/ 28 h 33"/>
                <a:gd name="T68" fmla="*/ 10 w 31"/>
                <a:gd name="T69" fmla="*/ 26 h 33"/>
                <a:gd name="T70" fmla="*/ 9 w 31"/>
                <a:gd name="T71" fmla="*/ 23 h 33"/>
                <a:gd name="T72" fmla="*/ 11 w 31"/>
                <a:gd name="T73" fmla="*/ 20 h 33"/>
                <a:gd name="T74" fmla="*/ 15 w 31"/>
                <a:gd name="T75" fmla="*/ 19 h 33"/>
                <a:gd name="T76" fmla="*/ 21 w 31"/>
                <a:gd name="T77" fmla="*/ 18 h 33"/>
                <a:gd name="T78" fmla="*/ 21 w 31"/>
                <a:gd name="T7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3">
                  <a:moveTo>
                    <a:pt x="28" y="5"/>
                  </a:move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3" y="0"/>
                    <a:pt x="11" y="1"/>
                    <a:pt x="10" y="1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4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10" y="9"/>
                    <a:pt x="10" y="8"/>
                    <a:pt x="11" y="8"/>
                  </a:cubicBezTo>
                  <a:cubicBezTo>
                    <a:pt x="12" y="7"/>
                    <a:pt x="13" y="7"/>
                    <a:pt x="15" y="7"/>
                  </a:cubicBezTo>
                  <a:cubicBezTo>
                    <a:pt x="17" y="7"/>
                    <a:pt x="19" y="7"/>
                    <a:pt x="19" y="8"/>
                  </a:cubicBezTo>
                  <a:cubicBezTo>
                    <a:pt x="20" y="9"/>
                    <a:pt x="21" y="10"/>
                    <a:pt x="21" y="11"/>
                  </a:cubicBezTo>
                  <a:lnTo>
                    <a:pt x="21" y="12"/>
                  </a:lnTo>
                  <a:cubicBezTo>
                    <a:pt x="19" y="13"/>
                    <a:pt x="16" y="13"/>
                    <a:pt x="12" y="14"/>
                  </a:cubicBezTo>
                  <a:cubicBezTo>
                    <a:pt x="11" y="14"/>
                    <a:pt x="9" y="15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4" y="17"/>
                    <a:pt x="2" y="18"/>
                    <a:pt x="2" y="19"/>
                  </a:cubicBezTo>
                  <a:cubicBezTo>
                    <a:pt x="1" y="21"/>
                    <a:pt x="0" y="22"/>
                    <a:pt x="0" y="24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1" y="29"/>
                    <a:pt x="2" y="30"/>
                    <a:pt x="3" y="31"/>
                  </a:cubicBezTo>
                  <a:cubicBezTo>
                    <a:pt x="5" y="33"/>
                    <a:pt x="8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20" y="31"/>
                    <a:pt x="21" y="29"/>
                  </a:cubicBezTo>
                  <a:cubicBezTo>
                    <a:pt x="21" y="29"/>
                    <a:pt x="21" y="30"/>
                    <a:pt x="22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30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9" y="7"/>
                    <a:pt x="28" y="5"/>
                  </a:cubicBezTo>
                  <a:close/>
                  <a:moveTo>
                    <a:pt x="21" y="19"/>
                  </a:moveTo>
                  <a:lnTo>
                    <a:pt x="21" y="19"/>
                  </a:lnTo>
                  <a:cubicBezTo>
                    <a:pt x="21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7" y="27"/>
                    <a:pt x="15" y="28"/>
                    <a:pt x="14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1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8" y="18"/>
                    <a:pt x="19" y="18"/>
                    <a:pt x="21" y="18"/>
                  </a:cubicBezTo>
                  <a:lnTo>
                    <a:pt x="21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056"/>
            <p:cNvSpPr>
              <a:spLocks/>
            </p:cNvSpPr>
            <p:nvPr/>
          </p:nvSpPr>
          <p:spPr bwMode="auto">
            <a:xfrm>
              <a:off x="8475663" y="5643562"/>
              <a:ext cx="11113" cy="11113"/>
            </a:xfrm>
            <a:custGeom>
              <a:avLst/>
              <a:gdLst>
                <a:gd name="T0" fmla="*/ 21 w 30"/>
                <a:gd name="T1" fmla="*/ 12 h 32"/>
                <a:gd name="T2" fmla="*/ 9 w 30"/>
                <a:gd name="T3" fmla="*/ 12 h 32"/>
                <a:gd name="T4" fmla="*/ 9 w 30"/>
                <a:gd name="T5" fmla="*/ 0 h 32"/>
                <a:gd name="T6" fmla="*/ 0 w 30"/>
                <a:gd name="T7" fmla="*/ 0 h 32"/>
                <a:gd name="T8" fmla="*/ 0 w 30"/>
                <a:gd name="T9" fmla="*/ 32 h 32"/>
                <a:gd name="T10" fmla="*/ 9 w 30"/>
                <a:gd name="T11" fmla="*/ 32 h 32"/>
                <a:gd name="T12" fmla="*/ 9 w 30"/>
                <a:gd name="T13" fmla="*/ 18 h 32"/>
                <a:gd name="T14" fmla="*/ 21 w 30"/>
                <a:gd name="T15" fmla="*/ 18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  <a:gd name="T22" fmla="*/ 21 w 30"/>
                <a:gd name="T23" fmla="*/ 0 h 32"/>
                <a:gd name="T24" fmla="*/ 21 w 30"/>
                <a:gd name="T25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12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057"/>
            <p:cNvSpPr>
              <a:spLocks noEditPoints="1"/>
            </p:cNvSpPr>
            <p:nvPr/>
          </p:nvSpPr>
          <p:spPr bwMode="auto">
            <a:xfrm>
              <a:off x="8504238" y="5643562"/>
              <a:ext cx="11113" cy="11113"/>
            </a:xfrm>
            <a:custGeom>
              <a:avLst/>
              <a:gdLst>
                <a:gd name="T0" fmla="*/ 28 w 31"/>
                <a:gd name="T1" fmla="*/ 29 h 32"/>
                <a:gd name="T2" fmla="*/ 31 w 31"/>
                <a:gd name="T3" fmla="*/ 23 h 32"/>
                <a:gd name="T4" fmla="*/ 30 w 31"/>
                <a:gd name="T5" fmla="*/ 17 h 32"/>
                <a:gd name="T6" fmla="*/ 25 w 31"/>
                <a:gd name="T7" fmla="*/ 14 h 32"/>
                <a:gd name="T8" fmla="*/ 17 w 31"/>
                <a:gd name="T9" fmla="*/ 13 h 32"/>
                <a:gd name="T10" fmla="*/ 9 w 31"/>
                <a:gd name="T11" fmla="*/ 13 h 32"/>
                <a:gd name="T12" fmla="*/ 9 w 31"/>
                <a:gd name="T13" fmla="*/ 0 h 32"/>
                <a:gd name="T14" fmla="*/ 0 w 31"/>
                <a:gd name="T15" fmla="*/ 0 h 32"/>
                <a:gd name="T16" fmla="*/ 0 w 31"/>
                <a:gd name="T17" fmla="*/ 32 h 32"/>
                <a:gd name="T18" fmla="*/ 18 w 31"/>
                <a:gd name="T19" fmla="*/ 32 h 32"/>
                <a:gd name="T20" fmla="*/ 28 w 31"/>
                <a:gd name="T21" fmla="*/ 29 h 32"/>
                <a:gd name="T22" fmla="*/ 9 w 31"/>
                <a:gd name="T23" fmla="*/ 26 h 32"/>
                <a:gd name="T24" fmla="*/ 9 w 31"/>
                <a:gd name="T25" fmla="*/ 26 h 32"/>
                <a:gd name="T26" fmla="*/ 9 w 31"/>
                <a:gd name="T27" fmla="*/ 18 h 32"/>
                <a:gd name="T28" fmla="*/ 14 w 31"/>
                <a:gd name="T29" fmla="*/ 18 h 32"/>
                <a:gd name="T30" fmla="*/ 21 w 31"/>
                <a:gd name="T31" fmla="*/ 19 h 32"/>
                <a:gd name="T32" fmla="*/ 23 w 31"/>
                <a:gd name="T33" fmla="*/ 22 h 32"/>
                <a:gd name="T34" fmla="*/ 21 w 31"/>
                <a:gd name="T35" fmla="*/ 25 h 32"/>
                <a:gd name="T36" fmla="*/ 17 w 31"/>
                <a:gd name="T37" fmla="*/ 26 h 32"/>
                <a:gd name="T38" fmla="*/ 9 w 31"/>
                <a:gd name="T3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28" y="29"/>
                  </a:moveTo>
                  <a:cubicBezTo>
                    <a:pt x="30" y="28"/>
                    <a:pt x="31" y="26"/>
                    <a:pt x="31" y="23"/>
                  </a:cubicBezTo>
                  <a:cubicBezTo>
                    <a:pt x="31" y="20"/>
                    <a:pt x="31" y="19"/>
                    <a:pt x="30" y="17"/>
                  </a:cubicBezTo>
                  <a:cubicBezTo>
                    <a:pt x="28" y="15"/>
                    <a:pt x="27" y="14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058"/>
            <p:cNvSpPr>
              <a:spLocks/>
            </p:cNvSpPr>
            <p:nvPr/>
          </p:nvSpPr>
          <p:spPr bwMode="auto">
            <a:xfrm>
              <a:off x="8516938" y="5643562"/>
              <a:ext cx="3175" cy="11113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059"/>
            <p:cNvSpPr>
              <a:spLocks/>
            </p:cNvSpPr>
            <p:nvPr/>
          </p:nvSpPr>
          <p:spPr bwMode="auto">
            <a:xfrm>
              <a:off x="8521700" y="5643562"/>
              <a:ext cx="12700" cy="11113"/>
            </a:xfrm>
            <a:custGeom>
              <a:avLst/>
              <a:gdLst>
                <a:gd name="T0" fmla="*/ 16 w 34"/>
                <a:gd name="T1" fmla="*/ 22 h 32"/>
                <a:gd name="T2" fmla="*/ 23 w 34"/>
                <a:gd name="T3" fmla="*/ 32 h 32"/>
                <a:gd name="T4" fmla="*/ 34 w 34"/>
                <a:gd name="T5" fmla="*/ 32 h 32"/>
                <a:gd name="T6" fmla="*/ 22 w 34"/>
                <a:gd name="T7" fmla="*/ 15 h 32"/>
                <a:gd name="T8" fmla="*/ 33 w 34"/>
                <a:gd name="T9" fmla="*/ 0 h 32"/>
                <a:gd name="T10" fmla="*/ 22 w 34"/>
                <a:gd name="T11" fmla="*/ 0 h 32"/>
                <a:gd name="T12" fmla="*/ 16 w 34"/>
                <a:gd name="T13" fmla="*/ 9 h 32"/>
                <a:gd name="T14" fmla="*/ 11 w 34"/>
                <a:gd name="T15" fmla="*/ 0 h 32"/>
                <a:gd name="T16" fmla="*/ 0 w 34"/>
                <a:gd name="T17" fmla="*/ 0 h 32"/>
                <a:gd name="T18" fmla="*/ 11 w 34"/>
                <a:gd name="T19" fmla="*/ 15 h 32"/>
                <a:gd name="T20" fmla="*/ 0 w 34"/>
                <a:gd name="T21" fmla="*/ 32 h 32"/>
                <a:gd name="T22" fmla="*/ 10 w 34"/>
                <a:gd name="T23" fmla="*/ 32 h 32"/>
                <a:gd name="T24" fmla="*/ 16 w 34"/>
                <a:gd name="T25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6" y="22"/>
                  </a:move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6" y="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060"/>
            <p:cNvSpPr>
              <a:spLocks/>
            </p:cNvSpPr>
            <p:nvPr/>
          </p:nvSpPr>
          <p:spPr bwMode="auto">
            <a:xfrm>
              <a:off x="8540750" y="5645150"/>
              <a:ext cx="6350" cy="9525"/>
            </a:xfrm>
            <a:custGeom>
              <a:avLst/>
              <a:gdLst>
                <a:gd name="T0" fmla="*/ 8 w 16"/>
                <a:gd name="T1" fmla="*/ 13 h 27"/>
                <a:gd name="T2" fmla="*/ 16 w 16"/>
                <a:gd name="T3" fmla="*/ 0 h 27"/>
                <a:gd name="T4" fmla="*/ 9 w 16"/>
                <a:gd name="T5" fmla="*/ 0 h 27"/>
                <a:gd name="T6" fmla="*/ 0 w 16"/>
                <a:gd name="T7" fmla="*/ 13 h 27"/>
                <a:gd name="T8" fmla="*/ 9 w 16"/>
                <a:gd name="T9" fmla="*/ 27 h 27"/>
                <a:gd name="T10" fmla="*/ 16 w 16"/>
                <a:gd name="T11" fmla="*/ 27 h 27"/>
                <a:gd name="T12" fmla="*/ 8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8" y="13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061"/>
            <p:cNvSpPr>
              <a:spLocks/>
            </p:cNvSpPr>
            <p:nvPr/>
          </p:nvSpPr>
          <p:spPr bwMode="auto">
            <a:xfrm>
              <a:off x="8545513" y="5645150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062"/>
            <p:cNvSpPr>
              <a:spLocks/>
            </p:cNvSpPr>
            <p:nvPr/>
          </p:nvSpPr>
          <p:spPr bwMode="auto">
            <a:xfrm>
              <a:off x="8555038" y="5638800"/>
              <a:ext cx="12700" cy="15875"/>
            </a:xfrm>
            <a:custGeom>
              <a:avLst/>
              <a:gdLst>
                <a:gd name="T0" fmla="*/ 9 w 35"/>
                <a:gd name="T1" fmla="*/ 44 h 44"/>
                <a:gd name="T2" fmla="*/ 9 w 35"/>
                <a:gd name="T3" fmla="*/ 7 h 44"/>
                <a:gd name="T4" fmla="*/ 26 w 35"/>
                <a:gd name="T5" fmla="*/ 7 h 44"/>
                <a:gd name="T6" fmla="*/ 26 w 35"/>
                <a:gd name="T7" fmla="*/ 44 h 44"/>
                <a:gd name="T8" fmla="*/ 35 w 35"/>
                <a:gd name="T9" fmla="*/ 44 h 44"/>
                <a:gd name="T10" fmla="*/ 35 w 35"/>
                <a:gd name="T11" fmla="*/ 0 h 44"/>
                <a:gd name="T12" fmla="*/ 0 w 35"/>
                <a:gd name="T13" fmla="*/ 0 h 44"/>
                <a:gd name="T14" fmla="*/ 0 w 35"/>
                <a:gd name="T15" fmla="*/ 44 h 44"/>
                <a:gd name="T16" fmla="*/ 9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9" y="44"/>
                  </a:moveTo>
                  <a:lnTo>
                    <a:pt x="9" y="7"/>
                  </a:lnTo>
                  <a:lnTo>
                    <a:pt x="26" y="7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063"/>
            <p:cNvSpPr>
              <a:spLocks noEditPoints="1"/>
            </p:cNvSpPr>
            <p:nvPr/>
          </p:nvSpPr>
          <p:spPr bwMode="auto">
            <a:xfrm>
              <a:off x="8570913" y="5643562"/>
              <a:ext cx="11113" cy="15875"/>
            </a:xfrm>
            <a:custGeom>
              <a:avLst/>
              <a:gdLst>
                <a:gd name="T0" fmla="*/ 28 w 32"/>
                <a:gd name="T1" fmla="*/ 5 h 45"/>
                <a:gd name="T2" fmla="*/ 19 w 32"/>
                <a:gd name="T3" fmla="*/ 0 h 45"/>
                <a:gd name="T4" fmla="*/ 13 w 32"/>
                <a:gd name="T5" fmla="*/ 2 h 45"/>
                <a:gd name="T6" fmla="*/ 9 w 32"/>
                <a:gd name="T7" fmla="*/ 6 h 45"/>
                <a:gd name="T8" fmla="*/ 9 w 32"/>
                <a:gd name="T9" fmla="*/ 1 h 45"/>
                <a:gd name="T10" fmla="*/ 0 w 32"/>
                <a:gd name="T11" fmla="*/ 1 h 45"/>
                <a:gd name="T12" fmla="*/ 0 w 32"/>
                <a:gd name="T13" fmla="*/ 45 h 45"/>
                <a:gd name="T14" fmla="*/ 9 w 32"/>
                <a:gd name="T15" fmla="*/ 45 h 45"/>
                <a:gd name="T16" fmla="*/ 9 w 32"/>
                <a:gd name="T17" fmla="*/ 29 h 45"/>
                <a:gd name="T18" fmla="*/ 14 w 32"/>
                <a:gd name="T19" fmla="*/ 32 h 45"/>
                <a:gd name="T20" fmla="*/ 19 w 32"/>
                <a:gd name="T21" fmla="*/ 33 h 45"/>
                <a:gd name="T22" fmla="*/ 28 w 32"/>
                <a:gd name="T23" fmla="*/ 29 h 45"/>
                <a:gd name="T24" fmla="*/ 32 w 32"/>
                <a:gd name="T25" fmla="*/ 17 h 45"/>
                <a:gd name="T26" fmla="*/ 28 w 32"/>
                <a:gd name="T27" fmla="*/ 5 h 45"/>
                <a:gd name="T28" fmla="*/ 9 w 32"/>
                <a:gd name="T29" fmla="*/ 16 h 45"/>
                <a:gd name="T30" fmla="*/ 9 w 32"/>
                <a:gd name="T31" fmla="*/ 16 h 45"/>
                <a:gd name="T32" fmla="*/ 11 w 32"/>
                <a:gd name="T33" fmla="*/ 9 h 45"/>
                <a:gd name="T34" fmla="*/ 16 w 32"/>
                <a:gd name="T35" fmla="*/ 7 h 45"/>
                <a:gd name="T36" fmla="*/ 21 w 32"/>
                <a:gd name="T37" fmla="*/ 9 h 45"/>
                <a:gd name="T38" fmla="*/ 24 w 32"/>
                <a:gd name="T39" fmla="*/ 17 h 45"/>
                <a:gd name="T40" fmla="*/ 22 w 32"/>
                <a:gd name="T41" fmla="*/ 24 h 45"/>
                <a:gd name="T42" fmla="*/ 19 w 32"/>
                <a:gd name="T43" fmla="*/ 26 h 45"/>
                <a:gd name="T44" fmla="*/ 17 w 32"/>
                <a:gd name="T45" fmla="*/ 27 h 45"/>
                <a:gd name="T46" fmla="*/ 11 w 32"/>
                <a:gd name="T47" fmla="*/ 24 h 45"/>
                <a:gd name="T48" fmla="*/ 9 w 32"/>
                <a:gd name="T49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5">
                  <a:moveTo>
                    <a:pt x="28" y="5"/>
                  </a:moveTo>
                  <a:cubicBezTo>
                    <a:pt x="26" y="2"/>
                    <a:pt x="22" y="0"/>
                    <a:pt x="19" y="0"/>
                  </a:cubicBezTo>
                  <a:cubicBezTo>
                    <a:pt x="17" y="0"/>
                    <a:pt x="15" y="1"/>
                    <a:pt x="13" y="2"/>
                  </a:cubicBezTo>
                  <a:cubicBezTo>
                    <a:pt x="11" y="3"/>
                    <a:pt x="10" y="4"/>
                    <a:pt x="9" y="6"/>
                  </a:cubicBezTo>
                  <a:lnTo>
                    <a:pt x="9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9" y="45"/>
                  </a:lnTo>
                  <a:lnTo>
                    <a:pt x="9" y="29"/>
                  </a:lnTo>
                  <a:cubicBezTo>
                    <a:pt x="11" y="30"/>
                    <a:pt x="12" y="32"/>
                    <a:pt x="14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2" y="33"/>
                    <a:pt x="26" y="32"/>
                    <a:pt x="28" y="29"/>
                  </a:cubicBezTo>
                  <a:cubicBezTo>
                    <a:pt x="31" y="26"/>
                    <a:pt x="32" y="22"/>
                    <a:pt x="32" y="17"/>
                  </a:cubicBezTo>
                  <a:cubicBezTo>
                    <a:pt x="32" y="12"/>
                    <a:pt x="31" y="8"/>
                    <a:pt x="28" y="5"/>
                  </a:cubicBezTo>
                  <a:close/>
                  <a:moveTo>
                    <a:pt x="9" y="16"/>
                  </a:moveTo>
                  <a:lnTo>
                    <a:pt x="9" y="16"/>
                  </a:ln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20" y="8"/>
                    <a:pt x="21" y="9"/>
                  </a:cubicBezTo>
                  <a:cubicBezTo>
                    <a:pt x="23" y="11"/>
                    <a:pt x="24" y="14"/>
                    <a:pt x="24" y="17"/>
                  </a:cubicBezTo>
                  <a:cubicBezTo>
                    <a:pt x="24" y="20"/>
                    <a:pt x="23" y="23"/>
                    <a:pt x="22" y="24"/>
                  </a:cubicBezTo>
                  <a:cubicBezTo>
                    <a:pt x="21" y="25"/>
                    <a:pt x="20" y="26"/>
                    <a:pt x="19" y="26"/>
                  </a:cubicBezTo>
                  <a:cubicBezTo>
                    <a:pt x="18" y="27"/>
                    <a:pt x="18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064"/>
            <p:cNvSpPr>
              <a:spLocks noEditPoints="1"/>
            </p:cNvSpPr>
            <p:nvPr/>
          </p:nvSpPr>
          <p:spPr bwMode="auto">
            <a:xfrm>
              <a:off x="8583613" y="5643562"/>
              <a:ext cx="12700" cy="11113"/>
            </a:xfrm>
            <a:custGeom>
              <a:avLst/>
              <a:gdLst>
                <a:gd name="T0" fmla="*/ 29 w 34"/>
                <a:gd name="T1" fmla="*/ 5 h 33"/>
                <a:gd name="T2" fmla="*/ 24 w 34"/>
                <a:gd name="T3" fmla="*/ 2 h 33"/>
                <a:gd name="T4" fmla="*/ 17 w 34"/>
                <a:gd name="T5" fmla="*/ 0 h 33"/>
                <a:gd name="T6" fmla="*/ 8 w 34"/>
                <a:gd name="T7" fmla="*/ 3 h 33"/>
                <a:gd name="T8" fmla="*/ 2 w 34"/>
                <a:gd name="T9" fmla="*/ 8 h 33"/>
                <a:gd name="T10" fmla="*/ 0 w 34"/>
                <a:gd name="T11" fmla="*/ 17 h 33"/>
                <a:gd name="T12" fmla="*/ 2 w 34"/>
                <a:gd name="T13" fmla="*/ 26 h 33"/>
                <a:gd name="T14" fmla="*/ 9 w 34"/>
                <a:gd name="T15" fmla="*/ 31 h 33"/>
                <a:gd name="T16" fmla="*/ 17 w 34"/>
                <a:gd name="T17" fmla="*/ 33 h 33"/>
                <a:gd name="T18" fmla="*/ 29 w 34"/>
                <a:gd name="T19" fmla="*/ 29 h 33"/>
                <a:gd name="T20" fmla="*/ 34 w 34"/>
                <a:gd name="T21" fmla="*/ 17 h 33"/>
                <a:gd name="T22" fmla="*/ 29 w 34"/>
                <a:gd name="T23" fmla="*/ 5 h 33"/>
                <a:gd name="T24" fmla="*/ 23 w 34"/>
                <a:gd name="T25" fmla="*/ 24 h 33"/>
                <a:gd name="T26" fmla="*/ 23 w 34"/>
                <a:gd name="T27" fmla="*/ 24 h 33"/>
                <a:gd name="T28" fmla="*/ 17 w 34"/>
                <a:gd name="T29" fmla="*/ 27 h 33"/>
                <a:gd name="T30" fmla="*/ 11 w 34"/>
                <a:gd name="T31" fmla="*/ 24 h 33"/>
                <a:gd name="T32" fmla="*/ 9 w 34"/>
                <a:gd name="T33" fmla="*/ 17 h 33"/>
                <a:gd name="T34" fmla="*/ 11 w 34"/>
                <a:gd name="T35" fmla="*/ 10 h 33"/>
                <a:gd name="T36" fmla="*/ 17 w 34"/>
                <a:gd name="T37" fmla="*/ 7 h 33"/>
                <a:gd name="T38" fmla="*/ 23 w 34"/>
                <a:gd name="T39" fmla="*/ 10 h 33"/>
                <a:gd name="T40" fmla="*/ 24 w 34"/>
                <a:gd name="T41" fmla="*/ 13 h 33"/>
                <a:gd name="T42" fmla="*/ 25 w 34"/>
                <a:gd name="T43" fmla="*/ 17 h 33"/>
                <a:gd name="T44" fmla="*/ 24 w 34"/>
                <a:gd name="T45" fmla="*/ 21 h 33"/>
                <a:gd name="T46" fmla="*/ 23 w 34"/>
                <a:gd name="T4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3">
                  <a:moveTo>
                    <a:pt x="29" y="5"/>
                  </a:moveTo>
                  <a:cubicBezTo>
                    <a:pt x="28" y="4"/>
                    <a:pt x="26" y="2"/>
                    <a:pt x="24" y="2"/>
                  </a:cubicBezTo>
                  <a:cubicBezTo>
                    <a:pt x="22" y="1"/>
                    <a:pt x="20" y="0"/>
                    <a:pt x="17" y="0"/>
                  </a:cubicBez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9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065"/>
            <p:cNvSpPr>
              <a:spLocks noEditPoints="1"/>
            </p:cNvSpPr>
            <p:nvPr/>
          </p:nvSpPr>
          <p:spPr bwMode="auto">
            <a:xfrm>
              <a:off x="8597900" y="5643562"/>
              <a:ext cx="12700" cy="11113"/>
            </a:xfrm>
            <a:custGeom>
              <a:avLst/>
              <a:gdLst>
                <a:gd name="T0" fmla="*/ 32 w 32"/>
                <a:gd name="T1" fmla="*/ 23 h 32"/>
                <a:gd name="T2" fmla="*/ 30 w 32"/>
                <a:gd name="T3" fmla="*/ 19 h 32"/>
                <a:gd name="T4" fmla="*/ 25 w 32"/>
                <a:gd name="T5" fmla="*/ 16 h 32"/>
                <a:gd name="T6" fmla="*/ 29 w 32"/>
                <a:gd name="T7" fmla="*/ 13 h 32"/>
                <a:gd name="T8" fmla="*/ 30 w 32"/>
                <a:gd name="T9" fmla="*/ 8 h 32"/>
                <a:gd name="T10" fmla="*/ 30 w 32"/>
                <a:gd name="T11" fmla="*/ 5 h 32"/>
                <a:gd name="T12" fmla="*/ 27 w 32"/>
                <a:gd name="T13" fmla="*/ 2 h 32"/>
                <a:gd name="T14" fmla="*/ 24 w 32"/>
                <a:gd name="T15" fmla="*/ 1 h 32"/>
                <a:gd name="T16" fmla="*/ 19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20 w 32"/>
                <a:gd name="T23" fmla="*/ 32 h 32"/>
                <a:gd name="T24" fmla="*/ 29 w 32"/>
                <a:gd name="T25" fmla="*/ 29 h 32"/>
                <a:gd name="T26" fmla="*/ 32 w 32"/>
                <a:gd name="T27" fmla="*/ 23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2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2" y="23"/>
                  </a:move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8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2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066"/>
            <p:cNvSpPr>
              <a:spLocks noEditPoints="1"/>
            </p:cNvSpPr>
            <p:nvPr/>
          </p:nvSpPr>
          <p:spPr bwMode="auto">
            <a:xfrm>
              <a:off x="8610600" y="5643562"/>
              <a:ext cx="11113" cy="11113"/>
            </a:xfrm>
            <a:custGeom>
              <a:avLst/>
              <a:gdLst>
                <a:gd name="T0" fmla="*/ 27 w 31"/>
                <a:gd name="T1" fmla="*/ 5 h 33"/>
                <a:gd name="T2" fmla="*/ 15 w 31"/>
                <a:gd name="T3" fmla="*/ 0 h 33"/>
                <a:gd name="T4" fmla="*/ 4 w 31"/>
                <a:gd name="T5" fmla="*/ 5 h 33"/>
                <a:gd name="T6" fmla="*/ 0 w 31"/>
                <a:gd name="T7" fmla="*/ 17 h 33"/>
                <a:gd name="T8" fmla="*/ 3 w 31"/>
                <a:gd name="T9" fmla="*/ 28 h 33"/>
                <a:gd name="T10" fmla="*/ 16 w 31"/>
                <a:gd name="T11" fmla="*/ 33 h 33"/>
                <a:gd name="T12" fmla="*/ 25 w 31"/>
                <a:gd name="T13" fmla="*/ 31 h 33"/>
                <a:gd name="T14" fmla="*/ 30 w 31"/>
                <a:gd name="T15" fmla="*/ 24 h 33"/>
                <a:gd name="T16" fmla="*/ 22 w 31"/>
                <a:gd name="T17" fmla="*/ 23 h 33"/>
                <a:gd name="T18" fmla="*/ 20 w 31"/>
                <a:gd name="T19" fmla="*/ 26 h 33"/>
                <a:gd name="T20" fmla="*/ 16 w 31"/>
                <a:gd name="T21" fmla="*/ 27 h 33"/>
                <a:gd name="T22" fmla="*/ 13 w 31"/>
                <a:gd name="T23" fmla="*/ 27 h 33"/>
                <a:gd name="T24" fmla="*/ 11 w 31"/>
                <a:gd name="T25" fmla="*/ 25 h 33"/>
                <a:gd name="T26" fmla="*/ 9 w 31"/>
                <a:gd name="T27" fmla="*/ 19 h 33"/>
                <a:gd name="T28" fmla="*/ 31 w 31"/>
                <a:gd name="T29" fmla="*/ 19 h 33"/>
                <a:gd name="T30" fmla="*/ 27 w 31"/>
                <a:gd name="T31" fmla="*/ 5 h 33"/>
                <a:gd name="T32" fmla="*/ 9 w 31"/>
                <a:gd name="T33" fmla="*/ 14 h 33"/>
                <a:gd name="T34" fmla="*/ 9 w 31"/>
                <a:gd name="T35" fmla="*/ 14 h 33"/>
                <a:gd name="T36" fmla="*/ 11 w 31"/>
                <a:gd name="T37" fmla="*/ 9 h 33"/>
                <a:gd name="T38" fmla="*/ 16 w 31"/>
                <a:gd name="T39" fmla="*/ 7 h 33"/>
                <a:gd name="T40" fmla="*/ 20 w 31"/>
                <a:gd name="T41" fmla="*/ 9 h 33"/>
                <a:gd name="T42" fmla="*/ 22 w 31"/>
                <a:gd name="T43" fmla="*/ 14 h 33"/>
                <a:gd name="T44" fmla="*/ 9 w 31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3">
                  <a:moveTo>
                    <a:pt x="27" y="5"/>
                  </a:move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6" y="33"/>
                  </a:cubicBezTo>
                  <a:cubicBezTo>
                    <a:pt x="20" y="33"/>
                    <a:pt x="23" y="33"/>
                    <a:pt x="25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0" y="25"/>
                    <a:pt x="20" y="26"/>
                  </a:cubicBezTo>
                  <a:cubicBezTo>
                    <a:pt x="19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3" y="26"/>
                    <a:pt x="12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3"/>
                    <a:pt x="29" y="8"/>
                    <a:pt x="27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1067"/>
            <p:cNvSpPr>
              <a:spLocks noEditPoints="1"/>
            </p:cNvSpPr>
            <p:nvPr/>
          </p:nvSpPr>
          <p:spPr bwMode="auto">
            <a:xfrm>
              <a:off x="8624888" y="5643562"/>
              <a:ext cx="11113" cy="15875"/>
            </a:xfrm>
            <a:custGeom>
              <a:avLst/>
              <a:gdLst>
                <a:gd name="T0" fmla="*/ 31 w 31"/>
                <a:gd name="T1" fmla="*/ 17 h 45"/>
                <a:gd name="T2" fmla="*/ 27 w 31"/>
                <a:gd name="T3" fmla="*/ 5 h 45"/>
                <a:gd name="T4" fmla="*/ 23 w 31"/>
                <a:gd name="T5" fmla="*/ 2 h 45"/>
                <a:gd name="T6" fmla="*/ 18 w 31"/>
                <a:gd name="T7" fmla="*/ 0 h 45"/>
                <a:gd name="T8" fmla="*/ 12 w 31"/>
                <a:gd name="T9" fmla="*/ 2 h 45"/>
                <a:gd name="T10" fmla="*/ 8 w 31"/>
                <a:gd name="T11" fmla="*/ 6 h 45"/>
                <a:gd name="T12" fmla="*/ 8 w 31"/>
                <a:gd name="T13" fmla="*/ 1 h 45"/>
                <a:gd name="T14" fmla="*/ 0 w 31"/>
                <a:gd name="T15" fmla="*/ 1 h 45"/>
                <a:gd name="T16" fmla="*/ 0 w 31"/>
                <a:gd name="T17" fmla="*/ 45 h 45"/>
                <a:gd name="T18" fmla="*/ 8 w 31"/>
                <a:gd name="T19" fmla="*/ 45 h 45"/>
                <a:gd name="T20" fmla="*/ 8 w 31"/>
                <a:gd name="T21" fmla="*/ 29 h 45"/>
                <a:gd name="T22" fmla="*/ 13 w 31"/>
                <a:gd name="T23" fmla="*/ 32 h 45"/>
                <a:gd name="T24" fmla="*/ 18 w 31"/>
                <a:gd name="T25" fmla="*/ 33 h 45"/>
                <a:gd name="T26" fmla="*/ 23 w 31"/>
                <a:gd name="T27" fmla="*/ 32 h 45"/>
                <a:gd name="T28" fmla="*/ 27 w 31"/>
                <a:gd name="T29" fmla="*/ 29 h 45"/>
                <a:gd name="T30" fmla="*/ 31 w 31"/>
                <a:gd name="T31" fmla="*/ 17 h 45"/>
                <a:gd name="T32" fmla="*/ 10 w 31"/>
                <a:gd name="T33" fmla="*/ 24 h 45"/>
                <a:gd name="T34" fmla="*/ 10 w 31"/>
                <a:gd name="T35" fmla="*/ 24 h 45"/>
                <a:gd name="T36" fmla="*/ 8 w 31"/>
                <a:gd name="T37" fmla="*/ 16 h 45"/>
                <a:gd name="T38" fmla="*/ 9 w 31"/>
                <a:gd name="T39" fmla="*/ 12 h 45"/>
                <a:gd name="T40" fmla="*/ 10 w 31"/>
                <a:gd name="T41" fmla="*/ 9 h 45"/>
                <a:gd name="T42" fmla="*/ 13 w 31"/>
                <a:gd name="T43" fmla="*/ 8 h 45"/>
                <a:gd name="T44" fmla="*/ 15 w 31"/>
                <a:gd name="T45" fmla="*/ 7 h 45"/>
                <a:gd name="T46" fmla="*/ 21 w 31"/>
                <a:gd name="T47" fmla="*/ 9 h 45"/>
                <a:gd name="T48" fmla="*/ 23 w 31"/>
                <a:gd name="T49" fmla="*/ 17 h 45"/>
                <a:gd name="T50" fmla="*/ 21 w 31"/>
                <a:gd name="T51" fmla="*/ 24 h 45"/>
                <a:gd name="T52" fmla="*/ 16 w 31"/>
                <a:gd name="T53" fmla="*/ 27 h 45"/>
                <a:gd name="T54" fmla="*/ 10 w 31"/>
                <a:gd name="T5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5">
                  <a:moveTo>
                    <a:pt x="31" y="17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6" y="3"/>
                    <a:pt x="25" y="2"/>
                    <a:pt x="23" y="2"/>
                  </a:cubicBezTo>
                  <a:cubicBezTo>
                    <a:pt x="21" y="1"/>
                    <a:pt x="20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10" y="3"/>
                    <a:pt x="9" y="4"/>
                    <a:pt x="8" y="6"/>
                  </a:cubicBezTo>
                  <a:lnTo>
                    <a:pt x="8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8" y="45"/>
                  </a:lnTo>
                  <a:lnTo>
                    <a:pt x="8" y="29"/>
                  </a:lnTo>
                  <a:cubicBezTo>
                    <a:pt x="10" y="30"/>
                    <a:pt x="11" y="32"/>
                    <a:pt x="13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0" y="33"/>
                    <a:pt x="21" y="33"/>
                    <a:pt x="23" y="32"/>
                  </a:cubicBezTo>
                  <a:cubicBezTo>
                    <a:pt x="25" y="32"/>
                    <a:pt x="26" y="30"/>
                    <a:pt x="27" y="29"/>
                  </a:cubicBezTo>
                  <a:cubicBezTo>
                    <a:pt x="30" y="26"/>
                    <a:pt x="31" y="22"/>
                    <a:pt x="31" y="17"/>
                  </a:cubicBezTo>
                  <a:close/>
                  <a:moveTo>
                    <a:pt x="10" y="24"/>
                  </a:moveTo>
                  <a:lnTo>
                    <a:pt x="10" y="24"/>
                  </a:lnTo>
                  <a:cubicBezTo>
                    <a:pt x="9" y="23"/>
                    <a:pt x="8" y="20"/>
                    <a:pt x="8" y="16"/>
                  </a:cubicBezTo>
                  <a:cubicBezTo>
                    <a:pt x="8" y="15"/>
                    <a:pt x="8" y="13"/>
                    <a:pt x="9" y="12"/>
                  </a:cubicBezTo>
                  <a:cubicBezTo>
                    <a:pt x="9" y="11"/>
                    <a:pt x="9" y="10"/>
                    <a:pt x="10" y="9"/>
                  </a:cubicBezTo>
                  <a:cubicBezTo>
                    <a:pt x="11" y="9"/>
                    <a:pt x="12" y="8"/>
                    <a:pt x="13" y="8"/>
                  </a:cubicBezTo>
                  <a:cubicBezTo>
                    <a:pt x="13" y="7"/>
                    <a:pt x="14" y="7"/>
                    <a:pt x="15" y="7"/>
                  </a:cubicBezTo>
                  <a:cubicBezTo>
                    <a:pt x="17" y="7"/>
                    <a:pt x="19" y="8"/>
                    <a:pt x="21" y="9"/>
                  </a:cubicBezTo>
                  <a:cubicBezTo>
                    <a:pt x="22" y="11"/>
                    <a:pt x="23" y="14"/>
                    <a:pt x="23" y="17"/>
                  </a:cubicBezTo>
                  <a:cubicBezTo>
                    <a:pt x="23" y="20"/>
                    <a:pt x="22" y="23"/>
                    <a:pt x="21" y="24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4" y="27"/>
                    <a:pt x="12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1068"/>
            <p:cNvSpPr>
              <a:spLocks/>
            </p:cNvSpPr>
            <p:nvPr/>
          </p:nvSpPr>
          <p:spPr bwMode="auto">
            <a:xfrm>
              <a:off x="8639175" y="5643562"/>
              <a:ext cx="9525" cy="11113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1069"/>
            <p:cNvSpPr>
              <a:spLocks/>
            </p:cNvSpPr>
            <p:nvPr/>
          </p:nvSpPr>
          <p:spPr bwMode="auto">
            <a:xfrm>
              <a:off x="8650288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1 w 30"/>
                <a:gd name="T17" fmla="*/ 12 h 32"/>
                <a:gd name="T18" fmla="*/ 21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1070"/>
            <p:cNvSpPr>
              <a:spLocks noEditPoints="1"/>
            </p:cNvSpPr>
            <p:nvPr/>
          </p:nvSpPr>
          <p:spPr bwMode="auto">
            <a:xfrm>
              <a:off x="8402638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11 w 34"/>
                <a:gd name="T23" fmla="*/ 10 h 33"/>
                <a:gd name="T24" fmla="*/ 11 w 34"/>
                <a:gd name="T25" fmla="*/ 10 h 33"/>
                <a:gd name="T26" fmla="*/ 17 w 34"/>
                <a:gd name="T27" fmla="*/ 7 h 33"/>
                <a:gd name="T28" fmla="*/ 23 w 34"/>
                <a:gd name="T29" fmla="*/ 10 h 33"/>
                <a:gd name="T30" fmla="*/ 25 w 34"/>
                <a:gd name="T31" fmla="*/ 17 h 33"/>
                <a:gd name="T32" fmla="*/ 23 w 34"/>
                <a:gd name="T33" fmla="*/ 24 h 33"/>
                <a:gd name="T34" fmla="*/ 17 w 34"/>
                <a:gd name="T35" fmla="*/ 27 h 33"/>
                <a:gd name="T36" fmla="*/ 11 w 34"/>
                <a:gd name="T37" fmla="*/ 24 h 33"/>
                <a:gd name="T38" fmla="*/ 9 w 34"/>
                <a:gd name="T39" fmla="*/ 17 h 33"/>
                <a:gd name="T40" fmla="*/ 11 w 34"/>
                <a:gd name="T4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3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1071"/>
            <p:cNvSpPr>
              <a:spLocks noEditPoints="1"/>
            </p:cNvSpPr>
            <p:nvPr/>
          </p:nvSpPr>
          <p:spPr bwMode="auto">
            <a:xfrm>
              <a:off x="8416925" y="5665787"/>
              <a:ext cx="12700" cy="15875"/>
            </a:xfrm>
            <a:custGeom>
              <a:avLst/>
              <a:gdLst>
                <a:gd name="T0" fmla="*/ 2 w 33"/>
                <a:gd name="T1" fmla="*/ 36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6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0 h 45"/>
                <a:gd name="T54" fmla="*/ 17 w 33"/>
                <a:gd name="T55" fmla="*/ 20 h 45"/>
                <a:gd name="T56" fmla="*/ 20 w 33"/>
                <a:gd name="T57" fmla="*/ 20 h 45"/>
                <a:gd name="T58" fmla="*/ 22 w 33"/>
                <a:gd name="T59" fmla="*/ 22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8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6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7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6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6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0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0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8"/>
                    <a:pt x="16" y="38"/>
                  </a:cubicBezTo>
                  <a:cubicBezTo>
                    <a:pt x="14" y="38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1072"/>
            <p:cNvSpPr>
              <a:spLocks noEditPoints="1"/>
            </p:cNvSpPr>
            <p:nvPr/>
          </p:nvSpPr>
          <p:spPr bwMode="auto">
            <a:xfrm>
              <a:off x="8429625" y="5670550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3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3"/>
                    <a:pt x="33" y="24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1073"/>
            <p:cNvSpPr>
              <a:spLocks noEditPoints="1"/>
            </p:cNvSpPr>
            <p:nvPr/>
          </p:nvSpPr>
          <p:spPr bwMode="auto">
            <a:xfrm>
              <a:off x="8447088" y="5668962"/>
              <a:ext cx="11113" cy="12700"/>
            </a:xfrm>
            <a:custGeom>
              <a:avLst/>
              <a:gdLst>
                <a:gd name="T0" fmla="*/ 3 w 31"/>
                <a:gd name="T1" fmla="*/ 28 h 33"/>
                <a:gd name="T2" fmla="*/ 16 w 31"/>
                <a:gd name="T3" fmla="*/ 33 h 33"/>
                <a:gd name="T4" fmla="*/ 21 w 31"/>
                <a:gd name="T5" fmla="*/ 33 h 33"/>
                <a:gd name="T6" fmla="*/ 25 w 31"/>
                <a:gd name="T7" fmla="*/ 31 h 33"/>
                <a:gd name="T8" fmla="*/ 28 w 31"/>
                <a:gd name="T9" fmla="*/ 28 h 33"/>
                <a:gd name="T10" fmla="*/ 30 w 31"/>
                <a:gd name="T11" fmla="*/ 24 h 33"/>
                <a:gd name="T12" fmla="*/ 22 w 31"/>
                <a:gd name="T13" fmla="*/ 23 h 33"/>
                <a:gd name="T14" fmla="*/ 20 w 31"/>
                <a:gd name="T15" fmla="*/ 26 h 33"/>
                <a:gd name="T16" fmla="*/ 16 w 31"/>
                <a:gd name="T17" fmla="*/ 27 h 33"/>
                <a:gd name="T18" fmla="*/ 11 w 31"/>
                <a:gd name="T19" fmla="*/ 25 h 33"/>
                <a:gd name="T20" fmla="*/ 9 w 31"/>
                <a:gd name="T21" fmla="*/ 19 h 33"/>
                <a:gd name="T22" fmla="*/ 31 w 31"/>
                <a:gd name="T23" fmla="*/ 19 h 33"/>
                <a:gd name="T24" fmla="*/ 30 w 31"/>
                <a:gd name="T25" fmla="*/ 11 h 33"/>
                <a:gd name="T26" fmla="*/ 27 w 31"/>
                <a:gd name="T27" fmla="*/ 5 h 33"/>
                <a:gd name="T28" fmla="*/ 22 w 31"/>
                <a:gd name="T29" fmla="*/ 2 h 33"/>
                <a:gd name="T30" fmla="*/ 15 w 31"/>
                <a:gd name="T31" fmla="*/ 0 h 33"/>
                <a:gd name="T32" fmla="*/ 4 w 31"/>
                <a:gd name="T33" fmla="*/ 5 h 33"/>
                <a:gd name="T34" fmla="*/ 0 w 31"/>
                <a:gd name="T35" fmla="*/ 17 h 33"/>
                <a:gd name="T36" fmla="*/ 3 w 31"/>
                <a:gd name="T37" fmla="*/ 28 h 33"/>
                <a:gd name="T38" fmla="*/ 11 w 31"/>
                <a:gd name="T39" fmla="*/ 9 h 33"/>
                <a:gd name="T40" fmla="*/ 11 w 31"/>
                <a:gd name="T41" fmla="*/ 9 h 33"/>
                <a:gd name="T42" fmla="*/ 16 w 31"/>
                <a:gd name="T43" fmla="*/ 7 h 33"/>
                <a:gd name="T44" fmla="*/ 20 w 31"/>
                <a:gd name="T45" fmla="*/ 9 h 33"/>
                <a:gd name="T46" fmla="*/ 22 w 31"/>
                <a:gd name="T47" fmla="*/ 14 h 33"/>
                <a:gd name="T48" fmla="*/ 9 w 31"/>
                <a:gd name="T49" fmla="*/ 14 h 33"/>
                <a:gd name="T50" fmla="*/ 11 w 31"/>
                <a:gd name="T5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" y="28"/>
                  </a:moveTo>
                  <a:cubicBezTo>
                    <a:pt x="6" y="32"/>
                    <a:pt x="10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1074"/>
            <p:cNvSpPr>
              <a:spLocks/>
            </p:cNvSpPr>
            <p:nvPr/>
          </p:nvSpPr>
          <p:spPr bwMode="auto">
            <a:xfrm>
              <a:off x="8461375" y="5670550"/>
              <a:ext cx="9525" cy="11113"/>
            </a:xfrm>
            <a:custGeom>
              <a:avLst/>
              <a:gdLst>
                <a:gd name="T0" fmla="*/ 8 w 27"/>
                <a:gd name="T1" fmla="*/ 18 h 32"/>
                <a:gd name="T2" fmla="*/ 11 w 27"/>
                <a:gd name="T3" fmla="*/ 19 h 32"/>
                <a:gd name="T4" fmla="*/ 13 w 27"/>
                <a:gd name="T5" fmla="*/ 23 h 32"/>
                <a:gd name="T6" fmla="*/ 18 w 27"/>
                <a:gd name="T7" fmla="*/ 32 h 32"/>
                <a:gd name="T8" fmla="*/ 27 w 27"/>
                <a:gd name="T9" fmla="*/ 32 h 32"/>
                <a:gd name="T10" fmla="*/ 22 w 27"/>
                <a:gd name="T11" fmla="*/ 23 h 32"/>
                <a:gd name="T12" fmla="*/ 22 w 27"/>
                <a:gd name="T13" fmla="*/ 22 h 32"/>
                <a:gd name="T14" fmla="*/ 15 w 27"/>
                <a:gd name="T15" fmla="*/ 15 h 32"/>
                <a:gd name="T16" fmla="*/ 19 w 27"/>
                <a:gd name="T17" fmla="*/ 10 h 32"/>
                <a:gd name="T18" fmla="*/ 20 w 27"/>
                <a:gd name="T19" fmla="*/ 8 h 32"/>
                <a:gd name="T20" fmla="*/ 21 w 27"/>
                <a:gd name="T21" fmla="*/ 6 h 32"/>
                <a:gd name="T22" fmla="*/ 26 w 27"/>
                <a:gd name="T23" fmla="*/ 6 h 32"/>
                <a:gd name="T24" fmla="*/ 26 w 27"/>
                <a:gd name="T25" fmla="*/ 0 h 32"/>
                <a:gd name="T26" fmla="*/ 22 w 27"/>
                <a:gd name="T27" fmla="*/ 0 h 32"/>
                <a:gd name="T28" fmla="*/ 17 w 27"/>
                <a:gd name="T29" fmla="*/ 1 h 32"/>
                <a:gd name="T30" fmla="*/ 13 w 27"/>
                <a:gd name="T31" fmla="*/ 7 h 32"/>
                <a:gd name="T32" fmla="*/ 11 w 27"/>
                <a:gd name="T33" fmla="*/ 12 h 32"/>
                <a:gd name="T34" fmla="*/ 8 w 27"/>
                <a:gd name="T35" fmla="*/ 13 h 32"/>
                <a:gd name="T36" fmla="*/ 8 w 27"/>
                <a:gd name="T37" fmla="*/ 0 h 32"/>
                <a:gd name="T38" fmla="*/ 0 w 27"/>
                <a:gd name="T39" fmla="*/ 0 h 32"/>
                <a:gd name="T40" fmla="*/ 0 w 27"/>
                <a:gd name="T41" fmla="*/ 32 h 32"/>
                <a:gd name="T42" fmla="*/ 8 w 27"/>
                <a:gd name="T43" fmla="*/ 32 h 32"/>
                <a:gd name="T44" fmla="*/ 8 w 27"/>
                <a:gd name="T4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8" y="18"/>
                  </a:move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5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6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2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1075"/>
            <p:cNvSpPr>
              <a:spLocks/>
            </p:cNvSpPr>
            <p:nvPr/>
          </p:nvSpPr>
          <p:spPr bwMode="auto">
            <a:xfrm>
              <a:off x="8470900" y="5670550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076"/>
            <p:cNvSpPr>
              <a:spLocks noEditPoints="1"/>
            </p:cNvSpPr>
            <p:nvPr/>
          </p:nvSpPr>
          <p:spPr bwMode="auto">
            <a:xfrm>
              <a:off x="8482013" y="5668962"/>
              <a:ext cx="12700" cy="12700"/>
            </a:xfrm>
            <a:custGeom>
              <a:avLst/>
              <a:gdLst>
                <a:gd name="T0" fmla="*/ 16 w 33"/>
                <a:gd name="T1" fmla="*/ 0 h 33"/>
                <a:gd name="T2" fmla="*/ 8 w 33"/>
                <a:gd name="T3" fmla="*/ 2 h 33"/>
                <a:gd name="T4" fmla="*/ 2 w 33"/>
                <a:gd name="T5" fmla="*/ 8 h 33"/>
                <a:gd name="T6" fmla="*/ 0 w 33"/>
                <a:gd name="T7" fmla="*/ 16 h 33"/>
                <a:gd name="T8" fmla="*/ 2 w 33"/>
                <a:gd name="T9" fmla="*/ 26 h 33"/>
                <a:gd name="T10" fmla="*/ 8 w 33"/>
                <a:gd name="T11" fmla="*/ 31 h 33"/>
                <a:gd name="T12" fmla="*/ 16 w 33"/>
                <a:gd name="T13" fmla="*/ 33 h 33"/>
                <a:gd name="T14" fmla="*/ 28 w 33"/>
                <a:gd name="T15" fmla="*/ 29 h 33"/>
                <a:gd name="T16" fmla="*/ 33 w 33"/>
                <a:gd name="T17" fmla="*/ 17 h 33"/>
                <a:gd name="T18" fmla="*/ 29 w 33"/>
                <a:gd name="T19" fmla="*/ 5 h 33"/>
                <a:gd name="T20" fmla="*/ 16 w 33"/>
                <a:gd name="T21" fmla="*/ 0 h 33"/>
                <a:gd name="T22" fmla="*/ 22 w 33"/>
                <a:gd name="T23" fmla="*/ 24 h 33"/>
                <a:gd name="T24" fmla="*/ 22 w 33"/>
                <a:gd name="T25" fmla="*/ 24 h 33"/>
                <a:gd name="T26" fmla="*/ 16 w 33"/>
                <a:gd name="T27" fmla="*/ 27 h 33"/>
                <a:gd name="T28" fmla="*/ 11 w 33"/>
                <a:gd name="T29" fmla="*/ 24 h 33"/>
                <a:gd name="T30" fmla="*/ 8 w 33"/>
                <a:gd name="T31" fmla="*/ 17 h 33"/>
                <a:gd name="T32" fmla="*/ 11 w 33"/>
                <a:gd name="T33" fmla="*/ 10 h 33"/>
                <a:gd name="T34" fmla="*/ 16 w 33"/>
                <a:gd name="T35" fmla="*/ 7 h 33"/>
                <a:gd name="T36" fmla="*/ 22 w 33"/>
                <a:gd name="T37" fmla="*/ 10 h 33"/>
                <a:gd name="T38" fmla="*/ 24 w 33"/>
                <a:gd name="T39" fmla="*/ 17 h 33"/>
                <a:gd name="T40" fmla="*/ 22 w 33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13" y="0"/>
                    <a:pt x="10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20"/>
                    <a:pt x="0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1" y="33"/>
                    <a:pt x="25" y="32"/>
                    <a:pt x="28" y="29"/>
                  </a:cubicBezTo>
                  <a:cubicBezTo>
                    <a:pt x="32" y="26"/>
                    <a:pt x="33" y="22"/>
                    <a:pt x="33" y="17"/>
                  </a:cubicBezTo>
                  <a:cubicBezTo>
                    <a:pt x="33" y="12"/>
                    <a:pt x="32" y="8"/>
                    <a:pt x="29" y="5"/>
                  </a:cubicBezTo>
                  <a:cubicBezTo>
                    <a:pt x="25" y="2"/>
                    <a:pt x="21" y="0"/>
                    <a:pt x="16" y="0"/>
                  </a:cubicBezTo>
                  <a:close/>
                  <a:moveTo>
                    <a:pt x="22" y="24"/>
                  </a:moveTo>
                  <a:lnTo>
                    <a:pt x="22" y="24"/>
                  </a:lnTo>
                  <a:cubicBezTo>
                    <a:pt x="21" y="26"/>
                    <a:pt x="19" y="27"/>
                    <a:pt x="16" y="27"/>
                  </a:cubicBezTo>
                  <a:cubicBezTo>
                    <a:pt x="14" y="27"/>
                    <a:pt x="12" y="26"/>
                    <a:pt x="11" y="24"/>
                  </a:cubicBezTo>
                  <a:cubicBezTo>
                    <a:pt x="9" y="22"/>
                    <a:pt x="8" y="20"/>
                    <a:pt x="8" y="17"/>
                  </a:cubicBezTo>
                  <a:cubicBezTo>
                    <a:pt x="8" y="14"/>
                    <a:pt x="9" y="11"/>
                    <a:pt x="11" y="10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4" y="14"/>
                    <a:pt x="24" y="17"/>
                  </a:cubicBezTo>
                  <a:cubicBezTo>
                    <a:pt x="24" y="20"/>
                    <a:pt x="24" y="22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1077"/>
            <p:cNvSpPr>
              <a:spLocks noEditPoints="1"/>
            </p:cNvSpPr>
            <p:nvPr/>
          </p:nvSpPr>
          <p:spPr bwMode="auto">
            <a:xfrm>
              <a:off x="8496300" y="5670550"/>
              <a:ext cx="11113" cy="11113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5 h 32"/>
                <a:gd name="T26" fmla="*/ 9 w 32"/>
                <a:gd name="T27" fmla="*/ 5 h 32"/>
                <a:gd name="T28" fmla="*/ 14 w 32"/>
                <a:gd name="T29" fmla="*/ 5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5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6" y="5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1078"/>
            <p:cNvSpPr>
              <a:spLocks/>
            </p:cNvSpPr>
            <p:nvPr/>
          </p:nvSpPr>
          <p:spPr bwMode="auto">
            <a:xfrm>
              <a:off x="8510588" y="5670550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1079"/>
            <p:cNvSpPr>
              <a:spLocks noEditPoints="1"/>
            </p:cNvSpPr>
            <p:nvPr/>
          </p:nvSpPr>
          <p:spPr bwMode="auto">
            <a:xfrm>
              <a:off x="8523288" y="5668962"/>
              <a:ext cx="11113" cy="12700"/>
            </a:xfrm>
            <a:custGeom>
              <a:avLst/>
              <a:gdLst>
                <a:gd name="T0" fmla="*/ 30 w 31"/>
                <a:gd name="T1" fmla="*/ 11 h 33"/>
                <a:gd name="T2" fmla="*/ 27 w 31"/>
                <a:gd name="T3" fmla="*/ 5 h 33"/>
                <a:gd name="T4" fmla="*/ 22 w 31"/>
                <a:gd name="T5" fmla="*/ 2 h 33"/>
                <a:gd name="T6" fmla="*/ 15 w 31"/>
                <a:gd name="T7" fmla="*/ 0 h 33"/>
                <a:gd name="T8" fmla="*/ 5 w 31"/>
                <a:gd name="T9" fmla="*/ 5 h 33"/>
                <a:gd name="T10" fmla="*/ 0 w 31"/>
                <a:gd name="T11" fmla="*/ 17 h 33"/>
                <a:gd name="T12" fmla="*/ 4 w 31"/>
                <a:gd name="T13" fmla="*/ 28 h 33"/>
                <a:gd name="T14" fmla="*/ 16 w 31"/>
                <a:gd name="T15" fmla="*/ 33 h 33"/>
                <a:gd name="T16" fmla="*/ 21 w 31"/>
                <a:gd name="T17" fmla="*/ 33 h 33"/>
                <a:gd name="T18" fmla="*/ 25 w 31"/>
                <a:gd name="T19" fmla="*/ 31 h 33"/>
                <a:gd name="T20" fmla="*/ 28 w 31"/>
                <a:gd name="T21" fmla="*/ 28 h 33"/>
                <a:gd name="T22" fmla="*/ 30 w 31"/>
                <a:gd name="T23" fmla="*/ 24 h 33"/>
                <a:gd name="T24" fmla="*/ 22 w 31"/>
                <a:gd name="T25" fmla="*/ 23 h 33"/>
                <a:gd name="T26" fmla="*/ 20 w 31"/>
                <a:gd name="T27" fmla="*/ 26 h 33"/>
                <a:gd name="T28" fmla="*/ 16 w 31"/>
                <a:gd name="T29" fmla="*/ 27 h 33"/>
                <a:gd name="T30" fmla="*/ 11 w 31"/>
                <a:gd name="T31" fmla="*/ 25 h 33"/>
                <a:gd name="T32" fmla="*/ 9 w 31"/>
                <a:gd name="T33" fmla="*/ 19 h 33"/>
                <a:gd name="T34" fmla="*/ 31 w 31"/>
                <a:gd name="T35" fmla="*/ 19 h 33"/>
                <a:gd name="T36" fmla="*/ 30 w 31"/>
                <a:gd name="T37" fmla="*/ 11 h 33"/>
                <a:gd name="T38" fmla="*/ 9 w 31"/>
                <a:gd name="T39" fmla="*/ 14 h 33"/>
                <a:gd name="T40" fmla="*/ 9 w 31"/>
                <a:gd name="T41" fmla="*/ 14 h 33"/>
                <a:gd name="T42" fmla="*/ 11 w 31"/>
                <a:gd name="T43" fmla="*/ 9 h 33"/>
                <a:gd name="T44" fmla="*/ 16 w 31"/>
                <a:gd name="T45" fmla="*/ 7 h 33"/>
                <a:gd name="T46" fmla="*/ 20 w 31"/>
                <a:gd name="T47" fmla="*/ 9 h 33"/>
                <a:gd name="T48" fmla="*/ 22 w 31"/>
                <a:gd name="T49" fmla="*/ 14 h 33"/>
                <a:gd name="T50" fmla="*/ 9 w 31"/>
                <a:gd name="T51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0" y="11"/>
                  </a:move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4" y="28"/>
                  </a:cubicBezTo>
                  <a:cubicBezTo>
                    <a:pt x="6" y="32"/>
                    <a:pt x="11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1080"/>
            <p:cNvSpPr>
              <a:spLocks/>
            </p:cNvSpPr>
            <p:nvPr/>
          </p:nvSpPr>
          <p:spPr bwMode="auto">
            <a:xfrm>
              <a:off x="8537575" y="5670550"/>
              <a:ext cx="7938" cy="11113"/>
            </a:xfrm>
            <a:custGeom>
              <a:avLst/>
              <a:gdLst>
                <a:gd name="T0" fmla="*/ 8 w 22"/>
                <a:gd name="T1" fmla="*/ 32 h 32"/>
                <a:gd name="T2" fmla="*/ 8 w 22"/>
                <a:gd name="T3" fmla="*/ 7 h 32"/>
                <a:gd name="T4" fmla="*/ 22 w 22"/>
                <a:gd name="T5" fmla="*/ 7 h 32"/>
                <a:gd name="T6" fmla="*/ 22 w 22"/>
                <a:gd name="T7" fmla="*/ 0 h 32"/>
                <a:gd name="T8" fmla="*/ 0 w 22"/>
                <a:gd name="T9" fmla="*/ 0 h 32"/>
                <a:gd name="T10" fmla="*/ 0 w 22"/>
                <a:gd name="T11" fmla="*/ 32 h 32"/>
                <a:gd name="T12" fmla="*/ 8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8" y="32"/>
                  </a:move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1081"/>
            <p:cNvSpPr>
              <a:spLocks noEditPoints="1"/>
            </p:cNvSpPr>
            <p:nvPr/>
          </p:nvSpPr>
          <p:spPr bwMode="auto">
            <a:xfrm>
              <a:off x="8545513" y="5668962"/>
              <a:ext cx="11113" cy="12700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13 w 31"/>
                <a:gd name="T53" fmla="*/ 28 h 33"/>
                <a:gd name="T54" fmla="*/ 13 w 31"/>
                <a:gd name="T55" fmla="*/ 28 h 33"/>
                <a:gd name="T56" fmla="*/ 10 w 31"/>
                <a:gd name="T57" fmla="*/ 26 h 33"/>
                <a:gd name="T58" fmla="*/ 9 w 31"/>
                <a:gd name="T59" fmla="*/ 23 h 33"/>
                <a:gd name="T60" fmla="*/ 10 w 31"/>
                <a:gd name="T61" fmla="*/ 20 h 33"/>
                <a:gd name="T62" fmla="*/ 15 w 31"/>
                <a:gd name="T63" fmla="*/ 19 h 33"/>
                <a:gd name="T64" fmla="*/ 20 w 31"/>
                <a:gd name="T65" fmla="*/ 18 h 33"/>
                <a:gd name="T66" fmla="*/ 20 w 31"/>
                <a:gd name="T67" fmla="*/ 19 h 33"/>
                <a:gd name="T68" fmla="*/ 20 w 31"/>
                <a:gd name="T69" fmla="*/ 23 h 33"/>
                <a:gd name="T70" fmla="*/ 18 w 31"/>
                <a:gd name="T71" fmla="*/ 26 h 33"/>
                <a:gd name="T72" fmla="*/ 13 w 31"/>
                <a:gd name="T73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6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13" y="28"/>
                  </a:moveTo>
                  <a:lnTo>
                    <a:pt x="13" y="28"/>
                  </a:ln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1082"/>
            <p:cNvSpPr>
              <a:spLocks/>
            </p:cNvSpPr>
            <p:nvPr/>
          </p:nvSpPr>
          <p:spPr bwMode="auto">
            <a:xfrm>
              <a:off x="8558213" y="5670550"/>
              <a:ext cx="9525" cy="11113"/>
            </a:xfrm>
            <a:custGeom>
              <a:avLst/>
              <a:gdLst>
                <a:gd name="T0" fmla="*/ 20 w 30"/>
                <a:gd name="T1" fmla="*/ 32 h 32"/>
                <a:gd name="T2" fmla="*/ 20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20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32"/>
                  </a:moveTo>
                  <a:lnTo>
                    <a:pt x="20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1083"/>
            <p:cNvSpPr>
              <a:spLocks/>
            </p:cNvSpPr>
            <p:nvPr/>
          </p:nvSpPr>
          <p:spPr bwMode="auto">
            <a:xfrm>
              <a:off x="8570913" y="5670550"/>
              <a:ext cx="9525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2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2 w 30"/>
                <a:gd name="T17" fmla="*/ 12 h 32"/>
                <a:gd name="T18" fmla="*/ 22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1084"/>
            <p:cNvSpPr>
              <a:spLocks noEditPoints="1"/>
            </p:cNvSpPr>
            <p:nvPr/>
          </p:nvSpPr>
          <p:spPr bwMode="auto">
            <a:xfrm>
              <a:off x="8583613" y="5670550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3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5 h 32"/>
                <a:gd name="T28" fmla="*/ 9 w 32"/>
                <a:gd name="T29" fmla="*/ 5 h 32"/>
                <a:gd name="T30" fmla="*/ 14 w 32"/>
                <a:gd name="T31" fmla="*/ 5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5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1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7" y="5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1085"/>
            <p:cNvSpPr>
              <a:spLocks noEditPoints="1"/>
            </p:cNvSpPr>
            <p:nvPr/>
          </p:nvSpPr>
          <p:spPr bwMode="auto">
            <a:xfrm>
              <a:off x="8610600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9 w 34"/>
                <a:gd name="T23" fmla="*/ 13 h 33"/>
                <a:gd name="T24" fmla="*/ 9 w 34"/>
                <a:gd name="T25" fmla="*/ 13 h 33"/>
                <a:gd name="T26" fmla="*/ 11 w 34"/>
                <a:gd name="T27" fmla="*/ 10 h 33"/>
                <a:gd name="T28" fmla="*/ 17 w 34"/>
                <a:gd name="T29" fmla="*/ 7 h 33"/>
                <a:gd name="T30" fmla="*/ 20 w 34"/>
                <a:gd name="T31" fmla="*/ 8 h 33"/>
                <a:gd name="T32" fmla="*/ 22 w 34"/>
                <a:gd name="T33" fmla="*/ 10 h 33"/>
                <a:gd name="T34" fmla="*/ 24 w 34"/>
                <a:gd name="T35" fmla="*/ 13 h 33"/>
                <a:gd name="T36" fmla="*/ 25 w 34"/>
                <a:gd name="T37" fmla="*/ 17 h 33"/>
                <a:gd name="T38" fmla="*/ 24 w 34"/>
                <a:gd name="T39" fmla="*/ 21 h 33"/>
                <a:gd name="T40" fmla="*/ 22 w 34"/>
                <a:gd name="T41" fmla="*/ 24 h 33"/>
                <a:gd name="T42" fmla="*/ 20 w 34"/>
                <a:gd name="T43" fmla="*/ 26 h 33"/>
                <a:gd name="T44" fmla="*/ 17 w 34"/>
                <a:gd name="T45" fmla="*/ 27 h 33"/>
                <a:gd name="T46" fmla="*/ 11 w 34"/>
                <a:gd name="T47" fmla="*/ 24 h 33"/>
                <a:gd name="T48" fmla="*/ 9 w 34"/>
                <a:gd name="T49" fmla="*/ 21 h 33"/>
                <a:gd name="T50" fmla="*/ 9 w 34"/>
                <a:gd name="T51" fmla="*/ 17 h 33"/>
                <a:gd name="T52" fmla="*/ 9 w 34"/>
                <a:gd name="T53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10" y="12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8"/>
                    <a:pt x="22" y="9"/>
                    <a:pt x="22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2" y="25"/>
                    <a:pt x="21" y="26"/>
                    <a:pt x="20" y="26"/>
                  </a:cubicBezTo>
                  <a:cubicBezTo>
                    <a:pt x="19" y="26"/>
                    <a:pt x="18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10" y="22"/>
                    <a:pt x="9" y="21"/>
                  </a:cubicBezTo>
                  <a:cubicBezTo>
                    <a:pt x="9" y="20"/>
                    <a:pt x="9" y="18"/>
                    <a:pt x="9" y="17"/>
                  </a:cubicBezTo>
                  <a:cubicBezTo>
                    <a:pt x="9" y="15"/>
                    <a:pt x="9" y="14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1086"/>
            <p:cNvSpPr>
              <a:spLocks/>
            </p:cNvSpPr>
            <p:nvPr/>
          </p:nvSpPr>
          <p:spPr bwMode="auto">
            <a:xfrm>
              <a:off x="8624888" y="5670550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1087"/>
            <p:cNvSpPr>
              <a:spLocks/>
            </p:cNvSpPr>
            <p:nvPr/>
          </p:nvSpPr>
          <p:spPr bwMode="auto">
            <a:xfrm>
              <a:off x="8562975" y="5726112"/>
              <a:ext cx="142875" cy="98425"/>
            </a:xfrm>
            <a:custGeom>
              <a:avLst/>
              <a:gdLst>
                <a:gd name="T0" fmla="*/ 30 w 398"/>
                <a:gd name="T1" fmla="*/ 97 h 274"/>
                <a:gd name="T2" fmla="*/ 28 w 398"/>
                <a:gd name="T3" fmla="*/ 100 h 274"/>
                <a:gd name="T4" fmla="*/ 35 w 398"/>
                <a:gd name="T5" fmla="*/ 101 h 274"/>
                <a:gd name="T6" fmla="*/ 40 w 398"/>
                <a:gd name="T7" fmla="*/ 104 h 274"/>
                <a:gd name="T8" fmla="*/ 18 w 398"/>
                <a:gd name="T9" fmla="*/ 119 h 274"/>
                <a:gd name="T10" fmla="*/ 49 w 398"/>
                <a:gd name="T11" fmla="*/ 110 h 274"/>
                <a:gd name="T12" fmla="*/ 12 w 398"/>
                <a:gd name="T13" fmla="*/ 133 h 274"/>
                <a:gd name="T14" fmla="*/ 57 w 398"/>
                <a:gd name="T15" fmla="*/ 116 h 274"/>
                <a:gd name="T16" fmla="*/ 8 w 398"/>
                <a:gd name="T17" fmla="*/ 145 h 274"/>
                <a:gd name="T18" fmla="*/ 58 w 398"/>
                <a:gd name="T19" fmla="*/ 117 h 274"/>
                <a:gd name="T20" fmla="*/ 6 w 398"/>
                <a:gd name="T21" fmla="*/ 152 h 274"/>
                <a:gd name="T22" fmla="*/ 69 w 398"/>
                <a:gd name="T23" fmla="*/ 124 h 274"/>
                <a:gd name="T24" fmla="*/ 3 w 398"/>
                <a:gd name="T25" fmla="*/ 164 h 274"/>
                <a:gd name="T26" fmla="*/ 77 w 398"/>
                <a:gd name="T27" fmla="*/ 130 h 274"/>
                <a:gd name="T28" fmla="*/ 0 w 398"/>
                <a:gd name="T29" fmla="*/ 186 h 274"/>
                <a:gd name="T30" fmla="*/ 94 w 398"/>
                <a:gd name="T31" fmla="*/ 142 h 274"/>
                <a:gd name="T32" fmla="*/ 100 w 398"/>
                <a:gd name="T33" fmla="*/ 145 h 274"/>
                <a:gd name="T34" fmla="*/ 0 w 398"/>
                <a:gd name="T35" fmla="*/ 200 h 274"/>
                <a:gd name="T36" fmla="*/ 102 w 398"/>
                <a:gd name="T37" fmla="*/ 147 h 274"/>
                <a:gd name="T38" fmla="*/ 117 w 398"/>
                <a:gd name="T39" fmla="*/ 157 h 274"/>
                <a:gd name="T40" fmla="*/ 1 w 398"/>
                <a:gd name="T41" fmla="*/ 220 h 274"/>
                <a:gd name="T42" fmla="*/ 126 w 398"/>
                <a:gd name="T43" fmla="*/ 164 h 274"/>
                <a:gd name="T44" fmla="*/ 1 w 398"/>
                <a:gd name="T45" fmla="*/ 226 h 274"/>
                <a:gd name="T46" fmla="*/ 128 w 398"/>
                <a:gd name="T47" fmla="*/ 165 h 274"/>
                <a:gd name="T48" fmla="*/ 134 w 398"/>
                <a:gd name="T49" fmla="*/ 169 h 274"/>
                <a:gd name="T50" fmla="*/ 4 w 398"/>
                <a:gd name="T51" fmla="*/ 239 h 274"/>
                <a:gd name="T52" fmla="*/ 146 w 398"/>
                <a:gd name="T53" fmla="*/ 177 h 274"/>
                <a:gd name="T54" fmla="*/ 5 w 398"/>
                <a:gd name="T55" fmla="*/ 245 h 274"/>
                <a:gd name="T56" fmla="*/ 146 w 398"/>
                <a:gd name="T57" fmla="*/ 177 h 274"/>
                <a:gd name="T58" fmla="*/ 13 w 398"/>
                <a:gd name="T59" fmla="*/ 271 h 274"/>
                <a:gd name="T60" fmla="*/ 171 w 398"/>
                <a:gd name="T61" fmla="*/ 195 h 274"/>
                <a:gd name="T62" fmla="*/ 188 w 398"/>
                <a:gd name="T63" fmla="*/ 206 h 274"/>
                <a:gd name="T64" fmla="*/ 241 w 398"/>
                <a:gd name="T65" fmla="*/ 2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274">
                  <a:moveTo>
                    <a:pt x="241" y="28"/>
                  </a:moveTo>
                  <a:cubicBezTo>
                    <a:pt x="160" y="0"/>
                    <a:pt x="74" y="31"/>
                    <a:pt x="30" y="97"/>
                  </a:cubicBezTo>
                  <a:lnTo>
                    <a:pt x="32" y="98"/>
                  </a:lnTo>
                  <a:lnTo>
                    <a:pt x="28" y="100"/>
                  </a:lnTo>
                  <a:cubicBezTo>
                    <a:pt x="27" y="102"/>
                    <a:pt x="26" y="104"/>
                    <a:pt x="25" y="105"/>
                  </a:cubicBezTo>
                  <a:lnTo>
                    <a:pt x="35" y="101"/>
                  </a:lnTo>
                  <a:lnTo>
                    <a:pt x="42" y="105"/>
                  </a:lnTo>
                  <a:lnTo>
                    <a:pt x="40" y="104"/>
                  </a:lnTo>
                  <a:lnTo>
                    <a:pt x="20" y="115"/>
                  </a:lnTo>
                  <a:cubicBezTo>
                    <a:pt x="19" y="116"/>
                    <a:pt x="18" y="118"/>
                    <a:pt x="18" y="119"/>
                  </a:cubicBezTo>
                  <a:lnTo>
                    <a:pt x="43" y="106"/>
                  </a:lnTo>
                  <a:lnTo>
                    <a:pt x="49" y="110"/>
                  </a:lnTo>
                  <a:lnTo>
                    <a:pt x="14" y="128"/>
                  </a:lnTo>
                  <a:cubicBezTo>
                    <a:pt x="13" y="129"/>
                    <a:pt x="12" y="131"/>
                    <a:pt x="12" y="133"/>
                  </a:cubicBezTo>
                  <a:lnTo>
                    <a:pt x="52" y="112"/>
                  </a:lnTo>
                  <a:lnTo>
                    <a:pt x="57" y="116"/>
                  </a:lnTo>
                  <a:lnTo>
                    <a:pt x="9" y="141"/>
                  </a:lnTo>
                  <a:cubicBezTo>
                    <a:pt x="9" y="142"/>
                    <a:pt x="8" y="143"/>
                    <a:pt x="8" y="145"/>
                  </a:cubicBezTo>
                  <a:lnTo>
                    <a:pt x="60" y="118"/>
                  </a:lnTo>
                  <a:lnTo>
                    <a:pt x="58" y="117"/>
                  </a:lnTo>
                  <a:lnTo>
                    <a:pt x="66" y="122"/>
                  </a:lnTo>
                  <a:lnTo>
                    <a:pt x="6" y="152"/>
                  </a:lnTo>
                  <a:cubicBezTo>
                    <a:pt x="5" y="154"/>
                    <a:pt x="5" y="155"/>
                    <a:pt x="4" y="157"/>
                  </a:cubicBezTo>
                  <a:lnTo>
                    <a:pt x="69" y="124"/>
                  </a:lnTo>
                  <a:lnTo>
                    <a:pt x="74" y="128"/>
                  </a:lnTo>
                  <a:lnTo>
                    <a:pt x="3" y="164"/>
                  </a:lnTo>
                  <a:cubicBezTo>
                    <a:pt x="3" y="165"/>
                    <a:pt x="2" y="167"/>
                    <a:pt x="2" y="168"/>
                  </a:cubicBezTo>
                  <a:lnTo>
                    <a:pt x="77" y="130"/>
                  </a:lnTo>
                  <a:lnTo>
                    <a:pt x="91" y="140"/>
                  </a:lnTo>
                  <a:lnTo>
                    <a:pt x="0" y="186"/>
                  </a:lnTo>
                  <a:cubicBezTo>
                    <a:pt x="0" y="187"/>
                    <a:pt x="0" y="188"/>
                    <a:pt x="0" y="190"/>
                  </a:cubicBezTo>
                  <a:lnTo>
                    <a:pt x="94" y="142"/>
                  </a:lnTo>
                  <a:lnTo>
                    <a:pt x="92" y="140"/>
                  </a:lnTo>
                  <a:lnTo>
                    <a:pt x="100" y="145"/>
                  </a:lnTo>
                  <a:lnTo>
                    <a:pt x="0" y="196"/>
                  </a:lnTo>
                  <a:cubicBezTo>
                    <a:pt x="0" y="198"/>
                    <a:pt x="0" y="199"/>
                    <a:pt x="0" y="200"/>
                  </a:cubicBezTo>
                  <a:lnTo>
                    <a:pt x="103" y="148"/>
                  </a:lnTo>
                  <a:lnTo>
                    <a:pt x="102" y="147"/>
                  </a:lnTo>
                  <a:lnTo>
                    <a:pt x="119" y="158"/>
                  </a:lnTo>
                  <a:lnTo>
                    <a:pt x="117" y="157"/>
                  </a:lnTo>
                  <a:lnTo>
                    <a:pt x="0" y="216"/>
                  </a:lnTo>
                  <a:cubicBezTo>
                    <a:pt x="0" y="217"/>
                    <a:pt x="0" y="219"/>
                    <a:pt x="1" y="220"/>
                  </a:cubicBezTo>
                  <a:lnTo>
                    <a:pt x="120" y="159"/>
                  </a:lnTo>
                  <a:lnTo>
                    <a:pt x="126" y="164"/>
                  </a:lnTo>
                  <a:lnTo>
                    <a:pt x="125" y="163"/>
                  </a:lnTo>
                  <a:lnTo>
                    <a:pt x="1" y="226"/>
                  </a:lnTo>
                  <a:cubicBezTo>
                    <a:pt x="2" y="227"/>
                    <a:pt x="2" y="228"/>
                    <a:pt x="2" y="229"/>
                  </a:cubicBezTo>
                  <a:lnTo>
                    <a:pt x="128" y="165"/>
                  </a:lnTo>
                  <a:lnTo>
                    <a:pt x="135" y="170"/>
                  </a:lnTo>
                  <a:lnTo>
                    <a:pt x="134" y="169"/>
                  </a:lnTo>
                  <a:lnTo>
                    <a:pt x="3" y="235"/>
                  </a:lnTo>
                  <a:cubicBezTo>
                    <a:pt x="3" y="236"/>
                    <a:pt x="3" y="238"/>
                    <a:pt x="4" y="239"/>
                  </a:cubicBezTo>
                  <a:lnTo>
                    <a:pt x="137" y="171"/>
                  </a:lnTo>
                  <a:lnTo>
                    <a:pt x="146" y="177"/>
                  </a:lnTo>
                  <a:lnTo>
                    <a:pt x="142" y="175"/>
                  </a:lnTo>
                  <a:lnTo>
                    <a:pt x="5" y="245"/>
                  </a:lnTo>
                  <a:cubicBezTo>
                    <a:pt x="5" y="246"/>
                    <a:pt x="6" y="247"/>
                    <a:pt x="6" y="248"/>
                  </a:cubicBezTo>
                  <a:lnTo>
                    <a:pt x="146" y="177"/>
                  </a:lnTo>
                  <a:lnTo>
                    <a:pt x="168" y="192"/>
                  </a:lnTo>
                  <a:lnTo>
                    <a:pt x="13" y="271"/>
                  </a:lnTo>
                  <a:cubicBezTo>
                    <a:pt x="14" y="272"/>
                    <a:pt x="14" y="273"/>
                    <a:pt x="15" y="274"/>
                  </a:cubicBezTo>
                  <a:lnTo>
                    <a:pt x="171" y="195"/>
                  </a:lnTo>
                  <a:lnTo>
                    <a:pt x="168" y="193"/>
                  </a:lnTo>
                  <a:lnTo>
                    <a:pt x="188" y="206"/>
                  </a:lnTo>
                  <a:lnTo>
                    <a:pt x="369" y="266"/>
                  </a:lnTo>
                  <a:cubicBezTo>
                    <a:pt x="398" y="167"/>
                    <a:pt x="341" y="61"/>
                    <a:pt x="241" y="2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Freeform 1088"/>
            <p:cNvSpPr>
              <a:spLocks/>
            </p:cNvSpPr>
            <p:nvPr/>
          </p:nvSpPr>
          <p:spPr bwMode="auto">
            <a:xfrm>
              <a:off x="8602663" y="5800725"/>
              <a:ext cx="20638" cy="57150"/>
            </a:xfrm>
            <a:custGeom>
              <a:avLst/>
              <a:gdLst>
                <a:gd name="T0" fmla="*/ 52 w 56"/>
                <a:gd name="T1" fmla="*/ 1 h 161"/>
                <a:gd name="T2" fmla="*/ 0 w 56"/>
                <a:gd name="T3" fmla="*/ 160 h 161"/>
                <a:gd name="T4" fmla="*/ 3 w 56"/>
                <a:gd name="T5" fmla="*/ 161 h 161"/>
                <a:gd name="T6" fmla="*/ 56 w 56"/>
                <a:gd name="T7" fmla="*/ 0 h 161"/>
                <a:gd name="T8" fmla="*/ 52 w 56"/>
                <a:gd name="T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61">
                  <a:moveTo>
                    <a:pt x="52" y="1"/>
                  </a:moveTo>
                  <a:lnTo>
                    <a:pt x="0" y="160"/>
                  </a:lnTo>
                  <a:cubicBezTo>
                    <a:pt x="1" y="160"/>
                    <a:pt x="2" y="161"/>
                    <a:pt x="3" y="161"/>
                  </a:cubicBezTo>
                  <a:lnTo>
                    <a:pt x="56" y="0"/>
                  </a:lnTo>
                  <a:lnTo>
                    <a:pt x="52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6" name="Freeform 1089"/>
            <p:cNvSpPr>
              <a:spLocks/>
            </p:cNvSpPr>
            <p:nvPr/>
          </p:nvSpPr>
          <p:spPr bwMode="auto">
            <a:xfrm>
              <a:off x="8599488" y="5800725"/>
              <a:ext cx="19050" cy="55563"/>
            </a:xfrm>
            <a:custGeom>
              <a:avLst/>
              <a:gdLst>
                <a:gd name="T0" fmla="*/ 50 w 54"/>
                <a:gd name="T1" fmla="*/ 1 h 155"/>
                <a:gd name="T2" fmla="*/ 0 w 54"/>
                <a:gd name="T3" fmla="*/ 154 h 155"/>
                <a:gd name="T4" fmla="*/ 3 w 54"/>
                <a:gd name="T5" fmla="*/ 155 h 155"/>
                <a:gd name="T6" fmla="*/ 54 w 54"/>
                <a:gd name="T7" fmla="*/ 0 h 155"/>
                <a:gd name="T8" fmla="*/ 50 w 54"/>
                <a:gd name="T9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5">
                  <a:moveTo>
                    <a:pt x="50" y="1"/>
                  </a:moveTo>
                  <a:lnTo>
                    <a:pt x="0" y="154"/>
                  </a:lnTo>
                  <a:cubicBezTo>
                    <a:pt x="1" y="154"/>
                    <a:pt x="2" y="155"/>
                    <a:pt x="3" y="155"/>
                  </a:cubicBezTo>
                  <a:lnTo>
                    <a:pt x="54" y="0"/>
                  </a:lnTo>
                  <a:lnTo>
                    <a:pt x="50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Freeform 1090"/>
            <p:cNvSpPr>
              <a:spLocks/>
            </p:cNvSpPr>
            <p:nvPr/>
          </p:nvSpPr>
          <p:spPr bwMode="auto">
            <a:xfrm>
              <a:off x="8612188" y="5797550"/>
              <a:ext cx="20638" cy="63500"/>
            </a:xfrm>
            <a:custGeom>
              <a:avLst/>
              <a:gdLst>
                <a:gd name="T0" fmla="*/ 60 w 60"/>
                <a:gd name="T1" fmla="*/ 0 h 176"/>
                <a:gd name="T2" fmla="*/ 57 w 60"/>
                <a:gd name="T3" fmla="*/ 0 h 176"/>
                <a:gd name="T4" fmla="*/ 0 w 60"/>
                <a:gd name="T5" fmla="*/ 175 h 176"/>
                <a:gd name="T6" fmla="*/ 3 w 60"/>
                <a:gd name="T7" fmla="*/ 176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57" y="0"/>
                  </a:lnTo>
                  <a:lnTo>
                    <a:pt x="0" y="175"/>
                  </a:lnTo>
                  <a:cubicBezTo>
                    <a:pt x="1" y="175"/>
                    <a:pt x="2" y="176"/>
                    <a:pt x="3" y="176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8" name="Freeform 1091"/>
            <p:cNvSpPr>
              <a:spLocks/>
            </p:cNvSpPr>
            <p:nvPr/>
          </p:nvSpPr>
          <p:spPr bwMode="auto">
            <a:xfrm>
              <a:off x="8615363" y="5799137"/>
              <a:ext cx="20638" cy="63500"/>
            </a:xfrm>
            <a:custGeom>
              <a:avLst/>
              <a:gdLst>
                <a:gd name="T0" fmla="*/ 57 w 60"/>
                <a:gd name="T1" fmla="*/ 0 h 174"/>
                <a:gd name="T2" fmla="*/ 0 w 60"/>
                <a:gd name="T3" fmla="*/ 174 h 174"/>
                <a:gd name="T4" fmla="*/ 4 w 60"/>
                <a:gd name="T5" fmla="*/ 174 h 174"/>
                <a:gd name="T6" fmla="*/ 60 w 60"/>
                <a:gd name="T7" fmla="*/ 3 h 174"/>
                <a:gd name="T8" fmla="*/ 57 w 60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4">
                  <a:moveTo>
                    <a:pt x="57" y="0"/>
                  </a:moveTo>
                  <a:lnTo>
                    <a:pt x="0" y="174"/>
                  </a:lnTo>
                  <a:cubicBezTo>
                    <a:pt x="1" y="174"/>
                    <a:pt x="2" y="174"/>
                    <a:pt x="4" y="174"/>
                  </a:cubicBezTo>
                  <a:lnTo>
                    <a:pt x="60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9" name="Freeform 1092"/>
            <p:cNvSpPr>
              <a:spLocks/>
            </p:cNvSpPr>
            <p:nvPr/>
          </p:nvSpPr>
          <p:spPr bwMode="auto">
            <a:xfrm>
              <a:off x="8609013" y="5799137"/>
              <a:ext cx="20638" cy="61913"/>
            </a:xfrm>
            <a:custGeom>
              <a:avLst/>
              <a:gdLst>
                <a:gd name="T0" fmla="*/ 56 w 59"/>
                <a:gd name="T1" fmla="*/ 1 h 172"/>
                <a:gd name="T2" fmla="*/ 0 w 59"/>
                <a:gd name="T3" fmla="*/ 171 h 172"/>
                <a:gd name="T4" fmla="*/ 3 w 59"/>
                <a:gd name="T5" fmla="*/ 172 h 172"/>
                <a:gd name="T6" fmla="*/ 59 w 59"/>
                <a:gd name="T7" fmla="*/ 0 h 172"/>
                <a:gd name="T8" fmla="*/ 56 w 59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72">
                  <a:moveTo>
                    <a:pt x="56" y="1"/>
                  </a:moveTo>
                  <a:lnTo>
                    <a:pt x="0" y="171"/>
                  </a:lnTo>
                  <a:cubicBezTo>
                    <a:pt x="1" y="171"/>
                    <a:pt x="2" y="172"/>
                    <a:pt x="3" y="172"/>
                  </a:cubicBezTo>
                  <a:lnTo>
                    <a:pt x="59" y="0"/>
                  </a:lnTo>
                  <a:lnTo>
                    <a:pt x="56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0" name="Freeform 1093"/>
            <p:cNvSpPr>
              <a:spLocks/>
            </p:cNvSpPr>
            <p:nvPr/>
          </p:nvSpPr>
          <p:spPr bwMode="auto">
            <a:xfrm>
              <a:off x="8585200" y="5803900"/>
              <a:ext cx="15875" cy="42863"/>
            </a:xfrm>
            <a:custGeom>
              <a:avLst/>
              <a:gdLst>
                <a:gd name="T0" fmla="*/ 38 w 42"/>
                <a:gd name="T1" fmla="*/ 1 h 119"/>
                <a:gd name="T2" fmla="*/ 0 w 42"/>
                <a:gd name="T3" fmla="*/ 117 h 119"/>
                <a:gd name="T4" fmla="*/ 3 w 42"/>
                <a:gd name="T5" fmla="*/ 119 h 119"/>
                <a:gd name="T6" fmla="*/ 42 w 42"/>
                <a:gd name="T7" fmla="*/ 0 h 119"/>
                <a:gd name="T8" fmla="*/ 38 w 42"/>
                <a:gd name="T9" fmla="*/ 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9">
                  <a:moveTo>
                    <a:pt x="38" y="1"/>
                  </a:moveTo>
                  <a:lnTo>
                    <a:pt x="0" y="117"/>
                  </a:lnTo>
                  <a:cubicBezTo>
                    <a:pt x="1" y="118"/>
                    <a:pt x="2" y="119"/>
                    <a:pt x="3" y="119"/>
                  </a:cubicBezTo>
                  <a:lnTo>
                    <a:pt x="42" y="0"/>
                  </a:lnTo>
                  <a:lnTo>
                    <a:pt x="38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1" name="Freeform 1094"/>
            <p:cNvSpPr>
              <a:spLocks/>
            </p:cNvSpPr>
            <p:nvPr/>
          </p:nvSpPr>
          <p:spPr bwMode="auto">
            <a:xfrm>
              <a:off x="8578850" y="5805487"/>
              <a:ext cx="11113" cy="33338"/>
            </a:xfrm>
            <a:custGeom>
              <a:avLst/>
              <a:gdLst>
                <a:gd name="T0" fmla="*/ 29 w 32"/>
                <a:gd name="T1" fmla="*/ 1 h 91"/>
                <a:gd name="T2" fmla="*/ 0 w 32"/>
                <a:gd name="T3" fmla="*/ 88 h 91"/>
                <a:gd name="T4" fmla="*/ 3 w 32"/>
                <a:gd name="T5" fmla="*/ 91 h 91"/>
                <a:gd name="T6" fmla="*/ 32 w 32"/>
                <a:gd name="T7" fmla="*/ 0 h 91"/>
                <a:gd name="T8" fmla="*/ 29 w 32"/>
                <a:gd name="T9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29" y="1"/>
                  </a:moveTo>
                  <a:lnTo>
                    <a:pt x="0" y="88"/>
                  </a:lnTo>
                  <a:cubicBezTo>
                    <a:pt x="1" y="89"/>
                    <a:pt x="2" y="90"/>
                    <a:pt x="3" y="91"/>
                  </a:cubicBezTo>
                  <a:lnTo>
                    <a:pt x="32" y="0"/>
                  </a:ln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2" name="Freeform 1095"/>
            <p:cNvSpPr>
              <a:spLocks/>
            </p:cNvSpPr>
            <p:nvPr/>
          </p:nvSpPr>
          <p:spPr bwMode="auto">
            <a:xfrm>
              <a:off x="8369300" y="5826125"/>
              <a:ext cx="152400" cy="23813"/>
            </a:xfrm>
            <a:custGeom>
              <a:avLst/>
              <a:gdLst>
                <a:gd name="T0" fmla="*/ 399 w 426"/>
                <a:gd name="T1" fmla="*/ 65 h 65"/>
                <a:gd name="T2" fmla="*/ 426 w 426"/>
                <a:gd name="T3" fmla="*/ 33 h 65"/>
                <a:gd name="T4" fmla="*/ 399 w 426"/>
                <a:gd name="T5" fmla="*/ 0 h 65"/>
                <a:gd name="T6" fmla="*/ 376 w 426"/>
                <a:gd name="T7" fmla="*/ 0 h 65"/>
                <a:gd name="T8" fmla="*/ 403 w 426"/>
                <a:gd name="T9" fmla="*/ 33 h 65"/>
                <a:gd name="T10" fmla="*/ 0 w 426"/>
                <a:gd name="T11" fmla="*/ 33 h 65"/>
                <a:gd name="T12" fmla="*/ 0 w 426"/>
                <a:gd name="T13" fmla="*/ 49 h 65"/>
                <a:gd name="T14" fmla="*/ 390 w 426"/>
                <a:gd name="T15" fmla="*/ 49 h 65"/>
                <a:gd name="T16" fmla="*/ 376 w 426"/>
                <a:gd name="T17" fmla="*/ 65 h 65"/>
                <a:gd name="T18" fmla="*/ 399 w 426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" h="65">
                  <a:moveTo>
                    <a:pt x="399" y="65"/>
                  </a:moveTo>
                  <a:lnTo>
                    <a:pt x="426" y="33"/>
                  </a:lnTo>
                  <a:lnTo>
                    <a:pt x="399" y="0"/>
                  </a:lnTo>
                  <a:lnTo>
                    <a:pt x="376" y="0"/>
                  </a:lnTo>
                  <a:lnTo>
                    <a:pt x="403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390" y="49"/>
                  </a:lnTo>
                  <a:lnTo>
                    <a:pt x="376" y="65"/>
                  </a:lnTo>
                  <a:lnTo>
                    <a:pt x="399" y="65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3" name="Rectangle 1096"/>
            <p:cNvSpPr>
              <a:spLocks noChangeArrowheads="1"/>
            </p:cNvSpPr>
            <p:nvPr/>
          </p:nvSpPr>
          <p:spPr bwMode="auto">
            <a:xfrm>
              <a:off x="8466138" y="5768975"/>
              <a:ext cx="33338" cy="63500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4" name="Rectangle 1097"/>
            <p:cNvSpPr>
              <a:spLocks noChangeArrowheads="1"/>
            </p:cNvSpPr>
            <p:nvPr/>
          </p:nvSpPr>
          <p:spPr bwMode="auto">
            <a:xfrm>
              <a:off x="8423275" y="5748337"/>
              <a:ext cx="33338" cy="84138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5" name="Rectangle 1098"/>
            <p:cNvSpPr>
              <a:spLocks noChangeArrowheads="1"/>
            </p:cNvSpPr>
            <p:nvPr/>
          </p:nvSpPr>
          <p:spPr bwMode="auto">
            <a:xfrm>
              <a:off x="8378825" y="5727700"/>
              <a:ext cx="33338" cy="104775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6" name="Freeform 1099"/>
            <p:cNvSpPr>
              <a:spLocks noEditPoints="1"/>
            </p:cNvSpPr>
            <p:nvPr/>
          </p:nvSpPr>
          <p:spPr bwMode="auto">
            <a:xfrm>
              <a:off x="8369300" y="5894387"/>
              <a:ext cx="130175" cy="30163"/>
            </a:xfrm>
            <a:custGeom>
              <a:avLst/>
              <a:gdLst>
                <a:gd name="T0" fmla="*/ 361 w 361"/>
                <a:gd name="T1" fmla="*/ 49 h 86"/>
                <a:gd name="T2" fmla="*/ 310 w 361"/>
                <a:gd name="T3" fmla="*/ 0 h 86"/>
                <a:gd name="T4" fmla="*/ 50 w 361"/>
                <a:gd name="T5" fmla="*/ 0 h 86"/>
                <a:gd name="T6" fmla="*/ 0 w 361"/>
                <a:gd name="T7" fmla="*/ 49 h 86"/>
                <a:gd name="T8" fmla="*/ 0 w 361"/>
                <a:gd name="T9" fmla="*/ 86 h 86"/>
                <a:gd name="T10" fmla="*/ 361 w 361"/>
                <a:gd name="T11" fmla="*/ 86 h 86"/>
                <a:gd name="T12" fmla="*/ 361 w 361"/>
                <a:gd name="T13" fmla="*/ 49 h 86"/>
                <a:gd name="T14" fmla="*/ 112 w 361"/>
                <a:gd name="T15" fmla="*/ 72 h 86"/>
                <a:gd name="T16" fmla="*/ 112 w 361"/>
                <a:gd name="T17" fmla="*/ 72 h 86"/>
                <a:gd name="T18" fmla="*/ 102 w 361"/>
                <a:gd name="T19" fmla="*/ 70 h 86"/>
                <a:gd name="T20" fmla="*/ 90 w 361"/>
                <a:gd name="T21" fmla="*/ 61 h 86"/>
                <a:gd name="T22" fmla="*/ 86 w 361"/>
                <a:gd name="T23" fmla="*/ 46 h 86"/>
                <a:gd name="T24" fmla="*/ 90 w 361"/>
                <a:gd name="T25" fmla="*/ 32 h 86"/>
                <a:gd name="T26" fmla="*/ 102 w 361"/>
                <a:gd name="T27" fmla="*/ 23 h 86"/>
                <a:gd name="T28" fmla="*/ 112 w 361"/>
                <a:gd name="T29" fmla="*/ 21 h 86"/>
                <a:gd name="T30" fmla="*/ 139 w 361"/>
                <a:gd name="T31" fmla="*/ 46 h 86"/>
                <a:gd name="T32" fmla="*/ 112 w 361"/>
                <a:gd name="T33" fmla="*/ 72 h 86"/>
                <a:gd name="T34" fmla="*/ 252 w 361"/>
                <a:gd name="T35" fmla="*/ 70 h 86"/>
                <a:gd name="T36" fmla="*/ 252 w 361"/>
                <a:gd name="T37" fmla="*/ 70 h 86"/>
                <a:gd name="T38" fmla="*/ 242 w 361"/>
                <a:gd name="T39" fmla="*/ 72 h 86"/>
                <a:gd name="T40" fmla="*/ 232 w 361"/>
                <a:gd name="T41" fmla="*/ 70 h 86"/>
                <a:gd name="T42" fmla="*/ 215 w 361"/>
                <a:gd name="T43" fmla="*/ 46 h 86"/>
                <a:gd name="T44" fmla="*/ 232 w 361"/>
                <a:gd name="T45" fmla="*/ 23 h 86"/>
                <a:gd name="T46" fmla="*/ 242 w 361"/>
                <a:gd name="T47" fmla="*/ 21 h 86"/>
                <a:gd name="T48" fmla="*/ 252 w 361"/>
                <a:gd name="T49" fmla="*/ 23 h 86"/>
                <a:gd name="T50" fmla="*/ 269 w 361"/>
                <a:gd name="T51" fmla="*/ 46 h 86"/>
                <a:gd name="T52" fmla="*/ 252 w 361"/>
                <a:gd name="T53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1" h="86">
                  <a:moveTo>
                    <a:pt x="361" y="49"/>
                  </a:moveTo>
                  <a:cubicBezTo>
                    <a:pt x="361" y="22"/>
                    <a:pt x="338" y="0"/>
                    <a:pt x="310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49"/>
                  </a:cubicBezTo>
                  <a:lnTo>
                    <a:pt x="0" y="86"/>
                  </a:lnTo>
                  <a:lnTo>
                    <a:pt x="361" y="86"/>
                  </a:lnTo>
                  <a:lnTo>
                    <a:pt x="361" y="49"/>
                  </a:lnTo>
                  <a:close/>
                  <a:moveTo>
                    <a:pt x="112" y="72"/>
                  </a:moveTo>
                  <a:lnTo>
                    <a:pt x="112" y="72"/>
                  </a:lnTo>
                  <a:cubicBezTo>
                    <a:pt x="109" y="72"/>
                    <a:pt x="105" y="71"/>
                    <a:pt x="102" y="70"/>
                  </a:cubicBezTo>
                  <a:cubicBezTo>
                    <a:pt x="97" y="68"/>
                    <a:pt x="93" y="65"/>
                    <a:pt x="90" y="61"/>
                  </a:cubicBezTo>
                  <a:cubicBezTo>
                    <a:pt x="87" y="57"/>
                    <a:pt x="86" y="52"/>
                    <a:pt x="86" y="46"/>
                  </a:cubicBezTo>
                  <a:cubicBezTo>
                    <a:pt x="86" y="41"/>
                    <a:pt x="87" y="36"/>
                    <a:pt x="90" y="32"/>
                  </a:cubicBezTo>
                  <a:cubicBezTo>
                    <a:pt x="93" y="28"/>
                    <a:pt x="97" y="25"/>
                    <a:pt x="102" y="23"/>
                  </a:cubicBezTo>
                  <a:cubicBezTo>
                    <a:pt x="105" y="22"/>
                    <a:pt x="109" y="21"/>
                    <a:pt x="112" y="21"/>
                  </a:cubicBezTo>
                  <a:cubicBezTo>
                    <a:pt x="127" y="21"/>
                    <a:pt x="139" y="32"/>
                    <a:pt x="139" y="46"/>
                  </a:cubicBezTo>
                  <a:cubicBezTo>
                    <a:pt x="139" y="61"/>
                    <a:pt x="127" y="72"/>
                    <a:pt x="112" y="72"/>
                  </a:cubicBezTo>
                  <a:close/>
                  <a:moveTo>
                    <a:pt x="252" y="70"/>
                  </a:moveTo>
                  <a:lnTo>
                    <a:pt x="252" y="70"/>
                  </a:lnTo>
                  <a:cubicBezTo>
                    <a:pt x="249" y="71"/>
                    <a:pt x="246" y="72"/>
                    <a:pt x="242" y="72"/>
                  </a:cubicBezTo>
                  <a:cubicBezTo>
                    <a:pt x="238" y="72"/>
                    <a:pt x="235" y="71"/>
                    <a:pt x="232" y="70"/>
                  </a:cubicBezTo>
                  <a:cubicBezTo>
                    <a:pt x="222" y="66"/>
                    <a:pt x="215" y="57"/>
                    <a:pt x="215" y="46"/>
                  </a:cubicBezTo>
                  <a:cubicBezTo>
                    <a:pt x="215" y="36"/>
                    <a:pt x="222" y="27"/>
                    <a:pt x="232" y="23"/>
                  </a:cubicBezTo>
                  <a:cubicBezTo>
                    <a:pt x="235" y="22"/>
                    <a:pt x="238" y="21"/>
                    <a:pt x="242" y="21"/>
                  </a:cubicBezTo>
                  <a:cubicBezTo>
                    <a:pt x="246" y="21"/>
                    <a:pt x="249" y="22"/>
                    <a:pt x="252" y="23"/>
                  </a:cubicBezTo>
                  <a:cubicBezTo>
                    <a:pt x="262" y="27"/>
                    <a:pt x="269" y="36"/>
                    <a:pt x="269" y="46"/>
                  </a:cubicBezTo>
                  <a:cubicBezTo>
                    <a:pt x="269" y="57"/>
                    <a:pt x="262" y="66"/>
                    <a:pt x="252" y="70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7" name="Freeform 1100"/>
            <p:cNvSpPr>
              <a:spLocks noEditPoints="1"/>
            </p:cNvSpPr>
            <p:nvPr/>
          </p:nvSpPr>
          <p:spPr bwMode="auto">
            <a:xfrm>
              <a:off x="8369300" y="5932487"/>
              <a:ext cx="130175" cy="87313"/>
            </a:xfrm>
            <a:custGeom>
              <a:avLst/>
              <a:gdLst>
                <a:gd name="T0" fmla="*/ 50 w 361"/>
                <a:gd name="T1" fmla="*/ 242 h 242"/>
                <a:gd name="T2" fmla="*/ 361 w 361"/>
                <a:gd name="T3" fmla="*/ 193 h 242"/>
                <a:gd name="T4" fmla="*/ 0 w 361"/>
                <a:gd name="T5" fmla="*/ 0 h 242"/>
                <a:gd name="T6" fmla="*/ 174 w 361"/>
                <a:gd name="T7" fmla="*/ 178 h 242"/>
                <a:gd name="T8" fmla="*/ 174 w 361"/>
                <a:gd name="T9" fmla="*/ 178 h 242"/>
                <a:gd name="T10" fmla="*/ 188 w 361"/>
                <a:gd name="T11" fmla="*/ 155 h 242"/>
                <a:gd name="T12" fmla="*/ 247 w 361"/>
                <a:gd name="T13" fmla="*/ 102 h 242"/>
                <a:gd name="T14" fmla="*/ 253 w 361"/>
                <a:gd name="T15" fmla="*/ 78 h 242"/>
                <a:gd name="T16" fmla="*/ 243 w 361"/>
                <a:gd name="T17" fmla="*/ 69 h 242"/>
                <a:gd name="T18" fmla="*/ 225 w 361"/>
                <a:gd name="T19" fmla="*/ 69 h 242"/>
                <a:gd name="T20" fmla="*/ 215 w 361"/>
                <a:gd name="T21" fmla="*/ 80 h 242"/>
                <a:gd name="T22" fmla="*/ 212 w 361"/>
                <a:gd name="T23" fmla="*/ 93 h 242"/>
                <a:gd name="T24" fmla="*/ 203 w 361"/>
                <a:gd name="T25" fmla="*/ 98 h 242"/>
                <a:gd name="T26" fmla="*/ 180 w 361"/>
                <a:gd name="T27" fmla="*/ 95 h 242"/>
                <a:gd name="T28" fmla="*/ 175 w 361"/>
                <a:gd name="T29" fmla="*/ 86 h 242"/>
                <a:gd name="T30" fmla="*/ 186 w 361"/>
                <a:gd name="T31" fmla="*/ 56 h 242"/>
                <a:gd name="T32" fmla="*/ 235 w 361"/>
                <a:gd name="T33" fmla="*/ 35 h 242"/>
                <a:gd name="T34" fmla="*/ 258 w 361"/>
                <a:gd name="T35" fmla="*/ 38 h 242"/>
                <a:gd name="T36" fmla="*/ 276 w 361"/>
                <a:gd name="T37" fmla="*/ 49 h 242"/>
                <a:gd name="T38" fmla="*/ 288 w 361"/>
                <a:gd name="T39" fmla="*/ 106 h 242"/>
                <a:gd name="T40" fmla="*/ 273 w 361"/>
                <a:gd name="T41" fmla="*/ 127 h 242"/>
                <a:gd name="T42" fmla="*/ 243 w 361"/>
                <a:gd name="T43" fmla="*/ 154 h 242"/>
                <a:gd name="T44" fmla="*/ 227 w 361"/>
                <a:gd name="T45" fmla="*/ 167 h 242"/>
                <a:gd name="T46" fmla="*/ 290 w 361"/>
                <a:gd name="T47" fmla="*/ 170 h 242"/>
                <a:gd name="T48" fmla="*/ 292 w 361"/>
                <a:gd name="T49" fmla="*/ 194 h 242"/>
                <a:gd name="T50" fmla="*/ 283 w 361"/>
                <a:gd name="T51" fmla="*/ 203 h 242"/>
                <a:gd name="T52" fmla="*/ 171 w 361"/>
                <a:gd name="T53" fmla="*/ 194 h 242"/>
                <a:gd name="T54" fmla="*/ 174 w 361"/>
                <a:gd name="T55" fmla="*/ 178 h 242"/>
                <a:gd name="T56" fmla="*/ 68 w 361"/>
                <a:gd name="T57" fmla="*/ 81 h 242"/>
                <a:gd name="T58" fmla="*/ 99 w 361"/>
                <a:gd name="T59" fmla="*/ 57 h 242"/>
                <a:gd name="T60" fmla="*/ 122 w 361"/>
                <a:gd name="T61" fmla="*/ 35 h 242"/>
                <a:gd name="T62" fmla="*/ 141 w 361"/>
                <a:gd name="T63" fmla="*/ 38 h 242"/>
                <a:gd name="T64" fmla="*/ 144 w 361"/>
                <a:gd name="T65" fmla="*/ 194 h 242"/>
                <a:gd name="T66" fmla="*/ 134 w 361"/>
                <a:gd name="T67" fmla="*/ 203 h 242"/>
                <a:gd name="T68" fmla="*/ 109 w 361"/>
                <a:gd name="T69" fmla="*/ 200 h 242"/>
                <a:gd name="T70" fmla="*/ 106 w 361"/>
                <a:gd name="T71" fmla="*/ 95 h 242"/>
                <a:gd name="T72" fmla="*/ 91 w 361"/>
                <a:gd name="T73" fmla="*/ 103 h 242"/>
                <a:gd name="T74" fmla="*/ 72 w 361"/>
                <a:gd name="T75" fmla="*/ 106 h 242"/>
                <a:gd name="T76" fmla="*/ 68 w 361"/>
                <a:gd name="T77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242">
                  <a:moveTo>
                    <a:pt x="0" y="193"/>
                  </a:moveTo>
                  <a:cubicBezTo>
                    <a:pt x="0" y="220"/>
                    <a:pt x="22" y="242"/>
                    <a:pt x="50" y="242"/>
                  </a:cubicBezTo>
                  <a:lnTo>
                    <a:pt x="310" y="242"/>
                  </a:lnTo>
                  <a:cubicBezTo>
                    <a:pt x="338" y="242"/>
                    <a:pt x="361" y="220"/>
                    <a:pt x="361" y="193"/>
                  </a:cubicBezTo>
                  <a:lnTo>
                    <a:pt x="361" y="0"/>
                  </a:lnTo>
                  <a:lnTo>
                    <a:pt x="0" y="0"/>
                  </a:lnTo>
                  <a:lnTo>
                    <a:pt x="0" y="193"/>
                  </a:lnTo>
                  <a:close/>
                  <a:moveTo>
                    <a:pt x="174" y="178"/>
                  </a:moveTo>
                  <a:lnTo>
                    <a:pt x="174" y="178"/>
                  </a:lnTo>
                  <a:cubicBezTo>
                    <a:pt x="174" y="178"/>
                    <a:pt x="174" y="178"/>
                    <a:pt x="174" y="178"/>
                  </a:cubicBezTo>
                  <a:lnTo>
                    <a:pt x="174" y="178"/>
                  </a:lnTo>
                  <a:cubicBezTo>
                    <a:pt x="177" y="170"/>
                    <a:pt x="182" y="162"/>
                    <a:pt x="188" y="155"/>
                  </a:cubicBezTo>
                  <a:cubicBezTo>
                    <a:pt x="195" y="148"/>
                    <a:pt x="203" y="140"/>
                    <a:pt x="214" y="132"/>
                  </a:cubicBezTo>
                  <a:cubicBezTo>
                    <a:pt x="231" y="119"/>
                    <a:pt x="242" y="108"/>
                    <a:pt x="247" y="102"/>
                  </a:cubicBezTo>
                  <a:cubicBezTo>
                    <a:pt x="252" y="95"/>
                    <a:pt x="254" y="89"/>
                    <a:pt x="254" y="85"/>
                  </a:cubicBezTo>
                  <a:cubicBezTo>
                    <a:pt x="254" y="82"/>
                    <a:pt x="254" y="80"/>
                    <a:pt x="253" y="78"/>
                  </a:cubicBezTo>
                  <a:cubicBezTo>
                    <a:pt x="252" y="76"/>
                    <a:pt x="251" y="75"/>
                    <a:pt x="249" y="73"/>
                  </a:cubicBezTo>
                  <a:cubicBezTo>
                    <a:pt x="247" y="71"/>
                    <a:pt x="245" y="70"/>
                    <a:pt x="243" y="69"/>
                  </a:cubicBezTo>
                  <a:cubicBezTo>
                    <a:pt x="240" y="68"/>
                    <a:pt x="238" y="68"/>
                    <a:pt x="234" y="68"/>
                  </a:cubicBezTo>
                  <a:cubicBezTo>
                    <a:pt x="230" y="68"/>
                    <a:pt x="228" y="68"/>
                    <a:pt x="225" y="69"/>
                  </a:cubicBezTo>
                  <a:cubicBezTo>
                    <a:pt x="223" y="70"/>
                    <a:pt x="221" y="72"/>
                    <a:pt x="219" y="73"/>
                  </a:cubicBezTo>
                  <a:cubicBezTo>
                    <a:pt x="217" y="75"/>
                    <a:pt x="216" y="77"/>
                    <a:pt x="215" y="80"/>
                  </a:cubicBezTo>
                  <a:cubicBezTo>
                    <a:pt x="214" y="82"/>
                    <a:pt x="213" y="85"/>
                    <a:pt x="213" y="89"/>
                  </a:cubicBezTo>
                  <a:cubicBezTo>
                    <a:pt x="213" y="90"/>
                    <a:pt x="213" y="91"/>
                    <a:pt x="212" y="93"/>
                  </a:cubicBezTo>
                  <a:cubicBezTo>
                    <a:pt x="212" y="94"/>
                    <a:pt x="211" y="95"/>
                    <a:pt x="210" y="96"/>
                  </a:cubicBezTo>
                  <a:cubicBezTo>
                    <a:pt x="208" y="97"/>
                    <a:pt x="205" y="98"/>
                    <a:pt x="203" y="98"/>
                  </a:cubicBezTo>
                  <a:lnTo>
                    <a:pt x="183" y="96"/>
                  </a:lnTo>
                  <a:cubicBezTo>
                    <a:pt x="182" y="96"/>
                    <a:pt x="181" y="95"/>
                    <a:pt x="180" y="95"/>
                  </a:cubicBezTo>
                  <a:cubicBezTo>
                    <a:pt x="178" y="94"/>
                    <a:pt x="176" y="92"/>
                    <a:pt x="175" y="90"/>
                  </a:cubicBezTo>
                  <a:cubicBezTo>
                    <a:pt x="175" y="89"/>
                    <a:pt x="175" y="87"/>
                    <a:pt x="175" y="86"/>
                  </a:cubicBezTo>
                  <a:cubicBezTo>
                    <a:pt x="176" y="78"/>
                    <a:pt x="178" y="71"/>
                    <a:pt x="181" y="65"/>
                  </a:cubicBezTo>
                  <a:cubicBezTo>
                    <a:pt x="182" y="62"/>
                    <a:pt x="184" y="59"/>
                    <a:pt x="186" y="56"/>
                  </a:cubicBezTo>
                  <a:cubicBezTo>
                    <a:pt x="188" y="53"/>
                    <a:pt x="191" y="50"/>
                    <a:pt x="193" y="48"/>
                  </a:cubicBezTo>
                  <a:cubicBezTo>
                    <a:pt x="204" y="39"/>
                    <a:pt x="218" y="35"/>
                    <a:pt x="235" y="35"/>
                  </a:cubicBezTo>
                  <a:cubicBezTo>
                    <a:pt x="239" y="35"/>
                    <a:pt x="243" y="35"/>
                    <a:pt x="247" y="36"/>
                  </a:cubicBezTo>
                  <a:cubicBezTo>
                    <a:pt x="250" y="36"/>
                    <a:pt x="254" y="37"/>
                    <a:pt x="258" y="38"/>
                  </a:cubicBezTo>
                  <a:cubicBezTo>
                    <a:pt x="261" y="40"/>
                    <a:pt x="264" y="41"/>
                    <a:pt x="268" y="43"/>
                  </a:cubicBezTo>
                  <a:cubicBezTo>
                    <a:pt x="271" y="45"/>
                    <a:pt x="274" y="47"/>
                    <a:pt x="276" y="49"/>
                  </a:cubicBezTo>
                  <a:cubicBezTo>
                    <a:pt x="287" y="59"/>
                    <a:pt x="292" y="71"/>
                    <a:pt x="292" y="85"/>
                  </a:cubicBezTo>
                  <a:cubicBezTo>
                    <a:pt x="292" y="92"/>
                    <a:pt x="291" y="100"/>
                    <a:pt x="288" y="106"/>
                  </a:cubicBezTo>
                  <a:cubicBezTo>
                    <a:pt x="286" y="110"/>
                    <a:pt x="284" y="113"/>
                    <a:pt x="282" y="117"/>
                  </a:cubicBezTo>
                  <a:cubicBezTo>
                    <a:pt x="279" y="120"/>
                    <a:pt x="277" y="124"/>
                    <a:pt x="273" y="127"/>
                  </a:cubicBezTo>
                  <a:cubicBezTo>
                    <a:pt x="272" y="129"/>
                    <a:pt x="270" y="131"/>
                    <a:pt x="268" y="133"/>
                  </a:cubicBezTo>
                  <a:cubicBezTo>
                    <a:pt x="262" y="139"/>
                    <a:pt x="253" y="146"/>
                    <a:pt x="243" y="154"/>
                  </a:cubicBezTo>
                  <a:cubicBezTo>
                    <a:pt x="237" y="159"/>
                    <a:pt x="233" y="163"/>
                    <a:pt x="229" y="166"/>
                  </a:cubicBezTo>
                  <a:cubicBezTo>
                    <a:pt x="229" y="166"/>
                    <a:pt x="228" y="167"/>
                    <a:pt x="227" y="167"/>
                  </a:cubicBezTo>
                  <a:lnTo>
                    <a:pt x="283" y="167"/>
                  </a:lnTo>
                  <a:cubicBezTo>
                    <a:pt x="285" y="167"/>
                    <a:pt x="288" y="168"/>
                    <a:pt x="290" y="170"/>
                  </a:cubicBezTo>
                  <a:cubicBezTo>
                    <a:pt x="291" y="171"/>
                    <a:pt x="292" y="174"/>
                    <a:pt x="292" y="176"/>
                  </a:cubicBezTo>
                  <a:lnTo>
                    <a:pt x="292" y="194"/>
                  </a:lnTo>
                  <a:cubicBezTo>
                    <a:pt x="292" y="196"/>
                    <a:pt x="291" y="198"/>
                    <a:pt x="290" y="200"/>
                  </a:cubicBezTo>
                  <a:cubicBezTo>
                    <a:pt x="288" y="202"/>
                    <a:pt x="285" y="203"/>
                    <a:pt x="283" y="203"/>
                  </a:cubicBezTo>
                  <a:lnTo>
                    <a:pt x="181" y="203"/>
                  </a:lnTo>
                  <a:cubicBezTo>
                    <a:pt x="176" y="203"/>
                    <a:pt x="172" y="199"/>
                    <a:pt x="171" y="194"/>
                  </a:cubicBezTo>
                  <a:cubicBezTo>
                    <a:pt x="171" y="194"/>
                    <a:pt x="171" y="193"/>
                    <a:pt x="171" y="193"/>
                  </a:cubicBezTo>
                  <a:cubicBezTo>
                    <a:pt x="171" y="188"/>
                    <a:pt x="172" y="183"/>
                    <a:pt x="174" y="178"/>
                  </a:cubicBezTo>
                  <a:close/>
                  <a:moveTo>
                    <a:pt x="68" y="81"/>
                  </a:moveTo>
                  <a:lnTo>
                    <a:pt x="68" y="81"/>
                  </a:lnTo>
                  <a:cubicBezTo>
                    <a:pt x="68" y="78"/>
                    <a:pt x="70" y="75"/>
                    <a:pt x="74" y="73"/>
                  </a:cubicBezTo>
                  <a:cubicBezTo>
                    <a:pt x="83" y="69"/>
                    <a:pt x="92" y="63"/>
                    <a:pt x="99" y="57"/>
                  </a:cubicBezTo>
                  <a:cubicBezTo>
                    <a:pt x="107" y="51"/>
                    <a:pt x="111" y="45"/>
                    <a:pt x="114" y="40"/>
                  </a:cubicBezTo>
                  <a:cubicBezTo>
                    <a:pt x="115" y="37"/>
                    <a:pt x="119" y="35"/>
                    <a:pt x="122" y="35"/>
                  </a:cubicBezTo>
                  <a:lnTo>
                    <a:pt x="134" y="35"/>
                  </a:lnTo>
                  <a:cubicBezTo>
                    <a:pt x="137" y="35"/>
                    <a:pt x="139" y="36"/>
                    <a:pt x="141" y="38"/>
                  </a:cubicBezTo>
                  <a:cubicBezTo>
                    <a:pt x="143" y="39"/>
                    <a:pt x="144" y="41"/>
                    <a:pt x="144" y="44"/>
                  </a:cubicBezTo>
                  <a:lnTo>
                    <a:pt x="144" y="194"/>
                  </a:lnTo>
                  <a:cubicBezTo>
                    <a:pt x="144" y="196"/>
                    <a:pt x="143" y="198"/>
                    <a:pt x="141" y="200"/>
                  </a:cubicBezTo>
                  <a:cubicBezTo>
                    <a:pt x="139" y="202"/>
                    <a:pt x="137" y="203"/>
                    <a:pt x="134" y="203"/>
                  </a:cubicBezTo>
                  <a:lnTo>
                    <a:pt x="115" y="203"/>
                  </a:lnTo>
                  <a:cubicBezTo>
                    <a:pt x="113" y="203"/>
                    <a:pt x="111" y="202"/>
                    <a:pt x="109" y="200"/>
                  </a:cubicBezTo>
                  <a:cubicBezTo>
                    <a:pt x="107" y="198"/>
                    <a:pt x="106" y="196"/>
                    <a:pt x="106" y="194"/>
                  </a:cubicBezTo>
                  <a:lnTo>
                    <a:pt x="106" y="95"/>
                  </a:lnTo>
                  <a:cubicBezTo>
                    <a:pt x="105" y="96"/>
                    <a:pt x="104" y="97"/>
                    <a:pt x="102" y="97"/>
                  </a:cubicBezTo>
                  <a:cubicBezTo>
                    <a:pt x="98" y="99"/>
                    <a:pt x="95" y="101"/>
                    <a:pt x="91" y="103"/>
                  </a:cubicBezTo>
                  <a:cubicBezTo>
                    <a:pt x="87" y="105"/>
                    <a:pt x="84" y="106"/>
                    <a:pt x="81" y="107"/>
                  </a:cubicBezTo>
                  <a:cubicBezTo>
                    <a:pt x="78" y="108"/>
                    <a:pt x="75" y="108"/>
                    <a:pt x="72" y="106"/>
                  </a:cubicBezTo>
                  <a:cubicBezTo>
                    <a:pt x="70" y="105"/>
                    <a:pt x="68" y="102"/>
                    <a:pt x="68" y="99"/>
                  </a:cubicBezTo>
                  <a:lnTo>
                    <a:pt x="68" y="81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8" name="Freeform 1101"/>
            <p:cNvSpPr>
              <a:spLocks/>
            </p:cNvSpPr>
            <p:nvPr/>
          </p:nvSpPr>
          <p:spPr bwMode="auto">
            <a:xfrm>
              <a:off x="8569325" y="5795962"/>
              <a:ext cx="269875" cy="423863"/>
            </a:xfrm>
            <a:custGeom>
              <a:avLst/>
              <a:gdLst>
                <a:gd name="T0" fmla="*/ 708 w 747"/>
                <a:gd name="T1" fmla="*/ 398 h 1173"/>
                <a:gd name="T2" fmla="*/ 683 w 747"/>
                <a:gd name="T3" fmla="*/ 398 h 1173"/>
                <a:gd name="T4" fmla="*/ 643 w 747"/>
                <a:gd name="T5" fmla="*/ 447 h 1173"/>
                <a:gd name="T6" fmla="*/ 643 w 747"/>
                <a:gd name="T7" fmla="*/ 557 h 1173"/>
                <a:gd name="T8" fmla="*/ 595 w 747"/>
                <a:gd name="T9" fmla="*/ 557 h 1173"/>
                <a:gd name="T10" fmla="*/ 595 w 747"/>
                <a:gd name="T11" fmla="*/ 372 h 1173"/>
                <a:gd name="T12" fmla="*/ 549 w 747"/>
                <a:gd name="T13" fmla="*/ 323 h 1173"/>
                <a:gd name="T14" fmla="*/ 519 w 747"/>
                <a:gd name="T15" fmla="*/ 323 h 1173"/>
                <a:gd name="T16" fmla="*/ 474 w 747"/>
                <a:gd name="T17" fmla="*/ 372 h 1173"/>
                <a:gd name="T18" fmla="*/ 474 w 747"/>
                <a:gd name="T19" fmla="*/ 557 h 1173"/>
                <a:gd name="T20" fmla="*/ 444 w 747"/>
                <a:gd name="T21" fmla="*/ 557 h 1173"/>
                <a:gd name="T22" fmla="*/ 444 w 747"/>
                <a:gd name="T23" fmla="*/ 305 h 1173"/>
                <a:gd name="T24" fmla="*/ 392 w 747"/>
                <a:gd name="T25" fmla="*/ 256 h 1173"/>
                <a:gd name="T26" fmla="*/ 358 w 747"/>
                <a:gd name="T27" fmla="*/ 256 h 1173"/>
                <a:gd name="T28" fmla="*/ 306 w 747"/>
                <a:gd name="T29" fmla="*/ 305 h 1173"/>
                <a:gd name="T30" fmla="*/ 306 w 747"/>
                <a:gd name="T31" fmla="*/ 557 h 1173"/>
                <a:gd name="T32" fmla="*/ 273 w 747"/>
                <a:gd name="T33" fmla="*/ 557 h 1173"/>
                <a:gd name="T34" fmla="*/ 273 w 747"/>
                <a:gd name="T35" fmla="*/ 49 h 1173"/>
                <a:gd name="T36" fmla="*/ 217 w 747"/>
                <a:gd name="T37" fmla="*/ 0 h 1173"/>
                <a:gd name="T38" fmla="*/ 182 w 747"/>
                <a:gd name="T39" fmla="*/ 0 h 1173"/>
                <a:gd name="T40" fmla="*/ 126 w 747"/>
                <a:gd name="T41" fmla="*/ 49 h 1173"/>
                <a:gd name="T42" fmla="*/ 126 w 747"/>
                <a:gd name="T43" fmla="*/ 557 h 1173"/>
                <a:gd name="T44" fmla="*/ 73 w 747"/>
                <a:gd name="T45" fmla="*/ 557 h 1173"/>
                <a:gd name="T46" fmla="*/ 23 w 747"/>
                <a:gd name="T47" fmla="*/ 633 h 1173"/>
                <a:gd name="T48" fmla="*/ 17 w 747"/>
                <a:gd name="T49" fmla="*/ 865 h 1173"/>
                <a:gd name="T50" fmla="*/ 74 w 747"/>
                <a:gd name="T51" fmla="*/ 1097 h 1173"/>
                <a:gd name="T52" fmla="*/ 124 w 747"/>
                <a:gd name="T53" fmla="*/ 1173 h 1173"/>
                <a:gd name="T54" fmla="*/ 284 w 747"/>
                <a:gd name="T55" fmla="*/ 1173 h 1173"/>
                <a:gd name="T56" fmla="*/ 295 w 747"/>
                <a:gd name="T57" fmla="*/ 1173 h 1173"/>
                <a:gd name="T58" fmla="*/ 697 w 747"/>
                <a:gd name="T59" fmla="*/ 1173 h 1173"/>
                <a:gd name="T60" fmla="*/ 747 w 747"/>
                <a:gd name="T61" fmla="*/ 1097 h 1173"/>
                <a:gd name="T62" fmla="*/ 747 w 747"/>
                <a:gd name="T63" fmla="*/ 996 h 1173"/>
                <a:gd name="T64" fmla="*/ 747 w 747"/>
                <a:gd name="T65" fmla="*/ 633 h 1173"/>
                <a:gd name="T66" fmla="*/ 747 w 747"/>
                <a:gd name="T67" fmla="*/ 447 h 1173"/>
                <a:gd name="T68" fmla="*/ 708 w 747"/>
                <a:gd name="T69" fmla="*/ 39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7" h="1173">
                  <a:moveTo>
                    <a:pt x="708" y="398"/>
                  </a:moveTo>
                  <a:lnTo>
                    <a:pt x="683" y="398"/>
                  </a:lnTo>
                  <a:cubicBezTo>
                    <a:pt x="661" y="398"/>
                    <a:pt x="643" y="420"/>
                    <a:pt x="643" y="447"/>
                  </a:cubicBezTo>
                  <a:lnTo>
                    <a:pt x="643" y="557"/>
                  </a:lnTo>
                  <a:lnTo>
                    <a:pt x="595" y="557"/>
                  </a:lnTo>
                  <a:lnTo>
                    <a:pt x="595" y="372"/>
                  </a:lnTo>
                  <a:cubicBezTo>
                    <a:pt x="595" y="345"/>
                    <a:pt x="574" y="323"/>
                    <a:pt x="549" y="323"/>
                  </a:cubicBezTo>
                  <a:lnTo>
                    <a:pt x="519" y="323"/>
                  </a:lnTo>
                  <a:cubicBezTo>
                    <a:pt x="494" y="323"/>
                    <a:pt x="474" y="345"/>
                    <a:pt x="474" y="372"/>
                  </a:cubicBezTo>
                  <a:lnTo>
                    <a:pt x="474" y="557"/>
                  </a:lnTo>
                  <a:lnTo>
                    <a:pt x="444" y="557"/>
                  </a:lnTo>
                  <a:lnTo>
                    <a:pt x="444" y="305"/>
                  </a:lnTo>
                  <a:cubicBezTo>
                    <a:pt x="444" y="278"/>
                    <a:pt x="421" y="256"/>
                    <a:pt x="392" y="256"/>
                  </a:cubicBezTo>
                  <a:lnTo>
                    <a:pt x="358" y="256"/>
                  </a:lnTo>
                  <a:cubicBezTo>
                    <a:pt x="329" y="256"/>
                    <a:pt x="306" y="278"/>
                    <a:pt x="306" y="305"/>
                  </a:cubicBezTo>
                  <a:lnTo>
                    <a:pt x="306" y="557"/>
                  </a:lnTo>
                  <a:lnTo>
                    <a:pt x="273" y="557"/>
                  </a:lnTo>
                  <a:lnTo>
                    <a:pt x="273" y="49"/>
                  </a:lnTo>
                  <a:cubicBezTo>
                    <a:pt x="273" y="22"/>
                    <a:pt x="248" y="0"/>
                    <a:pt x="217" y="0"/>
                  </a:cubicBezTo>
                  <a:lnTo>
                    <a:pt x="182" y="0"/>
                  </a:lnTo>
                  <a:cubicBezTo>
                    <a:pt x="151" y="0"/>
                    <a:pt x="126" y="22"/>
                    <a:pt x="126" y="49"/>
                  </a:cubicBezTo>
                  <a:lnTo>
                    <a:pt x="126" y="557"/>
                  </a:lnTo>
                  <a:lnTo>
                    <a:pt x="73" y="557"/>
                  </a:lnTo>
                  <a:cubicBezTo>
                    <a:pt x="45" y="557"/>
                    <a:pt x="23" y="591"/>
                    <a:pt x="23" y="633"/>
                  </a:cubicBezTo>
                  <a:cubicBezTo>
                    <a:pt x="23" y="633"/>
                    <a:pt x="0" y="798"/>
                    <a:pt x="17" y="865"/>
                  </a:cubicBezTo>
                  <a:cubicBezTo>
                    <a:pt x="34" y="932"/>
                    <a:pt x="74" y="1097"/>
                    <a:pt x="74" y="1097"/>
                  </a:cubicBezTo>
                  <a:cubicBezTo>
                    <a:pt x="74" y="1139"/>
                    <a:pt x="97" y="1173"/>
                    <a:pt x="124" y="1173"/>
                  </a:cubicBezTo>
                  <a:lnTo>
                    <a:pt x="284" y="1173"/>
                  </a:lnTo>
                  <a:lnTo>
                    <a:pt x="295" y="1173"/>
                  </a:lnTo>
                  <a:lnTo>
                    <a:pt x="697" y="1173"/>
                  </a:lnTo>
                  <a:cubicBezTo>
                    <a:pt x="725" y="1173"/>
                    <a:pt x="747" y="1139"/>
                    <a:pt x="747" y="1097"/>
                  </a:cubicBezTo>
                  <a:lnTo>
                    <a:pt x="747" y="996"/>
                  </a:lnTo>
                  <a:lnTo>
                    <a:pt x="747" y="633"/>
                  </a:lnTo>
                  <a:lnTo>
                    <a:pt x="747" y="447"/>
                  </a:lnTo>
                  <a:cubicBezTo>
                    <a:pt x="747" y="420"/>
                    <a:pt x="729" y="398"/>
                    <a:pt x="708" y="39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9" name="Freeform 1102"/>
            <p:cNvSpPr>
              <a:spLocks/>
            </p:cNvSpPr>
            <p:nvPr/>
          </p:nvSpPr>
          <p:spPr bwMode="auto">
            <a:xfrm>
              <a:off x="8307388" y="5499100"/>
              <a:ext cx="455613" cy="609600"/>
            </a:xfrm>
            <a:custGeom>
              <a:avLst/>
              <a:gdLst>
                <a:gd name="T0" fmla="*/ 714 w 1267"/>
                <a:gd name="T1" fmla="*/ 1532 h 1693"/>
                <a:gd name="T2" fmla="*/ 99 w 1267"/>
                <a:gd name="T3" fmla="*/ 1531 h 1693"/>
                <a:gd name="T4" fmla="*/ 99 w 1267"/>
                <a:gd name="T5" fmla="*/ 113 h 1693"/>
                <a:gd name="T6" fmla="*/ 1165 w 1267"/>
                <a:gd name="T7" fmla="*/ 113 h 1693"/>
                <a:gd name="T8" fmla="*/ 1165 w 1267"/>
                <a:gd name="T9" fmla="*/ 1054 h 1693"/>
                <a:gd name="T10" fmla="*/ 1207 w 1267"/>
                <a:gd name="T11" fmla="*/ 1118 h 1693"/>
                <a:gd name="T12" fmla="*/ 1267 w 1267"/>
                <a:gd name="T13" fmla="*/ 1122 h 1693"/>
                <a:gd name="T14" fmla="*/ 1267 w 1267"/>
                <a:gd name="T15" fmla="*/ 73 h 1693"/>
                <a:gd name="T16" fmla="*/ 1191 w 1267"/>
                <a:gd name="T17" fmla="*/ 0 h 1693"/>
                <a:gd name="T18" fmla="*/ 76 w 1267"/>
                <a:gd name="T19" fmla="*/ 0 h 1693"/>
                <a:gd name="T20" fmla="*/ 61 w 1267"/>
                <a:gd name="T21" fmla="*/ 1 h 1693"/>
                <a:gd name="T22" fmla="*/ 0 w 1267"/>
                <a:gd name="T23" fmla="*/ 73 h 1693"/>
                <a:gd name="T24" fmla="*/ 0 w 1267"/>
                <a:gd name="T25" fmla="*/ 1619 h 1693"/>
                <a:gd name="T26" fmla="*/ 61 w 1267"/>
                <a:gd name="T27" fmla="*/ 1691 h 1693"/>
                <a:gd name="T28" fmla="*/ 76 w 1267"/>
                <a:gd name="T29" fmla="*/ 1693 h 1693"/>
                <a:gd name="T30" fmla="*/ 717 w 1267"/>
                <a:gd name="T31" fmla="*/ 1692 h 1693"/>
                <a:gd name="T32" fmla="*/ 704 w 1267"/>
                <a:gd name="T33" fmla="*/ 1636 h 1693"/>
                <a:gd name="T34" fmla="*/ 714 w 1267"/>
                <a:gd name="T35" fmla="*/ 1532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7" h="1693">
                  <a:moveTo>
                    <a:pt x="714" y="1532"/>
                  </a:moveTo>
                  <a:lnTo>
                    <a:pt x="99" y="1531"/>
                  </a:lnTo>
                  <a:lnTo>
                    <a:pt x="99" y="113"/>
                  </a:lnTo>
                  <a:lnTo>
                    <a:pt x="1165" y="113"/>
                  </a:lnTo>
                  <a:lnTo>
                    <a:pt x="1165" y="1054"/>
                  </a:lnTo>
                  <a:cubicBezTo>
                    <a:pt x="1186" y="1073"/>
                    <a:pt x="1207" y="1105"/>
                    <a:pt x="1207" y="1118"/>
                  </a:cubicBezTo>
                  <a:cubicBezTo>
                    <a:pt x="1207" y="1133"/>
                    <a:pt x="1218" y="1101"/>
                    <a:pt x="1267" y="1122"/>
                  </a:cubicBezTo>
                  <a:lnTo>
                    <a:pt x="1267" y="73"/>
                  </a:lnTo>
                  <a:cubicBezTo>
                    <a:pt x="1267" y="32"/>
                    <a:pt x="1233" y="0"/>
                    <a:pt x="1191" y="0"/>
                  </a:cubicBezTo>
                  <a:lnTo>
                    <a:pt x="76" y="0"/>
                  </a:lnTo>
                  <a:cubicBezTo>
                    <a:pt x="71" y="0"/>
                    <a:pt x="66" y="0"/>
                    <a:pt x="61" y="1"/>
                  </a:cubicBezTo>
                  <a:cubicBezTo>
                    <a:pt x="26" y="8"/>
                    <a:pt x="0" y="38"/>
                    <a:pt x="0" y="73"/>
                  </a:cubicBezTo>
                  <a:lnTo>
                    <a:pt x="0" y="1619"/>
                  </a:lnTo>
                  <a:cubicBezTo>
                    <a:pt x="0" y="1655"/>
                    <a:pt x="26" y="1684"/>
                    <a:pt x="61" y="1691"/>
                  </a:cubicBezTo>
                  <a:cubicBezTo>
                    <a:pt x="66" y="1692"/>
                    <a:pt x="71" y="1693"/>
                    <a:pt x="76" y="1693"/>
                  </a:cubicBezTo>
                  <a:lnTo>
                    <a:pt x="717" y="1692"/>
                  </a:lnTo>
                  <a:cubicBezTo>
                    <a:pt x="704" y="1651"/>
                    <a:pt x="704" y="1636"/>
                    <a:pt x="704" y="1636"/>
                  </a:cubicBezTo>
                  <a:lnTo>
                    <a:pt x="714" y="153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42" y="4324339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" name="Скругленный прямоугольник 159"/>
          <p:cNvSpPr/>
          <p:nvPr/>
        </p:nvSpPr>
        <p:spPr>
          <a:xfrm>
            <a:off x="5113302" y="1446813"/>
            <a:ext cx="349794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01 февраля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13302" y="2586955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603" y="4135593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" name="Скругленный прямоугольник 181"/>
          <p:cNvSpPr/>
          <p:nvPr/>
        </p:nvSpPr>
        <p:spPr>
          <a:xfrm>
            <a:off x="5156575" y="3745457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 форме в соответствии с </a:t>
            </a:r>
            <a:r>
              <a:rPr lang="ru-RU" sz="1400" dirty="0" smtClean="0"/>
              <a:t>Приказом Росстата </a:t>
            </a:r>
            <a:r>
              <a:rPr lang="ru-RU" sz="1400" dirty="0"/>
              <a:t>29.12.2012 N 676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4229" y="989498"/>
            <a:ext cx="580571" cy="21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право 7"/>
          <p:cNvSpPr/>
          <p:nvPr/>
        </p:nvSpPr>
        <p:spPr>
          <a:xfrm>
            <a:off x="4528405" y="1530746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571948" y="2586955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586514" y="3829390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57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9891" y="648979"/>
            <a:ext cx="3541486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2- ТП (отходы)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4682" y="2331013"/>
            <a:ext cx="3816364" cy="1293971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</a:t>
            </a:r>
            <a:r>
              <a:rPr lang="ru-RU" sz="1400" dirty="0" smtClean="0"/>
              <a:t>лица</a:t>
            </a:r>
            <a:r>
              <a:rPr lang="ru-RU" sz="1400" dirty="0"/>
              <a:t> </a:t>
            </a:r>
            <a:r>
              <a:rPr lang="ru-RU" sz="1400" dirty="0" smtClean="0"/>
              <a:t>и индивидуальные предприниматели, </a:t>
            </a:r>
            <a:r>
              <a:rPr lang="ru-RU" sz="1400" dirty="0"/>
              <a:t>осуществляющие деятельность в области обращения с </a:t>
            </a:r>
            <a:r>
              <a:rPr lang="ru-RU" sz="1400" dirty="0" smtClean="0"/>
              <a:t>отходами в том числе объекты</a:t>
            </a:r>
            <a:r>
              <a:rPr lang="en-US" sz="1400" dirty="0"/>
              <a:t> </a:t>
            </a:r>
            <a:r>
              <a:rPr lang="en-US" sz="1400" dirty="0" smtClean="0"/>
              <a:t>I</a:t>
            </a:r>
            <a:r>
              <a:rPr lang="ru-RU" sz="1400" dirty="0" smtClean="0"/>
              <a:t>,</a:t>
            </a:r>
            <a:r>
              <a:rPr lang="en-US" sz="1400" dirty="0" smtClean="0"/>
              <a:t> II</a:t>
            </a:r>
            <a:r>
              <a:rPr lang="ru-RU" sz="1400" dirty="0" smtClean="0"/>
              <a:t>,</a:t>
            </a:r>
            <a:r>
              <a:rPr lang="en-US" sz="1400" dirty="0" smtClean="0"/>
              <a:t> III </a:t>
            </a:r>
            <a:r>
              <a:rPr lang="ru-RU" sz="1400" dirty="0" smtClean="0"/>
              <a:t>,</a:t>
            </a:r>
            <a:r>
              <a:rPr lang="en-US" sz="1400" dirty="0" smtClean="0"/>
              <a:t>IV </a:t>
            </a:r>
            <a:r>
              <a:rPr lang="ru-RU" sz="1400" dirty="0" smtClean="0"/>
              <a:t>категорий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6" name="Группа 40"/>
          <p:cNvGrpSpPr/>
          <p:nvPr/>
        </p:nvGrpSpPr>
        <p:grpSpPr>
          <a:xfrm>
            <a:off x="3603369" y="4398220"/>
            <a:ext cx="576959" cy="634960"/>
            <a:chOff x="8307388" y="5499100"/>
            <a:chExt cx="531812" cy="720725"/>
          </a:xfrm>
          <a:solidFill>
            <a:srgbClr val="3A9684"/>
          </a:solidFill>
        </p:grpSpPr>
        <p:sp>
          <p:nvSpPr>
            <p:cNvPr id="42" name="Freeform 992"/>
            <p:cNvSpPr>
              <a:spLocks noEditPoints="1"/>
            </p:cNvSpPr>
            <p:nvPr/>
          </p:nvSpPr>
          <p:spPr bwMode="auto">
            <a:xfrm>
              <a:off x="8482126" y="5591316"/>
              <a:ext cx="12700" cy="11113"/>
            </a:xfrm>
            <a:custGeom>
              <a:avLst/>
              <a:gdLst>
                <a:gd name="T0" fmla="*/ 8 w 33"/>
                <a:gd name="T1" fmla="*/ 2 h 32"/>
                <a:gd name="T2" fmla="*/ 2 w 33"/>
                <a:gd name="T3" fmla="*/ 8 h 32"/>
                <a:gd name="T4" fmla="*/ 0 w 33"/>
                <a:gd name="T5" fmla="*/ 16 h 32"/>
                <a:gd name="T6" fmla="*/ 2 w 33"/>
                <a:gd name="T7" fmla="*/ 25 h 32"/>
                <a:gd name="T8" fmla="*/ 8 w 33"/>
                <a:gd name="T9" fmla="*/ 31 h 32"/>
                <a:gd name="T10" fmla="*/ 16 w 33"/>
                <a:gd name="T11" fmla="*/ 32 h 32"/>
                <a:gd name="T12" fmla="*/ 28 w 33"/>
                <a:gd name="T13" fmla="*/ 28 h 32"/>
                <a:gd name="T14" fmla="*/ 33 w 33"/>
                <a:gd name="T15" fmla="*/ 16 h 32"/>
                <a:gd name="T16" fmla="*/ 29 w 33"/>
                <a:gd name="T17" fmla="*/ 4 h 32"/>
                <a:gd name="T18" fmla="*/ 16 w 33"/>
                <a:gd name="T19" fmla="*/ 0 h 32"/>
                <a:gd name="T20" fmla="*/ 8 w 33"/>
                <a:gd name="T21" fmla="*/ 2 h 32"/>
                <a:gd name="T22" fmla="*/ 16 w 33"/>
                <a:gd name="T23" fmla="*/ 6 h 32"/>
                <a:gd name="T24" fmla="*/ 16 w 33"/>
                <a:gd name="T25" fmla="*/ 6 h 32"/>
                <a:gd name="T26" fmla="*/ 22 w 33"/>
                <a:gd name="T27" fmla="*/ 9 h 32"/>
                <a:gd name="T28" fmla="*/ 24 w 33"/>
                <a:gd name="T29" fmla="*/ 16 h 32"/>
                <a:gd name="T30" fmla="*/ 22 w 33"/>
                <a:gd name="T31" fmla="*/ 23 h 32"/>
                <a:gd name="T32" fmla="*/ 16 w 33"/>
                <a:gd name="T33" fmla="*/ 26 h 32"/>
                <a:gd name="T34" fmla="*/ 11 w 33"/>
                <a:gd name="T35" fmla="*/ 23 h 32"/>
                <a:gd name="T36" fmla="*/ 8 w 33"/>
                <a:gd name="T37" fmla="*/ 16 h 32"/>
                <a:gd name="T38" fmla="*/ 11 w 33"/>
                <a:gd name="T39" fmla="*/ 9 h 32"/>
                <a:gd name="T40" fmla="*/ 16 w 33"/>
                <a:gd name="T41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8" y="2"/>
                  </a:moveTo>
                  <a:cubicBezTo>
                    <a:pt x="5" y="3"/>
                    <a:pt x="3" y="5"/>
                    <a:pt x="2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19"/>
                    <a:pt x="0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3" y="32"/>
                    <a:pt x="16" y="32"/>
                  </a:cubicBezTo>
                  <a:cubicBezTo>
                    <a:pt x="21" y="32"/>
                    <a:pt x="25" y="31"/>
                    <a:pt x="28" y="28"/>
                  </a:cubicBezTo>
                  <a:cubicBezTo>
                    <a:pt x="32" y="25"/>
                    <a:pt x="33" y="21"/>
                    <a:pt x="33" y="16"/>
                  </a:cubicBezTo>
                  <a:cubicBezTo>
                    <a:pt x="33" y="11"/>
                    <a:pt x="32" y="7"/>
                    <a:pt x="29" y="4"/>
                  </a:cubicBezTo>
                  <a:cubicBezTo>
                    <a:pt x="25" y="1"/>
                    <a:pt x="21" y="0"/>
                    <a:pt x="16" y="0"/>
                  </a:cubicBezTo>
                  <a:cubicBezTo>
                    <a:pt x="13" y="0"/>
                    <a:pt x="10" y="0"/>
                    <a:pt x="8" y="2"/>
                  </a:cubicBez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4" y="13"/>
                    <a:pt x="24" y="16"/>
                  </a:cubicBezTo>
                  <a:cubicBezTo>
                    <a:pt x="24" y="19"/>
                    <a:pt x="24" y="22"/>
                    <a:pt x="22" y="23"/>
                  </a:cubicBezTo>
                  <a:cubicBezTo>
                    <a:pt x="21" y="25"/>
                    <a:pt x="19" y="26"/>
                    <a:pt x="16" y="26"/>
                  </a:cubicBezTo>
                  <a:cubicBezTo>
                    <a:pt x="14" y="26"/>
                    <a:pt x="12" y="25"/>
                    <a:pt x="11" y="23"/>
                  </a:cubicBezTo>
                  <a:cubicBezTo>
                    <a:pt x="9" y="22"/>
                    <a:pt x="8" y="19"/>
                    <a:pt x="8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993"/>
            <p:cNvSpPr>
              <a:spLocks noEditPoints="1"/>
            </p:cNvSpPr>
            <p:nvPr/>
          </p:nvSpPr>
          <p:spPr bwMode="auto">
            <a:xfrm>
              <a:off x="8496413" y="5591316"/>
              <a:ext cx="11113" cy="11113"/>
            </a:xfrm>
            <a:custGeom>
              <a:avLst/>
              <a:gdLst>
                <a:gd name="T0" fmla="*/ 0 w 32"/>
                <a:gd name="T1" fmla="*/ 0 h 32"/>
                <a:gd name="T2" fmla="*/ 0 w 32"/>
                <a:gd name="T3" fmla="*/ 32 h 32"/>
                <a:gd name="T4" fmla="*/ 21 w 32"/>
                <a:gd name="T5" fmla="*/ 32 h 32"/>
                <a:gd name="T6" fmla="*/ 29 w 32"/>
                <a:gd name="T7" fmla="*/ 29 h 32"/>
                <a:gd name="T8" fmla="*/ 32 w 32"/>
                <a:gd name="T9" fmla="*/ 24 h 32"/>
                <a:gd name="T10" fmla="*/ 30 w 32"/>
                <a:gd name="T11" fmla="*/ 19 h 32"/>
                <a:gd name="T12" fmla="*/ 25 w 32"/>
                <a:gd name="T13" fmla="*/ 16 h 32"/>
                <a:gd name="T14" fmla="*/ 29 w 32"/>
                <a:gd name="T15" fmla="*/ 13 h 32"/>
                <a:gd name="T16" fmla="*/ 31 w 32"/>
                <a:gd name="T17" fmla="*/ 8 h 32"/>
                <a:gd name="T18" fmla="*/ 28 w 32"/>
                <a:gd name="T19" fmla="*/ 2 h 32"/>
                <a:gd name="T20" fmla="*/ 19 w 32"/>
                <a:gd name="T21" fmla="*/ 0 h 32"/>
                <a:gd name="T22" fmla="*/ 0 w 32"/>
                <a:gd name="T23" fmla="*/ 0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18 h 32"/>
                <a:gd name="T46" fmla="*/ 9 w 32"/>
                <a:gd name="T47" fmla="*/ 18 h 32"/>
                <a:gd name="T48" fmla="*/ 13 w 32"/>
                <a:gd name="T49" fmla="*/ 18 h 32"/>
                <a:gd name="T50" fmla="*/ 21 w 32"/>
                <a:gd name="T51" fmla="*/ 19 h 32"/>
                <a:gd name="T52" fmla="*/ 23 w 32"/>
                <a:gd name="T53" fmla="*/ 22 h 32"/>
                <a:gd name="T54" fmla="*/ 21 w 32"/>
                <a:gd name="T55" fmla="*/ 26 h 32"/>
                <a:gd name="T56" fmla="*/ 16 w 32"/>
                <a:gd name="T57" fmla="*/ 26 h 32"/>
                <a:gd name="T58" fmla="*/ 9 w 32"/>
                <a:gd name="T59" fmla="*/ 26 h 32"/>
                <a:gd name="T60" fmla="*/ 9 w 32"/>
                <a:gd name="T6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18"/>
                  </a:move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994"/>
            <p:cNvSpPr>
              <a:spLocks/>
            </p:cNvSpPr>
            <p:nvPr/>
          </p:nvSpPr>
          <p:spPr bwMode="auto">
            <a:xfrm>
              <a:off x="8515464" y="5613542"/>
              <a:ext cx="6350" cy="3175"/>
            </a:xfrm>
            <a:custGeom>
              <a:avLst/>
              <a:gdLst>
                <a:gd name="T0" fmla="*/ 15 w 19"/>
                <a:gd name="T1" fmla="*/ 0 h 9"/>
                <a:gd name="T2" fmla="*/ 13 w 19"/>
                <a:gd name="T3" fmla="*/ 4 h 9"/>
                <a:gd name="T4" fmla="*/ 9 w 19"/>
                <a:gd name="T5" fmla="*/ 5 h 9"/>
                <a:gd name="T6" fmla="*/ 5 w 19"/>
                <a:gd name="T7" fmla="*/ 4 h 9"/>
                <a:gd name="T8" fmla="*/ 4 w 19"/>
                <a:gd name="T9" fmla="*/ 0 h 9"/>
                <a:gd name="T10" fmla="*/ 0 w 19"/>
                <a:gd name="T11" fmla="*/ 0 h 9"/>
                <a:gd name="T12" fmla="*/ 3 w 19"/>
                <a:gd name="T13" fmla="*/ 7 h 9"/>
                <a:gd name="T14" fmla="*/ 9 w 19"/>
                <a:gd name="T15" fmla="*/ 9 h 9"/>
                <a:gd name="T16" fmla="*/ 13 w 19"/>
                <a:gd name="T17" fmla="*/ 8 h 9"/>
                <a:gd name="T18" fmla="*/ 16 w 19"/>
                <a:gd name="T19" fmla="*/ 7 h 9"/>
                <a:gd name="T20" fmla="*/ 19 w 19"/>
                <a:gd name="T21" fmla="*/ 0 h 9"/>
                <a:gd name="T22" fmla="*/ 15 w 19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9">
                  <a:moveTo>
                    <a:pt x="15" y="0"/>
                  </a:moveTo>
                  <a:cubicBezTo>
                    <a:pt x="15" y="2"/>
                    <a:pt x="14" y="3"/>
                    <a:pt x="13" y="4"/>
                  </a:cubicBezTo>
                  <a:cubicBezTo>
                    <a:pt x="12" y="4"/>
                    <a:pt x="11" y="5"/>
                    <a:pt x="9" y="5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5" y="3"/>
                    <a:pt x="4" y="2"/>
                    <a:pt x="4" y="0"/>
                  </a:cubicBezTo>
                  <a:lnTo>
                    <a:pt x="0" y="0"/>
                  </a:lnTo>
                  <a:cubicBezTo>
                    <a:pt x="0" y="3"/>
                    <a:pt x="1" y="5"/>
                    <a:pt x="3" y="7"/>
                  </a:cubicBezTo>
                  <a:cubicBezTo>
                    <a:pt x="4" y="8"/>
                    <a:pt x="7" y="9"/>
                    <a:pt x="9" y="9"/>
                  </a:cubicBezTo>
                  <a:cubicBezTo>
                    <a:pt x="11" y="9"/>
                    <a:pt x="12" y="9"/>
                    <a:pt x="13" y="8"/>
                  </a:cubicBezTo>
                  <a:cubicBezTo>
                    <a:pt x="14" y="8"/>
                    <a:pt x="15" y="8"/>
                    <a:pt x="16" y="7"/>
                  </a:cubicBezTo>
                  <a:cubicBezTo>
                    <a:pt x="18" y="5"/>
                    <a:pt x="19" y="3"/>
                    <a:pt x="19" y="0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995"/>
            <p:cNvSpPr>
              <a:spLocks/>
            </p:cNvSpPr>
            <p:nvPr/>
          </p:nvSpPr>
          <p:spPr bwMode="auto">
            <a:xfrm>
              <a:off x="8490063" y="5643705"/>
              <a:ext cx="9525" cy="11113"/>
            </a:xfrm>
            <a:custGeom>
              <a:avLst/>
              <a:gdLst>
                <a:gd name="T0" fmla="*/ 21 w 30"/>
                <a:gd name="T1" fmla="*/ 0 h 32"/>
                <a:gd name="T2" fmla="*/ 21 w 30"/>
                <a:gd name="T3" fmla="*/ 12 h 32"/>
                <a:gd name="T4" fmla="*/ 9 w 30"/>
                <a:gd name="T5" fmla="*/ 12 h 32"/>
                <a:gd name="T6" fmla="*/ 9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9 w 30"/>
                <a:gd name="T13" fmla="*/ 32 h 32"/>
                <a:gd name="T14" fmla="*/ 9 w 30"/>
                <a:gd name="T15" fmla="*/ 18 h 32"/>
                <a:gd name="T16" fmla="*/ 21 w 30"/>
                <a:gd name="T17" fmla="*/ 18 h 32"/>
                <a:gd name="T18" fmla="*/ 21 w 30"/>
                <a:gd name="T19" fmla="*/ 32 h 32"/>
                <a:gd name="T20" fmla="*/ 30 w 30"/>
                <a:gd name="T21" fmla="*/ 32 h 32"/>
                <a:gd name="T22" fmla="*/ 30 w 30"/>
                <a:gd name="T23" fmla="*/ 0 h 32"/>
                <a:gd name="T24" fmla="*/ 21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0"/>
                  </a:move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996"/>
            <p:cNvSpPr>
              <a:spLocks/>
            </p:cNvSpPr>
            <p:nvPr/>
          </p:nvSpPr>
          <p:spPr bwMode="auto">
            <a:xfrm>
              <a:off x="8598015" y="5670693"/>
              <a:ext cx="11113" cy="11113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21 w 30"/>
                <a:gd name="T9" fmla="*/ 12 h 32"/>
                <a:gd name="T10" fmla="*/ 9 w 30"/>
                <a:gd name="T11" fmla="*/ 12 h 32"/>
                <a:gd name="T12" fmla="*/ 9 w 30"/>
                <a:gd name="T13" fmla="*/ 0 h 32"/>
                <a:gd name="T14" fmla="*/ 0 w 30"/>
                <a:gd name="T15" fmla="*/ 0 h 32"/>
                <a:gd name="T16" fmla="*/ 0 w 30"/>
                <a:gd name="T17" fmla="*/ 32 h 32"/>
                <a:gd name="T18" fmla="*/ 9 w 30"/>
                <a:gd name="T19" fmla="*/ 32 h 32"/>
                <a:gd name="T20" fmla="*/ 9 w 30"/>
                <a:gd name="T21" fmla="*/ 18 h 32"/>
                <a:gd name="T22" fmla="*/ 21 w 30"/>
                <a:gd name="T23" fmla="*/ 18 h 32"/>
                <a:gd name="T24" fmla="*/ 21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997"/>
            <p:cNvSpPr>
              <a:spLocks noEditPoints="1"/>
            </p:cNvSpPr>
            <p:nvPr/>
          </p:nvSpPr>
          <p:spPr bwMode="auto">
            <a:xfrm>
              <a:off x="8634528" y="5669106"/>
              <a:ext cx="12700" cy="12700"/>
            </a:xfrm>
            <a:custGeom>
              <a:avLst/>
              <a:gdLst>
                <a:gd name="T0" fmla="*/ 8 w 34"/>
                <a:gd name="T1" fmla="*/ 31 h 33"/>
                <a:gd name="T2" fmla="*/ 17 w 34"/>
                <a:gd name="T3" fmla="*/ 33 h 33"/>
                <a:gd name="T4" fmla="*/ 29 w 34"/>
                <a:gd name="T5" fmla="*/ 29 h 33"/>
                <a:gd name="T6" fmla="*/ 34 w 34"/>
                <a:gd name="T7" fmla="*/ 17 h 33"/>
                <a:gd name="T8" fmla="*/ 32 w 34"/>
                <a:gd name="T9" fmla="*/ 10 h 33"/>
                <a:gd name="T10" fmla="*/ 29 w 34"/>
                <a:gd name="T11" fmla="*/ 5 h 33"/>
                <a:gd name="T12" fmla="*/ 23 w 34"/>
                <a:gd name="T13" fmla="*/ 2 h 33"/>
                <a:gd name="T14" fmla="*/ 17 w 34"/>
                <a:gd name="T15" fmla="*/ 0 h 33"/>
                <a:gd name="T16" fmla="*/ 8 w 34"/>
                <a:gd name="T17" fmla="*/ 2 h 33"/>
                <a:gd name="T18" fmla="*/ 2 w 34"/>
                <a:gd name="T19" fmla="*/ 8 h 33"/>
                <a:gd name="T20" fmla="*/ 0 w 34"/>
                <a:gd name="T21" fmla="*/ 16 h 33"/>
                <a:gd name="T22" fmla="*/ 2 w 34"/>
                <a:gd name="T23" fmla="*/ 26 h 33"/>
                <a:gd name="T24" fmla="*/ 8 w 34"/>
                <a:gd name="T25" fmla="*/ 31 h 33"/>
                <a:gd name="T26" fmla="*/ 11 w 34"/>
                <a:gd name="T27" fmla="*/ 10 h 33"/>
                <a:gd name="T28" fmla="*/ 11 w 34"/>
                <a:gd name="T29" fmla="*/ 10 h 33"/>
                <a:gd name="T30" fmla="*/ 17 w 34"/>
                <a:gd name="T31" fmla="*/ 7 h 33"/>
                <a:gd name="T32" fmla="*/ 22 w 34"/>
                <a:gd name="T33" fmla="*/ 10 h 33"/>
                <a:gd name="T34" fmla="*/ 25 w 34"/>
                <a:gd name="T35" fmla="*/ 17 h 33"/>
                <a:gd name="T36" fmla="*/ 22 w 34"/>
                <a:gd name="T37" fmla="*/ 24 h 33"/>
                <a:gd name="T38" fmla="*/ 17 w 34"/>
                <a:gd name="T39" fmla="*/ 27 h 33"/>
                <a:gd name="T40" fmla="*/ 11 w 34"/>
                <a:gd name="T41" fmla="*/ 24 h 33"/>
                <a:gd name="T42" fmla="*/ 9 w 34"/>
                <a:gd name="T43" fmla="*/ 17 h 33"/>
                <a:gd name="T44" fmla="*/ 11 w 3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3">
                  <a:moveTo>
                    <a:pt x="8" y="31"/>
                  </a:move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4"/>
                    <a:pt x="33" y="12"/>
                    <a:pt x="32" y="10"/>
                  </a:cubicBezTo>
                  <a:cubicBezTo>
                    <a:pt x="32" y="8"/>
                    <a:pt x="30" y="7"/>
                    <a:pt x="29" y="5"/>
                  </a:cubicBezTo>
                  <a:cubicBezTo>
                    <a:pt x="27" y="4"/>
                    <a:pt x="25" y="2"/>
                    <a:pt x="23" y="2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13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4" y="7"/>
                    <a:pt x="17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2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9" y="22"/>
                    <a:pt x="9" y="20"/>
                    <a:pt x="9" y="17"/>
                  </a:cubicBezTo>
                  <a:cubicBezTo>
                    <a:pt x="9" y="14"/>
                    <a:pt x="9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998"/>
            <p:cNvSpPr>
              <a:spLocks noEditPoints="1"/>
            </p:cNvSpPr>
            <p:nvPr/>
          </p:nvSpPr>
          <p:spPr bwMode="auto">
            <a:xfrm>
              <a:off x="8388462" y="5561153"/>
              <a:ext cx="14288" cy="15875"/>
            </a:xfrm>
            <a:custGeom>
              <a:avLst/>
              <a:gdLst>
                <a:gd name="T0" fmla="*/ 34 w 38"/>
                <a:gd name="T1" fmla="*/ 8 h 44"/>
                <a:gd name="T2" fmla="*/ 34 w 38"/>
                <a:gd name="T3" fmla="*/ 0 h 44"/>
                <a:gd name="T4" fmla="*/ 0 w 38"/>
                <a:gd name="T5" fmla="*/ 0 h 44"/>
                <a:gd name="T6" fmla="*/ 0 w 38"/>
                <a:gd name="T7" fmla="*/ 44 h 44"/>
                <a:gd name="T8" fmla="*/ 21 w 38"/>
                <a:gd name="T9" fmla="*/ 44 h 44"/>
                <a:gd name="T10" fmla="*/ 30 w 38"/>
                <a:gd name="T11" fmla="*/ 43 h 44"/>
                <a:gd name="T12" fmla="*/ 35 w 38"/>
                <a:gd name="T13" fmla="*/ 38 h 44"/>
                <a:gd name="T14" fmla="*/ 38 w 38"/>
                <a:gd name="T15" fmla="*/ 31 h 44"/>
                <a:gd name="T16" fmla="*/ 35 w 38"/>
                <a:gd name="T17" fmla="*/ 23 h 44"/>
                <a:gd name="T18" fmla="*/ 30 w 38"/>
                <a:gd name="T19" fmla="*/ 19 h 44"/>
                <a:gd name="T20" fmla="*/ 21 w 38"/>
                <a:gd name="T21" fmla="*/ 18 h 44"/>
                <a:gd name="T22" fmla="*/ 9 w 38"/>
                <a:gd name="T23" fmla="*/ 18 h 44"/>
                <a:gd name="T24" fmla="*/ 9 w 38"/>
                <a:gd name="T25" fmla="*/ 8 h 44"/>
                <a:gd name="T26" fmla="*/ 34 w 38"/>
                <a:gd name="T27" fmla="*/ 8 h 44"/>
                <a:gd name="T28" fmla="*/ 18 w 38"/>
                <a:gd name="T29" fmla="*/ 25 h 44"/>
                <a:gd name="T30" fmla="*/ 18 w 38"/>
                <a:gd name="T31" fmla="*/ 25 h 44"/>
                <a:gd name="T32" fmla="*/ 26 w 38"/>
                <a:gd name="T33" fmla="*/ 26 h 44"/>
                <a:gd name="T34" fmla="*/ 28 w 38"/>
                <a:gd name="T35" fmla="*/ 31 h 44"/>
                <a:gd name="T36" fmla="*/ 27 w 38"/>
                <a:gd name="T37" fmla="*/ 34 h 44"/>
                <a:gd name="T38" fmla="*/ 24 w 38"/>
                <a:gd name="T39" fmla="*/ 36 h 44"/>
                <a:gd name="T40" fmla="*/ 18 w 38"/>
                <a:gd name="T41" fmla="*/ 36 h 44"/>
                <a:gd name="T42" fmla="*/ 9 w 38"/>
                <a:gd name="T43" fmla="*/ 36 h 44"/>
                <a:gd name="T44" fmla="*/ 9 w 38"/>
                <a:gd name="T45" fmla="*/ 25 h 44"/>
                <a:gd name="T46" fmla="*/ 18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34" y="8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8"/>
                  </a:lnTo>
                  <a:lnTo>
                    <a:pt x="34" y="8"/>
                  </a:lnTo>
                  <a:close/>
                  <a:moveTo>
                    <a:pt x="18" y="25"/>
                  </a:move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999"/>
            <p:cNvSpPr>
              <a:spLocks noEditPoints="1"/>
            </p:cNvSpPr>
            <p:nvPr/>
          </p:nvSpPr>
          <p:spPr bwMode="auto">
            <a:xfrm>
              <a:off x="8404337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5 w 31"/>
                <a:gd name="T3" fmla="*/ 15 h 32"/>
                <a:gd name="T4" fmla="*/ 1 w 31"/>
                <a:gd name="T5" fmla="*/ 18 h 32"/>
                <a:gd name="T6" fmla="*/ 0 w 31"/>
                <a:gd name="T7" fmla="*/ 23 h 32"/>
                <a:gd name="T8" fmla="*/ 3 w 31"/>
                <a:gd name="T9" fmla="*/ 30 h 32"/>
                <a:gd name="T10" fmla="*/ 11 w 31"/>
                <a:gd name="T11" fmla="*/ 32 h 32"/>
                <a:gd name="T12" fmla="*/ 16 w 31"/>
                <a:gd name="T13" fmla="*/ 31 h 32"/>
                <a:gd name="T14" fmla="*/ 21 w 31"/>
                <a:gd name="T15" fmla="*/ 28 h 32"/>
                <a:gd name="T16" fmla="*/ 21 w 31"/>
                <a:gd name="T17" fmla="*/ 29 h 32"/>
                <a:gd name="T18" fmla="*/ 22 w 31"/>
                <a:gd name="T19" fmla="*/ 32 h 32"/>
                <a:gd name="T20" fmla="*/ 31 w 31"/>
                <a:gd name="T21" fmla="*/ 32 h 32"/>
                <a:gd name="T22" fmla="*/ 29 w 31"/>
                <a:gd name="T23" fmla="*/ 28 h 32"/>
                <a:gd name="T24" fmla="*/ 29 w 31"/>
                <a:gd name="T25" fmla="*/ 21 h 32"/>
                <a:gd name="T26" fmla="*/ 29 w 31"/>
                <a:gd name="T27" fmla="*/ 12 h 32"/>
                <a:gd name="T28" fmla="*/ 28 w 31"/>
                <a:gd name="T29" fmla="*/ 4 h 32"/>
                <a:gd name="T30" fmla="*/ 24 w 31"/>
                <a:gd name="T31" fmla="*/ 1 h 32"/>
                <a:gd name="T32" fmla="*/ 15 w 31"/>
                <a:gd name="T33" fmla="*/ 0 h 32"/>
                <a:gd name="T34" fmla="*/ 5 w 31"/>
                <a:gd name="T35" fmla="*/ 2 h 32"/>
                <a:gd name="T36" fmla="*/ 1 w 31"/>
                <a:gd name="T37" fmla="*/ 9 h 32"/>
                <a:gd name="T38" fmla="*/ 9 w 31"/>
                <a:gd name="T39" fmla="*/ 10 h 32"/>
                <a:gd name="T40" fmla="*/ 11 w 31"/>
                <a:gd name="T41" fmla="*/ 7 h 32"/>
                <a:gd name="T42" fmla="*/ 14 w 31"/>
                <a:gd name="T43" fmla="*/ 6 h 32"/>
                <a:gd name="T44" fmla="*/ 19 w 31"/>
                <a:gd name="T45" fmla="*/ 7 h 32"/>
                <a:gd name="T46" fmla="*/ 20 w 31"/>
                <a:gd name="T47" fmla="*/ 10 h 32"/>
                <a:gd name="T48" fmla="*/ 20 w 31"/>
                <a:gd name="T49" fmla="*/ 11 h 32"/>
                <a:gd name="T50" fmla="*/ 12 w 31"/>
                <a:gd name="T51" fmla="*/ 13 h 32"/>
                <a:gd name="T52" fmla="*/ 20 w 31"/>
                <a:gd name="T53" fmla="*/ 18 h 32"/>
                <a:gd name="T54" fmla="*/ 20 w 31"/>
                <a:gd name="T55" fmla="*/ 18 h 32"/>
                <a:gd name="T56" fmla="*/ 20 w 31"/>
                <a:gd name="T57" fmla="*/ 22 h 32"/>
                <a:gd name="T58" fmla="*/ 18 w 31"/>
                <a:gd name="T59" fmla="*/ 25 h 32"/>
                <a:gd name="T60" fmla="*/ 13 w 31"/>
                <a:gd name="T61" fmla="*/ 27 h 32"/>
                <a:gd name="T62" fmla="*/ 10 w 31"/>
                <a:gd name="T63" fmla="*/ 25 h 32"/>
                <a:gd name="T64" fmla="*/ 9 w 31"/>
                <a:gd name="T65" fmla="*/ 22 h 32"/>
                <a:gd name="T66" fmla="*/ 10 w 31"/>
                <a:gd name="T67" fmla="*/ 19 h 32"/>
                <a:gd name="T68" fmla="*/ 15 w 31"/>
                <a:gd name="T69" fmla="*/ 18 h 32"/>
                <a:gd name="T70" fmla="*/ 20 w 31"/>
                <a:gd name="T71" fmla="*/ 17 h 32"/>
                <a:gd name="T72" fmla="*/ 20 w 31"/>
                <a:gd name="T7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4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0" y="18"/>
                  </a:move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1000"/>
            <p:cNvSpPr>
              <a:spLocks/>
            </p:cNvSpPr>
            <p:nvPr/>
          </p:nvSpPr>
          <p:spPr bwMode="auto">
            <a:xfrm>
              <a:off x="8417037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1001"/>
            <p:cNvSpPr>
              <a:spLocks/>
            </p:cNvSpPr>
            <p:nvPr/>
          </p:nvSpPr>
          <p:spPr bwMode="auto">
            <a:xfrm>
              <a:off x="8431325" y="5564328"/>
              <a:ext cx="9525" cy="12700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1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1002"/>
            <p:cNvSpPr>
              <a:spLocks noEditPoints="1"/>
            </p:cNvSpPr>
            <p:nvPr/>
          </p:nvSpPr>
          <p:spPr bwMode="auto">
            <a:xfrm>
              <a:off x="8447200" y="5564328"/>
              <a:ext cx="14288" cy="14288"/>
            </a:xfrm>
            <a:custGeom>
              <a:avLst/>
              <a:gdLst>
                <a:gd name="T0" fmla="*/ 35 w 39"/>
                <a:gd name="T1" fmla="*/ 0 h 40"/>
                <a:gd name="T2" fmla="*/ 9 w 39"/>
                <a:gd name="T3" fmla="*/ 0 h 40"/>
                <a:gd name="T4" fmla="*/ 7 w 39"/>
                <a:gd name="T5" fmla="*/ 18 h 40"/>
                <a:gd name="T6" fmla="*/ 3 w 39"/>
                <a:gd name="T7" fmla="*/ 25 h 40"/>
                <a:gd name="T8" fmla="*/ 0 w 39"/>
                <a:gd name="T9" fmla="*/ 25 h 40"/>
                <a:gd name="T10" fmla="*/ 0 w 39"/>
                <a:gd name="T11" fmla="*/ 40 h 40"/>
                <a:gd name="T12" fmla="*/ 7 w 39"/>
                <a:gd name="T13" fmla="*/ 40 h 40"/>
                <a:gd name="T14" fmla="*/ 7 w 39"/>
                <a:gd name="T15" fmla="*/ 32 h 40"/>
                <a:gd name="T16" fmla="*/ 31 w 39"/>
                <a:gd name="T17" fmla="*/ 32 h 40"/>
                <a:gd name="T18" fmla="*/ 31 w 39"/>
                <a:gd name="T19" fmla="*/ 40 h 40"/>
                <a:gd name="T20" fmla="*/ 39 w 39"/>
                <a:gd name="T21" fmla="*/ 40 h 40"/>
                <a:gd name="T22" fmla="*/ 39 w 39"/>
                <a:gd name="T23" fmla="*/ 25 h 40"/>
                <a:gd name="T24" fmla="*/ 35 w 39"/>
                <a:gd name="T25" fmla="*/ 25 h 40"/>
                <a:gd name="T26" fmla="*/ 35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lnTo>
                    <a:pt x="9" y="0"/>
                  </a:lnTo>
                  <a:cubicBezTo>
                    <a:pt x="8" y="8"/>
                    <a:pt x="8" y="14"/>
                    <a:pt x="7" y="18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1003"/>
            <p:cNvSpPr>
              <a:spLocks noEditPoints="1"/>
            </p:cNvSpPr>
            <p:nvPr/>
          </p:nvSpPr>
          <p:spPr bwMode="auto">
            <a:xfrm>
              <a:off x="8463075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8 w 31"/>
                <a:gd name="T3" fmla="*/ 14 h 32"/>
                <a:gd name="T4" fmla="*/ 5 w 31"/>
                <a:gd name="T5" fmla="*/ 15 h 32"/>
                <a:gd name="T6" fmla="*/ 2 w 31"/>
                <a:gd name="T7" fmla="*/ 18 h 32"/>
                <a:gd name="T8" fmla="*/ 0 w 31"/>
                <a:gd name="T9" fmla="*/ 23 h 32"/>
                <a:gd name="T10" fmla="*/ 1 w 31"/>
                <a:gd name="T11" fmla="*/ 27 h 32"/>
                <a:gd name="T12" fmla="*/ 3 w 31"/>
                <a:gd name="T13" fmla="*/ 30 h 32"/>
                <a:gd name="T14" fmla="*/ 11 w 31"/>
                <a:gd name="T15" fmla="*/ 32 h 32"/>
                <a:gd name="T16" fmla="*/ 16 w 31"/>
                <a:gd name="T17" fmla="*/ 31 h 32"/>
                <a:gd name="T18" fmla="*/ 21 w 31"/>
                <a:gd name="T19" fmla="*/ 28 h 32"/>
                <a:gd name="T20" fmla="*/ 22 w 31"/>
                <a:gd name="T21" fmla="*/ 29 h 32"/>
                <a:gd name="T22" fmla="*/ 22 w 31"/>
                <a:gd name="T23" fmla="*/ 32 h 32"/>
                <a:gd name="T24" fmla="*/ 31 w 31"/>
                <a:gd name="T25" fmla="*/ 32 h 32"/>
                <a:gd name="T26" fmla="*/ 29 w 31"/>
                <a:gd name="T27" fmla="*/ 28 h 32"/>
                <a:gd name="T28" fmla="*/ 29 w 31"/>
                <a:gd name="T29" fmla="*/ 21 h 32"/>
                <a:gd name="T30" fmla="*/ 29 w 31"/>
                <a:gd name="T31" fmla="*/ 12 h 32"/>
                <a:gd name="T32" fmla="*/ 28 w 31"/>
                <a:gd name="T33" fmla="*/ 4 h 32"/>
                <a:gd name="T34" fmla="*/ 24 w 31"/>
                <a:gd name="T35" fmla="*/ 1 h 32"/>
                <a:gd name="T36" fmla="*/ 15 w 31"/>
                <a:gd name="T37" fmla="*/ 0 h 32"/>
                <a:gd name="T38" fmla="*/ 10 w 31"/>
                <a:gd name="T39" fmla="*/ 0 h 32"/>
                <a:gd name="T40" fmla="*/ 6 w 31"/>
                <a:gd name="T41" fmla="*/ 2 h 32"/>
                <a:gd name="T42" fmla="*/ 1 w 31"/>
                <a:gd name="T43" fmla="*/ 9 h 32"/>
                <a:gd name="T44" fmla="*/ 9 w 31"/>
                <a:gd name="T45" fmla="*/ 10 h 32"/>
                <a:gd name="T46" fmla="*/ 11 w 31"/>
                <a:gd name="T47" fmla="*/ 7 h 32"/>
                <a:gd name="T48" fmla="*/ 15 w 31"/>
                <a:gd name="T49" fmla="*/ 6 h 32"/>
                <a:gd name="T50" fmla="*/ 19 w 31"/>
                <a:gd name="T51" fmla="*/ 7 h 32"/>
                <a:gd name="T52" fmla="*/ 21 w 31"/>
                <a:gd name="T53" fmla="*/ 10 h 32"/>
                <a:gd name="T54" fmla="*/ 21 w 31"/>
                <a:gd name="T55" fmla="*/ 11 h 32"/>
                <a:gd name="T56" fmla="*/ 12 w 31"/>
                <a:gd name="T57" fmla="*/ 13 h 32"/>
                <a:gd name="T58" fmla="*/ 21 w 31"/>
                <a:gd name="T59" fmla="*/ 18 h 32"/>
                <a:gd name="T60" fmla="*/ 21 w 31"/>
                <a:gd name="T61" fmla="*/ 18 h 32"/>
                <a:gd name="T62" fmla="*/ 20 w 31"/>
                <a:gd name="T63" fmla="*/ 22 h 32"/>
                <a:gd name="T64" fmla="*/ 18 w 31"/>
                <a:gd name="T65" fmla="*/ 25 h 32"/>
                <a:gd name="T66" fmla="*/ 14 w 31"/>
                <a:gd name="T67" fmla="*/ 27 h 32"/>
                <a:gd name="T68" fmla="*/ 10 w 31"/>
                <a:gd name="T69" fmla="*/ 25 h 32"/>
                <a:gd name="T70" fmla="*/ 9 w 31"/>
                <a:gd name="T71" fmla="*/ 22 h 32"/>
                <a:gd name="T72" fmla="*/ 11 w 31"/>
                <a:gd name="T73" fmla="*/ 19 h 32"/>
                <a:gd name="T74" fmla="*/ 15 w 31"/>
                <a:gd name="T75" fmla="*/ 18 h 32"/>
                <a:gd name="T76" fmla="*/ 21 w 31"/>
                <a:gd name="T77" fmla="*/ 17 h 32"/>
                <a:gd name="T78" fmla="*/ 21 w 31"/>
                <a:gd name="T7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11" y="14"/>
                    <a:pt x="9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6"/>
                    <a:pt x="2" y="17"/>
                    <a:pt x="2" y="18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2" y="29"/>
                    <a:pt x="3" y="30"/>
                  </a:cubicBezTo>
                  <a:cubicBezTo>
                    <a:pt x="5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20" y="30"/>
                    <a:pt x="21" y="28"/>
                  </a:cubicBezTo>
                  <a:cubicBezTo>
                    <a:pt x="21" y="28"/>
                    <a:pt x="21" y="29"/>
                    <a:pt x="22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30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9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3" y="0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4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3" y="6"/>
                    <a:pt x="15" y="6"/>
                  </a:cubicBezTo>
                  <a:cubicBezTo>
                    <a:pt x="17" y="6"/>
                    <a:pt x="19" y="6"/>
                    <a:pt x="19" y="7"/>
                  </a:cubicBezTo>
                  <a:cubicBezTo>
                    <a:pt x="20" y="8"/>
                    <a:pt x="21" y="9"/>
                    <a:pt x="21" y="10"/>
                  </a:cubicBezTo>
                  <a:lnTo>
                    <a:pt x="21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1" y="18"/>
                  </a:moveTo>
                  <a:lnTo>
                    <a:pt x="21" y="18"/>
                  </a:lnTo>
                  <a:cubicBezTo>
                    <a:pt x="21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7" y="26"/>
                    <a:pt x="15" y="27"/>
                    <a:pt x="14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1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8" y="17"/>
                    <a:pt x="19" y="17"/>
                    <a:pt x="21" y="17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1004"/>
            <p:cNvSpPr>
              <a:spLocks/>
            </p:cNvSpPr>
            <p:nvPr/>
          </p:nvSpPr>
          <p:spPr bwMode="auto">
            <a:xfrm>
              <a:off x="8475776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1005"/>
            <p:cNvSpPr>
              <a:spLocks/>
            </p:cNvSpPr>
            <p:nvPr/>
          </p:nvSpPr>
          <p:spPr bwMode="auto">
            <a:xfrm>
              <a:off x="8490063" y="5564328"/>
              <a:ext cx="9525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1006"/>
            <p:cNvSpPr>
              <a:spLocks noEditPoints="1"/>
            </p:cNvSpPr>
            <p:nvPr/>
          </p:nvSpPr>
          <p:spPr bwMode="auto">
            <a:xfrm>
              <a:off x="8504351" y="5564328"/>
              <a:ext cx="11113" cy="12700"/>
            </a:xfrm>
            <a:custGeom>
              <a:avLst/>
              <a:gdLst>
                <a:gd name="T0" fmla="*/ 9 w 31"/>
                <a:gd name="T1" fmla="*/ 0 h 32"/>
                <a:gd name="T2" fmla="*/ 0 w 31"/>
                <a:gd name="T3" fmla="*/ 0 h 32"/>
                <a:gd name="T4" fmla="*/ 0 w 31"/>
                <a:gd name="T5" fmla="*/ 32 h 32"/>
                <a:gd name="T6" fmla="*/ 18 w 31"/>
                <a:gd name="T7" fmla="*/ 32 h 32"/>
                <a:gd name="T8" fmla="*/ 28 w 31"/>
                <a:gd name="T9" fmla="*/ 29 h 32"/>
                <a:gd name="T10" fmla="*/ 31 w 31"/>
                <a:gd name="T11" fmla="*/ 23 h 32"/>
                <a:gd name="T12" fmla="*/ 30 w 31"/>
                <a:gd name="T13" fmla="*/ 17 h 32"/>
                <a:gd name="T14" fmla="*/ 25 w 31"/>
                <a:gd name="T15" fmla="*/ 14 h 32"/>
                <a:gd name="T16" fmla="*/ 17 w 31"/>
                <a:gd name="T17" fmla="*/ 13 h 32"/>
                <a:gd name="T18" fmla="*/ 9 w 31"/>
                <a:gd name="T19" fmla="*/ 13 h 32"/>
                <a:gd name="T20" fmla="*/ 9 w 31"/>
                <a:gd name="T21" fmla="*/ 0 h 32"/>
                <a:gd name="T22" fmla="*/ 14 w 31"/>
                <a:gd name="T23" fmla="*/ 18 h 32"/>
                <a:gd name="T24" fmla="*/ 14 w 31"/>
                <a:gd name="T25" fmla="*/ 18 h 32"/>
                <a:gd name="T26" fmla="*/ 21 w 31"/>
                <a:gd name="T27" fmla="*/ 19 h 32"/>
                <a:gd name="T28" fmla="*/ 23 w 31"/>
                <a:gd name="T29" fmla="*/ 22 h 32"/>
                <a:gd name="T30" fmla="*/ 21 w 31"/>
                <a:gd name="T31" fmla="*/ 26 h 32"/>
                <a:gd name="T32" fmla="*/ 17 w 31"/>
                <a:gd name="T33" fmla="*/ 26 h 32"/>
                <a:gd name="T34" fmla="*/ 9 w 31"/>
                <a:gd name="T35" fmla="*/ 26 h 32"/>
                <a:gd name="T36" fmla="*/ 9 w 31"/>
                <a:gd name="T37" fmla="*/ 18 h 32"/>
                <a:gd name="T38" fmla="*/ 14 w 31"/>
                <a:gd name="T3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ubicBezTo>
                    <a:pt x="30" y="28"/>
                    <a:pt x="31" y="26"/>
                    <a:pt x="31" y="23"/>
                  </a:cubicBezTo>
                  <a:cubicBezTo>
                    <a:pt x="31" y="21"/>
                    <a:pt x="31" y="19"/>
                    <a:pt x="30" y="17"/>
                  </a:cubicBezTo>
                  <a:cubicBezTo>
                    <a:pt x="28" y="16"/>
                    <a:pt x="27" y="15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close/>
                  <a:moveTo>
                    <a:pt x="14" y="18"/>
                  </a:move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1007"/>
            <p:cNvSpPr>
              <a:spLocks/>
            </p:cNvSpPr>
            <p:nvPr/>
          </p:nvSpPr>
          <p:spPr bwMode="auto">
            <a:xfrm>
              <a:off x="8517051" y="5564328"/>
              <a:ext cx="3175" cy="12700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1008"/>
            <p:cNvSpPr>
              <a:spLocks/>
            </p:cNvSpPr>
            <p:nvPr/>
          </p:nvSpPr>
          <p:spPr bwMode="auto">
            <a:xfrm>
              <a:off x="8521814" y="5564328"/>
              <a:ext cx="12700" cy="12700"/>
            </a:xfrm>
            <a:custGeom>
              <a:avLst/>
              <a:gdLst>
                <a:gd name="T0" fmla="*/ 10 w 34"/>
                <a:gd name="T1" fmla="*/ 32 h 32"/>
                <a:gd name="T2" fmla="*/ 16 w 34"/>
                <a:gd name="T3" fmla="*/ 22 h 32"/>
                <a:gd name="T4" fmla="*/ 23 w 34"/>
                <a:gd name="T5" fmla="*/ 32 h 32"/>
                <a:gd name="T6" fmla="*/ 34 w 34"/>
                <a:gd name="T7" fmla="*/ 32 h 32"/>
                <a:gd name="T8" fmla="*/ 22 w 34"/>
                <a:gd name="T9" fmla="*/ 15 h 32"/>
                <a:gd name="T10" fmla="*/ 33 w 34"/>
                <a:gd name="T11" fmla="*/ 0 h 32"/>
                <a:gd name="T12" fmla="*/ 22 w 34"/>
                <a:gd name="T13" fmla="*/ 0 h 32"/>
                <a:gd name="T14" fmla="*/ 16 w 34"/>
                <a:gd name="T15" fmla="*/ 9 h 32"/>
                <a:gd name="T16" fmla="*/ 11 w 34"/>
                <a:gd name="T17" fmla="*/ 0 h 32"/>
                <a:gd name="T18" fmla="*/ 0 w 34"/>
                <a:gd name="T19" fmla="*/ 0 h 32"/>
                <a:gd name="T20" fmla="*/ 11 w 34"/>
                <a:gd name="T21" fmla="*/ 16 h 32"/>
                <a:gd name="T22" fmla="*/ 0 w 34"/>
                <a:gd name="T23" fmla="*/ 32 h 32"/>
                <a:gd name="T24" fmla="*/ 10 w 34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lnTo>
                    <a:pt x="16" y="22"/>
                  </a:ln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0" y="32"/>
                  </a:lnTo>
                  <a:lnTo>
                    <a:pt x="1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1010"/>
            <p:cNvSpPr>
              <a:spLocks/>
            </p:cNvSpPr>
            <p:nvPr/>
          </p:nvSpPr>
          <p:spPr bwMode="auto">
            <a:xfrm>
              <a:off x="8540750" y="5565775"/>
              <a:ext cx="6350" cy="9525"/>
            </a:xfrm>
            <a:custGeom>
              <a:avLst/>
              <a:gdLst>
                <a:gd name="T0" fmla="*/ 0 w 16"/>
                <a:gd name="T1" fmla="*/ 13 h 27"/>
                <a:gd name="T2" fmla="*/ 9 w 16"/>
                <a:gd name="T3" fmla="*/ 27 h 27"/>
                <a:gd name="T4" fmla="*/ 16 w 16"/>
                <a:gd name="T5" fmla="*/ 27 h 27"/>
                <a:gd name="T6" fmla="*/ 8 w 16"/>
                <a:gd name="T7" fmla="*/ 13 h 27"/>
                <a:gd name="T8" fmla="*/ 16 w 16"/>
                <a:gd name="T9" fmla="*/ 0 h 27"/>
                <a:gd name="T10" fmla="*/ 9 w 16"/>
                <a:gd name="T11" fmla="*/ 0 h 27"/>
                <a:gd name="T12" fmla="*/ 0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0" y="13"/>
                  </a:move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1011"/>
            <p:cNvSpPr>
              <a:spLocks/>
            </p:cNvSpPr>
            <p:nvPr/>
          </p:nvSpPr>
          <p:spPr bwMode="auto">
            <a:xfrm>
              <a:off x="8545513" y="5565775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1012"/>
            <p:cNvSpPr>
              <a:spLocks/>
            </p:cNvSpPr>
            <p:nvPr/>
          </p:nvSpPr>
          <p:spPr bwMode="auto">
            <a:xfrm>
              <a:off x="8555038" y="5561012"/>
              <a:ext cx="12700" cy="15875"/>
            </a:xfrm>
            <a:custGeom>
              <a:avLst/>
              <a:gdLst>
                <a:gd name="T0" fmla="*/ 0 w 35"/>
                <a:gd name="T1" fmla="*/ 44 h 44"/>
                <a:gd name="T2" fmla="*/ 9 w 35"/>
                <a:gd name="T3" fmla="*/ 44 h 44"/>
                <a:gd name="T4" fmla="*/ 9 w 35"/>
                <a:gd name="T5" fmla="*/ 8 h 44"/>
                <a:gd name="T6" fmla="*/ 26 w 35"/>
                <a:gd name="T7" fmla="*/ 8 h 44"/>
                <a:gd name="T8" fmla="*/ 26 w 35"/>
                <a:gd name="T9" fmla="*/ 44 h 44"/>
                <a:gd name="T10" fmla="*/ 35 w 35"/>
                <a:gd name="T11" fmla="*/ 44 h 44"/>
                <a:gd name="T12" fmla="*/ 35 w 35"/>
                <a:gd name="T13" fmla="*/ 0 h 44"/>
                <a:gd name="T14" fmla="*/ 0 w 35"/>
                <a:gd name="T15" fmla="*/ 0 h 44"/>
                <a:gd name="T16" fmla="*/ 0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0" y="44"/>
                  </a:moveTo>
                  <a:lnTo>
                    <a:pt x="9" y="44"/>
                  </a:lnTo>
                  <a:lnTo>
                    <a:pt x="9" y="8"/>
                  </a:lnTo>
                  <a:lnTo>
                    <a:pt x="26" y="8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1013"/>
            <p:cNvSpPr>
              <a:spLocks noEditPoints="1"/>
            </p:cNvSpPr>
            <p:nvPr/>
          </p:nvSpPr>
          <p:spPr bwMode="auto">
            <a:xfrm>
              <a:off x="8570913" y="5564187"/>
              <a:ext cx="11113" cy="15875"/>
            </a:xfrm>
            <a:custGeom>
              <a:avLst/>
              <a:gdLst>
                <a:gd name="T0" fmla="*/ 9 w 32"/>
                <a:gd name="T1" fmla="*/ 0 h 44"/>
                <a:gd name="T2" fmla="*/ 0 w 32"/>
                <a:gd name="T3" fmla="*/ 0 h 44"/>
                <a:gd name="T4" fmla="*/ 0 w 32"/>
                <a:gd name="T5" fmla="*/ 44 h 44"/>
                <a:gd name="T6" fmla="*/ 9 w 32"/>
                <a:gd name="T7" fmla="*/ 44 h 44"/>
                <a:gd name="T8" fmla="*/ 9 w 32"/>
                <a:gd name="T9" fmla="*/ 28 h 44"/>
                <a:gd name="T10" fmla="*/ 14 w 32"/>
                <a:gd name="T11" fmla="*/ 31 h 44"/>
                <a:gd name="T12" fmla="*/ 19 w 32"/>
                <a:gd name="T13" fmla="*/ 32 h 44"/>
                <a:gd name="T14" fmla="*/ 28 w 32"/>
                <a:gd name="T15" fmla="*/ 28 h 44"/>
                <a:gd name="T16" fmla="*/ 32 w 32"/>
                <a:gd name="T17" fmla="*/ 16 h 44"/>
                <a:gd name="T18" fmla="*/ 28 w 32"/>
                <a:gd name="T19" fmla="*/ 4 h 44"/>
                <a:gd name="T20" fmla="*/ 19 w 32"/>
                <a:gd name="T21" fmla="*/ 0 h 44"/>
                <a:gd name="T22" fmla="*/ 13 w 32"/>
                <a:gd name="T23" fmla="*/ 1 h 44"/>
                <a:gd name="T24" fmla="*/ 9 w 32"/>
                <a:gd name="T25" fmla="*/ 5 h 44"/>
                <a:gd name="T26" fmla="*/ 9 w 32"/>
                <a:gd name="T27" fmla="*/ 0 h 44"/>
                <a:gd name="T28" fmla="*/ 16 w 32"/>
                <a:gd name="T29" fmla="*/ 6 h 44"/>
                <a:gd name="T30" fmla="*/ 16 w 32"/>
                <a:gd name="T31" fmla="*/ 6 h 44"/>
                <a:gd name="T32" fmla="*/ 21 w 32"/>
                <a:gd name="T33" fmla="*/ 9 h 44"/>
                <a:gd name="T34" fmla="*/ 24 w 32"/>
                <a:gd name="T35" fmla="*/ 16 h 44"/>
                <a:gd name="T36" fmla="*/ 22 w 32"/>
                <a:gd name="T37" fmla="*/ 24 h 44"/>
                <a:gd name="T38" fmla="*/ 19 w 32"/>
                <a:gd name="T39" fmla="*/ 25 h 44"/>
                <a:gd name="T40" fmla="*/ 17 w 32"/>
                <a:gd name="T41" fmla="*/ 26 h 44"/>
                <a:gd name="T42" fmla="*/ 11 w 32"/>
                <a:gd name="T43" fmla="*/ 23 h 44"/>
                <a:gd name="T44" fmla="*/ 9 w 32"/>
                <a:gd name="T45" fmla="*/ 15 h 44"/>
                <a:gd name="T46" fmla="*/ 11 w 32"/>
                <a:gd name="T47" fmla="*/ 9 h 44"/>
                <a:gd name="T48" fmla="*/ 16 w 32"/>
                <a:gd name="T4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4">
                  <a:moveTo>
                    <a:pt x="9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lnTo>
                    <a:pt x="9" y="28"/>
                  </a:lnTo>
                  <a:cubicBezTo>
                    <a:pt x="11" y="30"/>
                    <a:pt x="12" y="31"/>
                    <a:pt x="14" y="31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2" y="32"/>
                    <a:pt x="26" y="31"/>
                    <a:pt x="28" y="28"/>
                  </a:cubicBezTo>
                  <a:cubicBezTo>
                    <a:pt x="31" y="25"/>
                    <a:pt x="32" y="21"/>
                    <a:pt x="32" y="16"/>
                  </a:cubicBezTo>
                  <a:cubicBezTo>
                    <a:pt x="32" y="11"/>
                    <a:pt x="31" y="7"/>
                    <a:pt x="28" y="4"/>
                  </a:cubicBezTo>
                  <a:cubicBezTo>
                    <a:pt x="26" y="1"/>
                    <a:pt x="22" y="0"/>
                    <a:pt x="19" y="0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11" y="2"/>
                    <a:pt x="10" y="3"/>
                    <a:pt x="9" y="5"/>
                  </a:cubicBezTo>
                  <a:lnTo>
                    <a:pt x="9" y="0"/>
                  </a:ln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8" y="6"/>
                    <a:pt x="20" y="7"/>
                    <a:pt x="21" y="9"/>
                  </a:cubicBezTo>
                  <a:cubicBezTo>
                    <a:pt x="23" y="10"/>
                    <a:pt x="24" y="13"/>
                    <a:pt x="24" y="16"/>
                  </a:cubicBezTo>
                  <a:cubicBezTo>
                    <a:pt x="24" y="19"/>
                    <a:pt x="23" y="22"/>
                    <a:pt x="22" y="24"/>
                  </a:cubicBezTo>
                  <a:cubicBezTo>
                    <a:pt x="21" y="24"/>
                    <a:pt x="20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5"/>
                  </a:cubicBez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1014"/>
            <p:cNvSpPr>
              <a:spLocks noEditPoints="1"/>
            </p:cNvSpPr>
            <p:nvPr/>
          </p:nvSpPr>
          <p:spPr bwMode="auto">
            <a:xfrm>
              <a:off x="8583613" y="5564187"/>
              <a:ext cx="12700" cy="12700"/>
            </a:xfrm>
            <a:custGeom>
              <a:avLst/>
              <a:gdLst>
                <a:gd name="T0" fmla="*/ 29 w 34"/>
                <a:gd name="T1" fmla="*/ 4 h 32"/>
                <a:gd name="T2" fmla="*/ 24 w 34"/>
                <a:gd name="T3" fmla="*/ 1 h 32"/>
                <a:gd name="T4" fmla="*/ 17 w 34"/>
                <a:gd name="T5" fmla="*/ 0 h 32"/>
                <a:gd name="T6" fmla="*/ 8 w 34"/>
                <a:gd name="T7" fmla="*/ 2 h 32"/>
                <a:gd name="T8" fmla="*/ 2 w 34"/>
                <a:gd name="T9" fmla="*/ 8 h 32"/>
                <a:gd name="T10" fmla="*/ 0 w 34"/>
                <a:gd name="T11" fmla="*/ 16 h 32"/>
                <a:gd name="T12" fmla="*/ 2 w 34"/>
                <a:gd name="T13" fmla="*/ 25 h 32"/>
                <a:gd name="T14" fmla="*/ 9 w 34"/>
                <a:gd name="T15" fmla="*/ 31 h 32"/>
                <a:gd name="T16" fmla="*/ 17 w 34"/>
                <a:gd name="T17" fmla="*/ 32 h 32"/>
                <a:gd name="T18" fmla="*/ 29 w 34"/>
                <a:gd name="T19" fmla="*/ 28 h 32"/>
                <a:gd name="T20" fmla="*/ 34 w 34"/>
                <a:gd name="T21" fmla="*/ 16 h 32"/>
                <a:gd name="T22" fmla="*/ 29 w 34"/>
                <a:gd name="T23" fmla="*/ 4 h 32"/>
                <a:gd name="T24" fmla="*/ 23 w 34"/>
                <a:gd name="T25" fmla="*/ 23 h 32"/>
                <a:gd name="T26" fmla="*/ 23 w 34"/>
                <a:gd name="T27" fmla="*/ 23 h 32"/>
                <a:gd name="T28" fmla="*/ 17 w 34"/>
                <a:gd name="T29" fmla="*/ 26 h 32"/>
                <a:gd name="T30" fmla="*/ 11 w 34"/>
                <a:gd name="T31" fmla="*/ 23 h 32"/>
                <a:gd name="T32" fmla="*/ 9 w 34"/>
                <a:gd name="T33" fmla="*/ 16 h 32"/>
                <a:gd name="T34" fmla="*/ 11 w 34"/>
                <a:gd name="T35" fmla="*/ 9 h 32"/>
                <a:gd name="T36" fmla="*/ 17 w 34"/>
                <a:gd name="T37" fmla="*/ 6 h 32"/>
                <a:gd name="T38" fmla="*/ 23 w 34"/>
                <a:gd name="T39" fmla="*/ 9 h 32"/>
                <a:gd name="T40" fmla="*/ 24 w 34"/>
                <a:gd name="T41" fmla="*/ 12 h 32"/>
                <a:gd name="T42" fmla="*/ 25 w 34"/>
                <a:gd name="T43" fmla="*/ 16 h 32"/>
                <a:gd name="T44" fmla="*/ 24 w 34"/>
                <a:gd name="T45" fmla="*/ 20 h 32"/>
                <a:gd name="T46" fmla="*/ 23 w 34"/>
                <a:gd name="T4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8" y="3"/>
                    <a:pt x="26" y="1"/>
                    <a:pt x="24" y="1"/>
                  </a:cubicBezTo>
                  <a:cubicBezTo>
                    <a:pt x="22" y="0"/>
                    <a:pt x="20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9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3" y="23"/>
                  </a:moveTo>
                  <a:lnTo>
                    <a:pt x="23" y="23"/>
                  </a:ln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ubicBezTo>
                    <a:pt x="24" y="21"/>
                    <a:pt x="24" y="22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15"/>
            <p:cNvSpPr>
              <a:spLocks noEditPoints="1"/>
            </p:cNvSpPr>
            <p:nvPr/>
          </p:nvSpPr>
          <p:spPr bwMode="auto">
            <a:xfrm>
              <a:off x="8597900" y="5564187"/>
              <a:ext cx="12700" cy="12700"/>
            </a:xfrm>
            <a:custGeom>
              <a:avLst/>
              <a:gdLst>
                <a:gd name="T0" fmla="*/ 30 w 32"/>
                <a:gd name="T1" fmla="*/ 19 h 32"/>
                <a:gd name="T2" fmla="*/ 25 w 32"/>
                <a:gd name="T3" fmla="*/ 16 h 32"/>
                <a:gd name="T4" fmla="*/ 29 w 32"/>
                <a:gd name="T5" fmla="*/ 13 h 32"/>
                <a:gd name="T6" fmla="*/ 30 w 32"/>
                <a:gd name="T7" fmla="*/ 9 h 32"/>
                <a:gd name="T8" fmla="*/ 30 w 32"/>
                <a:gd name="T9" fmla="*/ 5 h 32"/>
                <a:gd name="T10" fmla="*/ 27 w 32"/>
                <a:gd name="T11" fmla="*/ 2 h 32"/>
                <a:gd name="T12" fmla="*/ 24 w 32"/>
                <a:gd name="T13" fmla="*/ 1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0 w 32"/>
                <a:gd name="T21" fmla="*/ 32 h 32"/>
                <a:gd name="T22" fmla="*/ 29 w 32"/>
                <a:gd name="T23" fmla="*/ 29 h 32"/>
                <a:gd name="T24" fmla="*/ 32 w 32"/>
                <a:gd name="T25" fmla="*/ 24 h 32"/>
                <a:gd name="T26" fmla="*/ 30 w 32"/>
                <a:gd name="T27" fmla="*/ 19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3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0" y="19"/>
                  </a:move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9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3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6"/>
            <p:cNvSpPr>
              <a:spLocks noEditPoints="1"/>
            </p:cNvSpPr>
            <p:nvPr/>
          </p:nvSpPr>
          <p:spPr bwMode="auto">
            <a:xfrm>
              <a:off x="8610600" y="5564187"/>
              <a:ext cx="11113" cy="12700"/>
            </a:xfrm>
            <a:custGeom>
              <a:avLst/>
              <a:gdLst>
                <a:gd name="T0" fmla="*/ 27 w 31"/>
                <a:gd name="T1" fmla="*/ 4 h 32"/>
                <a:gd name="T2" fmla="*/ 15 w 31"/>
                <a:gd name="T3" fmla="*/ 0 h 32"/>
                <a:gd name="T4" fmla="*/ 4 w 31"/>
                <a:gd name="T5" fmla="*/ 4 h 32"/>
                <a:gd name="T6" fmla="*/ 0 w 31"/>
                <a:gd name="T7" fmla="*/ 16 h 32"/>
                <a:gd name="T8" fmla="*/ 3 w 31"/>
                <a:gd name="T9" fmla="*/ 27 h 32"/>
                <a:gd name="T10" fmla="*/ 16 w 31"/>
                <a:gd name="T11" fmla="*/ 32 h 32"/>
                <a:gd name="T12" fmla="*/ 25 w 31"/>
                <a:gd name="T13" fmla="*/ 30 h 32"/>
                <a:gd name="T14" fmla="*/ 30 w 31"/>
                <a:gd name="T15" fmla="*/ 23 h 32"/>
                <a:gd name="T16" fmla="*/ 22 w 31"/>
                <a:gd name="T17" fmla="*/ 22 h 32"/>
                <a:gd name="T18" fmla="*/ 20 w 31"/>
                <a:gd name="T19" fmla="*/ 25 h 32"/>
                <a:gd name="T20" fmla="*/ 16 w 31"/>
                <a:gd name="T21" fmla="*/ 26 h 32"/>
                <a:gd name="T22" fmla="*/ 13 w 31"/>
                <a:gd name="T23" fmla="*/ 26 h 32"/>
                <a:gd name="T24" fmla="*/ 11 w 31"/>
                <a:gd name="T25" fmla="*/ 24 h 32"/>
                <a:gd name="T26" fmla="*/ 9 w 31"/>
                <a:gd name="T27" fmla="*/ 18 h 32"/>
                <a:gd name="T28" fmla="*/ 31 w 31"/>
                <a:gd name="T29" fmla="*/ 18 h 32"/>
                <a:gd name="T30" fmla="*/ 27 w 31"/>
                <a:gd name="T31" fmla="*/ 4 h 32"/>
                <a:gd name="T32" fmla="*/ 9 w 31"/>
                <a:gd name="T33" fmla="*/ 13 h 32"/>
                <a:gd name="T34" fmla="*/ 9 w 31"/>
                <a:gd name="T35" fmla="*/ 13 h 32"/>
                <a:gd name="T36" fmla="*/ 11 w 31"/>
                <a:gd name="T37" fmla="*/ 8 h 32"/>
                <a:gd name="T38" fmla="*/ 16 w 31"/>
                <a:gd name="T39" fmla="*/ 6 h 32"/>
                <a:gd name="T40" fmla="*/ 20 w 31"/>
                <a:gd name="T41" fmla="*/ 8 h 32"/>
                <a:gd name="T42" fmla="*/ 22 w 31"/>
                <a:gd name="T43" fmla="*/ 13 h 32"/>
                <a:gd name="T44" fmla="*/ 9 w 31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2">
                  <a:moveTo>
                    <a:pt x="27" y="4"/>
                  </a:move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ubicBezTo>
                    <a:pt x="6" y="31"/>
                    <a:pt x="10" y="32"/>
                    <a:pt x="16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7" y="28"/>
                    <a:pt x="29" y="26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ubicBezTo>
                    <a:pt x="15" y="26"/>
                    <a:pt x="14" y="26"/>
                    <a:pt x="13" y="26"/>
                  </a:cubicBezTo>
                  <a:cubicBezTo>
                    <a:pt x="13" y="25"/>
                    <a:pt x="12" y="25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2"/>
                    <a:pt x="29" y="7"/>
                    <a:pt x="27" y="4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7" y="6"/>
                    <a:pt x="19" y="7"/>
                    <a:pt x="20" y="8"/>
                  </a:cubicBezTo>
                  <a:cubicBezTo>
                    <a:pt x="21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17"/>
            <p:cNvSpPr>
              <a:spLocks noEditPoints="1"/>
            </p:cNvSpPr>
            <p:nvPr/>
          </p:nvSpPr>
          <p:spPr bwMode="auto">
            <a:xfrm>
              <a:off x="8624888" y="5564187"/>
              <a:ext cx="11113" cy="15875"/>
            </a:xfrm>
            <a:custGeom>
              <a:avLst/>
              <a:gdLst>
                <a:gd name="T0" fmla="*/ 0 w 31"/>
                <a:gd name="T1" fmla="*/ 0 h 44"/>
                <a:gd name="T2" fmla="*/ 0 w 31"/>
                <a:gd name="T3" fmla="*/ 44 h 44"/>
                <a:gd name="T4" fmla="*/ 8 w 31"/>
                <a:gd name="T5" fmla="*/ 44 h 44"/>
                <a:gd name="T6" fmla="*/ 8 w 31"/>
                <a:gd name="T7" fmla="*/ 28 h 44"/>
                <a:gd name="T8" fmla="*/ 13 w 31"/>
                <a:gd name="T9" fmla="*/ 31 h 44"/>
                <a:gd name="T10" fmla="*/ 18 w 31"/>
                <a:gd name="T11" fmla="*/ 32 h 44"/>
                <a:gd name="T12" fmla="*/ 23 w 31"/>
                <a:gd name="T13" fmla="*/ 31 h 44"/>
                <a:gd name="T14" fmla="*/ 27 w 31"/>
                <a:gd name="T15" fmla="*/ 28 h 44"/>
                <a:gd name="T16" fmla="*/ 31 w 31"/>
                <a:gd name="T17" fmla="*/ 16 h 44"/>
                <a:gd name="T18" fmla="*/ 27 w 31"/>
                <a:gd name="T19" fmla="*/ 4 h 44"/>
                <a:gd name="T20" fmla="*/ 23 w 31"/>
                <a:gd name="T21" fmla="*/ 1 h 44"/>
                <a:gd name="T22" fmla="*/ 18 w 31"/>
                <a:gd name="T23" fmla="*/ 0 h 44"/>
                <a:gd name="T24" fmla="*/ 12 w 31"/>
                <a:gd name="T25" fmla="*/ 1 h 44"/>
                <a:gd name="T26" fmla="*/ 8 w 31"/>
                <a:gd name="T27" fmla="*/ 5 h 44"/>
                <a:gd name="T28" fmla="*/ 8 w 31"/>
                <a:gd name="T29" fmla="*/ 0 h 44"/>
                <a:gd name="T30" fmla="*/ 0 w 31"/>
                <a:gd name="T31" fmla="*/ 0 h 44"/>
                <a:gd name="T32" fmla="*/ 21 w 31"/>
                <a:gd name="T33" fmla="*/ 9 h 44"/>
                <a:gd name="T34" fmla="*/ 21 w 31"/>
                <a:gd name="T35" fmla="*/ 9 h 44"/>
                <a:gd name="T36" fmla="*/ 23 w 31"/>
                <a:gd name="T37" fmla="*/ 16 h 44"/>
                <a:gd name="T38" fmla="*/ 21 w 31"/>
                <a:gd name="T39" fmla="*/ 24 h 44"/>
                <a:gd name="T40" fmla="*/ 16 w 31"/>
                <a:gd name="T41" fmla="*/ 26 h 44"/>
                <a:gd name="T42" fmla="*/ 10 w 31"/>
                <a:gd name="T43" fmla="*/ 23 h 44"/>
                <a:gd name="T44" fmla="*/ 8 w 31"/>
                <a:gd name="T45" fmla="*/ 15 h 44"/>
                <a:gd name="T46" fmla="*/ 9 w 31"/>
                <a:gd name="T47" fmla="*/ 11 h 44"/>
                <a:gd name="T48" fmla="*/ 10 w 31"/>
                <a:gd name="T49" fmla="*/ 9 h 44"/>
                <a:gd name="T50" fmla="*/ 13 w 31"/>
                <a:gd name="T51" fmla="*/ 7 h 44"/>
                <a:gd name="T52" fmla="*/ 15 w 31"/>
                <a:gd name="T53" fmla="*/ 6 h 44"/>
                <a:gd name="T54" fmla="*/ 21 w 31"/>
                <a:gd name="T55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4">
                  <a:moveTo>
                    <a:pt x="0" y="0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8" y="28"/>
                  </a:lnTo>
                  <a:cubicBezTo>
                    <a:pt x="10" y="30"/>
                    <a:pt x="11" y="31"/>
                    <a:pt x="13" y="31"/>
                  </a:cubicBezTo>
                  <a:cubicBezTo>
                    <a:pt x="14" y="32"/>
                    <a:pt x="16" y="32"/>
                    <a:pt x="18" y="32"/>
                  </a:cubicBezTo>
                  <a:cubicBezTo>
                    <a:pt x="20" y="32"/>
                    <a:pt x="21" y="32"/>
                    <a:pt x="23" y="31"/>
                  </a:cubicBezTo>
                  <a:cubicBezTo>
                    <a:pt x="25" y="31"/>
                    <a:pt x="26" y="30"/>
                    <a:pt x="27" y="28"/>
                  </a:cubicBezTo>
                  <a:cubicBezTo>
                    <a:pt x="30" y="25"/>
                    <a:pt x="31" y="21"/>
                    <a:pt x="31" y="16"/>
                  </a:cubicBezTo>
                  <a:cubicBezTo>
                    <a:pt x="31" y="11"/>
                    <a:pt x="30" y="7"/>
                    <a:pt x="27" y="4"/>
                  </a:cubicBezTo>
                  <a:cubicBezTo>
                    <a:pt x="26" y="2"/>
                    <a:pt x="25" y="1"/>
                    <a:pt x="23" y="1"/>
                  </a:cubicBezTo>
                  <a:cubicBezTo>
                    <a:pt x="21" y="0"/>
                    <a:pt x="20" y="0"/>
                    <a:pt x="18" y="0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0" y="2"/>
                    <a:pt x="9" y="3"/>
                    <a:pt x="8" y="5"/>
                  </a:cubicBez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1" y="9"/>
                  </a:moveTo>
                  <a:lnTo>
                    <a:pt x="21" y="9"/>
                  </a:lnTo>
                  <a:cubicBezTo>
                    <a:pt x="22" y="10"/>
                    <a:pt x="23" y="13"/>
                    <a:pt x="23" y="16"/>
                  </a:cubicBezTo>
                  <a:cubicBezTo>
                    <a:pt x="23" y="19"/>
                    <a:pt x="22" y="22"/>
                    <a:pt x="21" y="24"/>
                  </a:cubicBezTo>
                  <a:cubicBezTo>
                    <a:pt x="19" y="25"/>
                    <a:pt x="18" y="26"/>
                    <a:pt x="16" y="26"/>
                  </a:cubicBezTo>
                  <a:cubicBezTo>
                    <a:pt x="14" y="26"/>
                    <a:pt x="12" y="25"/>
                    <a:pt x="10" y="23"/>
                  </a:cubicBezTo>
                  <a:cubicBezTo>
                    <a:pt x="9" y="22"/>
                    <a:pt x="8" y="19"/>
                    <a:pt x="8" y="15"/>
                  </a:cubicBezTo>
                  <a:cubicBezTo>
                    <a:pt x="8" y="14"/>
                    <a:pt x="8" y="13"/>
                    <a:pt x="9" y="11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6"/>
                    <a:pt x="14" y="6"/>
                    <a:pt x="15" y="6"/>
                  </a:cubicBezTo>
                  <a:cubicBezTo>
                    <a:pt x="17" y="6"/>
                    <a:pt x="19" y="7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18"/>
            <p:cNvSpPr>
              <a:spLocks/>
            </p:cNvSpPr>
            <p:nvPr/>
          </p:nvSpPr>
          <p:spPr bwMode="auto">
            <a:xfrm>
              <a:off x="8639175" y="5564187"/>
              <a:ext cx="9525" cy="12700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19"/>
            <p:cNvSpPr>
              <a:spLocks/>
            </p:cNvSpPr>
            <p:nvPr/>
          </p:nvSpPr>
          <p:spPr bwMode="auto">
            <a:xfrm>
              <a:off x="8650288" y="5564187"/>
              <a:ext cx="11113" cy="12700"/>
            </a:xfrm>
            <a:custGeom>
              <a:avLst/>
              <a:gdLst>
                <a:gd name="T0" fmla="*/ 30 w 30"/>
                <a:gd name="T1" fmla="*/ 0 h 32"/>
                <a:gd name="T2" fmla="*/ 21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1 w 30"/>
                <a:gd name="T15" fmla="*/ 12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20"/>
            <p:cNvSpPr>
              <a:spLocks noEditPoints="1"/>
            </p:cNvSpPr>
            <p:nvPr/>
          </p:nvSpPr>
          <p:spPr bwMode="auto">
            <a:xfrm>
              <a:off x="8402638" y="5591175"/>
              <a:ext cx="12700" cy="11113"/>
            </a:xfrm>
            <a:custGeom>
              <a:avLst/>
              <a:gdLst>
                <a:gd name="T0" fmla="*/ 0 w 34"/>
                <a:gd name="T1" fmla="*/ 16 h 32"/>
                <a:gd name="T2" fmla="*/ 2 w 34"/>
                <a:gd name="T3" fmla="*/ 25 h 32"/>
                <a:gd name="T4" fmla="*/ 8 w 34"/>
                <a:gd name="T5" fmla="*/ 31 h 32"/>
                <a:gd name="T6" fmla="*/ 17 w 34"/>
                <a:gd name="T7" fmla="*/ 32 h 32"/>
                <a:gd name="T8" fmla="*/ 29 w 34"/>
                <a:gd name="T9" fmla="*/ 28 h 32"/>
                <a:gd name="T10" fmla="*/ 34 w 34"/>
                <a:gd name="T11" fmla="*/ 16 h 32"/>
                <a:gd name="T12" fmla="*/ 29 w 34"/>
                <a:gd name="T13" fmla="*/ 4 h 32"/>
                <a:gd name="T14" fmla="*/ 17 w 34"/>
                <a:gd name="T15" fmla="*/ 0 h 32"/>
                <a:gd name="T16" fmla="*/ 8 w 34"/>
                <a:gd name="T17" fmla="*/ 2 h 32"/>
                <a:gd name="T18" fmla="*/ 2 w 34"/>
                <a:gd name="T19" fmla="*/ 8 h 32"/>
                <a:gd name="T20" fmla="*/ 0 w 34"/>
                <a:gd name="T21" fmla="*/ 16 h 32"/>
                <a:gd name="T22" fmla="*/ 11 w 34"/>
                <a:gd name="T23" fmla="*/ 9 h 32"/>
                <a:gd name="T24" fmla="*/ 11 w 34"/>
                <a:gd name="T25" fmla="*/ 9 h 32"/>
                <a:gd name="T26" fmla="*/ 17 w 34"/>
                <a:gd name="T27" fmla="*/ 6 h 32"/>
                <a:gd name="T28" fmla="*/ 23 w 34"/>
                <a:gd name="T29" fmla="*/ 9 h 32"/>
                <a:gd name="T30" fmla="*/ 25 w 34"/>
                <a:gd name="T31" fmla="*/ 16 h 32"/>
                <a:gd name="T32" fmla="*/ 23 w 34"/>
                <a:gd name="T33" fmla="*/ 23 h 32"/>
                <a:gd name="T34" fmla="*/ 17 w 34"/>
                <a:gd name="T35" fmla="*/ 26 h 32"/>
                <a:gd name="T36" fmla="*/ 11 w 34"/>
                <a:gd name="T37" fmla="*/ 23 h 32"/>
                <a:gd name="T38" fmla="*/ 9 w 34"/>
                <a:gd name="T39" fmla="*/ 16 h 32"/>
                <a:gd name="T40" fmla="*/ 11 w 34"/>
                <a:gd name="T41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0" y="16"/>
                  </a:move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3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21"/>
            <p:cNvSpPr>
              <a:spLocks noEditPoints="1"/>
            </p:cNvSpPr>
            <p:nvPr/>
          </p:nvSpPr>
          <p:spPr bwMode="auto">
            <a:xfrm>
              <a:off x="8416925" y="5586412"/>
              <a:ext cx="12700" cy="15875"/>
            </a:xfrm>
            <a:custGeom>
              <a:avLst/>
              <a:gdLst>
                <a:gd name="T0" fmla="*/ 2 w 33"/>
                <a:gd name="T1" fmla="*/ 37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7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1 h 45"/>
                <a:gd name="T54" fmla="*/ 17 w 33"/>
                <a:gd name="T55" fmla="*/ 20 h 45"/>
                <a:gd name="T56" fmla="*/ 20 w 33"/>
                <a:gd name="T57" fmla="*/ 21 h 45"/>
                <a:gd name="T58" fmla="*/ 22 w 33"/>
                <a:gd name="T59" fmla="*/ 23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9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7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8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7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7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1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1"/>
                  </a:cubicBezTo>
                  <a:cubicBezTo>
                    <a:pt x="21" y="21"/>
                    <a:pt x="21" y="22"/>
                    <a:pt x="22" y="23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9"/>
                    <a:pt x="16" y="39"/>
                  </a:cubicBezTo>
                  <a:cubicBezTo>
                    <a:pt x="14" y="39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22"/>
            <p:cNvSpPr>
              <a:spLocks noEditPoints="1"/>
            </p:cNvSpPr>
            <p:nvPr/>
          </p:nvSpPr>
          <p:spPr bwMode="auto">
            <a:xfrm>
              <a:off x="8429625" y="5591175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4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4"/>
                    <a:pt x="33" y="25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23"/>
            <p:cNvSpPr>
              <a:spLocks noEditPoints="1"/>
            </p:cNvSpPr>
            <p:nvPr/>
          </p:nvSpPr>
          <p:spPr bwMode="auto">
            <a:xfrm>
              <a:off x="8447088" y="5591175"/>
              <a:ext cx="11113" cy="11113"/>
            </a:xfrm>
            <a:custGeom>
              <a:avLst/>
              <a:gdLst>
                <a:gd name="T0" fmla="*/ 3 w 31"/>
                <a:gd name="T1" fmla="*/ 27 h 32"/>
                <a:gd name="T2" fmla="*/ 16 w 31"/>
                <a:gd name="T3" fmla="*/ 32 h 32"/>
                <a:gd name="T4" fmla="*/ 21 w 31"/>
                <a:gd name="T5" fmla="*/ 32 h 32"/>
                <a:gd name="T6" fmla="*/ 25 w 31"/>
                <a:gd name="T7" fmla="*/ 30 h 32"/>
                <a:gd name="T8" fmla="*/ 28 w 31"/>
                <a:gd name="T9" fmla="*/ 27 h 32"/>
                <a:gd name="T10" fmla="*/ 30 w 31"/>
                <a:gd name="T11" fmla="*/ 23 h 32"/>
                <a:gd name="T12" fmla="*/ 22 w 31"/>
                <a:gd name="T13" fmla="*/ 22 h 32"/>
                <a:gd name="T14" fmla="*/ 20 w 31"/>
                <a:gd name="T15" fmla="*/ 25 h 32"/>
                <a:gd name="T16" fmla="*/ 16 w 31"/>
                <a:gd name="T17" fmla="*/ 26 h 32"/>
                <a:gd name="T18" fmla="*/ 11 w 31"/>
                <a:gd name="T19" fmla="*/ 24 h 32"/>
                <a:gd name="T20" fmla="*/ 9 w 31"/>
                <a:gd name="T21" fmla="*/ 18 h 32"/>
                <a:gd name="T22" fmla="*/ 31 w 31"/>
                <a:gd name="T23" fmla="*/ 18 h 32"/>
                <a:gd name="T24" fmla="*/ 30 w 31"/>
                <a:gd name="T25" fmla="*/ 10 h 32"/>
                <a:gd name="T26" fmla="*/ 27 w 31"/>
                <a:gd name="T27" fmla="*/ 4 h 32"/>
                <a:gd name="T28" fmla="*/ 22 w 31"/>
                <a:gd name="T29" fmla="*/ 1 h 32"/>
                <a:gd name="T30" fmla="*/ 15 w 31"/>
                <a:gd name="T31" fmla="*/ 0 h 32"/>
                <a:gd name="T32" fmla="*/ 4 w 31"/>
                <a:gd name="T33" fmla="*/ 4 h 32"/>
                <a:gd name="T34" fmla="*/ 0 w 31"/>
                <a:gd name="T35" fmla="*/ 16 h 32"/>
                <a:gd name="T36" fmla="*/ 3 w 31"/>
                <a:gd name="T37" fmla="*/ 27 h 32"/>
                <a:gd name="T38" fmla="*/ 11 w 31"/>
                <a:gd name="T39" fmla="*/ 8 h 32"/>
                <a:gd name="T40" fmla="*/ 11 w 31"/>
                <a:gd name="T41" fmla="*/ 8 h 32"/>
                <a:gd name="T42" fmla="*/ 16 w 31"/>
                <a:gd name="T43" fmla="*/ 6 h 32"/>
                <a:gd name="T44" fmla="*/ 20 w 31"/>
                <a:gd name="T45" fmla="*/ 8 h 32"/>
                <a:gd name="T46" fmla="*/ 22 w 31"/>
                <a:gd name="T47" fmla="*/ 13 h 32"/>
                <a:gd name="T48" fmla="*/ 9 w 31"/>
                <a:gd name="T49" fmla="*/ 13 h 32"/>
                <a:gd name="T50" fmla="*/ 11 w 31"/>
                <a:gd name="T51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" y="27"/>
                  </a:moveTo>
                  <a:cubicBezTo>
                    <a:pt x="6" y="31"/>
                    <a:pt x="10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lose/>
                  <a:moveTo>
                    <a:pt x="11" y="8"/>
                  </a:moveTo>
                  <a:lnTo>
                    <a:pt x="11" y="8"/>
                  </a:ln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24"/>
            <p:cNvSpPr>
              <a:spLocks/>
            </p:cNvSpPr>
            <p:nvPr/>
          </p:nvSpPr>
          <p:spPr bwMode="auto">
            <a:xfrm>
              <a:off x="8461375" y="5591175"/>
              <a:ext cx="9525" cy="11113"/>
            </a:xfrm>
            <a:custGeom>
              <a:avLst/>
              <a:gdLst>
                <a:gd name="T0" fmla="*/ 0 w 27"/>
                <a:gd name="T1" fmla="*/ 32 h 32"/>
                <a:gd name="T2" fmla="*/ 8 w 27"/>
                <a:gd name="T3" fmla="*/ 32 h 32"/>
                <a:gd name="T4" fmla="*/ 8 w 27"/>
                <a:gd name="T5" fmla="*/ 18 h 32"/>
                <a:gd name="T6" fmla="*/ 11 w 27"/>
                <a:gd name="T7" fmla="*/ 19 h 32"/>
                <a:gd name="T8" fmla="*/ 13 w 27"/>
                <a:gd name="T9" fmla="*/ 23 h 32"/>
                <a:gd name="T10" fmla="*/ 18 w 27"/>
                <a:gd name="T11" fmla="*/ 32 h 32"/>
                <a:gd name="T12" fmla="*/ 27 w 27"/>
                <a:gd name="T13" fmla="*/ 32 h 32"/>
                <a:gd name="T14" fmla="*/ 22 w 27"/>
                <a:gd name="T15" fmla="*/ 23 h 32"/>
                <a:gd name="T16" fmla="*/ 22 w 27"/>
                <a:gd name="T17" fmla="*/ 22 h 32"/>
                <a:gd name="T18" fmla="*/ 15 w 27"/>
                <a:gd name="T19" fmla="*/ 16 h 32"/>
                <a:gd name="T20" fmla="*/ 19 w 27"/>
                <a:gd name="T21" fmla="*/ 10 h 32"/>
                <a:gd name="T22" fmla="*/ 20 w 27"/>
                <a:gd name="T23" fmla="*/ 8 h 32"/>
                <a:gd name="T24" fmla="*/ 21 w 27"/>
                <a:gd name="T25" fmla="*/ 6 h 32"/>
                <a:gd name="T26" fmla="*/ 26 w 27"/>
                <a:gd name="T27" fmla="*/ 6 h 32"/>
                <a:gd name="T28" fmla="*/ 26 w 27"/>
                <a:gd name="T29" fmla="*/ 0 h 32"/>
                <a:gd name="T30" fmla="*/ 22 w 27"/>
                <a:gd name="T31" fmla="*/ 0 h 32"/>
                <a:gd name="T32" fmla="*/ 17 w 27"/>
                <a:gd name="T33" fmla="*/ 1 h 32"/>
                <a:gd name="T34" fmla="*/ 13 w 27"/>
                <a:gd name="T35" fmla="*/ 7 h 32"/>
                <a:gd name="T36" fmla="*/ 11 w 27"/>
                <a:gd name="T37" fmla="*/ 12 h 32"/>
                <a:gd name="T38" fmla="*/ 8 w 27"/>
                <a:gd name="T39" fmla="*/ 13 h 32"/>
                <a:gd name="T40" fmla="*/ 8 w 27"/>
                <a:gd name="T41" fmla="*/ 0 h 32"/>
                <a:gd name="T42" fmla="*/ 0 w 27"/>
                <a:gd name="T43" fmla="*/ 0 h 32"/>
                <a:gd name="T44" fmla="*/ 0 w 27"/>
                <a:gd name="T4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8" y="32"/>
                  </a:lnTo>
                  <a:lnTo>
                    <a:pt x="8" y="18"/>
                  </a:ln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025"/>
            <p:cNvSpPr>
              <a:spLocks/>
            </p:cNvSpPr>
            <p:nvPr/>
          </p:nvSpPr>
          <p:spPr bwMode="auto">
            <a:xfrm>
              <a:off x="8470900" y="5591175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026"/>
            <p:cNvSpPr>
              <a:spLocks/>
            </p:cNvSpPr>
            <p:nvPr/>
          </p:nvSpPr>
          <p:spPr bwMode="auto">
            <a:xfrm>
              <a:off x="8510588" y="5591175"/>
              <a:ext cx="11113" cy="11113"/>
            </a:xfrm>
            <a:custGeom>
              <a:avLst/>
              <a:gdLst>
                <a:gd name="T0" fmla="*/ 9 w 30"/>
                <a:gd name="T1" fmla="*/ 0 h 32"/>
                <a:gd name="T2" fmla="*/ 0 w 30"/>
                <a:gd name="T3" fmla="*/ 0 h 32"/>
                <a:gd name="T4" fmla="*/ 0 w 30"/>
                <a:gd name="T5" fmla="*/ 32 h 32"/>
                <a:gd name="T6" fmla="*/ 9 w 30"/>
                <a:gd name="T7" fmla="*/ 32 h 32"/>
                <a:gd name="T8" fmla="*/ 9 w 30"/>
                <a:gd name="T9" fmla="*/ 19 h 32"/>
                <a:gd name="T10" fmla="*/ 21 w 30"/>
                <a:gd name="T11" fmla="*/ 19 h 32"/>
                <a:gd name="T12" fmla="*/ 21 w 30"/>
                <a:gd name="T13" fmla="*/ 32 h 32"/>
                <a:gd name="T14" fmla="*/ 30 w 30"/>
                <a:gd name="T15" fmla="*/ 32 h 32"/>
                <a:gd name="T16" fmla="*/ 30 w 30"/>
                <a:gd name="T17" fmla="*/ 0 h 32"/>
                <a:gd name="T18" fmla="*/ 21 w 30"/>
                <a:gd name="T19" fmla="*/ 0 h 32"/>
                <a:gd name="T20" fmla="*/ 21 w 30"/>
                <a:gd name="T21" fmla="*/ 12 h 32"/>
                <a:gd name="T22" fmla="*/ 9 w 30"/>
                <a:gd name="T23" fmla="*/ 12 h 32"/>
                <a:gd name="T24" fmla="*/ 9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027"/>
            <p:cNvSpPr>
              <a:spLocks noEditPoints="1"/>
            </p:cNvSpPr>
            <p:nvPr/>
          </p:nvSpPr>
          <p:spPr bwMode="auto">
            <a:xfrm>
              <a:off x="8523288" y="5591175"/>
              <a:ext cx="11113" cy="11113"/>
            </a:xfrm>
            <a:custGeom>
              <a:avLst/>
              <a:gdLst>
                <a:gd name="T0" fmla="*/ 30 w 31"/>
                <a:gd name="T1" fmla="*/ 10 h 32"/>
                <a:gd name="T2" fmla="*/ 27 w 31"/>
                <a:gd name="T3" fmla="*/ 4 h 32"/>
                <a:gd name="T4" fmla="*/ 22 w 31"/>
                <a:gd name="T5" fmla="*/ 1 h 32"/>
                <a:gd name="T6" fmla="*/ 15 w 31"/>
                <a:gd name="T7" fmla="*/ 0 h 32"/>
                <a:gd name="T8" fmla="*/ 5 w 31"/>
                <a:gd name="T9" fmla="*/ 4 h 32"/>
                <a:gd name="T10" fmla="*/ 0 w 31"/>
                <a:gd name="T11" fmla="*/ 16 h 32"/>
                <a:gd name="T12" fmla="*/ 4 w 31"/>
                <a:gd name="T13" fmla="*/ 27 h 32"/>
                <a:gd name="T14" fmla="*/ 16 w 31"/>
                <a:gd name="T15" fmla="*/ 32 h 32"/>
                <a:gd name="T16" fmla="*/ 21 w 31"/>
                <a:gd name="T17" fmla="*/ 32 h 32"/>
                <a:gd name="T18" fmla="*/ 25 w 31"/>
                <a:gd name="T19" fmla="*/ 30 h 32"/>
                <a:gd name="T20" fmla="*/ 28 w 31"/>
                <a:gd name="T21" fmla="*/ 27 h 32"/>
                <a:gd name="T22" fmla="*/ 30 w 31"/>
                <a:gd name="T23" fmla="*/ 23 h 32"/>
                <a:gd name="T24" fmla="*/ 22 w 31"/>
                <a:gd name="T25" fmla="*/ 22 h 32"/>
                <a:gd name="T26" fmla="*/ 20 w 31"/>
                <a:gd name="T27" fmla="*/ 25 h 32"/>
                <a:gd name="T28" fmla="*/ 16 w 31"/>
                <a:gd name="T29" fmla="*/ 26 h 32"/>
                <a:gd name="T30" fmla="*/ 11 w 31"/>
                <a:gd name="T31" fmla="*/ 24 h 32"/>
                <a:gd name="T32" fmla="*/ 9 w 31"/>
                <a:gd name="T33" fmla="*/ 18 h 32"/>
                <a:gd name="T34" fmla="*/ 31 w 31"/>
                <a:gd name="T35" fmla="*/ 18 h 32"/>
                <a:gd name="T36" fmla="*/ 30 w 31"/>
                <a:gd name="T37" fmla="*/ 10 h 32"/>
                <a:gd name="T38" fmla="*/ 9 w 31"/>
                <a:gd name="T39" fmla="*/ 13 h 32"/>
                <a:gd name="T40" fmla="*/ 9 w 31"/>
                <a:gd name="T41" fmla="*/ 13 h 32"/>
                <a:gd name="T42" fmla="*/ 11 w 31"/>
                <a:gd name="T43" fmla="*/ 8 h 32"/>
                <a:gd name="T44" fmla="*/ 16 w 31"/>
                <a:gd name="T45" fmla="*/ 6 h 32"/>
                <a:gd name="T46" fmla="*/ 20 w 31"/>
                <a:gd name="T47" fmla="*/ 8 h 32"/>
                <a:gd name="T48" fmla="*/ 22 w 31"/>
                <a:gd name="T49" fmla="*/ 13 h 32"/>
                <a:gd name="T50" fmla="*/ 9 w 31"/>
                <a:gd name="T51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0" y="10"/>
                  </a:move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6" y="31"/>
                    <a:pt x="11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028"/>
            <p:cNvSpPr>
              <a:spLocks/>
            </p:cNvSpPr>
            <p:nvPr/>
          </p:nvSpPr>
          <p:spPr bwMode="auto">
            <a:xfrm>
              <a:off x="8537575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8 w 22"/>
                <a:gd name="T3" fmla="*/ 32 h 32"/>
                <a:gd name="T4" fmla="*/ 8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8" y="32"/>
                  </a:ln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029"/>
            <p:cNvSpPr>
              <a:spLocks noEditPoints="1"/>
            </p:cNvSpPr>
            <p:nvPr/>
          </p:nvSpPr>
          <p:spPr bwMode="auto">
            <a:xfrm>
              <a:off x="8545513" y="5591175"/>
              <a:ext cx="11113" cy="11113"/>
            </a:xfrm>
            <a:custGeom>
              <a:avLst/>
              <a:gdLst>
                <a:gd name="T0" fmla="*/ 15 w 31"/>
                <a:gd name="T1" fmla="*/ 0 h 32"/>
                <a:gd name="T2" fmla="*/ 5 w 31"/>
                <a:gd name="T3" fmla="*/ 2 h 32"/>
                <a:gd name="T4" fmla="*/ 1 w 31"/>
                <a:gd name="T5" fmla="*/ 8 h 32"/>
                <a:gd name="T6" fmla="*/ 9 w 31"/>
                <a:gd name="T7" fmla="*/ 10 h 32"/>
                <a:gd name="T8" fmla="*/ 11 w 31"/>
                <a:gd name="T9" fmla="*/ 7 h 32"/>
                <a:gd name="T10" fmla="*/ 14 w 31"/>
                <a:gd name="T11" fmla="*/ 6 h 32"/>
                <a:gd name="T12" fmla="*/ 19 w 31"/>
                <a:gd name="T13" fmla="*/ 7 h 32"/>
                <a:gd name="T14" fmla="*/ 20 w 31"/>
                <a:gd name="T15" fmla="*/ 10 h 32"/>
                <a:gd name="T16" fmla="*/ 20 w 31"/>
                <a:gd name="T17" fmla="*/ 11 h 32"/>
                <a:gd name="T18" fmla="*/ 12 w 31"/>
                <a:gd name="T19" fmla="*/ 13 h 32"/>
                <a:gd name="T20" fmla="*/ 5 w 31"/>
                <a:gd name="T21" fmla="*/ 15 h 32"/>
                <a:gd name="T22" fmla="*/ 1 w 31"/>
                <a:gd name="T23" fmla="*/ 18 h 32"/>
                <a:gd name="T24" fmla="*/ 0 w 31"/>
                <a:gd name="T25" fmla="*/ 23 h 32"/>
                <a:gd name="T26" fmla="*/ 3 w 31"/>
                <a:gd name="T27" fmla="*/ 30 h 32"/>
                <a:gd name="T28" fmla="*/ 11 w 31"/>
                <a:gd name="T29" fmla="*/ 32 h 32"/>
                <a:gd name="T30" fmla="*/ 16 w 31"/>
                <a:gd name="T31" fmla="*/ 31 h 32"/>
                <a:gd name="T32" fmla="*/ 21 w 31"/>
                <a:gd name="T33" fmla="*/ 28 h 32"/>
                <a:gd name="T34" fmla="*/ 21 w 31"/>
                <a:gd name="T35" fmla="*/ 29 h 32"/>
                <a:gd name="T36" fmla="*/ 22 w 31"/>
                <a:gd name="T37" fmla="*/ 32 h 32"/>
                <a:gd name="T38" fmla="*/ 31 w 31"/>
                <a:gd name="T39" fmla="*/ 32 h 32"/>
                <a:gd name="T40" fmla="*/ 29 w 31"/>
                <a:gd name="T41" fmla="*/ 27 h 32"/>
                <a:gd name="T42" fmla="*/ 29 w 31"/>
                <a:gd name="T43" fmla="*/ 21 h 32"/>
                <a:gd name="T44" fmla="*/ 29 w 31"/>
                <a:gd name="T45" fmla="*/ 12 h 32"/>
                <a:gd name="T46" fmla="*/ 28 w 31"/>
                <a:gd name="T47" fmla="*/ 4 h 32"/>
                <a:gd name="T48" fmla="*/ 24 w 31"/>
                <a:gd name="T49" fmla="*/ 1 h 32"/>
                <a:gd name="T50" fmla="*/ 15 w 31"/>
                <a:gd name="T51" fmla="*/ 0 h 32"/>
                <a:gd name="T52" fmla="*/ 13 w 31"/>
                <a:gd name="T53" fmla="*/ 27 h 32"/>
                <a:gd name="T54" fmla="*/ 13 w 31"/>
                <a:gd name="T55" fmla="*/ 27 h 32"/>
                <a:gd name="T56" fmla="*/ 10 w 31"/>
                <a:gd name="T57" fmla="*/ 25 h 32"/>
                <a:gd name="T58" fmla="*/ 9 w 31"/>
                <a:gd name="T59" fmla="*/ 22 h 32"/>
                <a:gd name="T60" fmla="*/ 10 w 31"/>
                <a:gd name="T61" fmla="*/ 19 h 32"/>
                <a:gd name="T62" fmla="*/ 15 w 31"/>
                <a:gd name="T63" fmla="*/ 18 h 32"/>
                <a:gd name="T64" fmla="*/ 20 w 31"/>
                <a:gd name="T65" fmla="*/ 17 h 32"/>
                <a:gd name="T66" fmla="*/ 20 w 31"/>
                <a:gd name="T67" fmla="*/ 18 h 32"/>
                <a:gd name="T68" fmla="*/ 20 w 31"/>
                <a:gd name="T69" fmla="*/ 22 h 32"/>
                <a:gd name="T70" fmla="*/ 18 w 31"/>
                <a:gd name="T71" fmla="*/ 25 h 32"/>
                <a:gd name="T72" fmla="*/ 13 w 31"/>
                <a:gd name="T73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8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7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lose/>
                  <a:moveTo>
                    <a:pt x="13" y="27"/>
                  </a:moveTo>
                  <a:lnTo>
                    <a:pt x="13" y="27"/>
                  </a:ln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030"/>
            <p:cNvSpPr>
              <a:spLocks/>
            </p:cNvSpPr>
            <p:nvPr/>
          </p:nvSpPr>
          <p:spPr bwMode="auto">
            <a:xfrm>
              <a:off x="8558213" y="5591175"/>
              <a:ext cx="9525" cy="11113"/>
            </a:xfrm>
            <a:custGeom>
              <a:avLst/>
              <a:gdLst>
                <a:gd name="T0" fmla="*/ 20 w 30"/>
                <a:gd name="T1" fmla="*/ 7 h 32"/>
                <a:gd name="T2" fmla="*/ 30 w 30"/>
                <a:gd name="T3" fmla="*/ 7 h 32"/>
                <a:gd name="T4" fmla="*/ 30 w 30"/>
                <a:gd name="T5" fmla="*/ 0 h 32"/>
                <a:gd name="T6" fmla="*/ 0 w 30"/>
                <a:gd name="T7" fmla="*/ 0 h 32"/>
                <a:gd name="T8" fmla="*/ 0 w 30"/>
                <a:gd name="T9" fmla="*/ 7 h 32"/>
                <a:gd name="T10" fmla="*/ 11 w 30"/>
                <a:gd name="T11" fmla="*/ 7 h 32"/>
                <a:gd name="T12" fmla="*/ 11 w 30"/>
                <a:gd name="T13" fmla="*/ 32 h 32"/>
                <a:gd name="T14" fmla="*/ 20 w 30"/>
                <a:gd name="T15" fmla="*/ 32 h 32"/>
                <a:gd name="T16" fmla="*/ 20 w 30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7"/>
                  </a:move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031"/>
            <p:cNvSpPr>
              <a:spLocks/>
            </p:cNvSpPr>
            <p:nvPr/>
          </p:nvSpPr>
          <p:spPr bwMode="auto">
            <a:xfrm>
              <a:off x="8570913" y="5591175"/>
              <a:ext cx="9525" cy="11113"/>
            </a:xfrm>
            <a:custGeom>
              <a:avLst/>
              <a:gdLst>
                <a:gd name="T0" fmla="*/ 0 w 30"/>
                <a:gd name="T1" fmla="*/ 32 h 32"/>
                <a:gd name="T2" fmla="*/ 8 w 30"/>
                <a:gd name="T3" fmla="*/ 32 h 32"/>
                <a:gd name="T4" fmla="*/ 22 w 30"/>
                <a:gd name="T5" fmla="*/ 12 h 32"/>
                <a:gd name="T6" fmla="*/ 22 w 30"/>
                <a:gd name="T7" fmla="*/ 32 h 32"/>
                <a:gd name="T8" fmla="*/ 30 w 30"/>
                <a:gd name="T9" fmla="*/ 32 h 32"/>
                <a:gd name="T10" fmla="*/ 30 w 30"/>
                <a:gd name="T11" fmla="*/ 0 h 32"/>
                <a:gd name="T12" fmla="*/ 22 w 30"/>
                <a:gd name="T13" fmla="*/ 0 h 32"/>
                <a:gd name="T14" fmla="*/ 8 w 30"/>
                <a:gd name="T15" fmla="*/ 20 h 32"/>
                <a:gd name="T16" fmla="*/ 8 w 30"/>
                <a:gd name="T17" fmla="*/ 0 h 32"/>
                <a:gd name="T18" fmla="*/ 0 w 30"/>
                <a:gd name="T19" fmla="*/ 0 h 32"/>
                <a:gd name="T20" fmla="*/ 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0" y="32"/>
                  </a:move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032"/>
            <p:cNvSpPr>
              <a:spLocks noEditPoints="1"/>
            </p:cNvSpPr>
            <p:nvPr/>
          </p:nvSpPr>
          <p:spPr bwMode="auto">
            <a:xfrm>
              <a:off x="8583613" y="5591175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4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6 h 32"/>
                <a:gd name="T28" fmla="*/ 9 w 32"/>
                <a:gd name="T29" fmla="*/ 6 h 32"/>
                <a:gd name="T30" fmla="*/ 14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2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033"/>
            <p:cNvSpPr>
              <a:spLocks/>
            </p:cNvSpPr>
            <p:nvPr/>
          </p:nvSpPr>
          <p:spPr bwMode="auto">
            <a:xfrm>
              <a:off x="8597900" y="5591175"/>
              <a:ext cx="11113" cy="11113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034"/>
            <p:cNvSpPr>
              <a:spLocks noEditPoints="1"/>
            </p:cNvSpPr>
            <p:nvPr/>
          </p:nvSpPr>
          <p:spPr bwMode="auto">
            <a:xfrm>
              <a:off x="8610600" y="5591175"/>
              <a:ext cx="12700" cy="11113"/>
            </a:xfrm>
            <a:custGeom>
              <a:avLst/>
              <a:gdLst>
                <a:gd name="T0" fmla="*/ 29 w 34"/>
                <a:gd name="T1" fmla="*/ 4 h 32"/>
                <a:gd name="T2" fmla="*/ 17 w 34"/>
                <a:gd name="T3" fmla="*/ 0 h 32"/>
                <a:gd name="T4" fmla="*/ 8 w 34"/>
                <a:gd name="T5" fmla="*/ 2 h 32"/>
                <a:gd name="T6" fmla="*/ 2 w 34"/>
                <a:gd name="T7" fmla="*/ 8 h 32"/>
                <a:gd name="T8" fmla="*/ 0 w 34"/>
                <a:gd name="T9" fmla="*/ 16 h 32"/>
                <a:gd name="T10" fmla="*/ 2 w 34"/>
                <a:gd name="T11" fmla="*/ 25 h 32"/>
                <a:gd name="T12" fmla="*/ 8 w 34"/>
                <a:gd name="T13" fmla="*/ 31 h 32"/>
                <a:gd name="T14" fmla="*/ 17 w 34"/>
                <a:gd name="T15" fmla="*/ 32 h 32"/>
                <a:gd name="T16" fmla="*/ 29 w 34"/>
                <a:gd name="T17" fmla="*/ 28 h 32"/>
                <a:gd name="T18" fmla="*/ 34 w 34"/>
                <a:gd name="T19" fmla="*/ 16 h 32"/>
                <a:gd name="T20" fmla="*/ 29 w 34"/>
                <a:gd name="T21" fmla="*/ 4 h 32"/>
                <a:gd name="T22" fmla="*/ 24 w 34"/>
                <a:gd name="T23" fmla="*/ 20 h 32"/>
                <a:gd name="T24" fmla="*/ 24 w 34"/>
                <a:gd name="T25" fmla="*/ 20 h 32"/>
                <a:gd name="T26" fmla="*/ 22 w 34"/>
                <a:gd name="T27" fmla="*/ 23 h 32"/>
                <a:gd name="T28" fmla="*/ 20 w 34"/>
                <a:gd name="T29" fmla="*/ 25 h 32"/>
                <a:gd name="T30" fmla="*/ 17 w 34"/>
                <a:gd name="T31" fmla="*/ 26 h 32"/>
                <a:gd name="T32" fmla="*/ 11 w 34"/>
                <a:gd name="T33" fmla="*/ 23 h 32"/>
                <a:gd name="T34" fmla="*/ 9 w 34"/>
                <a:gd name="T35" fmla="*/ 20 h 32"/>
                <a:gd name="T36" fmla="*/ 9 w 34"/>
                <a:gd name="T37" fmla="*/ 16 h 32"/>
                <a:gd name="T38" fmla="*/ 9 w 34"/>
                <a:gd name="T39" fmla="*/ 12 h 32"/>
                <a:gd name="T40" fmla="*/ 11 w 34"/>
                <a:gd name="T41" fmla="*/ 9 h 32"/>
                <a:gd name="T42" fmla="*/ 17 w 34"/>
                <a:gd name="T43" fmla="*/ 6 h 32"/>
                <a:gd name="T44" fmla="*/ 20 w 34"/>
                <a:gd name="T45" fmla="*/ 7 h 32"/>
                <a:gd name="T46" fmla="*/ 22 w 34"/>
                <a:gd name="T47" fmla="*/ 9 h 32"/>
                <a:gd name="T48" fmla="*/ 24 w 34"/>
                <a:gd name="T49" fmla="*/ 12 h 32"/>
                <a:gd name="T50" fmla="*/ 25 w 34"/>
                <a:gd name="T51" fmla="*/ 16 h 32"/>
                <a:gd name="T52" fmla="*/ 24 w 34"/>
                <a:gd name="T5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4" y="20"/>
                  </a:moveTo>
                  <a:lnTo>
                    <a:pt x="24" y="20"/>
                  </a:lnTo>
                  <a:cubicBezTo>
                    <a:pt x="24" y="21"/>
                    <a:pt x="23" y="22"/>
                    <a:pt x="22" y="23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10" y="21"/>
                    <a:pt x="9" y="20"/>
                  </a:cubicBezTo>
                  <a:cubicBezTo>
                    <a:pt x="9" y="19"/>
                    <a:pt x="9" y="18"/>
                    <a:pt x="9" y="16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3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035"/>
            <p:cNvSpPr>
              <a:spLocks/>
            </p:cNvSpPr>
            <p:nvPr/>
          </p:nvSpPr>
          <p:spPr bwMode="auto">
            <a:xfrm>
              <a:off x="8624888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036"/>
            <p:cNvSpPr>
              <a:spLocks noEditPoints="1"/>
            </p:cNvSpPr>
            <p:nvPr/>
          </p:nvSpPr>
          <p:spPr bwMode="auto">
            <a:xfrm>
              <a:off x="8634413" y="5591175"/>
              <a:ext cx="12700" cy="11113"/>
            </a:xfrm>
            <a:custGeom>
              <a:avLst/>
              <a:gdLst>
                <a:gd name="T0" fmla="*/ 2 w 34"/>
                <a:gd name="T1" fmla="*/ 25 h 32"/>
                <a:gd name="T2" fmla="*/ 8 w 34"/>
                <a:gd name="T3" fmla="*/ 31 h 32"/>
                <a:gd name="T4" fmla="*/ 17 w 34"/>
                <a:gd name="T5" fmla="*/ 32 h 32"/>
                <a:gd name="T6" fmla="*/ 29 w 34"/>
                <a:gd name="T7" fmla="*/ 28 h 32"/>
                <a:gd name="T8" fmla="*/ 34 w 34"/>
                <a:gd name="T9" fmla="*/ 16 h 32"/>
                <a:gd name="T10" fmla="*/ 32 w 34"/>
                <a:gd name="T11" fmla="*/ 9 h 32"/>
                <a:gd name="T12" fmla="*/ 29 w 34"/>
                <a:gd name="T13" fmla="*/ 4 h 32"/>
                <a:gd name="T14" fmla="*/ 23 w 34"/>
                <a:gd name="T15" fmla="*/ 1 h 32"/>
                <a:gd name="T16" fmla="*/ 17 w 34"/>
                <a:gd name="T17" fmla="*/ 0 h 32"/>
                <a:gd name="T18" fmla="*/ 8 w 34"/>
                <a:gd name="T19" fmla="*/ 2 h 32"/>
                <a:gd name="T20" fmla="*/ 2 w 34"/>
                <a:gd name="T21" fmla="*/ 8 h 32"/>
                <a:gd name="T22" fmla="*/ 0 w 34"/>
                <a:gd name="T23" fmla="*/ 16 h 32"/>
                <a:gd name="T24" fmla="*/ 2 w 34"/>
                <a:gd name="T25" fmla="*/ 25 h 32"/>
                <a:gd name="T26" fmla="*/ 11 w 34"/>
                <a:gd name="T27" fmla="*/ 9 h 32"/>
                <a:gd name="T28" fmla="*/ 11 w 34"/>
                <a:gd name="T29" fmla="*/ 9 h 32"/>
                <a:gd name="T30" fmla="*/ 17 w 34"/>
                <a:gd name="T31" fmla="*/ 6 h 32"/>
                <a:gd name="T32" fmla="*/ 22 w 34"/>
                <a:gd name="T33" fmla="*/ 9 h 32"/>
                <a:gd name="T34" fmla="*/ 25 w 34"/>
                <a:gd name="T35" fmla="*/ 16 h 32"/>
                <a:gd name="T36" fmla="*/ 22 w 34"/>
                <a:gd name="T37" fmla="*/ 23 h 32"/>
                <a:gd name="T38" fmla="*/ 17 w 34"/>
                <a:gd name="T39" fmla="*/ 26 h 32"/>
                <a:gd name="T40" fmla="*/ 11 w 34"/>
                <a:gd name="T41" fmla="*/ 23 h 32"/>
                <a:gd name="T42" fmla="*/ 9 w 34"/>
                <a:gd name="T43" fmla="*/ 16 h 32"/>
                <a:gd name="T44" fmla="*/ 11 w 34"/>
                <a:gd name="T45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2">
                  <a:moveTo>
                    <a:pt x="2" y="25"/>
                  </a:move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4"/>
                    <a:pt x="33" y="11"/>
                    <a:pt x="32" y="9"/>
                  </a:cubicBezTo>
                  <a:cubicBezTo>
                    <a:pt x="32" y="7"/>
                    <a:pt x="30" y="6"/>
                    <a:pt x="29" y="4"/>
                  </a:cubicBezTo>
                  <a:cubicBezTo>
                    <a:pt x="27" y="3"/>
                    <a:pt x="25" y="1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13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4" y="6"/>
                    <a:pt x="17" y="6"/>
                  </a:cubicBez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2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9" y="13"/>
                    <a:pt x="9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037"/>
            <p:cNvSpPr>
              <a:spLocks noEditPoints="1"/>
            </p:cNvSpPr>
            <p:nvPr/>
          </p:nvSpPr>
          <p:spPr bwMode="auto">
            <a:xfrm>
              <a:off x="8447088" y="5616575"/>
              <a:ext cx="12700" cy="12700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9 w 32"/>
                <a:gd name="T13" fmla="*/ 29 h 32"/>
                <a:gd name="T14" fmla="*/ 32 w 32"/>
                <a:gd name="T15" fmla="*/ 23 h 32"/>
                <a:gd name="T16" fmla="*/ 30 w 32"/>
                <a:gd name="T17" fmla="*/ 19 h 32"/>
                <a:gd name="T18" fmla="*/ 25 w 32"/>
                <a:gd name="T19" fmla="*/ 16 h 32"/>
                <a:gd name="T20" fmla="*/ 29 w 32"/>
                <a:gd name="T21" fmla="*/ 13 h 32"/>
                <a:gd name="T22" fmla="*/ 31 w 32"/>
                <a:gd name="T23" fmla="*/ 8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20 w 32"/>
                <a:gd name="T31" fmla="*/ 6 h 32"/>
                <a:gd name="T32" fmla="*/ 22 w 32"/>
                <a:gd name="T33" fmla="*/ 9 h 32"/>
                <a:gd name="T34" fmla="*/ 20 w 32"/>
                <a:gd name="T35" fmla="*/ 12 h 32"/>
                <a:gd name="T36" fmla="*/ 14 w 32"/>
                <a:gd name="T37" fmla="*/ 13 h 32"/>
                <a:gd name="T38" fmla="*/ 9 w 32"/>
                <a:gd name="T39" fmla="*/ 13 h 32"/>
                <a:gd name="T40" fmla="*/ 9 w 32"/>
                <a:gd name="T41" fmla="*/ 6 h 32"/>
                <a:gd name="T42" fmla="*/ 21 w 32"/>
                <a:gd name="T43" fmla="*/ 26 h 32"/>
                <a:gd name="T44" fmla="*/ 21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2" y="7"/>
                    <a:pt x="22" y="8"/>
                    <a:pt x="22" y="9"/>
                  </a:cubicBezTo>
                  <a:cubicBezTo>
                    <a:pt x="22" y="11"/>
                    <a:pt x="22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21" y="26"/>
                  </a:moveTo>
                  <a:lnTo>
                    <a:pt x="21" y="26"/>
                  </a:ln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038"/>
            <p:cNvSpPr>
              <a:spLocks noEditPoints="1"/>
            </p:cNvSpPr>
            <p:nvPr/>
          </p:nvSpPr>
          <p:spPr bwMode="auto">
            <a:xfrm>
              <a:off x="8461375" y="5616575"/>
              <a:ext cx="11113" cy="12700"/>
            </a:xfrm>
            <a:custGeom>
              <a:avLst/>
              <a:gdLst>
                <a:gd name="T0" fmla="*/ 17 w 34"/>
                <a:gd name="T1" fmla="*/ 0 h 33"/>
                <a:gd name="T2" fmla="*/ 8 w 34"/>
                <a:gd name="T3" fmla="*/ 3 h 33"/>
                <a:gd name="T4" fmla="*/ 2 w 34"/>
                <a:gd name="T5" fmla="*/ 8 h 33"/>
                <a:gd name="T6" fmla="*/ 0 w 34"/>
                <a:gd name="T7" fmla="*/ 17 h 33"/>
                <a:gd name="T8" fmla="*/ 2 w 34"/>
                <a:gd name="T9" fmla="*/ 26 h 33"/>
                <a:gd name="T10" fmla="*/ 8 w 34"/>
                <a:gd name="T11" fmla="*/ 31 h 33"/>
                <a:gd name="T12" fmla="*/ 17 w 34"/>
                <a:gd name="T13" fmla="*/ 33 h 33"/>
                <a:gd name="T14" fmla="*/ 29 w 34"/>
                <a:gd name="T15" fmla="*/ 29 h 33"/>
                <a:gd name="T16" fmla="*/ 34 w 34"/>
                <a:gd name="T17" fmla="*/ 17 h 33"/>
                <a:gd name="T18" fmla="*/ 29 w 34"/>
                <a:gd name="T19" fmla="*/ 5 h 33"/>
                <a:gd name="T20" fmla="*/ 17 w 34"/>
                <a:gd name="T21" fmla="*/ 0 h 33"/>
                <a:gd name="T22" fmla="*/ 23 w 34"/>
                <a:gd name="T23" fmla="*/ 24 h 33"/>
                <a:gd name="T24" fmla="*/ 23 w 34"/>
                <a:gd name="T25" fmla="*/ 24 h 33"/>
                <a:gd name="T26" fmla="*/ 17 w 34"/>
                <a:gd name="T27" fmla="*/ 27 h 33"/>
                <a:gd name="T28" fmla="*/ 11 w 34"/>
                <a:gd name="T29" fmla="*/ 24 h 33"/>
                <a:gd name="T30" fmla="*/ 9 w 34"/>
                <a:gd name="T31" fmla="*/ 17 h 33"/>
                <a:gd name="T32" fmla="*/ 11 w 34"/>
                <a:gd name="T33" fmla="*/ 10 h 33"/>
                <a:gd name="T34" fmla="*/ 17 w 34"/>
                <a:gd name="T35" fmla="*/ 7 h 33"/>
                <a:gd name="T36" fmla="*/ 23 w 34"/>
                <a:gd name="T37" fmla="*/ 10 h 33"/>
                <a:gd name="T38" fmla="*/ 25 w 34"/>
                <a:gd name="T39" fmla="*/ 17 h 33"/>
                <a:gd name="T40" fmla="*/ 23 w 34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039"/>
            <p:cNvSpPr>
              <a:spLocks/>
            </p:cNvSpPr>
            <p:nvPr/>
          </p:nvSpPr>
          <p:spPr bwMode="auto">
            <a:xfrm>
              <a:off x="8474075" y="5616575"/>
              <a:ext cx="9525" cy="12700"/>
            </a:xfrm>
            <a:custGeom>
              <a:avLst/>
              <a:gdLst>
                <a:gd name="T0" fmla="*/ 14 w 28"/>
                <a:gd name="T1" fmla="*/ 28 h 33"/>
                <a:gd name="T2" fmla="*/ 8 w 28"/>
                <a:gd name="T3" fmla="*/ 23 h 33"/>
                <a:gd name="T4" fmla="*/ 0 w 28"/>
                <a:gd name="T5" fmla="*/ 25 h 33"/>
                <a:gd name="T6" fmla="*/ 14 w 28"/>
                <a:gd name="T7" fmla="*/ 33 h 33"/>
                <a:gd name="T8" fmla="*/ 25 w 28"/>
                <a:gd name="T9" fmla="*/ 31 h 33"/>
                <a:gd name="T10" fmla="*/ 28 w 28"/>
                <a:gd name="T11" fmla="*/ 24 h 33"/>
                <a:gd name="T12" fmla="*/ 26 w 28"/>
                <a:gd name="T13" fmla="*/ 20 h 33"/>
                <a:gd name="T14" fmla="*/ 21 w 28"/>
                <a:gd name="T15" fmla="*/ 17 h 33"/>
                <a:gd name="T16" fmla="*/ 25 w 28"/>
                <a:gd name="T17" fmla="*/ 14 h 33"/>
                <a:gd name="T18" fmla="*/ 27 w 28"/>
                <a:gd name="T19" fmla="*/ 10 h 33"/>
                <a:gd name="T20" fmla="*/ 23 w 28"/>
                <a:gd name="T21" fmla="*/ 3 h 33"/>
                <a:gd name="T22" fmla="*/ 14 w 28"/>
                <a:gd name="T23" fmla="*/ 0 h 33"/>
                <a:gd name="T24" fmla="*/ 6 w 28"/>
                <a:gd name="T25" fmla="*/ 3 h 33"/>
                <a:gd name="T26" fmla="*/ 3 w 28"/>
                <a:gd name="T27" fmla="*/ 5 h 33"/>
                <a:gd name="T28" fmla="*/ 1 w 28"/>
                <a:gd name="T29" fmla="*/ 9 h 33"/>
                <a:gd name="T30" fmla="*/ 9 w 28"/>
                <a:gd name="T31" fmla="*/ 10 h 33"/>
                <a:gd name="T32" fmla="*/ 11 w 28"/>
                <a:gd name="T33" fmla="*/ 7 h 33"/>
                <a:gd name="T34" fmla="*/ 14 w 28"/>
                <a:gd name="T35" fmla="*/ 6 h 33"/>
                <a:gd name="T36" fmla="*/ 18 w 28"/>
                <a:gd name="T37" fmla="*/ 7 h 33"/>
                <a:gd name="T38" fmla="*/ 19 w 28"/>
                <a:gd name="T39" fmla="*/ 10 h 33"/>
                <a:gd name="T40" fmla="*/ 18 w 28"/>
                <a:gd name="T41" fmla="*/ 13 h 33"/>
                <a:gd name="T42" fmla="*/ 16 w 28"/>
                <a:gd name="T43" fmla="*/ 14 h 33"/>
                <a:gd name="T44" fmla="*/ 13 w 28"/>
                <a:gd name="T45" fmla="*/ 14 h 33"/>
                <a:gd name="T46" fmla="*/ 13 w 28"/>
                <a:gd name="T47" fmla="*/ 20 h 33"/>
                <a:gd name="T48" fmla="*/ 14 w 28"/>
                <a:gd name="T49" fmla="*/ 20 h 33"/>
                <a:gd name="T50" fmla="*/ 18 w 28"/>
                <a:gd name="T51" fmla="*/ 21 h 33"/>
                <a:gd name="T52" fmla="*/ 20 w 28"/>
                <a:gd name="T53" fmla="*/ 24 h 33"/>
                <a:gd name="T54" fmla="*/ 18 w 28"/>
                <a:gd name="T55" fmla="*/ 27 h 33"/>
                <a:gd name="T56" fmla="*/ 14 w 28"/>
                <a:gd name="T57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33">
                  <a:moveTo>
                    <a:pt x="14" y="28"/>
                  </a:moveTo>
                  <a:cubicBezTo>
                    <a:pt x="11" y="28"/>
                    <a:pt x="9" y="26"/>
                    <a:pt x="8" y="23"/>
                  </a:cubicBezTo>
                  <a:lnTo>
                    <a:pt x="0" y="25"/>
                  </a:lnTo>
                  <a:cubicBezTo>
                    <a:pt x="2" y="31"/>
                    <a:pt x="6" y="33"/>
                    <a:pt x="14" y="33"/>
                  </a:cubicBezTo>
                  <a:cubicBezTo>
                    <a:pt x="19" y="33"/>
                    <a:pt x="22" y="33"/>
                    <a:pt x="25" y="31"/>
                  </a:cubicBezTo>
                  <a:cubicBezTo>
                    <a:pt x="27" y="29"/>
                    <a:pt x="28" y="27"/>
                    <a:pt x="28" y="24"/>
                  </a:cubicBezTo>
                  <a:cubicBezTo>
                    <a:pt x="28" y="23"/>
                    <a:pt x="28" y="21"/>
                    <a:pt x="26" y="20"/>
                  </a:cubicBezTo>
                  <a:cubicBezTo>
                    <a:pt x="25" y="18"/>
                    <a:pt x="23" y="17"/>
                    <a:pt x="21" y="17"/>
                  </a:cubicBezTo>
                  <a:cubicBezTo>
                    <a:pt x="23" y="16"/>
                    <a:pt x="24" y="15"/>
                    <a:pt x="25" y="14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7" y="7"/>
                    <a:pt x="26" y="5"/>
                    <a:pt x="23" y="3"/>
                  </a:cubicBezTo>
                  <a:cubicBezTo>
                    <a:pt x="21" y="1"/>
                    <a:pt x="18" y="0"/>
                    <a:pt x="14" y="0"/>
                  </a:cubicBezTo>
                  <a:cubicBezTo>
                    <a:pt x="11" y="0"/>
                    <a:pt x="8" y="1"/>
                    <a:pt x="6" y="3"/>
                  </a:cubicBezTo>
                  <a:cubicBezTo>
                    <a:pt x="5" y="3"/>
                    <a:pt x="4" y="4"/>
                    <a:pt x="3" y="5"/>
                  </a:cubicBezTo>
                  <a:cubicBezTo>
                    <a:pt x="2" y="6"/>
                    <a:pt x="2" y="7"/>
                    <a:pt x="1" y="9"/>
                  </a:cubicBezTo>
                  <a:lnTo>
                    <a:pt x="9" y="10"/>
                  </a:lnTo>
                  <a:cubicBezTo>
                    <a:pt x="9" y="9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6" y="6"/>
                    <a:pt x="17" y="7"/>
                    <a:pt x="18" y="7"/>
                  </a:cubicBezTo>
                  <a:cubicBezTo>
                    <a:pt x="18" y="8"/>
                    <a:pt x="19" y="9"/>
                    <a:pt x="19" y="10"/>
                  </a:cubicBezTo>
                  <a:cubicBezTo>
                    <a:pt x="19" y="11"/>
                    <a:pt x="18" y="12"/>
                    <a:pt x="18" y="13"/>
                  </a:cubicBezTo>
                  <a:cubicBezTo>
                    <a:pt x="17" y="13"/>
                    <a:pt x="16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lnTo>
                    <a:pt x="13" y="20"/>
                  </a:lnTo>
                  <a:lnTo>
                    <a:pt x="14" y="20"/>
                  </a:lnTo>
                  <a:cubicBezTo>
                    <a:pt x="16" y="20"/>
                    <a:pt x="17" y="20"/>
                    <a:pt x="18" y="21"/>
                  </a:cubicBezTo>
                  <a:cubicBezTo>
                    <a:pt x="19" y="22"/>
                    <a:pt x="20" y="23"/>
                    <a:pt x="20" y="24"/>
                  </a:cubicBezTo>
                  <a:cubicBezTo>
                    <a:pt x="20" y="25"/>
                    <a:pt x="19" y="26"/>
                    <a:pt x="18" y="27"/>
                  </a:cubicBezTo>
                  <a:cubicBezTo>
                    <a:pt x="17" y="27"/>
                    <a:pt x="16" y="28"/>
                    <a:pt x="14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040"/>
            <p:cNvSpPr>
              <a:spLocks noEditPoints="1"/>
            </p:cNvSpPr>
            <p:nvPr/>
          </p:nvSpPr>
          <p:spPr bwMode="auto">
            <a:xfrm>
              <a:off x="8485188" y="5616575"/>
              <a:ext cx="12700" cy="15875"/>
            </a:xfrm>
            <a:custGeom>
              <a:avLst/>
              <a:gdLst>
                <a:gd name="T0" fmla="*/ 9 w 39"/>
                <a:gd name="T1" fmla="*/ 0 h 40"/>
                <a:gd name="T2" fmla="*/ 8 w 39"/>
                <a:gd name="T3" fmla="*/ 17 h 40"/>
                <a:gd name="T4" fmla="*/ 4 w 39"/>
                <a:gd name="T5" fmla="*/ 25 h 40"/>
                <a:gd name="T6" fmla="*/ 0 w 39"/>
                <a:gd name="T7" fmla="*/ 25 h 40"/>
                <a:gd name="T8" fmla="*/ 0 w 39"/>
                <a:gd name="T9" fmla="*/ 40 h 40"/>
                <a:gd name="T10" fmla="*/ 7 w 39"/>
                <a:gd name="T11" fmla="*/ 40 h 40"/>
                <a:gd name="T12" fmla="*/ 7 w 39"/>
                <a:gd name="T13" fmla="*/ 32 h 40"/>
                <a:gd name="T14" fmla="*/ 32 w 39"/>
                <a:gd name="T15" fmla="*/ 32 h 40"/>
                <a:gd name="T16" fmla="*/ 32 w 39"/>
                <a:gd name="T17" fmla="*/ 40 h 40"/>
                <a:gd name="T18" fmla="*/ 39 w 39"/>
                <a:gd name="T19" fmla="*/ 40 h 40"/>
                <a:gd name="T20" fmla="*/ 39 w 39"/>
                <a:gd name="T21" fmla="*/ 25 h 40"/>
                <a:gd name="T22" fmla="*/ 36 w 39"/>
                <a:gd name="T23" fmla="*/ 25 h 40"/>
                <a:gd name="T24" fmla="*/ 36 w 39"/>
                <a:gd name="T25" fmla="*/ 0 h 40"/>
                <a:gd name="T26" fmla="*/ 9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7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9" y="0"/>
                  </a:moveTo>
                  <a:cubicBezTo>
                    <a:pt x="9" y="8"/>
                    <a:pt x="9" y="14"/>
                    <a:pt x="8" y="17"/>
                  </a:cubicBezTo>
                  <a:cubicBezTo>
                    <a:pt x="7" y="21"/>
                    <a:pt x="5" y="23"/>
                    <a:pt x="4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6" y="25"/>
                  </a:lnTo>
                  <a:lnTo>
                    <a:pt x="36" y="0"/>
                  </a:lnTo>
                  <a:lnTo>
                    <a:pt x="9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5" y="22"/>
                    <a:pt x="16" y="16"/>
                    <a:pt x="17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041"/>
            <p:cNvSpPr>
              <a:spLocks noEditPoints="1"/>
            </p:cNvSpPr>
            <p:nvPr/>
          </p:nvSpPr>
          <p:spPr bwMode="auto">
            <a:xfrm>
              <a:off x="8499475" y="5616575"/>
              <a:ext cx="11113" cy="12700"/>
            </a:xfrm>
            <a:custGeom>
              <a:avLst/>
              <a:gdLst>
                <a:gd name="T0" fmla="*/ 26 w 30"/>
                <a:gd name="T1" fmla="*/ 5 h 33"/>
                <a:gd name="T2" fmla="*/ 15 w 30"/>
                <a:gd name="T3" fmla="*/ 0 h 33"/>
                <a:gd name="T4" fmla="*/ 4 w 30"/>
                <a:gd name="T5" fmla="*/ 5 h 33"/>
                <a:gd name="T6" fmla="*/ 0 w 30"/>
                <a:gd name="T7" fmla="*/ 17 h 33"/>
                <a:gd name="T8" fmla="*/ 3 w 30"/>
                <a:gd name="T9" fmla="*/ 28 h 33"/>
                <a:gd name="T10" fmla="*/ 15 w 30"/>
                <a:gd name="T11" fmla="*/ 33 h 33"/>
                <a:gd name="T12" fmla="*/ 24 w 30"/>
                <a:gd name="T13" fmla="*/ 31 h 33"/>
                <a:gd name="T14" fmla="*/ 30 w 30"/>
                <a:gd name="T15" fmla="*/ 24 h 33"/>
                <a:gd name="T16" fmla="*/ 21 w 30"/>
                <a:gd name="T17" fmla="*/ 23 h 33"/>
                <a:gd name="T18" fmla="*/ 19 w 30"/>
                <a:gd name="T19" fmla="*/ 26 h 33"/>
                <a:gd name="T20" fmla="*/ 16 w 30"/>
                <a:gd name="T21" fmla="*/ 27 h 33"/>
                <a:gd name="T22" fmla="*/ 13 w 30"/>
                <a:gd name="T23" fmla="*/ 27 h 33"/>
                <a:gd name="T24" fmla="*/ 11 w 30"/>
                <a:gd name="T25" fmla="*/ 25 h 33"/>
                <a:gd name="T26" fmla="*/ 8 w 30"/>
                <a:gd name="T27" fmla="*/ 19 h 33"/>
                <a:gd name="T28" fmla="*/ 30 w 30"/>
                <a:gd name="T29" fmla="*/ 19 h 33"/>
                <a:gd name="T30" fmla="*/ 26 w 30"/>
                <a:gd name="T31" fmla="*/ 5 h 33"/>
                <a:gd name="T32" fmla="*/ 9 w 30"/>
                <a:gd name="T33" fmla="*/ 14 h 33"/>
                <a:gd name="T34" fmla="*/ 9 w 30"/>
                <a:gd name="T35" fmla="*/ 14 h 33"/>
                <a:gd name="T36" fmla="*/ 10 w 30"/>
                <a:gd name="T37" fmla="*/ 9 h 33"/>
                <a:gd name="T38" fmla="*/ 15 w 30"/>
                <a:gd name="T39" fmla="*/ 7 h 33"/>
                <a:gd name="T40" fmla="*/ 20 w 30"/>
                <a:gd name="T41" fmla="*/ 9 h 33"/>
                <a:gd name="T42" fmla="*/ 22 w 30"/>
                <a:gd name="T43" fmla="*/ 14 h 33"/>
                <a:gd name="T44" fmla="*/ 9 w 30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3">
                  <a:moveTo>
                    <a:pt x="26" y="5"/>
                  </a:moveTo>
                  <a:cubicBezTo>
                    <a:pt x="23" y="2"/>
                    <a:pt x="19" y="0"/>
                    <a:pt x="15" y="0"/>
                  </a:cubicBezTo>
                  <a:cubicBezTo>
                    <a:pt x="10" y="0"/>
                    <a:pt x="7" y="2"/>
                    <a:pt x="4" y="5"/>
                  </a:cubicBezTo>
                  <a:cubicBezTo>
                    <a:pt x="1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5" y="33"/>
                  </a:cubicBezTo>
                  <a:cubicBezTo>
                    <a:pt x="19" y="33"/>
                    <a:pt x="22" y="33"/>
                    <a:pt x="24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1" y="23"/>
                  </a:lnTo>
                  <a:cubicBezTo>
                    <a:pt x="21" y="24"/>
                    <a:pt x="20" y="25"/>
                    <a:pt x="19" y="26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2" y="26"/>
                    <a:pt x="11" y="26"/>
                    <a:pt x="11" y="25"/>
                  </a:cubicBezTo>
                  <a:cubicBezTo>
                    <a:pt x="9" y="24"/>
                    <a:pt x="9" y="22"/>
                    <a:pt x="8" y="19"/>
                  </a:cubicBezTo>
                  <a:lnTo>
                    <a:pt x="30" y="19"/>
                  </a:lnTo>
                  <a:cubicBezTo>
                    <a:pt x="30" y="13"/>
                    <a:pt x="29" y="8"/>
                    <a:pt x="26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9" y="10"/>
                    <a:pt x="10" y="9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7" y="7"/>
                    <a:pt x="18" y="8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042"/>
            <p:cNvSpPr>
              <a:spLocks/>
            </p:cNvSpPr>
            <p:nvPr/>
          </p:nvSpPr>
          <p:spPr bwMode="auto">
            <a:xfrm>
              <a:off x="8513763" y="5616575"/>
              <a:ext cx="9525" cy="12700"/>
            </a:xfrm>
            <a:custGeom>
              <a:avLst/>
              <a:gdLst>
                <a:gd name="T0" fmla="*/ 30 w 30"/>
                <a:gd name="T1" fmla="*/ 0 h 32"/>
                <a:gd name="T2" fmla="*/ 22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2 w 30"/>
                <a:gd name="T15" fmla="*/ 12 h 32"/>
                <a:gd name="T16" fmla="*/ 22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043"/>
            <p:cNvSpPr>
              <a:spLocks/>
            </p:cNvSpPr>
            <p:nvPr/>
          </p:nvSpPr>
          <p:spPr bwMode="auto">
            <a:xfrm>
              <a:off x="8526463" y="5616575"/>
              <a:ext cx="11113" cy="12700"/>
            </a:xfrm>
            <a:custGeom>
              <a:avLst/>
              <a:gdLst>
                <a:gd name="T0" fmla="*/ 31 w 31"/>
                <a:gd name="T1" fmla="*/ 22 h 33"/>
                <a:gd name="T2" fmla="*/ 22 w 31"/>
                <a:gd name="T3" fmla="*/ 21 h 33"/>
                <a:gd name="T4" fmla="*/ 20 w 31"/>
                <a:gd name="T5" fmla="*/ 25 h 33"/>
                <a:gd name="T6" fmla="*/ 16 w 31"/>
                <a:gd name="T7" fmla="*/ 27 h 33"/>
                <a:gd name="T8" fmla="*/ 13 w 31"/>
                <a:gd name="T9" fmla="*/ 26 h 33"/>
                <a:gd name="T10" fmla="*/ 11 w 31"/>
                <a:gd name="T11" fmla="*/ 24 h 33"/>
                <a:gd name="T12" fmla="*/ 9 w 31"/>
                <a:gd name="T13" fmla="*/ 16 h 33"/>
                <a:gd name="T14" fmla="*/ 11 w 31"/>
                <a:gd name="T15" fmla="*/ 9 h 33"/>
                <a:gd name="T16" fmla="*/ 16 w 31"/>
                <a:gd name="T17" fmla="*/ 7 h 33"/>
                <a:gd name="T18" fmla="*/ 20 w 31"/>
                <a:gd name="T19" fmla="*/ 8 h 33"/>
                <a:gd name="T20" fmla="*/ 22 w 31"/>
                <a:gd name="T21" fmla="*/ 12 h 33"/>
                <a:gd name="T22" fmla="*/ 31 w 31"/>
                <a:gd name="T23" fmla="*/ 11 h 33"/>
                <a:gd name="T24" fmla="*/ 25 w 31"/>
                <a:gd name="T25" fmla="*/ 3 h 33"/>
                <a:gd name="T26" fmla="*/ 16 w 31"/>
                <a:gd name="T27" fmla="*/ 0 h 33"/>
                <a:gd name="T28" fmla="*/ 4 w 31"/>
                <a:gd name="T29" fmla="*/ 5 h 33"/>
                <a:gd name="T30" fmla="*/ 0 w 31"/>
                <a:gd name="T31" fmla="*/ 17 h 33"/>
                <a:gd name="T32" fmla="*/ 4 w 31"/>
                <a:gd name="T33" fmla="*/ 29 h 33"/>
                <a:gd name="T34" fmla="*/ 9 w 31"/>
                <a:gd name="T35" fmla="*/ 32 h 33"/>
                <a:gd name="T36" fmla="*/ 16 w 31"/>
                <a:gd name="T37" fmla="*/ 33 h 33"/>
                <a:gd name="T38" fmla="*/ 26 w 31"/>
                <a:gd name="T39" fmla="*/ 31 h 33"/>
                <a:gd name="T40" fmla="*/ 31 w 31"/>
                <a:gd name="T41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33">
                  <a:moveTo>
                    <a:pt x="31" y="22"/>
                  </a:moveTo>
                  <a:lnTo>
                    <a:pt x="22" y="21"/>
                  </a:lnTo>
                  <a:cubicBezTo>
                    <a:pt x="22" y="23"/>
                    <a:pt x="21" y="24"/>
                    <a:pt x="20" y="25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5" y="27"/>
                    <a:pt x="14" y="26"/>
                    <a:pt x="13" y="26"/>
                  </a:cubicBezTo>
                  <a:cubicBezTo>
                    <a:pt x="12" y="26"/>
                    <a:pt x="12" y="25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9"/>
                    <a:pt x="22" y="10"/>
                    <a:pt x="22" y="12"/>
                  </a:cubicBezTo>
                  <a:lnTo>
                    <a:pt x="31" y="11"/>
                  </a:lnTo>
                  <a:cubicBezTo>
                    <a:pt x="29" y="7"/>
                    <a:pt x="28" y="5"/>
                    <a:pt x="25" y="3"/>
                  </a:cubicBezTo>
                  <a:cubicBezTo>
                    <a:pt x="23" y="1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6"/>
                    <a:pt x="4" y="29"/>
                  </a:cubicBezTo>
                  <a:cubicBezTo>
                    <a:pt x="6" y="31"/>
                    <a:pt x="7" y="32"/>
                    <a:pt x="9" y="32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0" y="33"/>
                    <a:pt x="23" y="32"/>
                    <a:pt x="26" y="31"/>
                  </a:cubicBezTo>
                  <a:cubicBezTo>
                    <a:pt x="28" y="29"/>
                    <a:pt x="30" y="26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044"/>
            <p:cNvSpPr>
              <a:spLocks/>
            </p:cNvSpPr>
            <p:nvPr/>
          </p:nvSpPr>
          <p:spPr bwMode="auto">
            <a:xfrm>
              <a:off x="8539163" y="5616575"/>
              <a:ext cx="9525" cy="12700"/>
            </a:xfrm>
            <a:custGeom>
              <a:avLst/>
              <a:gdLst>
                <a:gd name="T0" fmla="*/ 19 w 30"/>
                <a:gd name="T1" fmla="*/ 32 h 32"/>
                <a:gd name="T2" fmla="*/ 19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19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19" y="32"/>
                  </a:moveTo>
                  <a:lnTo>
                    <a:pt x="19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045"/>
            <p:cNvSpPr>
              <a:spLocks noEditPoints="1"/>
            </p:cNvSpPr>
            <p:nvPr/>
          </p:nvSpPr>
          <p:spPr bwMode="auto">
            <a:xfrm>
              <a:off x="8550275" y="5616575"/>
              <a:ext cx="12700" cy="12700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6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046"/>
            <p:cNvSpPr>
              <a:spLocks/>
            </p:cNvSpPr>
            <p:nvPr/>
          </p:nvSpPr>
          <p:spPr bwMode="auto">
            <a:xfrm>
              <a:off x="8564563" y="5616575"/>
              <a:ext cx="11113" cy="12700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8 w 30"/>
                <a:gd name="T9" fmla="*/ 20 h 32"/>
                <a:gd name="T10" fmla="*/ 8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8 w 30"/>
                <a:gd name="T17" fmla="*/ 32 h 32"/>
                <a:gd name="T18" fmla="*/ 21 w 30"/>
                <a:gd name="T19" fmla="*/ 12 h 32"/>
                <a:gd name="T20" fmla="*/ 21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047"/>
            <p:cNvSpPr>
              <a:spLocks noEditPoints="1"/>
            </p:cNvSpPr>
            <p:nvPr/>
          </p:nvSpPr>
          <p:spPr bwMode="auto">
            <a:xfrm>
              <a:off x="8577263" y="5616575"/>
              <a:ext cx="12700" cy="12700"/>
            </a:xfrm>
            <a:custGeom>
              <a:avLst/>
              <a:gdLst>
                <a:gd name="T0" fmla="*/ 16 w 33"/>
                <a:gd name="T1" fmla="*/ 22 h 32"/>
                <a:gd name="T2" fmla="*/ 19 w 33"/>
                <a:gd name="T3" fmla="*/ 19 h 32"/>
                <a:gd name="T4" fmla="*/ 23 w 33"/>
                <a:gd name="T5" fmla="*/ 19 h 32"/>
                <a:gd name="T6" fmla="*/ 24 w 33"/>
                <a:gd name="T7" fmla="*/ 19 h 32"/>
                <a:gd name="T8" fmla="*/ 24 w 33"/>
                <a:gd name="T9" fmla="*/ 32 h 32"/>
                <a:gd name="T10" fmla="*/ 33 w 33"/>
                <a:gd name="T11" fmla="*/ 32 h 32"/>
                <a:gd name="T12" fmla="*/ 33 w 33"/>
                <a:gd name="T13" fmla="*/ 0 h 32"/>
                <a:gd name="T14" fmla="*/ 16 w 33"/>
                <a:gd name="T15" fmla="*/ 0 h 32"/>
                <a:gd name="T16" fmla="*/ 8 w 33"/>
                <a:gd name="T17" fmla="*/ 1 h 32"/>
                <a:gd name="T18" fmla="*/ 4 w 33"/>
                <a:gd name="T19" fmla="*/ 4 h 32"/>
                <a:gd name="T20" fmla="*/ 3 w 33"/>
                <a:gd name="T21" fmla="*/ 9 h 32"/>
                <a:gd name="T22" fmla="*/ 5 w 33"/>
                <a:gd name="T23" fmla="*/ 15 h 32"/>
                <a:gd name="T24" fmla="*/ 11 w 33"/>
                <a:gd name="T25" fmla="*/ 18 h 32"/>
                <a:gd name="T26" fmla="*/ 6 w 33"/>
                <a:gd name="T27" fmla="*/ 23 h 32"/>
                <a:gd name="T28" fmla="*/ 0 w 33"/>
                <a:gd name="T29" fmla="*/ 32 h 32"/>
                <a:gd name="T30" fmla="*/ 10 w 33"/>
                <a:gd name="T31" fmla="*/ 32 h 32"/>
                <a:gd name="T32" fmla="*/ 16 w 33"/>
                <a:gd name="T33" fmla="*/ 23 h 32"/>
                <a:gd name="T34" fmla="*/ 16 w 33"/>
                <a:gd name="T35" fmla="*/ 22 h 32"/>
                <a:gd name="T36" fmla="*/ 12 w 33"/>
                <a:gd name="T37" fmla="*/ 10 h 32"/>
                <a:gd name="T38" fmla="*/ 12 w 33"/>
                <a:gd name="T39" fmla="*/ 10 h 32"/>
                <a:gd name="T40" fmla="*/ 13 w 33"/>
                <a:gd name="T41" fmla="*/ 7 h 32"/>
                <a:gd name="T42" fmla="*/ 18 w 33"/>
                <a:gd name="T43" fmla="*/ 6 h 32"/>
                <a:gd name="T44" fmla="*/ 24 w 33"/>
                <a:gd name="T45" fmla="*/ 6 h 32"/>
                <a:gd name="T46" fmla="*/ 24 w 33"/>
                <a:gd name="T47" fmla="*/ 14 h 32"/>
                <a:gd name="T48" fmla="*/ 18 w 33"/>
                <a:gd name="T49" fmla="*/ 14 h 32"/>
                <a:gd name="T50" fmla="*/ 13 w 33"/>
                <a:gd name="T51" fmla="*/ 13 h 32"/>
                <a:gd name="T52" fmla="*/ 12 w 33"/>
                <a:gd name="T5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2">
                  <a:moveTo>
                    <a:pt x="16" y="22"/>
                  </a:moveTo>
                  <a:cubicBezTo>
                    <a:pt x="17" y="21"/>
                    <a:pt x="18" y="20"/>
                    <a:pt x="19" y="19"/>
                  </a:cubicBezTo>
                  <a:cubicBezTo>
                    <a:pt x="20" y="19"/>
                    <a:pt x="21" y="19"/>
                    <a:pt x="23" y="19"/>
                  </a:cubicBezTo>
                  <a:lnTo>
                    <a:pt x="24" y="19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3" y="0"/>
                  </a:lnTo>
                  <a:lnTo>
                    <a:pt x="16" y="0"/>
                  </a:lnTo>
                  <a:cubicBezTo>
                    <a:pt x="12" y="0"/>
                    <a:pt x="10" y="0"/>
                    <a:pt x="8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12"/>
                    <a:pt x="3" y="14"/>
                    <a:pt x="5" y="15"/>
                  </a:cubicBezTo>
                  <a:cubicBezTo>
                    <a:pt x="6" y="17"/>
                    <a:pt x="8" y="18"/>
                    <a:pt x="11" y="18"/>
                  </a:cubicBezTo>
                  <a:cubicBezTo>
                    <a:pt x="9" y="19"/>
                    <a:pt x="8" y="20"/>
                    <a:pt x="6" y="23"/>
                  </a:cubicBezTo>
                  <a:lnTo>
                    <a:pt x="0" y="32"/>
                  </a:lnTo>
                  <a:lnTo>
                    <a:pt x="10" y="32"/>
                  </a:lnTo>
                  <a:lnTo>
                    <a:pt x="16" y="23"/>
                  </a:lnTo>
                  <a:lnTo>
                    <a:pt x="16" y="22"/>
                  </a:lnTo>
                  <a:close/>
                  <a:moveTo>
                    <a:pt x="12" y="10"/>
                  </a:moveTo>
                  <a:lnTo>
                    <a:pt x="12" y="10"/>
                  </a:lnTo>
                  <a:cubicBezTo>
                    <a:pt x="12" y="8"/>
                    <a:pt x="12" y="7"/>
                    <a:pt x="13" y="7"/>
                  </a:cubicBezTo>
                  <a:cubicBezTo>
                    <a:pt x="14" y="6"/>
                    <a:pt x="15" y="6"/>
                    <a:pt x="18" y="6"/>
                  </a:cubicBezTo>
                  <a:lnTo>
                    <a:pt x="24" y="6"/>
                  </a:lnTo>
                  <a:lnTo>
                    <a:pt x="24" y="14"/>
                  </a:lnTo>
                  <a:lnTo>
                    <a:pt x="18" y="14"/>
                  </a:lnTo>
                  <a:cubicBezTo>
                    <a:pt x="16" y="14"/>
                    <a:pt x="14" y="13"/>
                    <a:pt x="13" y="13"/>
                  </a:cubicBezTo>
                  <a:cubicBezTo>
                    <a:pt x="12" y="12"/>
                    <a:pt x="12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048"/>
            <p:cNvSpPr>
              <a:spLocks/>
            </p:cNvSpPr>
            <p:nvPr/>
          </p:nvSpPr>
          <p:spPr bwMode="auto">
            <a:xfrm>
              <a:off x="8596313" y="5618162"/>
              <a:ext cx="6350" cy="9525"/>
            </a:xfrm>
            <a:custGeom>
              <a:avLst/>
              <a:gdLst>
                <a:gd name="T0" fmla="*/ 17 w 17"/>
                <a:gd name="T1" fmla="*/ 13 h 27"/>
                <a:gd name="T2" fmla="*/ 7 w 17"/>
                <a:gd name="T3" fmla="*/ 0 h 27"/>
                <a:gd name="T4" fmla="*/ 0 w 17"/>
                <a:gd name="T5" fmla="*/ 0 h 27"/>
                <a:gd name="T6" fmla="*/ 8 w 17"/>
                <a:gd name="T7" fmla="*/ 13 h 27"/>
                <a:gd name="T8" fmla="*/ 0 w 17"/>
                <a:gd name="T9" fmla="*/ 27 h 27"/>
                <a:gd name="T10" fmla="*/ 7 w 17"/>
                <a:gd name="T11" fmla="*/ 27 h 27"/>
                <a:gd name="T12" fmla="*/ 17 w 17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17" y="1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049"/>
            <p:cNvSpPr>
              <a:spLocks/>
            </p:cNvSpPr>
            <p:nvPr/>
          </p:nvSpPr>
          <p:spPr bwMode="auto">
            <a:xfrm>
              <a:off x="8591550" y="5618162"/>
              <a:ext cx="6350" cy="9525"/>
            </a:xfrm>
            <a:custGeom>
              <a:avLst/>
              <a:gdLst>
                <a:gd name="T0" fmla="*/ 7 w 17"/>
                <a:gd name="T1" fmla="*/ 0 h 27"/>
                <a:gd name="T2" fmla="*/ 0 w 17"/>
                <a:gd name="T3" fmla="*/ 0 h 27"/>
                <a:gd name="T4" fmla="*/ 8 w 17"/>
                <a:gd name="T5" fmla="*/ 13 h 27"/>
                <a:gd name="T6" fmla="*/ 0 w 17"/>
                <a:gd name="T7" fmla="*/ 27 h 27"/>
                <a:gd name="T8" fmla="*/ 7 w 17"/>
                <a:gd name="T9" fmla="*/ 27 h 27"/>
                <a:gd name="T10" fmla="*/ 17 w 17"/>
                <a:gd name="T11" fmla="*/ 13 h 27"/>
                <a:gd name="T12" fmla="*/ 7 w 1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050"/>
            <p:cNvSpPr>
              <a:spLocks noEditPoints="1"/>
            </p:cNvSpPr>
            <p:nvPr/>
          </p:nvSpPr>
          <p:spPr bwMode="auto">
            <a:xfrm>
              <a:off x="8388350" y="5638800"/>
              <a:ext cx="14288" cy="15875"/>
            </a:xfrm>
            <a:custGeom>
              <a:avLst/>
              <a:gdLst>
                <a:gd name="T0" fmla="*/ 0 w 38"/>
                <a:gd name="T1" fmla="*/ 44 h 44"/>
                <a:gd name="T2" fmla="*/ 21 w 38"/>
                <a:gd name="T3" fmla="*/ 44 h 44"/>
                <a:gd name="T4" fmla="*/ 30 w 38"/>
                <a:gd name="T5" fmla="*/ 43 h 44"/>
                <a:gd name="T6" fmla="*/ 35 w 38"/>
                <a:gd name="T7" fmla="*/ 38 h 44"/>
                <a:gd name="T8" fmla="*/ 38 w 38"/>
                <a:gd name="T9" fmla="*/ 31 h 44"/>
                <a:gd name="T10" fmla="*/ 35 w 38"/>
                <a:gd name="T11" fmla="*/ 23 h 44"/>
                <a:gd name="T12" fmla="*/ 30 w 38"/>
                <a:gd name="T13" fmla="*/ 19 h 44"/>
                <a:gd name="T14" fmla="*/ 21 w 38"/>
                <a:gd name="T15" fmla="*/ 18 h 44"/>
                <a:gd name="T16" fmla="*/ 9 w 38"/>
                <a:gd name="T17" fmla="*/ 18 h 44"/>
                <a:gd name="T18" fmla="*/ 9 w 38"/>
                <a:gd name="T19" fmla="*/ 7 h 44"/>
                <a:gd name="T20" fmla="*/ 34 w 38"/>
                <a:gd name="T21" fmla="*/ 7 h 44"/>
                <a:gd name="T22" fmla="*/ 34 w 38"/>
                <a:gd name="T23" fmla="*/ 0 h 44"/>
                <a:gd name="T24" fmla="*/ 0 w 38"/>
                <a:gd name="T25" fmla="*/ 0 h 44"/>
                <a:gd name="T26" fmla="*/ 0 w 38"/>
                <a:gd name="T27" fmla="*/ 44 h 44"/>
                <a:gd name="T28" fmla="*/ 9 w 38"/>
                <a:gd name="T29" fmla="*/ 25 h 44"/>
                <a:gd name="T30" fmla="*/ 9 w 38"/>
                <a:gd name="T31" fmla="*/ 25 h 44"/>
                <a:gd name="T32" fmla="*/ 18 w 38"/>
                <a:gd name="T33" fmla="*/ 25 h 44"/>
                <a:gd name="T34" fmla="*/ 26 w 38"/>
                <a:gd name="T35" fmla="*/ 26 h 44"/>
                <a:gd name="T36" fmla="*/ 28 w 38"/>
                <a:gd name="T37" fmla="*/ 31 h 44"/>
                <a:gd name="T38" fmla="*/ 27 w 38"/>
                <a:gd name="T39" fmla="*/ 34 h 44"/>
                <a:gd name="T40" fmla="*/ 24 w 38"/>
                <a:gd name="T41" fmla="*/ 36 h 44"/>
                <a:gd name="T42" fmla="*/ 18 w 38"/>
                <a:gd name="T43" fmla="*/ 36 h 44"/>
                <a:gd name="T44" fmla="*/ 9 w 38"/>
                <a:gd name="T45" fmla="*/ 36 h 44"/>
                <a:gd name="T46" fmla="*/ 9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0" y="44"/>
                  </a:move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7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9" y="25"/>
                  </a:moveTo>
                  <a:lnTo>
                    <a:pt x="9" y="25"/>
                  </a:ln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051"/>
            <p:cNvSpPr>
              <a:spLocks noEditPoints="1"/>
            </p:cNvSpPr>
            <p:nvPr/>
          </p:nvSpPr>
          <p:spPr bwMode="auto">
            <a:xfrm>
              <a:off x="8404225" y="5643562"/>
              <a:ext cx="11113" cy="11113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20 w 31"/>
                <a:gd name="T53" fmla="*/ 19 h 33"/>
                <a:gd name="T54" fmla="*/ 20 w 31"/>
                <a:gd name="T55" fmla="*/ 19 h 33"/>
                <a:gd name="T56" fmla="*/ 20 w 31"/>
                <a:gd name="T57" fmla="*/ 23 h 33"/>
                <a:gd name="T58" fmla="*/ 18 w 31"/>
                <a:gd name="T59" fmla="*/ 26 h 33"/>
                <a:gd name="T60" fmla="*/ 13 w 31"/>
                <a:gd name="T61" fmla="*/ 28 h 33"/>
                <a:gd name="T62" fmla="*/ 10 w 31"/>
                <a:gd name="T63" fmla="*/ 26 h 33"/>
                <a:gd name="T64" fmla="*/ 9 w 31"/>
                <a:gd name="T65" fmla="*/ 23 h 33"/>
                <a:gd name="T66" fmla="*/ 10 w 31"/>
                <a:gd name="T67" fmla="*/ 20 h 33"/>
                <a:gd name="T68" fmla="*/ 15 w 31"/>
                <a:gd name="T69" fmla="*/ 19 h 33"/>
                <a:gd name="T70" fmla="*/ 20 w 31"/>
                <a:gd name="T71" fmla="*/ 18 h 33"/>
                <a:gd name="T72" fmla="*/ 20 w 31"/>
                <a:gd name="T73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4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7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20" y="19"/>
                  </a:move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052"/>
            <p:cNvSpPr>
              <a:spLocks/>
            </p:cNvSpPr>
            <p:nvPr/>
          </p:nvSpPr>
          <p:spPr bwMode="auto">
            <a:xfrm>
              <a:off x="8416925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053"/>
            <p:cNvSpPr>
              <a:spLocks/>
            </p:cNvSpPr>
            <p:nvPr/>
          </p:nvSpPr>
          <p:spPr bwMode="auto">
            <a:xfrm>
              <a:off x="8431213" y="5643562"/>
              <a:ext cx="9525" cy="11113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0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054"/>
            <p:cNvSpPr>
              <a:spLocks noEditPoints="1"/>
            </p:cNvSpPr>
            <p:nvPr/>
          </p:nvSpPr>
          <p:spPr bwMode="auto">
            <a:xfrm>
              <a:off x="8447088" y="5643562"/>
              <a:ext cx="14288" cy="14288"/>
            </a:xfrm>
            <a:custGeom>
              <a:avLst/>
              <a:gdLst>
                <a:gd name="T0" fmla="*/ 39 w 39"/>
                <a:gd name="T1" fmla="*/ 40 h 40"/>
                <a:gd name="T2" fmla="*/ 39 w 39"/>
                <a:gd name="T3" fmla="*/ 25 h 40"/>
                <a:gd name="T4" fmla="*/ 35 w 39"/>
                <a:gd name="T5" fmla="*/ 25 h 40"/>
                <a:gd name="T6" fmla="*/ 35 w 39"/>
                <a:gd name="T7" fmla="*/ 0 h 40"/>
                <a:gd name="T8" fmla="*/ 9 w 39"/>
                <a:gd name="T9" fmla="*/ 0 h 40"/>
                <a:gd name="T10" fmla="*/ 7 w 39"/>
                <a:gd name="T11" fmla="*/ 17 h 40"/>
                <a:gd name="T12" fmla="*/ 3 w 39"/>
                <a:gd name="T13" fmla="*/ 25 h 40"/>
                <a:gd name="T14" fmla="*/ 0 w 39"/>
                <a:gd name="T15" fmla="*/ 25 h 40"/>
                <a:gd name="T16" fmla="*/ 0 w 39"/>
                <a:gd name="T17" fmla="*/ 40 h 40"/>
                <a:gd name="T18" fmla="*/ 7 w 39"/>
                <a:gd name="T19" fmla="*/ 40 h 40"/>
                <a:gd name="T20" fmla="*/ 7 w 39"/>
                <a:gd name="T21" fmla="*/ 32 h 40"/>
                <a:gd name="T22" fmla="*/ 31 w 39"/>
                <a:gd name="T23" fmla="*/ 32 h 40"/>
                <a:gd name="T24" fmla="*/ 31 w 39"/>
                <a:gd name="T25" fmla="*/ 40 h 40"/>
                <a:gd name="T26" fmla="*/ 39 w 39"/>
                <a:gd name="T27" fmla="*/ 4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9" y="40"/>
                  </a:move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lnTo>
                    <a:pt x="9" y="0"/>
                  </a:lnTo>
                  <a:cubicBezTo>
                    <a:pt x="8" y="8"/>
                    <a:pt x="8" y="14"/>
                    <a:pt x="7" y="17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055"/>
            <p:cNvSpPr>
              <a:spLocks noEditPoints="1"/>
            </p:cNvSpPr>
            <p:nvPr/>
          </p:nvSpPr>
          <p:spPr bwMode="auto">
            <a:xfrm>
              <a:off x="8462963" y="5643562"/>
              <a:ext cx="11113" cy="11113"/>
            </a:xfrm>
            <a:custGeom>
              <a:avLst/>
              <a:gdLst>
                <a:gd name="T0" fmla="*/ 28 w 31"/>
                <a:gd name="T1" fmla="*/ 5 h 33"/>
                <a:gd name="T2" fmla="*/ 24 w 31"/>
                <a:gd name="T3" fmla="*/ 2 h 33"/>
                <a:gd name="T4" fmla="*/ 15 w 31"/>
                <a:gd name="T5" fmla="*/ 0 h 33"/>
                <a:gd name="T6" fmla="*/ 10 w 31"/>
                <a:gd name="T7" fmla="*/ 1 h 33"/>
                <a:gd name="T8" fmla="*/ 6 w 31"/>
                <a:gd name="T9" fmla="*/ 3 h 33"/>
                <a:gd name="T10" fmla="*/ 1 w 31"/>
                <a:gd name="T11" fmla="*/ 9 h 33"/>
                <a:gd name="T12" fmla="*/ 9 w 31"/>
                <a:gd name="T13" fmla="*/ 11 h 33"/>
                <a:gd name="T14" fmla="*/ 11 w 31"/>
                <a:gd name="T15" fmla="*/ 8 h 33"/>
                <a:gd name="T16" fmla="*/ 15 w 31"/>
                <a:gd name="T17" fmla="*/ 7 h 33"/>
                <a:gd name="T18" fmla="*/ 19 w 31"/>
                <a:gd name="T19" fmla="*/ 8 h 33"/>
                <a:gd name="T20" fmla="*/ 21 w 31"/>
                <a:gd name="T21" fmla="*/ 11 h 33"/>
                <a:gd name="T22" fmla="*/ 21 w 31"/>
                <a:gd name="T23" fmla="*/ 12 h 33"/>
                <a:gd name="T24" fmla="*/ 12 w 31"/>
                <a:gd name="T25" fmla="*/ 14 h 33"/>
                <a:gd name="T26" fmla="*/ 8 w 31"/>
                <a:gd name="T27" fmla="*/ 15 h 33"/>
                <a:gd name="T28" fmla="*/ 5 w 31"/>
                <a:gd name="T29" fmla="*/ 16 h 33"/>
                <a:gd name="T30" fmla="*/ 2 w 31"/>
                <a:gd name="T31" fmla="*/ 19 h 33"/>
                <a:gd name="T32" fmla="*/ 0 w 31"/>
                <a:gd name="T33" fmla="*/ 24 h 33"/>
                <a:gd name="T34" fmla="*/ 1 w 31"/>
                <a:gd name="T35" fmla="*/ 28 h 33"/>
                <a:gd name="T36" fmla="*/ 3 w 31"/>
                <a:gd name="T37" fmla="*/ 31 h 33"/>
                <a:gd name="T38" fmla="*/ 11 w 31"/>
                <a:gd name="T39" fmla="*/ 33 h 33"/>
                <a:gd name="T40" fmla="*/ 16 w 31"/>
                <a:gd name="T41" fmla="*/ 32 h 33"/>
                <a:gd name="T42" fmla="*/ 21 w 31"/>
                <a:gd name="T43" fmla="*/ 29 h 33"/>
                <a:gd name="T44" fmla="*/ 22 w 31"/>
                <a:gd name="T45" fmla="*/ 30 h 33"/>
                <a:gd name="T46" fmla="*/ 22 w 31"/>
                <a:gd name="T47" fmla="*/ 33 h 33"/>
                <a:gd name="T48" fmla="*/ 31 w 31"/>
                <a:gd name="T49" fmla="*/ 33 h 33"/>
                <a:gd name="T50" fmla="*/ 29 w 31"/>
                <a:gd name="T51" fmla="*/ 28 h 33"/>
                <a:gd name="T52" fmla="*/ 29 w 31"/>
                <a:gd name="T53" fmla="*/ 22 h 33"/>
                <a:gd name="T54" fmla="*/ 29 w 31"/>
                <a:gd name="T55" fmla="*/ 13 h 33"/>
                <a:gd name="T56" fmla="*/ 28 w 31"/>
                <a:gd name="T57" fmla="*/ 5 h 33"/>
                <a:gd name="T58" fmla="*/ 21 w 31"/>
                <a:gd name="T59" fmla="*/ 19 h 33"/>
                <a:gd name="T60" fmla="*/ 21 w 31"/>
                <a:gd name="T61" fmla="*/ 19 h 33"/>
                <a:gd name="T62" fmla="*/ 20 w 31"/>
                <a:gd name="T63" fmla="*/ 23 h 33"/>
                <a:gd name="T64" fmla="*/ 18 w 31"/>
                <a:gd name="T65" fmla="*/ 26 h 33"/>
                <a:gd name="T66" fmla="*/ 14 w 31"/>
                <a:gd name="T67" fmla="*/ 28 h 33"/>
                <a:gd name="T68" fmla="*/ 10 w 31"/>
                <a:gd name="T69" fmla="*/ 26 h 33"/>
                <a:gd name="T70" fmla="*/ 9 w 31"/>
                <a:gd name="T71" fmla="*/ 23 h 33"/>
                <a:gd name="T72" fmla="*/ 11 w 31"/>
                <a:gd name="T73" fmla="*/ 20 h 33"/>
                <a:gd name="T74" fmla="*/ 15 w 31"/>
                <a:gd name="T75" fmla="*/ 19 h 33"/>
                <a:gd name="T76" fmla="*/ 21 w 31"/>
                <a:gd name="T77" fmla="*/ 18 h 33"/>
                <a:gd name="T78" fmla="*/ 21 w 31"/>
                <a:gd name="T7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3">
                  <a:moveTo>
                    <a:pt x="28" y="5"/>
                  </a:move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3" y="0"/>
                    <a:pt x="11" y="1"/>
                    <a:pt x="10" y="1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4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10" y="9"/>
                    <a:pt x="10" y="8"/>
                    <a:pt x="11" y="8"/>
                  </a:cubicBezTo>
                  <a:cubicBezTo>
                    <a:pt x="12" y="7"/>
                    <a:pt x="13" y="7"/>
                    <a:pt x="15" y="7"/>
                  </a:cubicBezTo>
                  <a:cubicBezTo>
                    <a:pt x="17" y="7"/>
                    <a:pt x="19" y="7"/>
                    <a:pt x="19" y="8"/>
                  </a:cubicBezTo>
                  <a:cubicBezTo>
                    <a:pt x="20" y="9"/>
                    <a:pt x="21" y="10"/>
                    <a:pt x="21" y="11"/>
                  </a:cubicBezTo>
                  <a:lnTo>
                    <a:pt x="21" y="12"/>
                  </a:lnTo>
                  <a:cubicBezTo>
                    <a:pt x="19" y="13"/>
                    <a:pt x="16" y="13"/>
                    <a:pt x="12" y="14"/>
                  </a:cubicBezTo>
                  <a:cubicBezTo>
                    <a:pt x="11" y="14"/>
                    <a:pt x="9" y="15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4" y="17"/>
                    <a:pt x="2" y="18"/>
                    <a:pt x="2" y="19"/>
                  </a:cubicBezTo>
                  <a:cubicBezTo>
                    <a:pt x="1" y="21"/>
                    <a:pt x="0" y="22"/>
                    <a:pt x="0" y="24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1" y="29"/>
                    <a:pt x="2" y="30"/>
                    <a:pt x="3" y="31"/>
                  </a:cubicBezTo>
                  <a:cubicBezTo>
                    <a:pt x="5" y="33"/>
                    <a:pt x="8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20" y="31"/>
                    <a:pt x="21" y="29"/>
                  </a:cubicBezTo>
                  <a:cubicBezTo>
                    <a:pt x="21" y="29"/>
                    <a:pt x="21" y="30"/>
                    <a:pt x="22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30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9" y="7"/>
                    <a:pt x="28" y="5"/>
                  </a:cubicBezTo>
                  <a:close/>
                  <a:moveTo>
                    <a:pt x="21" y="19"/>
                  </a:moveTo>
                  <a:lnTo>
                    <a:pt x="21" y="19"/>
                  </a:lnTo>
                  <a:cubicBezTo>
                    <a:pt x="21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7" y="27"/>
                    <a:pt x="15" y="28"/>
                    <a:pt x="14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1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8" y="18"/>
                    <a:pt x="19" y="18"/>
                    <a:pt x="21" y="18"/>
                  </a:cubicBezTo>
                  <a:lnTo>
                    <a:pt x="21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056"/>
            <p:cNvSpPr>
              <a:spLocks/>
            </p:cNvSpPr>
            <p:nvPr/>
          </p:nvSpPr>
          <p:spPr bwMode="auto">
            <a:xfrm>
              <a:off x="8475663" y="5643562"/>
              <a:ext cx="11113" cy="11113"/>
            </a:xfrm>
            <a:custGeom>
              <a:avLst/>
              <a:gdLst>
                <a:gd name="T0" fmla="*/ 21 w 30"/>
                <a:gd name="T1" fmla="*/ 12 h 32"/>
                <a:gd name="T2" fmla="*/ 9 w 30"/>
                <a:gd name="T3" fmla="*/ 12 h 32"/>
                <a:gd name="T4" fmla="*/ 9 w 30"/>
                <a:gd name="T5" fmla="*/ 0 h 32"/>
                <a:gd name="T6" fmla="*/ 0 w 30"/>
                <a:gd name="T7" fmla="*/ 0 h 32"/>
                <a:gd name="T8" fmla="*/ 0 w 30"/>
                <a:gd name="T9" fmla="*/ 32 h 32"/>
                <a:gd name="T10" fmla="*/ 9 w 30"/>
                <a:gd name="T11" fmla="*/ 32 h 32"/>
                <a:gd name="T12" fmla="*/ 9 w 30"/>
                <a:gd name="T13" fmla="*/ 18 h 32"/>
                <a:gd name="T14" fmla="*/ 21 w 30"/>
                <a:gd name="T15" fmla="*/ 18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  <a:gd name="T22" fmla="*/ 21 w 30"/>
                <a:gd name="T23" fmla="*/ 0 h 32"/>
                <a:gd name="T24" fmla="*/ 21 w 30"/>
                <a:gd name="T25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12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057"/>
            <p:cNvSpPr>
              <a:spLocks noEditPoints="1"/>
            </p:cNvSpPr>
            <p:nvPr/>
          </p:nvSpPr>
          <p:spPr bwMode="auto">
            <a:xfrm>
              <a:off x="8504238" y="5643562"/>
              <a:ext cx="11113" cy="11113"/>
            </a:xfrm>
            <a:custGeom>
              <a:avLst/>
              <a:gdLst>
                <a:gd name="T0" fmla="*/ 28 w 31"/>
                <a:gd name="T1" fmla="*/ 29 h 32"/>
                <a:gd name="T2" fmla="*/ 31 w 31"/>
                <a:gd name="T3" fmla="*/ 23 h 32"/>
                <a:gd name="T4" fmla="*/ 30 w 31"/>
                <a:gd name="T5" fmla="*/ 17 h 32"/>
                <a:gd name="T6" fmla="*/ 25 w 31"/>
                <a:gd name="T7" fmla="*/ 14 h 32"/>
                <a:gd name="T8" fmla="*/ 17 w 31"/>
                <a:gd name="T9" fmla="*/ 13 h 32"/>
                <a:gd name="T10" fmla="*/ 9 w 31"/>
                <a:gd name="T11" fmla="*/ 13 h 32"/>
                <a:gd name="T12" fmla="*/ 9 w 31"/>
                <a:gd name="T13" fmla="*/ 0 h 32"/>
                <a:gd name="T14" fmla="*/ 0 w 31"/>
                <a:gd name="T15" fmla="*/ 0 h 32"/>
                <a:gd name="T16" fmla="*/ 0 w 31"/>
                <a:gd name="T17" fmla="*/ 32 h 32"/>
                <a:gd name="T18" fmla="*/ 18 w 31"/>
                <a:gd name="T19" fmla="*/ 32 h 32"/>
                <a:gd name="T20" fmla="*/ 28 w 31"/>
                <a:gd name="T21" fmla="*/ 29 h 32"/>
                <a:gd name="T22" fmla="*/ 9 w 31"/>
                <a:gd name="T23" fmla="*/ 26 h 32"/>
                <a:gd name="T24" fmla="*/ 9 w 31"/>
                <a:gd name="T25" fmla="*/ 26 h 32"/>
                <a:gd name="T26" fmla="*/ 9 w 31"/>
                <a:gd name="T27" fmla="*/ 18 h 32"/>
                <a:gd name="T28" fmla="*/ 14 w 31"/>
                <a:gd name="T29" fmla="*/ 18 h 32"/>
                <a:gd name="T30" fmla="*/ 21 w 31"/>
                <a:gd name="T31" fmla="*/ 19 h 32"/>
                <a:gd name="T32" fmla="*/ 23 w 31"/>
                <a:gd name="T33" fmla="*/ 22 h 32"/>
                <a:gd name="T34" fmla="*/ 21 w 31"/>
                <a:gd name="T35" fmla="*/ 25 h 32"/>
                <a:gd name="T36" fmla="*/ 17 w 31"/>
                <a:gd name="T37" fmla="*/ 26 h 32"/>
                <a:gd name="T38" fmla="*/ 9 w 31"/>
                <a:gd name="T3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28" y="29"/>
                  </a:moveTo>
                  <a:cubicBezTo>
                    <a:pt x="30" y="28"/>
                    <a:pt x="31" y="26"/>
                    <a:pt x="31" y="23"/>
                  </a:cubicBezTo>
                  <a:cubicBezTo>
                    <a:pt x="31" y="20"/>
                    <a:pt x="31" y="19"/>
                    <a:pt x="30" y="17"/>
                  </a:cubicBezTo>
                  <a:cubicBezTo>
                    <a:pt x="28" y="15"/>
                    <a:pt x="27" y="14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058"/>
            <p:cNvSpPr>
              <a:spLocks/>
            </p:cNvSpPr>
            <p:nvPr/>
          </p:nvSpPr>
          <p:spPr bwMode="auto">
            <a:xfrm>
              <a:off x="8516938" y="5643562"/>
              <a:ext cx="3175" cy="11113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059"/>
            <p:cNvSpPr>
              <a:spLocks/>
            </p:cNvSpPr>
            <p:nvPr/>
          </p:nvSpPr>
          <p:spPr bwMode="auto">
            <a:xfrm>
              <a:off x="8521700" y="5643562"/>
              <a:ext cx="12700" cy="11113"/>
            </a:xfrm>
            <a:custGeom>
              <a:avLst/>
              <a:gdLst>
                <a:gd name="T0" fmla="*/ 16 w 34"/>
                <a:gd name="T1" fmla="*/ 22 h 32"/>
                <a:gd name="T2" fmla="*/ 23 w 34"/>
                <a:gd name="T3" fmla="*/ 32 h 32"/>
                <a:gd name="T4" fmla="*/ 34 w 34"/>
                <a:gd name="T5" fmla="*/ 32 h 32"/>
                <a:gd name="T6" fmla="*/ 22 w 34"/>
                <a:gd name="T7" fmla="*/ 15 h 32"/>
                <a:gd name="T8" fmla="*/ 33 w 34"/>
                <a:gd name="T9" fmla="*/ 0 h 32"/>
                <a:gd name="T10" fmla="*/ 22 w 34"/>
                <a:gd name="T11" fmla="*/ 0 h 32"/>
                <a:gd name="T12" fmla="*/ 16 w 34"/>
                <a:gd name="T13" fmla="*/ 9 h 32"/>
                <a:gd name="T14" fmla="*/ 11 w 34"/>
                <a:gd name="T15" fmla="*/ 0 h 32"/>
                <a:gd name="T16" fmla="*/ 0 w 34"/>
                <a:gd name="T17" fmla="*/ 0 h 32"/>
                <a:gd name="T18" fmla="*/ 11 w 34"/>
                <a:gd name="T19" fmla="*/ 15 h 32"/>
                <a:gd name="T20" fmla="*/ 0 w 34"/>
                <a:gd name="T21" fmla="*/ 32 h 32"/>
                <a:gd name="T22" fmla="*/ 10 w 34"/>
                <a:gd name="T23" fmla="*/ 32 h 32"/>
                <a:gd name="T24" fmla="*/ 16 w 34"/>
                <a:gd name="T25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6" y="22"/>
                  </a:move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6" y="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060"/>
            <p:cNvSpPr>
              <a:spLocks/>
            </p:cNvSpPr>
            <p:nvPr/>
          </p:nvSpPr>
          <p:spPr bwMode="auto">
            <a:xfrm>
              <a:off x="8540750" y="5645150"/>
              <a:ext cx="6350" cy="9525"/>
            </a:xfrm>
            <a:custGeom>
              <a:avLst/>
              <a:gdLst>
                <a:gd name="T0" fmla="*/ 8 w 16"/>
                <a:gd name="T1" fmla="*/ 13 h 27"/>
                <a:gd name="T2" fmla="*/ 16 w 16"/>
                <a:gd name="T3" fmla="*/ 0 h 27"/>
                <a:gd name="T4" fmla="*/ 9 w 16"/>
                <a:gd name="T5" fmla="*/ 0 h 27"/>
                <a:gd name="T6" fmla="*/ 0 w 16"/>
                <a:gd name="T7" fmla="*/ 13 h 27"/>
                <a:gd name="T8" fmla="*/ 9 w 16"/>
                <a:gd name="T9" fmla="*/ 27 h 27"/>
                <a:gd name="T10" fmla="*/ 16 w 16"/>
                <a:gd name="T11" fmla="*/ 27 h 27"/>
                <a:gd name="T12" fmla="*/ 8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8" y="13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061"/>
            <p:cNvSpPr>
              <a:spLocks/>
            </p:cNvSpPr>
            <p:nvPr/>
          </p:nvSpPr>
          <p:spPr bwMode="auto">
            <a:xfrm>
              <a:off x="8545513" y="5645150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062"/>
            <p:cNvSpPr>
              <a:spLocks/>
            </p:cNvSpPr>
            <p:nvPr/>
          </p:nvSpPr>
          <p:spPr bwMode="auto">
            <a:xfrm>
              <a:off x="8555038" y="5638800"/>
              <a:ext cx="12700" cy="15875"/>
            </a:xfrm>
            <a:custGeom>
              <a:avLst/>
              <a:gdLst>
                <a:gd name="T0" fmla="*/ 9 w 35"/>
                <a:gd name="T1" fmla="*/ 44 h 44"/>
                <a:gd name="T2" fmla="*/ 9 w 35"/>
                <a:gd name="T3" fmla="*/ 7 h 44"/>
                <a:gd name="T4" fmla="*/ 26 w 35"/>
                <a:gd name="T5" fmla="*/ 7 h 44"/>
                <a:gd name="T6" fmla="*/ 26 w 35"/>
                <a:gd name="T7" fmla="*/ 44 h 44"/>
                <a:gd name="T8" fmla="*/ 35 w 35"/>
                <a:gd name="T9" fmla="*/ 44 h 44"/>
                <a:gd name="T10" fmla="*/ 35 w 35"/>
                <a:gd name="T11" fmla="*/ 0 h 44"/>
                <a:gd name="T12" fmla="*/ 0 w 35"/>
                <a:gd name="T13" fmla="*/ 0 h 44"/>
                <a:gd name="T14" fmla="*/ 0 w 35"/>
                <a:gd name="T15" fmla="*/ 44 h 44"/>
                <a:gd name="T16" fmla="*/ 9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9" y="44"/>
                  </a:moveTo>
                  <a:lnTo>
                    <a:pt x="9" y="7"/>
                  </a:lnTo>
                  <a:lnTo>
                    <a:pt x="26" y="7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063"/>
            <p:cNvSpPr>
              <a:spLocks noEditPoints="1"/>
            </p:cNvSpPr>
            <p:nvPr/>
          </p:nvSpPr>
          <p:spPr bwMode="auto">
            <a:xfrm>
              <a:off x="8570913" y="5643562"/>
              <a:ext cx="11113" cy="15875"/>
            </a:xfrm>
            <a:custGeom>
              <a:avLst/>
              <a:gdLst>
                <a:gd name="T0" fmla="*/ 28 w 32"/>
                <a:gd name="T1" fmla="*/ 5 h 45"/>
                <a:gd name="T2" fmla="*/ 19 w 32"/>
                <a:gd name="T3" fmla="*/ 0 h 45"/>
                <a:gd name="T4" fmla="*/ 13 w 32"/>
                <a:gd name="T5" fmla="*/ 2 h 45"/>
                <a:gd name="T6" fmla="*/ 9 w 32"/>
                <a:gd name="T7" fmla="*/ 6 h 45"/>
                <a:gd name="T8" fmla="*/ 9 w 32"/>
                <a:gd name="T9" fmla="*/ 1 h 45"/>
                <a:gd name="T10" fmla="*/ 0 w 32"/>
                <a:gd name="T11" fmla="*/ 1 h 45"/>
                <a:gd name="T12" fmla="*/ 0 w 32"/>
                <a:gd name="T13" fmla="*/ 45 h 45"/>
                <a:gd name="T14" fmla="*/ 9 w 32"/>
                <a:gd name="T15" fmla="*/ 45 h 45"/>
                <a:gd name="T16" fmla="*/ 9 w 32"/>
                <a:gd name="T17" fmla="*/ 29 h 45"/>
                <a:gd name="T18" fmla="*/ 14 w 32"/>
                <a:gd name="T19" fmla="*/ 32 h 45"/>
                <a:gd name="T20" fmla="*/ 19 w 32"/>
                <a:gd name="T21" fmla="*/ 33 h 45"/>
                <a:gd name="T22" fmla="*/ 28 w 32"/>
                <a:gd name="T23" fmla="*/ 29 h 45"/>
                <a:gd name="T24" fmla="*/ 32 w 32"/>
                <a:gd name="T25" fmla="*/ 17 h 45"/>
                <a:gd name="T26" fmla="*/ 28 w 32"/>
                <a:gd name="T27" fmla="*/ 5 h 45"/>
                <a:gd name="T28" fmla="*/ 9 w 32"/>
                <a:gd name="T29" fmla="*/ 16 h 45"/>
                <a:gd name="T30" fmla="*/ 9 w 32"/>
                <a:gd name="T31" fmla="*/ 16 h 45"/>
                <a:gd name="T32" fmla="*/ 11 w 32"/>
                <a:gd name="T33" fmla="*/ 9 h 45"/>
                <a:gd name="T34" fmla="*/ 16 w 32"/>
                <a:gd name="T35" fmla="*/ 7 h 45"/>
                <a:gd name="T36" fmla="*/ 21 w 32"/>
                <a:gd name="T37" fmla="*/ 9 h 45"/>
                <a:gd name="T38" fmla="*/ 24 w 32"/>
                <a:gd name="T39" fmla="*/ 17 h 45"/>
                <a:gd name="T40" fmla="*/ 22 w 32"/>
                <a:gd name="T41" fmla="*/ 24 h 45"/>
                <a:gd name="T42" fmla="*/ 19 w 32"/>
                <a:gd name="T43" fmla="*/ 26 h 45"/>
                <a:gd name="T44" fmla="*/ 17 w 32"/>
                <a:gd name="T45" fmla="*/ 27 h 45"/>
                <a:gd name="T46" fmla="*/ 11 w 32"/>
                <a:gd name="T47" fmla="*/ 24 h 45"/>
                <a:gd name="T48" fmla="*/ 9 w 32"/>
                <a:gd name="T49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5">
                  <a:moveTo>
                    <a:pt x="28" y="5"/>
                  </a:moveTo>
                  <a:cubicBezTo>
                    <a:pt x="26" y="2"/>
                    <a:pt x="22" y="0"/>
                    <a:pt x="19" y="0"/>
                  </a:cubicBezTo>
                  <a:cubicBezTo>
                    <a:pt x="17" y="0"/>
                    <a:pt x="15" y="1"/>
                    <a:pt x="13" y="2"/>
                  </a:cubicBezTo>
                  <a:cubicBezTo>
                    <a:pt x="11" y="3"/>
                    <a:pt x="10" y="4"/>
                    <a:pt x="9" y="6"/>
                  </a:cubicBezTo>
                  <a:lnTo>
                    <a:pt x="9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9" y="45"/>
                  </a:lnTo>
                  <a:lnTo>
                    <a:pt x="9" y="29"/>
                  </a:lnTo>
                  <a:cubicBezTo>
                    <a:pt x="11" y="30"/>
                    <a:pt x="12" y="32"/>
                    <a:pt x="14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2" y="33"/>
                    <a:pt x="26" y="32"/>
                    <a:pt x="28" y="29"/>
                  </a:cubicBezTo>
                  <a:cubicBezTo>
                    <a:pt x="31" y="26"/>
                    <a:pt x="32" y="22"/>
                    <a:pt x="32" y="17"/>
                  </a:cubicBezTo>
                  <a:cubicBezTo>
                    <a:pt x="32" y="12"/>
                    <a:pt x="31" y="8"/>
                    <a:pt x="28" y="5"/>
                  </a:cubicBezTo>
                  <a:close/>
                  <a:moveTo>
                    <a:pt x="9" y="16"/>
                  </a:moveTo>
                  <a:lnTo>
                    <a:pt x="9" y="16"/>
                  </a:ln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20" y="8"/>
                    <a:pt x="21" y="9"/>
                  </a:cubicBezTo>
                  <a:cubicBezTo>
                    <a:pt x="23" y="11"/>
                    <a:pt x="24" y="14"/>
                    <a:pt x="24" y="17"/>
                  </a:cubicBezTo>
                  <a:cubicBezTo>
                    <a:pt x="24" y="20"/>
                    <a:pt x="23" y="23"/>
                    <a:pt x="22" y="24"/>
                  </a:cubicBezTo>
                  <a:cubicBezTo>
                    <a:pt x="21" y="25"/>
                    <a:pt x="20" y="26"/>
                    <a:pt x="19" y="26"/>
                  </a:cubicBezTo>
                  <a:cubicBezTo>
                    <a:pt x="18" y="27"/>
                    <a:pt x="18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064"/>
            <p:cNvSpPr>
              <a:spLocks noEditPoints="1"/>
            </p:cNvSpPr>
            <p:nvPr/>
          </p:nvSpPr>
          <p:spPr bwMode="auto">
            <a:xfrm>
              <a:off x="8583613" y="5643562"/>
              <a:ext cx="12700" cy="11113"/>
            </a:xfrm>
            <a:custGeom>
              <a:avLst/>
              <a:gdLst>
                <a:gd name="T0" fmla="*/ 29 w 34"/>
                <a:gd name="T1" fmla="*/ 5 h 33"/>
                <a:gd name="T2" fmla="*/ 24 w 34"/>
                <a:gd name="T3" fmla="*/ 2 h 33"/>
                <a:gd name="T4" fmla="*/ 17 w 34"/>
                <a:gd name="T5" fmla="*/ 0 h 33"/>
                <a:gd name="T6" fmla="*/ 8 w 34"/>
                <a:gd name="T7" fmla="*/ 3 h 33"/>
                <a:gd name="T8" fmla="*/ 2 w 34"/>
                <a:gd name="T9" fmla="*/ 8 h 33"/>
                <a:gd name="T10" fmla="*/ 0 w 34"/>
                <a:gd name="T11" fmla="*/ 17 h 33"/>
                <a:gd name="T12" fmla="*/ 2 w 34"/>
                <a:gd name="T13" fmla="*/ 26 h 33"/>
                <a:gd name="T14" fmla="*/ 9 w 34"/>
                <a:gd name="T15" fmla="*/ 31 h 33"/>
                <a:gd name="T16" fmla="*/ 17 w 34"/>
                <a:gd name="T17" fmla="*/ 33 h 33"/>
                <a:gd name="T18" fmla="*/ 29 w 34"/>
                <a:gd name="T19" fmla="*/ 29 h 33"/>
                <a:gd name="T20" fmla="*/ 34 w 34"/>
                <a:gd name="T21" fmla="*/ 17 h 33"/>
                <a:gd name="T22" fmla="*/ 29 w 34"/>
                <a:gd name="T23" fmla="*/ 5 h 33"/>
                <a:gd name="T24" fmla="*/ 23 w 34"/>
                <a:gd name="T25" fmla="*/ 24 h 33"/>
                <a:gd name="T26" fmla="*/ 23 w 34"/>
                <a:gd name="T27" fmla="*/ 24 h 33"/>
                <a:gd name="T28" fmla="*/ 17 w 34"/>
                <a:gd name="T29" fmla="*/ 27 h 33"/>
                <a:gd name="T30" fmla="*/ 11 w 34"/>
                <a:gd name="T31" fmla="*/ 24 h 33"/>
                <a:gd name="T32" fmla="*/ 9 w 34"/>
                <a:gd name="T33" fmla="*/ 17 h 33"/>
                <a:gd name="T34" fmla="*/ 11 w 34"/>
                <a:gd name="T35" fmla="*/ 10 h 33"/>
                <a:gd name="T36" fmla="*/ 17 w 34"/>
                <a:gd name="T37" fmla="*/ 7 h 33"/>
                <a:gd name="T38" fmla="*/ 23 w 34"/>
                <a:gd name="T39" fmla="*/ 10 h 33"/>
                <a:gd name="T40" fmla="*/ 24 w 34"/>
                <a:gd name="T41" fmla="*/ 13 h 33"/>
                <a:gd name="T42" fmla="*/ 25 w 34"/>
                <a:gd name="T43" fmla="*/ 17 h 33"/>
                <a:gd name="T44" fmla="*/ 24 w 34"/>
                <a:gd name="T45" fmla="*/ 21 h 33"/>
                <a:gd name="T46" fmla="*/ 23 w 34"/>
                <a:gd name="T4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3">
                  <a:moveTo>
                    <a:pt x="29" y="5"/>
                  </a:moveTo>
                  <a:cubicBezTo>
                    <a:pt x="28" y="4"/>
                    <a:pt x="26" y="2"/>
                    <a:pt x="24" y="2"/>
                  </a:cubicBezTo>
                  <a:cubicBezTo>
                    <a:pt x="22" y="1"/>
                    <a:pt x="20" y="0"/>
                    <a:pt x="17" y="0"/>
                  </a:cubicBez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9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065"/>
            <p:cNvSpPr>
              <a:spLocks noEditPoints="1"/>
            </p:cNvSpPr>
            <p:nvPr/>
          </p:nvSpPr>
          <p:spPr bwMode="auto">
            <a:xfrm>
              <a:off x="8597900" y="5643562"/>
              <a:ext cx="12700" cy="11113"/>
            </a:xfrm>
            <a:custGeom>
              <a:avLst/>
              <a:gdLst>
                <a:gd name="T0" fmla="*/ 32 w 32"/>
                <a:gd name="T1" fmla="*/ 23 h 32"/>
                <a:gd name="T2" fmla="*/ 30 w 32"/>
                <a:gd name="T3" fmla="*/ 19 h 32"/>
                <a:gd name="T4" fmla="*/ 25 w 32"/>
                <a:gd name="T5" fmla="*/ 16 h 32"/>
                <a:gd name="T6" fmla="*/ 29 w 32"/>
                <a:gd name="T7" fmla="*/ 13 h 32"/>
                <a:gd name="T8" fmla="*/ 30 w 32"/>
                <a:gd name="T9" fmla="*/ 8 h 32"/>
                <a:gd name="T10" fmla="*/ 30 w 32"/>
                <a:gd name="T11" fmla="*/ 5 h 32"/>
                <a:gd name="T12" fmla="*/ 27 w 32"/>
                <a:gd name="T13" fmla="*/ 2 h 32"/>
                <a:gd name="T14" fmla="*/ 24 w 32"/>
                <a:gd name="T15" fmla="*/ 1 h 32"/>
                <a:gd name="T16" fmla="*/ 19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20 w 32"/>
                <a:gd name="T23" fmla="*/ 32 h 32"/>
                <a:gd name="T24" fmla="*/ 29 w 32"/>
                <a:gd name="T25" fmla="*/ 29 h 32"/>
                <a:gd name="T26" fmla="*/ 32 w 32"/>
                <a:gd name="T27" fmla="*/ 23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2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2" y="23"/>
                  </a:move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8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2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066"/>
            <p:cNvSpPr>
              <a:spLocks noEditPoints="1"/>
            </p:cNvSpPr>
            <p:nvPr/>
          </p:nvSpPr>
          <p:spPr bwMode="auto">
            <a:xfrm>
              <a:off x="8610600" y="5643562"/>
              <a:ext cx="11113" cy="11113"/>
            </a:xfrm>
            <a:custGeom>
              <a:avLst/>
              <a:gdLst>
                <a:gd name="T0" fmla="*/ 27 w 31"/>
                <a:gd name="T1" fmla="*/ 5 h 33"/>
                <a:gd name="T2" fmla="*/ 15 w 31"/>
                <a:gd name="T3" fmla="*/ 0 h 33"/>
                <a:gd name="T4" fmla="*/ 4 w 31"/>
                <a:gd name="T5" fmla="*/ 5 h 33"/>
                <a:gd name="T6" fmla="*/ 0 w 31"/>
                <a:gd name="T7" fmla="*/ 17 h 33"/>
                <a:gd name="T8" fmla="*/ 3 w 31"/>
                <a:gd name="T9" fmla="*/ 28 h 33"/>
                <a:gd name="T10" fmla="*/ 16 w 31"/>
                <a:gd name="T11" fmla="*/ 33 h 33"/>
                <a:gd name="T12" fmla="*/ 25 w 31"/>
                <a:gd name="T13" fmla="*/ 31 h 33"/>
                <a:gd name="T14" fmla="*/ 30 w 31"/>
                <a:gd name="T15" fmla="*/ 24 h 33"/>
                <a:gd name="T16" fmla="*/ 22 w 31"/>
                <a:gd name="T17" fmla="*/ 23 h 33"/>
                <a:gd name="T18" fmla="*/ 20 w 31"/>
                <a:gd name="T19" fmla="*/ 26 h 33"/>
                <a:gd name="T20" fmla="*/ 16 w 31"/>
                <a:gd name="T21" fmla="*/ 27 h 33"/>
                <a:gd name="T22" fmla="*/ 13 w 31"/>
                <a:gd name="T23" fmla="*/ 27 h 33"/>
                <a:gd name="T24" fmla="*/ 11 w 31"/>
                <a:gd name="T25" fmla="*/ 25 h 33"/>
                <a:gd name="T26" fmla="*/ 9 w 31"/>
                <a:gd name="T27" fmla="*/ 19 h 33"/>
                <a:gd name="T28" fmla="*/ 31 w 31"/>
                <a:gd name="T29" fmla="*/ 19 h 33"/>
                <a:gd name="T30" fmla="*/ 27 w 31"/>
                <a:gd name="T31" fmla="*/ 5 h 33"/>
                <a:gd name="T32" fmla="*/ 9 w 31"/>
                <a:gd name="T33" fmla="*/ 14 h 33"/>
                <a:gd name="T34" fmla="*/ 9 w 31"/>
                <a:gd name="T35" fmla="*/ 14 h 33"/>
                <a:gd name="T36" fmla="*/ 11 w 31"/>
                <a:gd name="T37" fmla="*/ 9 h 33"/>
                <a:gd name="T38" fmla="*/ 16 w 31"/>
                <a:gd name="T39" fmla="*/ 7 h 33"/>
                <a:gd name="T40" fmla="*/ 20 w 31"/>
                <a:gd name="T41" fmla="*/ 9 h 33"/>
                <a:gd name="T42" fmla="*/ 22 w 31"/>
                <a:gd name="T43" fmla="*/ 14 h 33"/>
                <a:gd name="T44" fmla="*/ 9 w 31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3">
                  <a:moveTo>
                    <a:pt x="27" y="5"/>
                  </a:move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6" y="33"/>
                  </a:cubicBezTo>
                  <a:cubicBezTo>
                    <a:pt x="20" y="33"/>
                    <a:pt x="23" y="33"/>
                    <a:pt x="25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0" y="25"/>
                    <a:pt x="20" y="26"/>
                  </a:cubicBezTo>
                  <a:cubicBezTo>
                    <a:pt x="19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3" y="26"/>
                    <a:pt x="12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3"/>
                    <a:pt x="29" y="8"/>
                    <a:pt x="27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1067"/>
            <p:cNvSpPr>
              <a:spLocks noEditPoints="1"/>
            </p:cNvSpPr>
            <p:nvPr/>
          </p:nvSpPr>
          <p:spPr bwMode="auto">
            <a:xfrm>
              <a:off x="8624888" y="5643562"/>
              <a:ext cx="11113" cy="15875"/>
            </a:xfrm>
            <a:custGeom>
              <a:avLst/>
              <a:gdLst>
                <a:gd name="T0" fmla="*/ 31 w 31"/>
                <a:gd name="T1" fmla="*/ 17 h 45"/>
                <a:gd name="T2" fmla="*/ 27 w 31"/>
                <a:gd name="T3" fmla="*/ 5 h 45"/>
                <a:gd name="T4" fmla="*/ 23 w 31"/>
                <a:gd name="T5" fmla="*/ 2 h 45"/>
                <a:gd name="T6" fmla="*/ 18 w 31"/>
                <a:gd name="T7" fmla="*/ 0 h 45"/>
                <a:gd name="T8" fmla="*/ 12 w 31"/>
                <a:gd name="T9" fmla="*/ 2 h 45"/>
                <a:gd name="T10" fmla="*/ 8 w 31"/>
                <a:gd name="T11" fmla="*/ 6 h 45"/>
                <a:gd name="T12" fmla="*/ 8 w 31"/>
                <a:gd name="T13" fmla="*/ 1 h 45"/>
                <a:gd name="T14" fmla="*/ 0 w 31"/>
                <a:gd name="T15" fmla="*/ 1 h 45"/>
                <a:gd name="T16" fmla="*/ 0 w 31"/>
                <a:gd name="T17" fmla="*/ 45 h 45"/>
                <a:gd name="T18" fmla="*/ 8 w 31"/>
                <a:gd name="T19" fmla="*/ 45 h 45"/>
                <a:gd name="T20" fmla="*/ 8 w 31"/>
                <a:gd name="T21" fmla="*/ 29 h 45"/>
                <a:gd name="T22" fmla="*/ 13 w 31"/>
                <a:gd name="T23" fmla="*/ 32 h 45"/>
                <a:gd name="T24" fmla="*/ 18 w 31"/>
                <a:gd name="T25" fmla="*/ 33 h 45"/>
                <a:gd name="T26" fmla="*/ 23 w 31"/>
                <a:gd name="T27" fmla="*/ 32 h 45"/>
                <a:gd name="T28" fmla="*/ 27 w 31"/>
                <a:gd name="T29" fmla="*/ 29 h 45"/>
                <a:gd name="T30" fmla="*/ 31 w 31"/>
                <a:gd name="T31" fmla="*/ 17 h 45"/>
                <a:gd name="T32" fmla="*/ 10 w 31"/>
                <a:gd name="T33" fmla="*/ 24 h 45"/>
                <a:gd name="T34" fmla="*/ 10 w 31"/>
                <a:gd name="T35" fmla="*/ 24 h 45"/>
                <a:gd name="T36" fmla="*/ 8 w 31"/>
                <a:gd name="T37" fmla="*/ 16 h 45"/>
                <a:gd name="T38" fmla="*/ 9 w 31"/>
                <a:gd name="T39" fmla="*/ 12 h 45"/>
                <a:gd name="T40" fmla="*/ 10 w 31"/>
                <a:gd name="T41" fmla="*/ 9 h 45"/>
                <a:gd name="T42" fmla="*/ 13 w 31"/>
                <a:gd name="T43" fmla="*/ 8 h 45"/>
                <a:gd name="T44" fmla="*/ 15 w 31"/>
                <a:gd name="T45" fmla="*/ 7 h 45"/>
                <a:gd name="T46" fmla="*/ 21 w 31"/>
                <a:gd name="T47" fmla="*/ 9 h 45"/>
                <a:gd name="T48" fmla="*/ 23 w 31"/>
                <a:gd name="T49" fmla="*/ 17 h 45"/>
                <a:gd name="T50" fmla="*/ 21 w 31"/>
                <a:gd name="T51" fmla="*/ 24 h 45"/>
                <a:gd name="T52" fmla="*/ 16 w 31"/>
                <a:gd name="T53" fmla="*/ 27 h 45"/>
                <a:gd name="T54" fmla="*/ 10 w 31"/>
                <a:gd name="T5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5">
                  <a:moveTo>
                    <a:pt x="31" y="17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6" y="3"/>
                    <a:pt x="25" y="2"/>
                    <a:pt x="23" y="2"/>
                  </a:cubicBezTo>
                  <a:cubicBezTo>
                    <a:pt x="21" y="1"/>
                    <a:pt x="20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10" y="3"/>
                    <a:pt x="9" y="4"/>
                    <a:pt x="8" y="6"/>
                  </a:cubicBezTo>
                  <a:lnTo>
                    <a:pt x="8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8" y="45"/>
                  </a:lnTo>
                  <a:lnTo>
                    <a:pt x="8" y="29"/>
                  </a:lnTo>
                  <a:cubicBezTo>
                    <a:pt x="10" y="30"/>
                    <a:pt x="11" y="32"/>
                    <a:pt x="13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0" y="33"/>
                    <a:pt x="21" y="33"/>
                    <a:pt x="23" y="32"/>
                  </a:cubicBezTo>
                  <a:cubicBezTo>
                    <a:pt x="25" y="32"/>
                    <a:pt x="26" y="30"/>
                    <a:pt x="27" y="29"/>
                  </a:cubicBezTo>
                  <a:cubicBezTo>
                    <a:pt x="30" y="26"/>
                    <a:pt x="31" y="22"/>
                    <a:pt x="31" y="17"/>
                  </a:cubicBezTo>
                  <a:close/>
                  <a:moveTo>
                    <a:pt x="10" y="24"/>
                  </a:moveTo>
                  <a:lnTo>
                    <a:pt x="10" y="24"/>
                  </a:lnTo>
                  <a:cubicBezTo>
                    <a:pt x="9" y="23"/>
                    <a:pt x="8" y="20"/>
                    <a:pt x="8" y="16"/>
                  </a:cubicBezTo>
                  <a:cubicBezTo>
                    <a:pt x="8" y="15"/>
                    <a:pt x="8" y="13"/>
                    <a:pt x="9" y="12"/>
                  </a:cubicBezTo>
                  <a:cubicBezTo>
                    <a:pt x="9" y="11"/>
                    <a:pt x="9" y="10"/>
                    <a:pt x="10" y="9"/>
                  </a:cubicBezTo>
                  <a:cubicBezTo>
                    <a:pt x="11" y="9"/>
                    <a:pt x="12" y="8"/>
                    <a:pt x="13" y="8"/>
                  </a:cubicBezTo>
                  <a:cubicBezTo>
                    <a:pt x="13" y="7"/>
                    <a:pt x="14" y="7"/>
                    <a:pt x="15" y="7"/>
                  </a:cubicBezTo>
                  <a:cubicBezTo>
                    <a:pt x="17" y="7"/>
                    <a:pt x="19" y="8"/>
                    <a:pt x="21" y="9"/>
                  </a:cubicBezTo>
                  <a:cubicBezTo>
                    <a:pt x="22" y="11"/>
                    <a:pt x="23" y="14"/>
                    <a:pt x="23" y="17"/>
                  </a:cubicBezTo>
                  <a:cubicBezTo>
                    <a:pt x="23" y="20"/>
                    <a:pt x="22" y="23"/>
                    <a:pt x="21" y="24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4" y="27"/>
                    <a:pt x="12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1068"/>
            <p:cNvSpPr>
              <a:spLocks/>
            </p:cNvSpPr>
            <p:nvPr/>
          </p:nvSpPr>
          <p:spPr bwMode="auto">
            <a:xfrm>
              <a:off x="8639175" y="5643562"/>
              <a:ext cx="9525" cy="11113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1069"/>
            <p:cNvSpPr>
              <a:spLocks/>
            </p:cNvSpPr>
            <p:nvPr/>
          </p:nvSpPr>
          <p:spPr bwMode="auto">
            <a:xfrm>
              <a:off x="8650288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1 w 30"/>
                <a:gd name="T17" fmla="*/ 12 h 32"/>
                <a:gd name="T18" fmla="*/ 21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1070"/>
            <p:cNvSpPr>
              <a:spLocks noEditPoints="1"/>
            </p:cNvSpPr>
            <p:nvPr/>
          </p:nvSpPr>
          <p:spPr bwMode="auto">
            <a:xfrm>
              <a:off x="8402638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11 w 34"/>
                <a:gd name="T23" fmla="*/ 10 h 33"/>
                <a:gd name="T24" fmla="*/ 11 w 34"/>
                <a:gd name="T25" fmla="*/ 10 h 33"/>
                <a:gd name="T26" fmla="*/ 17 w 34"/>
                <a:gd name="T27" fmla="*/ 7 h 33"/>
                <a:gd name="T28" fmla="*/ 23 w 34"/>
                <a:gd name="T29" fmla="*/ 10 h 33"/>
                <a:gd name="T30" fmla="*/ 25 w 34"/>
                <a:gd name="T31" fmla="*/ 17 h 33"/>
                <a:gd name="T32" fmla="*/ 23 w 34"/>
                <a:gd name="T33" fmla="*/ 24 h 33"/>
                <a:gd name="T34" fmla="*/ 17 w 34"/>
                <a:gd name="T35" fmla="*/ 27 h 33"/>
                <a:gd name="T36" fmla="*/ 11 w 34"/>
                <a:gd name="T37" fmla="*/ 24 h 33"/>
                <a:gd name="T38" fmla="*/ 9 w 34"/>
                <a:gd name="T39" fmla="*/ 17 h 33"/>
                <a:gd name="T40" fmla="*/ 11 w 34"/>
                <a:gd name="T4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3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1071"/>
            <p:cNvSpPr>
              <a:spLocks noEditPoints="1"/>
            </p:cNvSpPr>
            <p:nvPr/>
          </p:nvSpPr>
          <p:spPr bwMode="auto">
            <a:xfrm>
              <a:off x="8416925" y="5665787"/>
              <a:ext cx="12700" cy="15875"/>
            </a:xfrm>
            <a:custGeom>
              <a:avLst/>
              <a:gdLst>
                <a:gd name="T0" fmla="*/ 2 w 33"/>
                <a:gd name="T1" fmla="*/ 36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6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0 h 45"/>
                <a:gd name="T54" fmla="*/ 17 w 33"/>
                <a:gd name="T55" fmla="*/ 20 h 45"/>
                <a:gd name="T56" fmla="*/ 20 w 33"/>
                <a:gd name="T57" fmla="*/ 20 h 45"/>
                <a:gd name="T58" fmla="*/ 22 w 33"/>
                <a:gd name="T59" fmla="*/ 22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8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6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7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6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6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0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0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8"/>
                    <a:pt x="16" y="38"/>
                  </a:cubicBezTo>
                  <a:cubicBezTo>
                    <a:pt x="14" y="38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1072"/>
            <p:cNvSpPr>
              <a:spLocks noEditPoints="1"/>
            </p:cNvSpPr>
            <p:nvPr/>
          </p:nvSpPr>
          <p:spPr bwMode="auto">
            <a:xfrm>
              <a:off x="8429625" y="5670550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3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3"/>
                    <a:pt x="33" y="24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1073"/>
            <p:cNvSpPr>
              <a:spLocks noEditPoints="1"/>
            </p:cNvSpPr>
            <p:nvPr/>
          </p:nvSpPr>
          <p:spPr bwMode="auto">
            <a:xfrm>
              <a:off x="8447088" y="5668962"/>
              <a:ext cx="11113" cy="12700"/>
            </a:xfrm>
            <a:custGeom>
              <a:avLst/>
              <a:gdLst>
                <a:gd name="T0" fmla="*/ 3 w 31"/>
                <a:gd name="T1" fmla="*/ 28 h 33"/>
                <a:gd name="T2" fmla="*/ 16 w 31"/>
                <a:gd name="T3" fmla="*/ 33 h 33"/>
                <a:gd name="T4" fmla="*/ 21 w 31"/>
                <a:gd name="T5" fmla="*/ 33 h 33"/>
                <a:gd name="T6" fmla="*/ 25 w 31"/>
                <a:gd name="T7" fmla="*/ 31 h 33"/>
                <a:gd name="T8" fmla="*/ 28 w 31"/>
                <a:gd name="T9" fmla="*/ 28 h 33"/>
                <a:gd name="T10" fmla="*/ 30 w 31"/>
                <a:gd name="T11" fmla="*/ 24 h 33"/>
                <a:gd name="T12" fmla="*/ 22 w 31"/>
                <a:gd name="T13" fmla="*/ 23 h 33"/>
                <a:gd name="T14" fmla="*/ 20 w 31"/>
                <a:gd name="T15" fmla="*/ 26 h 33"/>
                <a:gd name="T16" fmla="*/ 16 w 31"/>
                <a:gd name="T17" fmla="*/ 27 h 33"/>
                <a:gd name="T18" fmla="*/ 11 w 31"/>
                <a:gd name="T19" fmla="*/ 25 h 33"/>
                <a:gd name="T20" fmla="*/ 9 w 31"/>
                <a:gd name="T21" fmla="*/ 19 h 33"/>
                <a:gd name="T22" fmla="*/ 31 w 31"/>
                <a:gd name="T23" fmla="*/ 19 h 33"/>
                <a:gd name="T24" fmla="*/ 30 w 31"/>
                <a:gd name="T25" fmla="*/ 11 h 33"/>
                <a:gd name="T26" fmla="*/ 27 w 31"/>
                <a:gd name="T27" fmla="*/ 5 h 33"/>
                <a:gd name="T28" fmla="*/ 22 w 31"/>
                <a:gd name="T29" fmla="*/ 2 h 33"/>
                <a:gd name="T30" fmla="*/ 15 w 31"/>
                <a:gd name="T31" fmla="*/ 0 h 33"/>
                <a:gd name="T32" fmla="*/ 4 w 31"/>
                <a:gd name="T33" fmla="*/ 5 h 33"/>
                <a:gd name="T34" fmla="*/ 0 w 31"/>
                <a:gd name="T35" fmla="*/ 17 h 33"/>
                <a:gd name="T36" fmla="*/ 3 w 31"/>
                <a:gd name="T37" fmla="*/ 28 h 33"/>
                <a:gd name="T38" fmla="*/ 11 w 31"/>
                <a:gd name="T39" fmla="*/ 9 h 33"/>
                <a:gd name="T40" fmla="*/ 11 w 31"/>
                <a:gd name="T41" fmla="*/ 9 h 33"/>
                <a:gd name="T42" fmla="*/ 16 w 31"/>
                <a:gd name="T43" fmla="*/ 7 h 33"/>
                <a:gd name="T44" fmla="*/ 20 w 31"/>
                <a:gd name="T45" fmla="*/ 9 h 33"/>
                <a:gd name="T46" fmla="*/ 22 w 31"/>
                <a:gd name="T47" fmla="*/ 14 h 33"/>
                <a:gd name="T48" fmla="*/ 9 w 31"/>
                <a:gd name="T49" fmla="*/ 14 h 33"/>
                <a:gd name="T50" fmla="*/ 11 w 31"/>
                <a:gd name="T5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" y="28"/>
                  </a:moveTo>
                  <a:cubicBezTo>
                    <a:pt x="6" y="32"/>
                    <a:pt x="10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1074"/>
            <p:cNvSpPr>
              <a:spLocks/>
            </p:cNvSpPr>
            <p:nvPr/>
          </p:nvSpPr>
          <p:spPr bwMode="auto">
            <a:xfrm>
              <a:off x="8461375" y="5670550"/>
              <a:ext cx="9525" cy="11113"/>
            </a:xfrm>
            <a:custGeom>
              <a:avLst/>
              <a:gdLst>
                <a:gd name="T0" fmla="*/ 8 w 27"/>
                <a:gd name="T1" fmla="*/ 18 h 32"/>
                <a:gd name="T2" fmla="*/ 11 w 27"/>
                <a:gd name="T3" fmla="*/ 19 h 32"/>
                <a:gd name="T4" fmla="*/ 13 w 27"/>
                <a:gd name="T5" fmla="*/ 23 h 32"/>
                <a:gd name="T6" fmla="*/ 18 w 27"/>
                <a:gd name="T7" fmla="*/ 32 h 32"/>
                <a:gd name="T8" fmla="*/ 27 w 27"/>
                <a:gd name="T9" fmla="*/ 32 h 32"/>
                <a:gd name="T10" fmla="*/ 22 w 27"/>
                <a:gd name="T11" fmla="*/ 23 h 32"/>
                <a:gd name="T12" fmla="*/ 22 w 27"/>
                <a:gd name="T13" fmla="*/ 22 h 32"/>
                <a:gd name="T14" fmla="*/ 15 w 27"/>
                <a:gd name="T15" fmla="*/ 15 h 32"/>
                <a:gd name="T16" fmla="*/ 19 w 27"/>
                <a:gd name="T17" fmla="*/ 10 h 32"/>
                <a:gd name="T18" fmla="*/ 20 w 27"/>
                <a:gd name="T19" fmla="*/ 8 h 32"/>
                <a:gd name="T20" fmla="*/ 21 w 27"/>
                <a:gd name="T21" fmla="*/ 6 h 32"/>
                <a:gd name="T22" fmla="*/ 26 w 27"/>
                <a:gd name="T23" fmla="*/ 6 h 32"/>
                <a:gd name="T24" fmla="*/ 26 w 27"/>
                <a:gd name="T25" fmla="*/ 0 h 32"/>
                <a:gd name="T26" fmla="*/ 22 w 27"/>
                <a:gd name="T27" fmla="*/ 0 h 32"/>
                <a:gd name="T28" fmla="*/ 17 w 27"/>
                <a:gd name="T29" fmla="*/ 1 h 32"/>
                <a:gd name="T30" fmla="*/ 13 w 27"/>
                <a:gd name="T31" fmla="*/ 7 h 32"/>
                <a:gd name="T32" fmla="*/ 11 w 27"/>
                <a:gd name="T33" fmla="*/ 12 h 32"/>
                <a:gd name="T34" fmla="*/ 8 w 27"/>
                <a:gd name="T35" fmla="*/ 13 h 32"/>
                <a:gd name="T36" fmla="*/ 8 w 27"/>
                <a:gd name="T37" fmla="*/ 0 h 32"/>
                <a:gd name="T38" fmla="*/ 0 w 27"/>
                <a:gd name="T39" fmla="*/ 0 h 32"/>
                <a:gd name="T40" fmla="*/ 0 w 27"/>
                <a:gd name="T41" fmla="*/ 32 h 32"/>
                <a:gd name="T42" fmla="*/ 8 w 27"/>
                <a:gd name="T43" fmla="*/ 32 h 32"/>
                <a:gd name="T44" fmla="*/ 8 w 27"/>
                <a:gd name="T4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8" y="18"/>
                  </a:move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5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6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2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1075"/>
            <p:cNvSpPr>
              <a:spLocks/>
            </p:cNvSpPr>
            <p:nvPr/>
          </p:nvSpPr>
          <p:spPr bwMode="auto">
            <a:xfrm>
              <a:off x="8470900" y="5670550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076"/>
            <p:cNvSpPr>
              <a:spLocks noEditPoints="1"/>
            </p:cNvSpPr>
            <p:nvPr/>
          </p:nvSpPr>
          <p:spPr bwMode="auto">
            <a:xfrm>
              <a:off x="8482013" y="5668962"/>
              <a:ext cx="12700" cy="12700"/>
            </a:xfrm>
            <a:custGeom>
              <a:avLst/>
              <a:gdLst>
                <a:gd name="T0" fmla="*/ 16 w 33"/>
                <a:gd name="T1" fmla="*/ 0 h 33"/>
                <a:gd name="T2" fmla="*/ 8 w 33"/>
                <a:gd name="T3" fmla="*/ 2 h 33"/>
                <a:gd name="T4" fmla="*/ 2 w 33"/>
                <a:gd name="T5" fmla="*/ 8 h 33"/>
                <a:gd name="T6" fmla="*/ 0 w 33"/>
                <a:gd name="T7" fmla="*/ 16 h 33"/>
                <a:gd name="T8" fmla="*/ 2 w 33"/>
                <a:gd name="T9" fmla="*/ 26 h 33"/>
                <a:gd name="T10" fmla="*/ 8 w 33"/>
                <a:gd name="T11" fmla="*/ 31 h 33"/>
                <a:gd name="T12" fmla="*/ 16 w 33"/>
                <a:gd name="T13" fmla="*/ 33 h 33"/>
                <a:gd name="T14" fmla="*/ 28 w 33"/>
                <a:gd name="T15" fmla="*/ 29 h 33"/>
                <a:gd name="T16" fmla="*/ 33 w 33"/>
                <a:gd name="T17" fmla="*/ 17 h 33"/>
                <a:gd name="T18" fmla="*/ 29 w 33"/>
                <a:gd name="T19" fmla="*/ 5 h 33"/>
                <a:gd name="T20" fmla="*/ 16 w 33"/>
                <a:gd name="T21" fmla="*/ 0 h 33"/>
                <a:gd name="T22" fmla="*/ 22 w 33"/>
                <a:gd name="T23" fmla="*/ 24 h 33"/>
                <a:gd name="T24" fmla="*/ 22 w 33"/>
                <a:gd name="T25" fmla="*/ 24 h 33"/>
                <a:gd name="T26" fmla="*/ 16 w 33"/>
                <a:gd name="T27" fmla="*/ 27 h 33"/>
                <a:gd name="T28" fmla="*/ 11 w 33"/>
                <a:gd name="T29" fmla="*/ 24 h 33"/>
                <a:gd name="T30" fmla="*/ 8 w 33"/>
                <a:gd name="T31" fmla="*/ 17 h 33"/>
                <a:gd name="T32" fmla="*/ 11 w 33"/>
                <a:gd name="T33" fmla="*/ 10 h 33"/>
                <a:gd name="T34" fmla="*/ 16 w 33"/>
                <a:gd name="T35" fmla="*/ 7 h 33"/>
                <a:gd name="T36" fmla="*/ 22 w 33"/>
                <a:gd name="T37" fmla="*/ 10 h 33"/>
                <a:gd name="T38" fmla="*/ 24 w 33"/>
                <a:gd name="T39" fmla="*/ 17 h 33"/>
                <a:gd name="T40" fmla="*/ 22 w 33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13" y="0"/>
                    <a:pt x="10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20"/>
                    <a:pt x="0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1" y="33"/>
                    <a:pt x="25" y="32"/>
                    <a:pt x="28" y="29"/>
                  </a:cubicBezTo>
                  <a:cubicBezTo>
                    <a:pt x="32" y="26"/>
                    <a:pt x="33" y="22"/>
                    <a:pt x="33" y="17"/>
                  </a:cubicBezTo>
                  <a:cubicBezTo>
                    <a:pt x="33" y="12"/>
                    <a:pt x="32" y="8"/>
                    <a:pt x="29" y="5"/>
                  </a:cubicBezTo>
                  <a:cubicBezTo>
                    <a:pt x="25" y="2"/>
                    <a:pt x="21" y="0"/>
                    <a:pt x="16" y="0"/>
                  </a:cubicBezTo>
                  <a:close/>
                  <a:moveTo>
                    <a:pt x="22" y="24"/>
                  </a:moveTo>
                  <a:lnTo>
                    <a:pt x="22" y="24"/>
                  </a:lnTo>
                  <a:cubicBezTo>
                    <a:pt x="21" y="26"/>
                    <a:pt x="19" y="27"/>
                    <a:pt x="16" y="27"/>
                  </a:cubicBezTo>
                  <a:cubicBezTo>
                    <a:pt x="14" y="27"/>
                    <a:pt x="12" y="26"/>
                    <a:pt x="11" y="24"/>
                  </a:cubicBezTo>
                  <a:cubicBezTo>
                    <a:pt x="9" y="22"/>
                    <a:pt x="8" y="20"/>
                    <a:pt x="8" y="17"/>
                  </a:cubicBezTo>
                  <a:cubicBezTo>
                    <a:pt x="8" y="14"/>
                    <a:pt x="9" y="11"/>
                    <a:pt x="11" y="10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4" y="14"/>
                    <a:pt x="24" y="17"/>
                  </a:cubicBezTo>
                  <a:cubicBezTo>
                    <a:pt x="24" y="20"/>
                    <a:pt x="24" y="22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1077"/>
            <p:cNvSpPr>
              <a:spLocks noEditPoints="1"/>
            </p:cNvSpPr>
            <p:nvPr/>
          </p:nvSpPr>
          <p:spPr bwMode="auto">
            <a:xfrm>
              <a:off x="8496300" y="5670550"/>
              <a:ext cx="11113" cy="11113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5 h 32"/>
                <a:gd name="T26" fmla="*/ 9 w 32"/>
                <a:gd name="T27" fmla="*/ 5 h 32"/>
                <a:gd name="T28" fmla="*/ 14 w 32"/>
                <a:gd name="T29" fmla="*/ 5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5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6" y="5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1078"/>
            <p:cNvSpPr>
              <a:spLocks/>
            </p:cNvSpPr>
            <p:nvPr/>
          </p:nvSpPr>
          <p:spPr bwMode="auto">
            <a:xfrm>
              <a:off x="8510588" y="5670550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1079"/>
            <p:cNvSpPr>
              <a:spLocks noEditPoints="1"/>
            </p:cNvSpPr>
            <p:nvPr/>
          </p:nvSpPr>
          <p:spPr bwMode="auto">
            <a:xfrm>
              <a:off x="8523288" y="5668962"/>
              <a:ext cx="11113" cy="12700"/>
            </a:xfrm>
            <a:custGeom>
              <a:avLst/>
              <a:gdLst>
                <a:gd name="T0" fmla="*/ 30 w 31"/>
                <a:gd name="T1" fmla="*/ 11 h 33"/>
                <a:gd name="T2" fmla="*/ 27 w 31"/>
                <a:gd name="T3" fmla="*/ 5 h 33"/>
                <a:gd name="T4" fmla="*/ 22 w 31"/>
                <a:gd name="T5" fmla="*/ 2 h 33"/>
                <a:gd name="T6" fmla="*/ 15 w 31"/>
                <a:gd name="T7" fmla="*/ 0 h 33"/>
                <a:gd name="T8" fmla="*/ 5 w 31"/>
                <a:gd name="T9" fmla="*/ 5 h 33"/>
                <a:gd name="T10" fmla="*/ 0 w 31"/>
                <a:gd name="T11" fmla="*/ 17 h 33"/>
                <a:gd name="T12" fmla="*/ 4 w 31"/>
                <a:gd name="T13" fmla="*/ 28 h 33"/>
                <a:gd name="T14" fmla="*/ 16 w 31"/>
                <a:gd name="T15" fmla="*/ 33 h 33"/>
                <a:gd name="T16" fmla="*/ 21 w 31"/>
                <a:gd name="T17" fmla="*/ 33 h 33"/>
                <a:gd name="T18" fmla="*/ 25 w 31"/>
                <a:gd name="T19" fmla="*/ 31 h 33"/>
                <a:gd name="T20" fmla="*/ 28 w 31"/>
                <a:gd name="T21" fmla="*/ 28 h 33"/>
                <a:gd name="T22" fmla="*/ 30 w 31"/>
                <a:gd name="T23" fmla="*/ 24 h 33"/>
                <a:gd name="T24" fmla="*/ 22 w 31"/>
                <a:gd name="T25" fmla="*/ 23 h 33"/>
                <a:gd name="T26" fmla="*/ 20 w 31"/>
                <a:gd name="T27" fmla="*/ 26 h 33"/>
                <a:gd name="T28" fmla="*/ 16 w 31"/>
                <a:gd name="T29" fmla="*/ 27 h 33"/>
                <a:gd name="T30" fmla="*/ 11 w 31"/>
                <a:gd name="T31" fmla="*/ 25 h 33"/>
                <a:gd name="T32" fmla="*/ 9 w 31"/>
                <a:gd name="T33" fmla="*/ 19 h 33"/>
                <a:gd name="T34" fmla="*/ 31 w 31"/>
                <a:gd name="T35" fmla="*/ 19 h 33"/>
                <a:gd name="T36" fmla="*/ 30 w 31"/>
                <a:gd name="T37" fmla="*/ 11 h 33"/>
                <a:gd name="T38" fmla="*/ 9 w 31"/>
                <a:gd name="T39" fmla="*/ 14 h 33"/>
                <a:gd name="T40" fmla="*/ 9 w 31"/>
                <a:gd name="T41" fmla="*/ 14 h 33"/>
                <a:gd name="T42" fmla="*/ 11 w 31"/>
                <a:gd name="T43" fmla="*/ 9 h 33"/>
                <a:gd name="T44" fmla="*/ 16 w 31"/>
                <a:gd name="T45" fmla="*/ 7 h 33"/>
                <a:gd name="T46" fmla="*/ 20 w 31"/>
                <a:gd name="T47" fmla="*/ 9 h 33"/>
                <a:gd name="T48" fmla="*/ 22 w 31"/>
                <a:gd name="T49" fmla="*/ 14 h 33"/>
                <a:gd name="T50" fmla="*/ 9 w 31"/>
                <a:gd name="T51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0" y="11"/>
                  </a:move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4" y="28"/>
                  </a:cubicBezTo>
                  <a:cubicBezTo>
                    <a:pt x="6" y="32"/>
                    <a:pt x="11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1080"/>
            <p:cNvSpPr>
              <a:spLocks/>
            </p:cNvSpPr>
            <p:nvPr/>
          </p:nvSpPr>
          <p:spPr bwMode="auto">
            <a:xfrm>
              <a:off x="8537575" y="5670550"/>
              <a:ext cx="7938" cy="11113"/>
            </a:xfrm>
            <a:custGeom>
              <a:avLst/>
              <a:gdLst>
                <a:gd name="T0" fmla="*/ 8 w 22"/>
                <a:gd name="T1" fmla="*/ 32 h 32"/>
                <a:gd name="T2" fmla="*/ 8 w 22"/>
                <a:gd name="T3" fmla="*/ 7 h 32"/>
                <a:gd name="T4" fmla="*/ 22 w 22"/>
                <a:gd name="T5" fmla="*/ 7 h 32"/>
                <a:gd name="T6" fmla="*/ 22 w 22"/>
                <a:gd name="T7" fmla="*/ 0 h 32"/>
                <a:gd name="T8" fmla="*/ 0 w 22"/>
                <a:gd name="T9" fmla="*/ 0 h 32"/>
                <a:gd name="T10" fmla="*/ 0 w 22"/>
                <a:gd name="T11" fmla="*/ 32 h 32"/>
                <a:gd name="T12" fmla="*/ 8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8" y="32"/>
                  </a:move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1081"/>
            <p:cNvSpPr>
              <a:spLocks noEditPoints="1"/>
            </p:cNvSpPr>
            <p:nvPr/>
          </p:nvSpPr>
          <p:spPr bwMode="auto">
            <a:xfrm>
              <a:off x="8545513" y="5668962"/>
              <a:ext cx="11113" cy="12700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13 w 31"/>
                <a:gd name="T53" fmla="*/ 28 h 33"/>
                <a:gd name="T54" fmla="*/ 13 w 31"/>
                <a:gd name="T55" fmla="*/ 28 h 33"/>
                <a:gd name="T56" fmla="*/ 10 w 31"/>
                <a:gd name="T57" fmla="*/ 26 h 33"/>
                <a:gd name="T58" fmla="*/ 9 w 31"/>
                <a:gd name="T59" fmla="*/ 23 h 33"/>
                <a:gd name="T60" fmla="*/ 10 w 31"/>
                <a:gd name="T61" fmla="*/ 20 h 33"/>
                <a:gd name="T62" fmla="*/ 15 w 31"/>
                <a:gd name="T63" fmla="*/ 19 h 33"/>
                <a:gd name="T64" fmla="*/ 20 w 31"/>
                <a:gd name="T65" fmla="*/ 18 h 33"/>
                <a:gd name="T66" fmla="*/ 20 w 31"/>
                <a:gd name="T67" fmla="*/ 19 h 33"/>
                <a:gd name="T68" fmla="*/ 20 w 31"/>
                <a:gd name="T69" fmla="*/ 23 h 33"/>
                <a:gd name="T70" fmla="*/ 18 w 31"/>
                <a:gd name="T71" fmla="*/ 26 h 33"/>
                <a:gd name="T72" fmla="*/ 13 w 31"/>
                <a:gd name="T73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6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13" y="28"/>
                  </a:moveTo>
                  <a:lnTo>
                    <a:pt x="13" y="28"/>
                  </a:ln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1082"/>
            <p:cNvSpPr>
              <a:spLocks/>
            </p:cNvSpPr>
            <p:nvPr/>
          </p:nvSpPr>
          <p:spPr bwMode="auto">
            <a:xfrm>
              <a:off x="8558213" y="5670550"/>
              <a:ext cx="9525" cy="11113"/>
            </a:xfrm>
            <a:custGeom>
              <a:avLst/>
              <a:gdLst>
                <a:gd name="T0" fmla="*/ 20 w 30"/>
                <a:gd name="T1" fmla="*/ 32 h 32"/>
                <a:gd name="T2" fmla="*/ 20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20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32"/>
                  </a:moveTo>
                  <a:lnTo>
                    <a:pt x="20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1083"/>
            <p:cNvSpPr>
              <a:spLocks/>
            </p:cNvSpPr>
            <p:nvPr/>
          </p:nvSpPr>
          <p:spPr bwMode="auto">
            <a:xfrm>
              <a:off x="8570913" y="5670550"/>
              <a:ext cx="9525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2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2 w 30"/>
                <a:gd name="T17" fmla="*/ 12 h 32"/>
                <a:gd name="T18" fmla="*/ 22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1084"/>
            <p:cNvSpPr>
              <a:spLocks noEditPoints="1"/>
            </p:cNvSpPr>
            <p:nvPr/>
          </p:nvSpPr>
          <p:spPr bwMode="auto">
            <a:xfrm>
              <a:off x="8583613" y="5670550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3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5 h 32"/>
                <a:gd name="T28" fmla="*/ 9 w 32"/>
                <a:gd name="T29" fmla="*/ 5 h 32"/>
                <a:gd name="T30" fmla="*/ 14 w 32"/>
                <a:gd name="T31" fmla="*/ 5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5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1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7" y="5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1085"/>
            <p:cNvSpPr>
              <a:spLocks noEditPoints="1"/>
            </p:cNvSpPr>
            <p:nvPr/>
          </p:nvSpPr>
          <p:spPr bwMode="auto">
            <a:xfrm>
              <a:off x="8610600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9 w 34"/>
                <a:gd name="T23" fmla="*/ 13 h 33"/>
                <a:gd name="T24" fmla="*/ 9 w 34"/>
                <a:gd name="T25" fmla="*/ 13 h 33"/>
                <a:gd name="T26" fmla="*/ 11 w 34"/>
                <a:gd name="T27" fmla="*/ 10 h 33"/>
                <a:gd name="T28" fmla="*/ 17 w 34"/>
                <a:gd name="T29" fmla="*/ 7 h 33"/>
                <a:gd name="T30" fmla="*/ 20 w 34"/>
                <a:gd name="T31" fmla="*/ 8 h 33"/>
                <a:gd name="T32" fmla="*/ 22 w 34"/>
                <a:gd name="T33" fmla="*/ 10 h 33"/>
                <a:gd name="T34" fmla="*/ 24 w 34"/>
                <a:gd name="T35" fmla="*/ 13 h 33"/>
                <a:gd name="T36" fmla="*/ 25 w 34"/>
                <a:gd name="T37" fmla="*/ 17 h 33"/>
                <a:gd name="T38" fmla="*/ 24 w 34"/>
                <a:gd name="T39" fmla="*/ 21 h 33"/>
                <a:gd name="T40" fmla="*/ 22 w 34"/>
                <a:gd name="T41" fmla="*/ 24 h 33"/>
                <a:gd name="T42" fmla="*/ 20 w 34"/>
                <a:gd name="T43" fmla="*/ 26 h 33"/>
                <a:gd name="T44" fmla="*/ 17 w 34"/>
                <a:gd name="T45" fmla="*/ 27 h 33"/>
                <a:gd name="T46" fmla="*/ 11 w 34"/>
                <a:gd name="T47" fmla="*/ 24 h 33"/>
                <a:gd name="T48" fmla="*/ 9 w 34"/>
                <a:gd name="T49" fmla="*/ 21 h 33"/>
                <a:gd name="T50" fmla="*/ 9 w 34"/>
                <a:gd name="T51" fmla="*/ 17 h 33"/>
                <a:gd name="T52" fmla="*/ 9 w 34"/>
                <a:gd name="T53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10" y="12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8"/>
                    <a:pt x="22" y="9"/>
                    <a:pt x="22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2" y="25"/>
                    <a:pt x="21" y="26"/>
                    <a:pt x="20" y="26"/>
                  </a:cubicBezTo>
                  <a:cubicBezTo>
                    <a:pt x="19" y="26"/>
                    <a:pt x="18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10" y="22"/>
                    <a:pt x="9" y="21"/>
                  </a:cubicBezTo>
                  <a:cubicBezTo>
                    <a:pt x="9" y="20"/>
                    <a:pt x="9" y="18"/>
                    <a:pt x="9" y="17"/>
                  </a:cubicBezTo>
                  <a:cubicBezTo>
                    <a:pt x="9" y="15"/>
                    <a:pt x="9" y="14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1086"/>
            <p:cNvSpPr>
              <a:spLocks/>
            </p:cNvSpPr>
            <p:nvPr/>
          </p:nvSpPr>
          <p:spPr bwMode="auto">
            <a:xfrm>
              <a:off x="8624888" y="5670550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1087"/>
            <p:cNvSpPr>
              <a:spLocks/>
            </p:cNvSpPr>
            <p:nvPr/>
          </p:nvSpPr>
          <p:spPr bwMode="auto">
            <a:xfrm>
              <a:off x="8562975" y="5726112"/>
              <a:ext cx="142875" cy="98425"/>
            </a:xfrm>
            <a:custGeom>
              <a:avLst/>
              <a:gdLst>
                <a:gd name="T0" fmla="*/ 30 w 398"/>
                <a:gd name="T1" fmla="*/ 97 h 274"/>
                <a:gd name="T2" fmla="*/ 28 w 398"/>
                <a:gd name="T3" fmla="*/ 100 h 274"/>
                <a:gd name="T4" fmla="*/ 35 w 398"/>
                <a:gd name="T5" fmla="*/ 101 h 274"/>
                <a:gd name="T6" fmla="*/ 40 w 398"/>
                <a:gd name="T7" fmla="*/ 104 h 274"/>
                <a:gd name="T8" fmla="*/ 18 w 398"/>
                <a:gd name="T9" fmla="*/ 119 h 274"/>
                <a:gd name="T10" fmla="*/ 49 w 398"/>
                <a:gd name="T11" fmla="*/ 110 h 274"/>
                <a:gd name="T12" fmla="*/ 12 w 398"/>
                <a:gd name="T13" fmla="*/ 133 h 274"/>
                <a:gd name="T14" fmla="*/ 57 w 398"/>
                <a:gd name="T15" fmla="*/ 116 h 274"/>
                <a:gd name="T16" fmla="*/ 8 w 398"/>
                <a:gd name="T17" fmla="*/ 145 h 274"/>
                <a:gd name="T18" fmla="*/ 58 w 398"/>
                <a:gd name="T19" fmla="*/ 117 h 274"/>
                <a:gd name="T20" fmla="*/ 6 w 398"/>
                <a:gd name="T21" fmla="*/ 152 h 274"/>
                <a:gd name="T22" fmla="*/ 69 w 398"/>
                <a:gd name="T23" fmla="*/ 124 h 274"/>
                <a:gd name="T24" fmla="*/ 3 w 398"/>
                <a:gd name="T25" fmla="*/ 164 h 274"/>
                <a:gd name="T26" fmla="*/ 77 w 398"/>
                <a:gd name="T27" fmla="*/ 130 h 274"/>
                <a:gd name="T28" fmla="*/ 0 w 398"/>
                <a:gd name="T29" fmla="*/ 186 h 274"/>
                <a:gd name="T30" fmla="*/ 94 w 398"/>
                <a:gd name="T31" fmla="*/ 142 h 274"/>
                <a:gd name="T32" fmla="*/ 100 w 398"/>
                <a:gd name="T33" fmla="*/ 145 h 274"/>
                <a:gd name="T34" fmla="*/ 0 w 398"/>
                <a:gd name="T35" fmla="*/ 200 h 274"/>
                <a:gd name="T36" fmla="*/ 102 w 398"/>
                <a:gd name="T37" fmla="*/ 147 h 274"/>
                <a:gd name="T38" fmla="*/ 117 w 398"/>
                <a:gd name="T39" fmla="*/ 157 h 274"/>
                <a:gd name="T40" fmla="*/ 1 w 398"/>
                <a:gd name="T41" fmla="*/ 220 h 274"/>
                <a:gd name="T42" fmla="*/ 126 w 398"/>
                <a:gd name="T43" fmla="*/ 164 h 274"/>
                <a:gd name="T44" fmla="*/ 1 w 398"/>
                <a:gd name="T45" fmla="*/ 226 h 274"/>
                <a:gd name="T46" fmla="*/ 128 w 398"/>
                <a:gd name="T47" fmla="*/ 165 h 274"/>
                <a:gd name="T48" fmla="*/ 134 w 398"/>
                <a:gd name="T49" fmla="*/ 169 h 274"/>
                <a:gd name="T50" fmla="*/ 4 w 398"/>
                <a:gd name="T51" fmla="*/ 239 h 274"/>
                <a:gd name="T52" fmla="*/ 146 w 398"/>
                <a:gd name="T53" fmla="*/ 177 h 274"/>
                <a:gd name="T54" fmla="*/ 5 w 398"/>
                <a:gd name="T55" fmla="*/ 245 h 274"/>
                <a:gd name="T56" fmla="*/ 146 w 398"/>
                <a:gd name="T57" fmla="*/ 177 h 274"/>
                <a:gd name="T58" fmla="*/ 13 w 398"/>
                <a:gd name="T59" fmla="*/ 271 h 274"/>
                <a:gd name="T60" fmla="*/ 171 w 398"/>
                <a:gd name="T61" fmla="*/ 195 h 274"/>
                <a:gd name="T62" fmla="*/ 188 w 398"/>
                <a:gd name="T63" fmla="*/ 206 h 274"/>
                <a:gd name="T64" fmla="*/ 241 w 398"/>
                <a:gd name="T65" fmla="*/ 2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274">
                  <a:moveTo>
                    <a:pt x="241" y="28"/>
                  </a:moveTo>
                  <a:cubicBezTo>
                    <a:pt x="160" y="0"/>
                    <a:pt x="74" y="31"/>
                    <a:pt x="30" y="97"/>
                  </a:cubicBezTo>
                  <a:lnTo>
                    <a:pt x="32" y="98"/>
                  </a:lnTo>
                  <a:lnTo>
                    <a:pt x="28" y="100"/>
                  </a:lnTo>
                  <a:cubicBezTo>
                    <a:pt x="27" y="102"/>
                    <a:pt x="26" y="104"/>
                    <a:pt x="25" y="105"/>
                  </a:cubicBezTo>
                  <a:lnTo>
                    <a:pt x="35" y="101"/>
                  </a:lnTo>
                  <a:lnTo>
                    <a:pt x="42" y="105"/>
                  </a:lnTo>
                  <a:lnTo>
                    <a:pt x="40" y="104"/>
                  </a:lnTo>
                  <a:lnTo>
                    <a:pt x="20" y="115"/>
                  </a:lnTo>
                  <a:cubicBezTo>
                    <a:pt x="19" y="116"/>
                    <a:pt x="18" y="118"/>
                    <a:pt x="18" y="119"/>
                  </a:cubicBezTo>
                  <a:lnTo>
                    <a:pt x="43" y="106"/>
                  </a:lnTo>
                  <a:lnTo>
                    <a:pt x="49" y="110"/>
                  </a:lnTo>
                  <a:lnTo>
                    <a:pt x="14" y="128"/>
                  </a:lnTo>
                  <a:cubicBezTo>
                    <a:pt x="13" y="129"/>
                    <a:pt x="12" y="131"/>
                    <a:pt x="12" y="133"/>
                  </a:cubicBezTo>
                  <a:lnTo>
                    <a:pt x="52" y="112"/>
                  </a:lnTo>
                  <a:lnTo>
                    <a:pt x="57" y="116"/>
                  </a:lnTo>
                  <a:lnTo>
                    <a:pt x="9" y="141"/>
                  </a:lnTo>
                  <a:cubicBezTo>
                    <a:pt x="9" y="142"/>
                    <a:pt x="8" y="143"/>
                    <a:pt x="8" y="145"/>
                  </a:cubicBezTo>
                  <a:lnTo>
                    <a:pt x="60" y="118"/>
                  </a:lnTo>
                  <a:lnTo>
                    <a:pt x="58" y="117"/>
                  </a:lnTo>
                  <a:lnTo>
                    <a:pt x="66" y="122"/>
                  </a:lnTo>
                  <a:lnTo>
                    <a:pt x="6" y="152"/>
                  </a:lnTo>
                  <a:cubicBezTo>
                    <a:pt x="5" y="154"/>
                    <a:pt x="5" y="155"/>
                    <a:pt x="4" y="157"/>
                  </a:cubicBezTo>
                  <a:lnTo>
                    <a:pt x="69" y="124"/>
                  </a:lnTo>
                  <a:lnTo>
                    <a:pt x="74" y="128"/>
                  </a:lnTo>
                  <a:lnTo>
                    <a:pt x="3" y="164"/>
                  </a:lnTo>
                  <a:cubicBezTo>
                    <a:pt x="3" y="165"/>
                    <a:pt x="2" y="167"/>
                    <a:pt x="2" y="168"/>
                  </a:cubicBezTo>
                  <a:lnTo>
                    <a:pt x="77" y="130"/>
                  </a:lnTo>
                  <a:lnTo>
                    <a:pt x="91" y="140"/>
                  </a:lnTo>
                  <a:lnTo>
                    <a:pt x="0" y="186"/>
                  </a:lnTo>
                  <a:cubicBezTo>
                    <a:pt x="0" y="187"/>
                    <a:pt x="0" y="188"/>
                    <a:pt x="0" y="190"/>
                  </a:cubicBezTo>
                  <a:lnTo>
                    <a:pt x="94" y="142"/>
                  </a:lnTo>
                  <a:lnTo>
                    <a:pt x="92" y="140"/>
                  </a:lnTo>
                  <a:lnTo>
                    <a:pt x="100" y="145"/>
                  </a:lnTo>
                  <a:lnTo>
                    <a:pt x="0" y="196"/>
                  </a:lnTo>
                  <a:cubicBezTo>
                    <a:pt x="0" y="198"/>
                    <a:pt x="0" y="199"/>
                    <a:pt x="0" y="200"/>
                  </a:cubicBezTo>
                  <a:lnTo>
                    <a:pt x="103" y="148"/>
                  </a:lnTo>
                  <a:lnTo>
                    <a:pt x="102" y="147"/>
                  </a:lnTo>
                  <a:lnTo>
                    <a:pt x="119" y="158"/>
                  </a:lnTo>
                  <a:lnTo>
                    <a:pt x="117" y="157"/>
                  </a:lnTo>
                  <a:lnTo>
                    <a:pt x="0" y="216"/>
                  </a:lnTo>
                  <a:cubicBezTo>
                    <a:pt x="0" y="217"/>
                    <a:pt x="0" y="219"/>
                    <a:pt x="1" y="220"/>
                  </a:cubicBezTo>
                  <a:lnTo>
                    <a:pt x="120" y="159"/>
                  </a:lnTo>
                  <a:lnTo>
                    <a:pt x="126" y="164"/>
                  </a:lnTo>
                  <a:lnTo>
                    <a:pt x="125" y="163"/>
                  </a:lnTo>
                  <a:lnTo>
                    <a:pt x="1" y="226"/>
                  </a:lnTo>
                  <a:cubicBezTo>
                    <a:pt x="2" y="227"/>
                    <a:pt x="2" y="228"/>
                    <a:pt x="2" y="229"/>
                  </a:cubicBezTo>
                  <a:lnTo>
                    <a:pt x="128" y="165"/>
                  </a:lnTo>
                  <a:lnTo>
                    <a:pt x="135" y="170"/>
                  </a:lnTo>
                  <a:lnTo>
                    <a:pt x="134" y="169"/>
                  </a:lnTo>
                  <a:lnTo>
                    <a:pt x="3" y="235"/>
                  </a:lnTo>
                  <a:cubicBezTo>
                    <a:pt x="3" y="236"/>
                    <a:pt x="3" y="238"/>
                    <a:pt x="4" y="239"/>
                  </a:cubicBezTo>
                  <a:lnTo>
                    <a:pt x="137" y="171"/>
                  </a:lnTo>
                  <a:lnTo>
                    <a:pt x="146" y="177"/>
                  </a:lnTo>
                  <a:lnTo>
                    <a:pt x="142" y="175"/>
                  </a:lnTo>
                  <a:lnTo>
                    <a:pt x="5" y="245"/>
                  </a:lnTo>
                  <a:cubicBezTo>
                    <a:pt x="5" y="246"/>
                    <a:pt x="6" y="247"/>
                    <a:pt x="6" y="248"/>
                  </a:cubicBezTo>
                  <a:lnTo>
                    <a:pt x="146" y="177"/>
                  </a:lnTo>
                  <a:lnTo>
                    <a:pt x="168" y="192"/>
                  </a:lnTo>
                  <a:lnTo>
                    <a:pt x="13" y="271"/>
                  </a:lnTo>
                  <a:cubicBezTo>
                    <a:pt x="14" y="272"/>
                    <a:pt x="14" y="273"/>
                    <a:pt x="15" y="274"/>
                  </a:cubicBezTo>
                  <a:lnTo>
                    <a:pt x="171" y="195"/>
                  </a:lnTo>
                  <a:lnTo>
                    <a:pt x="168" y="193"/>
                  </a:lnTo>
                  <a:lnTo>
                    <a:pt x="188" y="206"/>
                  </a:lnTo>
                  <a:lnTo>
                    <a:pt x="369" y="266"/>
                  </a:lnTo>
                  <a:cubicBezTo>
                    <a:pt x="398" y="167"/>
                    <a:pt x="341" y="61"/>
                    <a:pt x="241" y="2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Freeform 1088"/>
            <p:cNvSpPr>
              <a:spLocks/>
            </p:cNvSpPr>
            <p:nvPr/>
          </p:nvSpPr>
          <p:spPr bwMode="auto">
            <a:xfrm>
              <a:off x="8602663" y="5800725"/>
              <a:ext cx="20638" cy="57150"/>
            </a:xfrm>
            <a:custGeom>
              <a:avLst/>
              <a:gdLst>
                <a:gd name="T0" fmla="*/ 52 w 56"/>
                <a:gd name="T1" fmla="*/ 1 h 161"/>
                <a:gd name="T2" fmla="*/ 0 w 56"/>
                <a:gd name="T3" fmla="*/ 160 h 161"/>
                <a:gd name="T4" fmla="*/ 3 w 56"/>
                <a:gd name="T5" fmla="*/ 161 h 161"/>
                <a:gd name="T6" fmla="*/ 56 w 56"/>
                <a:gd name="T7" fmla="*/ 0 h 161"/>
                <a:gd name="T8" fmla="*/ 52 w 56"/>
                <a:gd name="T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61">
                  <a:moveTo>
                    <a:pt x="52" y="1"/>
                  </a:moveTo>
                  <a:lnTo>
                    <a:pt x="0" y="160"/>
                  </a:lnTo>
                  <a:cubicBezTo>
                    <a:pt x="1" y="160"/>
                    <a:pt x="2" y="161"/>
                    <a:pt x="3" y="161"/>
                  </a:cubicBezTo>
                  <a:lnTo>
                    <a:pt x="56" y="0"/>
                  </a:lnTo>
                  <a:lnTo>
                    <a:pt x="52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6" name="Freeform 1089"/>
            <p:cNvSpPr>
              <a:spLocks/>
            </p:cNvSpPr>
            <p:nvPr/>
          </p:nvSpPr>
          <p:spPr bwMode="auto">
            <a:xfrm>
              <a:off x="8599488" y="5800725"/>
              <a:ext cx="19050" cy="55563"/>
            </a:xfrm>
            <a:custGeom>
              <a:avLst/>
              <a:gdLst>
                <a:gd name="T0" fmla="*/ 50 w 54"/>
                <a:gd name="T1" fmla="*/ 1 h 155"/>
                <a:gd name="T2" fmla="*/ 0 w 54"/>
                <a:gd name="T3" fmla="*/ 154 h 155"/>
                <a:gd name="T4" fmla="*/ 3 w 54"/>
                <a:gd name="T5" fmla="*/ 155 h 155"/>
                <a:gd name="T6" fmla="*/ 54 w 54"/>
                <a:gd name="T7" fmla="*/ 0 h 155"/>
                <a:gd name="T8" fmla="*/ 50 w 54"/>
                <a:gd name="T9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5">
                  <a:moveTo>
                    <a:pt x="50" y="1"/>
                  </a:moveTo>
                  <a:lnTo>
                    <a:pt x="0" y="154"/>
                  </a:lnTo>
                  <a:cubicBezTo>
                    <a:pt x="1" y="154"/>
                    <a:pt x="2" y="155"/>
                    <a:pt x="3" y="155"/>
                  </a:cubicBezTo>
                  <a:lnTo>
                    <a:pt x="54" y="0"/>
                  </a:lnTo>
                  <a:lnTo>
                    <a:pt x="50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Freeform 1090"/>
            <p:cNvSpPr>
              <a:spLocks/>
            </p:cNvSpPr>
            <p:nvPr/>
          </p:nvSpPr>
          <p:spPr bwMode="auto">
            <a:xfrm>
              <a:off x="8612188" y="5797550"/>
              <a:ext cx="20638" cy="63500"/>
            </a:xfrm>
            <a:custGeom>
              <a:avLst/>
              <a:gdLst>
                <a:gd name="T0" fmla="*/ 60 w 60"/>
                <a:gd name="T1" fmla="*/ 0 h 176"/>
                <a:gd name="T2" fmla="*/ 57 w 60"/>
                <a:gd name="T3" fmla="*/ 0 h 176"/>
                <a:gd name="T4" fmla="*/ 0 w 60"/>
                <a:gd name="T5" fmla="*/ 175 h 176"/>
                <a:gd name="T6" fmla="*/ 3 w 60"/>
                <a:gd name="T7" fmla="*/ 176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57" y="0"/>
                  </a:lnTo>
                  <a:lnTo>
                    <a:pt x="0" y="175"/>
                  </a:lnTo>
                  <a:cubicBezTo>
                    <a:pt x="1" y="175"/>
                    <a:pt x="2" y="176"/>
                    <a:pt x="3" y="176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8" name="Freeform 1091"/>
            <p:cNvSpPr>
              <a:spLocks/>
            </p:cNvSpPr>
            <p:nvPr/>
          </p:nvSpPr>
          <p:spPr bwMode="auto">
            <a:xfrm>
              <a:off x="8615363" y="5799137"/>
              <a:ext cx="20638" cy="63500"/>
            </a:xfrm>
            <a:custGeom>
              <a:avLst/>
              <a:gdLst>
                <a:gd name="T0" fmla="*/ 57 w 60"/>
                <a:gd name="T1" fmla="*/ 0 h 174"/>
                <a:gd name="T2" fmla="*/ 0 w 60"/>
                <a:gd name="T3" fmla="*/ 174 h 174"/>
                <a:gd name="T4" fmla="*/ 4 w 60"/>
                <a:gd name="T5" fmla="*/ 174 h 174"/>
                <a:gd name="T6" fmla="*/ 60 w 60"/>
                <a:gd name="T7" fmla="*/ 3 h 174"/>
                <a:gd name="T8" fmla="*/ 57 w 60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4">
                  <a:moveTo>
                    <a:pt x="57" y="0"/>
                  </a:moveTo>
                  <a:lnTo>
                    <a:pt x="0" y="174"/>
                  </a:lnTo>
                  <a:cubicBezTo>
                    <a:pt x="1" y="174"/>
                    <a:pt x="2" y="174"/>
                    <a:pt x="4" y="174"/>
                  </a:cubicBezTo>
                  <a:lnTo>
                    <a:pt x="60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9" name="Freeform 1092"/>
            <p:cNvSpPr>
              <a:spLocks/>
            </p:cNvSpPr>
            <p:nvPr/>
          </p:nvSpPr>
          <p:spPr bwMode="auto">
            <a:xfrm>
              <a:off x="8609013" y="5799137"/>
              <a:ext cx="20638" cy="61913"/>
            </a:xfrm>
            <a:custGeom>
              <a:avLst/>
              <a:gdLst>
                <a:gd name="T0" fmla="*/ 56 w 59"/>
                <a:gd name="T1" fmla="*/ 1 h 172"/>
                <a:gd name="T2" fmla="*/ 0 w 59"/>
                <a:gd name="T3" fmla="*/ 171 h 172"/>
                <a:gd name="T4" fmla="*/ 3 w 59"/>
                <a:gd name="T5" fmla="*/ 172 h 172"/>
                <a:gd name="T6" fmla="*/ 59 w 59"/>
                <a:gd name="T7" fmla="*/ 0 h 172"/>
                <a:gd name="T8" fmla="*/ 56 w 59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72">
                  <a:moveTo>
                    <a:pt x="56" y="1"/>
                  </a:moveTo>
                  <a:lnTo>
                    <a:pt x="0" y="171"/>
                  </a:lnTo>
                  <a:cubicBezTo>
                    <a:pt x="1" y="171"/>
                    <a:pt x="2" y="172"/>
                    <a:pt x="3" y="172"/>
                  </a:cubicBezTo>
                  <a:lnTo>
                    <a:pt x="59" y="0"/>
                  </a:lnTo>
                  <a:lnTo>
                    <a:pt x="56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0" name="Freeform 1093"/>
            <p:cNvSpPr>
              <a:spLocks/>
            </p:cNvSpPr>
            <p:nvPr/>
          </p:nvSpPr>
          <p:spPr bwMode="auto">
            <a:xfrm>
              <a:off x="8585200" y="5803900"/>
              <a:ext cx="15875" cy="42863"/>
            </a:xfrm>
            <a:custGeom>
              <a:avLst/>
              <a:gdLst>
                <a:gd name="T0" fmla="*/ 38 w 42"/>
                <a:gd name="T1" fmla="*/ 1 h 119"/>
                <a:gd name="T2" fmla="*/ 0 w 42"/>
                <a:gd name="T3" fmla="*/ 117 h 119"/>
                <a:gd name="T4" fmla="*/ 3 w 42"/>
                <a:gd name="T5" fmla="*/ 119 h 119"/>
                <a:gd name="T6" fmla="*/ 42 w 42"/>
                <a:gd name="T7" fmla="*/ 0 h 119"/>
                <a:gd name="T8" fmla="*/ 38 w 42"/>
                <a:gd name="T9" fmla="*/ 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9">
                  <a:moveTo>
                    <a:pt x="38" y="1"/>
                  </a:moveTo>
                  <a:lnTo>
                    <a:pt x="0" y="117"/>
                  </a:lnTo>
                  <a:cubicBezTo>
                    <a:pt x="1" y="118"/>
                    <a:pt x="2" y="119"/>
                    <a:pt x="3" y="119"/>
                  </a:cubicBezTo>
                  <a:lnTo>
                    <a:pt x="42" y="0"/>
                  </a:lnTo>
                  <a:lnTo>
                    <a:pt x="38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1" name="Freeform 1094"/>
            <p:cNvSpPr>
              <a:spLocks/>
            </p:cNvSpPr>
            <p:nvPr/>
          </p:nvSpPr>
          <p:spPr bwMode="auto">
            <a:xfrm>
              <a:off x="8578850" y="5805487"/>
              <a:ext cx="11113" cy="33338"/>
            </a:xfrm>
            <a:custGeom>
              <a:avLst/>
              <a:gdLst>
                <a:gd name="T0" fmla="*/ 29 w 32"/>
                <a:gd name="T1" fmla="*/ 1 h 91"/>
                <a:gd name="T2" fmla="*/ 0 w 32"/>
                <a:gd name="T3" fmla="*/ 88 h 91"/>
                <a:gd name="T4" fmla="*/ 3 w 32"/>
                <a:gd name="T5" fmla="*/ 91 h 91"/>
                <a:gd name="T6" fmla="*/ 32 w 32"/>
                <a:gd name="T7" fmla="*/ 0 h 91"/>
                <a:gd name="T8" fmla="*/ 29 w 32"/>
                <a:gd name="T9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29" y="1"/>
                  </a:moveTo>
                  <a:lnTo>
                    <a:pt x="0" y="88"/>
                  </a:lnTo>
                  <a:cubicBezTo>
                    <a:pt x="1" y="89"/>
                    <a:pt x="2" y="90"/>
                    <a:pt x="3" y="91"/>
                  </a:cubicBezTo>
                  <a:lnTo>
                    <a:pt x="32" y="0"/>
                  </a:ln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2" name="Freeform 1095"/>
            <p:cNvSpPr>
              <a:spLocks/>
            </p:cNvSpPr>
            <p:nvPr/>
          </p:nvSpPr>
          <p:spPr bwMode="auto">
            <a:xfrm>
              <a:off x="8369300" y="5826125"/>
              <a:ext cx="152400" cy="23813"/>
            </a:xfrm>
            <a:custGeom>
              <a:avLst/>
              <a:gdLst>
                <a:gd name="T0" fmla="*/ 399 w 426"/>
                <a:gd name="T1" fmla="*/ 65 h 65"/>
                <a:gd name="T2" fmla="*/ 426 w 426"/>
                <a:gd name="T3" fmla="*/ 33 h 65"/>
                <a:gd name="T4" fmla="*/ 399 w 426"/>
                <a:gd name="T5" fmla="*/ 0 h 65"/>
                <a:gd name="T6" fmla="*/ 376 w 426"/>
                <a:gd name="T7" fmla="*/ 0 h 65"/>
                <a:gd name="T8" fmla="*/ 403 w 426"/>
                <a:gd name="T9" fmla="*/ 33 h 65"/>
                <a:gd name="T10" fmla="*/ 0 w 426"/>
                <a:gd name="T11" fmla="*/ 33 h 65"/>
                <a:gd name="T12" fmla="*/ 0 w 426"/>
                <a:gd name="T13" fmla="*/ 49 h 65"/>
                <a:gd name="T14" fmla="*/ 390 w 426"/>
                <a:gd name="T15" fmla="*/ 49 h 65"/>
                <a:gd name="T16" fmla="*/ 376 w 426"/>
                <a:gd name="T17" fmla="*/ 65 h 65"/>
                <a:gd name="T18" fmla="*/ 399 w 426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" h="65">
                  <a:moveTo>
                    <a:pt x="399" y="65"/>
                  </a:moveTo>
                  <a:lnTo>
                    <a:pt x="426" y="33"/>
                  </a:lnTo>
                  <a:lnTo>
                    <a:pt x="399" y="0"/>
                  </a:lnTo>
                  <a:lnTo>
                    <a:pt x="376" y="0"/>
                  </a:lnTo>
                  <a:lnTo>
                    <a:pt x="403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390" y="49"/>
                  </a:lnTo>
                  <a:lnTo>
                    <a:pt x="376" y="65"/>
                  </a:lnTo>
                  <a:lnTo>
                    <a:pt x="399" y="65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3" name="Rectangle 1096"/>
            <p:cNvSpPr>
              <a:spLocks noChangeArrowheads="1"/>
            </p:cNvSpPr>
            <p:nvPr/>
          </p:nvSpPr>
          <p:spPr bwMode="auto">
            <a:xfrm>
              <a:off x="8466138" y="5768975"/>
              <a:ext cx="33338" cy="63500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4" name="Rectangle 1097"/>
            <p:cNvSpPr>
              <a:spLocks noChangeArrowheads="1"/>
            </p:cNvSpPr>
            <p:nvPr/>
          </p:nvSpPr>
          <p:spPr bwMode="auto">
            <a:xfrm>
              <a:off x="8423275" y="5748337"/>
              <a:ext cx="33338" cy="84138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5" name="Rectangle 1098"/>
            <p:cNvSpPr>
              <a:spLocks noChangeArrowheads="1"/>
            </p:cNvSpPr>
            <p:nvPr/>
          </p:nvSpPr>
          <p:spPr bwMode="auto">
            <a:xfrm>
              <a:off x="8378825" y="5727700"/>
              <a:ext cx="33338" cy="104775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6" name="Freeform 1099"/>
            <p:cNvSpPr>
              <a:spLocks noEditPoints="1"/>
            </p:cNvSpPr>
            <p:nvPr/>
          </p:nvSpPr>
          <p:spPr bwMode="auto">
            <a:xfrm>
              <a:off x="8369300" y="5894387"/>
              <a:ext cx="130175" cy="30163"/>
            </a:xfrm>
            <a:custGeom>
              <a:avLst/>
              <a:gdLst>
                <a:gd name="T0" fmla="*/ 361 w 361"/>
                <a:gd name="T1" fmla="*/ 49 h 86"/>
                <a:gd name="T2" fmla="*/ 310 w 361"/>
                <a:gd name="T3" fmla="*/ 0 h 86"/>
                <a:gd name="T4" fmla="*/ 50 w 361"/>
                <a:gd name="T5" fmla="*/ 0 h 86"/>
                <a:gd name="T6" fmla="*/ 0 w 361"/>
                <a:gd name="T7" fmla="*/ 49 h 86"/>
                <a:gd name="T8" fmla="*/ 0 w 361"/>
                <a:gd name="T9" fmla="*/ 86 h 86"/>
                <a:gd name="T10" fmla="*/ 361 w 361"/>
                <a:gd name="T11" fmla="*/ 86 h 86"/>
                <a:gd name="T12" fmla="*/ 361 w 361"/>
                <a:gd name="T13" fmla="*/ 49 h 86"/>
                <a:gd name="T14" fmla="*/ 112 w 361"/>
                <a:gd name="T15" fmla="*/ 72 h 86"/>
                <a:gd name="T16" fmla="*/ 112 w 361"/>
                <a:gd name="T17" fmla="*/ 72 h 86"/>
                <a:gd name="T18" fmla="*/ 102 w 361"/>
                <a:gd name="T19" fmla="*/ 70 h 86"/>
                <a:gd name="T20" fmla="*/ 90 w 361"/>
                <a:gd name="T21" fmla="*/ 61 h 86"/>
                <a:gd name="T22" fmla="*/ 86 w 361"/>
                <a:gd name="T23" fmla="*/ 46 h 86"/>
                <a:gd name="T24" fmla="*/ 90 w 361"/>
                <a:gd name="T25" fmla="*/ 32 h 86"/>
                <a:gd name="T26" fmla="*/ 102 w 361"/>
                <a:gd name="T27" fmla="*/ 23 h 86"/>
                <a:gd name="T28" fmla="*/ 112 w 361"/>
                <a:gd name="T29" fmla="*/ 21 h 86"/>
                <a:gd name="T30" fmla="*/ 139 w 361"/>
                <a:gd name="T31" fmla="*/ 46 h 86"/>
                <a:gd name="T32" fmla="*/ 112 w 361"/>
                <a:gd name="T33" fmla="*/ 72 h 86"/>
                <a:gd name="T34" fmla="*/ 252 w 361"/>
                <a:gd name="T35" fmla="*/ 70 h 86"/>
                <a:gd name="T36" fmla="*/ 252 w 361"/>
                <a:gd name="T37" fmla="*/ 70 h 86"/>
                <a:gd name="T38" fmla="*/ 242 w 361"/>
                <a:gd name="T39" fmla="*/ 72 h 86"/>
                <a:gd name="T40" fmla="*/ 232 w 361"/>
                <a:gd name="T41" fmla="*/ 70 h 86"/>
                <a:gd name="T42" fmla="*/ 215 w 361"/>
                <a:gd name="T43" fmla="*/ 46 h 86"/>
                <a:gd name="T44" fmla="*/ 232 w 361"/>
                <a:gd name="T45" fmla="*/ 23 h 86"/>
                <a:gd name="T46" fmla="*/ 242 w 361"/>
                <a:gd name="T47" fmla="*/ 21 h 86"/>
                <a:gd name="T48" fmla="*/ 252 w 361"/>
                <a:gd name="T49" fmla="*/ 23 h 86"/>
                <a:gd name="T50" fmla="*/ 269 w 361"/>
                <a:gd name="T51" fmla="*/ 46 h 86"/>
                <a:gd name="T52" fmla="*/ 252 w 361"/>
                <a:gd name="T53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1" h="86">
                  <a:moveTo>
                    <a:pt x="361" y="49"/>
                  </a:moveTo>
                  <a:cubicBezTo>
                    <a:pt x="361" y="22"/>
                    <a:pt x="338" y="0"/>
                    <a:pt x="310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49"/>
                  </a:cubicBezTo>
                  <a:lnTo>
                    <a:pt x="0" y="86"/>
                  </a:lnTo>
                  <a:lnTo>
                    <a:pt x="361" y="86"/>
                  </a:lnTo>
                  <a:lnTo>
                    <a:pt x="361" y="49"/>
                  </a:lnTo>
                  <a:close/>
                  <a:moveTo>
                    <a:pt x="112" y="72"/>
                  </a:moveTo>
                  <a:lnTo>
                    <a:pt x="112" y="72"/>
                  </a:lnTo>
                  <a:cubicBezTo>
                    <a:pt x="109" y="72"/>
                    <a:pt x="105" y="71"/>
                    <a:pt x="102" y="70"/>
                  </a:cubicBezTo>
                  <a:cubicBezTo>
                    <a:pt x="97" y="68"/>
                    <a:pt x="93" y="65"/>
                    <a:pt x="90" y="61"/>
                  </a:cubicBezTo>
                  <a:cubicBezTo>
                    <a:pt x="87" y="57"/>
                    <a:pt x="86" y="52"/>
                    <a:pt x="86" y="46"/>
                  </a:cubicBezTo>
                  <a:cubicBezTo>
                    <a:pt x="86" y="41"/>
                    <a:pt x="87" y="36"/>
                    <a:pt x="90" y="32"/>
                  </a:cubicBezTo>
                  <a:cubicBezTo>
                    <a:pt x="93" y="28"/>
                    <a:pt x="97" y="25"/>
                    <a:pt x="102" y="23"/>
                  </a:cubicBezTo>
                  <a:cubicBezTo>
                    <a:pt x="105" y="22"/>
                    <a:pt x="109" y="21"/>
                    <a:pt x="112" y="21"/>
                  </a:cubicBezTo>
                  <a:cubicBezTo>
                    <a:pt x="127" y="21"/>
                    <a:pt x="139" y="32"/>
                    <a:pt x="139" y="46"/>
                  </a:cubicBezTo>
                  <a:cubicBezTo>
                    <a:pt x="139" y="61"/>
                    <a:pt x="127" y="72"/>
                    <a:pt x="112" y="72"/>
                  </a:cubicBezTo>
                  <a:close/>
                  <a:moveTo>
                    <a:pt x="252" y="70"/>
                  </a:moveTo>
                  <a:lnTo>
                    <a:pt x="252" y="70"/>
                  </a:lnTo>
                  <a:cubicBezTo>
                    <a:pt x="249" y="71"/>
                    <a:pt x="246" y="72"/>
                    <a:pt x="242" y="72"/>
                  </a:cubicBezTo>
                  <a:cubicBezTo>
                    <a:pt x="238" y="72"/>
                    <a:pt x="235" y="71"/>
                    <a:pt x="232" y="70"/>
                  </a:cubicBezTo>
                  <a:cubicBezTo>
                    <a:pt x="222" y="66"/>
                    <a:pt x="215" y="57"/>
                    <a:pt x="215" y="46"/>
                  </a:cubicBezTo>
                  <a:cubicBezTo>
                    <a:pt x="215" y="36"/>
                    <a:pt x="222" y="27"/>
                    <a:pt x="232" y="23"/>
                  </a:cubicBezTo>
                  <a:cubicBezTo>
                    <a:pt x="235" y="22"/>
                    <a:pt x="238" y="21"/>
                    <a:pt x="242" y="21"/>
                  </a:cubicBezTo>
                  <a:cubicBezTo>
                    <a:pt x="246" y="21"/>
                    <a:pt x="249" y="22"/>
                    <a:pt x="252" y="23"/>
                  </a:cubicBezTo>
                  <a:cubicBezTo>
                    <a:pt x="262" y="27"/>
                    <a:pt x="269" y="36"/>
                    <a:pt x="269" y="46"/>
                  </a:cubicBezTo>
                  <a:cubicBezTo>
                    <a:pt x="269" y="57"/>
                    <a:pt x="262" y="66"/>
                    <a:pt x="252" y="70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7" name="Freeform 1100"/>
            <p:cNvSpPr>
              <a:spLocks noEditPoints="1"/>
            </p:cNvSpPr>
            <p:nvPr/>
          </p:nvSpPr>
          <p:spPr bwMode="auto">
            <a:xfrm>
              <a:off x="8369300" y="5932487"/>
              <a:ext cx="130175" cy="87313"/>
            </a:xfrm>
            <a:custGeom>
              <a:avLst/>
              <a:gdLst>
                <a:gd name="T0" fmla="*/ 50 w 361"/>
                <a:gd name="T1" fmla="*/ 242 h 242"/>
                <a:gd name="T2" fmla="*/ 361 w 361"/>
                <a:gd name="T3" fmla="*/ 193 h 242"/>
                <a:gd name="T4" fmla="*/ 0 w 361"/>
                <a:gd name="T5" fmla="*/ 0 h 242"/>
                <a:gd name="T6" fmla="*/ 174 w 361"/>
                <a:gd name="T7" fmla="*/ 178 h 242"/>
                <a:gd name="T8" fmla="*/ 174 w 361"/>
                <a:gd name="T9" fmla="*/ 178 h 242"/>
                <a:gd name="T10" fmla="*/ 188 w 361"/>
                <a:gd name="T11" fmla="*/ 155 h 242"/>
                <a:gd name="T12" fmla="*/ 247 w 361"/>
                <a:gd name="T13" fmla="*/ 102 h 242"/>
                <a:gd name="T14" fmla="*/ 253 w 361"/>
                <a:gd name="T15" fmla="*/ 78 h 242"/>
                <a:gd name="T16" fmla="*/ 243 w 361"/>
                <a:gd name="T17" fmla="*/ 69 h 242"/>
                <a:gd name="T18" fmla="*/ 225 w 361"/>
                <a:gd name="T19" fmla="*/ 69 h 242"/>
                <a:gd name="T20" fmla="*/ 215 w 361"/>
                <a:gd name="T21" fmla="*/ 80 h 242"/>
                <a:gd name="T22" fmla="*/ 212 w 361"/>
                <a:gd name="T23" fmla="*/ 93 h 242"/>
                <a:gd name="T24" fmla="*/ 203 w 361"/>
                <a:gd name="T25" fmla="*/ 98 h 242"/>
                <a:gd name="T26" fmla="*/ 180 w 361"/>
                <a:gd name="T27" fmla="*/ 95 h 242"/>
                <a:gd name="T28" fmla="*/ 175 w 361"/>
                <a:gd name="T29" fmla="*/ 86 h 242"/>
                <a:gd name="T30" fmla="*/ 186 w 361"/>
                <a:gd name="T31" fmla="*/ 56 h 242"/>
                <a:gd name="T32" fmla="*/ 235 w 361"/>
                <a:gd name="T33" fmla="*/ 35 h 242"/>
                <a:gd name="T34" fmla="*/ 258 w 361"/>
                <a:gd name="T35" fmla="*/ 38 h 242"/>
                <a:gd name="T36" fmla="*/ 276 w 361"/>
                <a:gd name="T37" fmla="*/ 49 h 242"/>
                <a:gd name="T38" fmla="*/ 288 w 361"/>
                <a:gd name="T39" fmla="*/ 106 h 242"/>
                <a:gd name="T40" fmla="*/ 273 w 361"/>
                <a:gd name="T41" fmla="*/ 127 h 242"/>
                <a:gd name="T42" fmla="*/ 243 w 361"/>
                <a:gd name="T43" fmla="*/ 154 h 242"/>
                <a:gd name="T44" fmla="*/ 227 w 361"/>
                <a:gd name="T45" fmla="*/ 167 h 242"/>
                <a:gd name="T46" fmla="*/ 290 w 361"/>
                <a:gd name="T47" fmla="*/ 170 h 242"/>
                <a:gd name="T48" fmla="*/ 292 w 361"/>
                <a:gd name="T49" fmla="*/ 194 h 242"/>
                <a:gd name="T50" fmla="*/ 283 w 361"/>
                <a:gd name="T51" fmla="*/ 203 h 242"/>
                <a:gd name="T52" fmla="*/ 171 w 361"/>
                <a:gd name="T53" fmla="*/ 194 h 242"/>
                <a:gd name="T54" fmla="*/ 174 w 361"/>
                <a:gd name="T55" fmla="*/ 178 h 242"/>
                <a:gd name="T56" fmla="*/ 68 w 361"/>
                <a:gd name="T57" fmla="*/ 81 h 242"/>
                <a:gd name="T58" fmla="*/ 99 w 361"/>
                <a:gd name="T59" fmla="*/ 57 h 242"/>
                <a:gd name="T60" fmla="*/ 122 w 361"/>
                <a:gd name="T61" fmla="*/ 35 h 242"/>
                <a:gd name="T62" fmla="*/ 141 w 361"/>
                <a:gd name="T63" fmla="*/ 38 h 242"/>
                <a:gd name="T64" fmla="*/ 144 w 361"/>
                <a:gd name="T65" fmla="*/ 194 h 242"/>
                <a:gd name="T66" fmla="*/ 134 w 361"/>
                <a:gd name="T67" fmla="*/ 203 h 242"/>
                <a:gd name="T68" fmla="*/ 109 w 361"/>
                <a:gd name="T69" fmla="*/ 200 h 242"/>
                <a:gd name="T70" fmla="*/ 106 w 361"/>
                <a:gd name="T71" fmla="*/ 95 h 242"/>
                <a:gd name="T72" fmla="*/ 91 w 361"/>
                <a:gd name="T73" fmla="*/ 103 h 242"/>
                <a:gd name="T74" fmla="*/ 72 w 361"/>
                <a:gd name="T75" fmla="*/ 106 h 242"/>
                <a:gd name="T76" fmla="*/ 68 w 361"/>
                <a:gd name="T77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242">
                  <a:moveTo>
                    <a:pt x="0" y="193"/>
                  </a:moveTo>
                  <a:cubicBezTo>
                    <a:pt x="0" y="220"/>
                    <a:pt x="22" y="242"/>
                    <a:pt x="50" y="242"/>
                  </a:cubicBezTo>
                  <a:lnTo>
                    <a:pt x="310" y="242"/>
                  </a:lnTo>
                  <a:cubicBezTo>
                    <a:pt x="338" y="242"/>
                    <a:pt x="361" y="220"/>
                    <a:pt x="361" y="193"/>
                  </a:cubicBezTo>
                  <a:lnTo>
                    <a:pt x="361" y="0"/>
                  </a:lnTo>
                  <a:lnTo>
                    <a:pt x="0" y="0"/>
                  </a:lnTo>
                  <a:lnTo>
                    <a:pt x="0" y="193"/>
                  </a:lnTo>
                  <a:close/>
                  <a:moveTo>
                    <a:pt x="174" y="178"/>
                  </a:moveTo>
                  <a:lnTo>
                    <a:pt x="174" y="178"/>
                  </a:lnTo>
                  <a:cubicBezTo>
                    <a:pt x="174" y="178"/>
                    <a:pt x="174" y="178"/>
                    <a:pt x="174" y="178"/>
                  </a:cubicBezTo>
                  <a:lnTo>
                    <a:pt x="174" y="178"/>
                  </a:lnTo>
                  <a:cubicBezTo>
                    <a:pt x="177" y="170"/>
                    <a:pt x="182" y="162"/>
                    <a:pt x="188" y="155"/>
                  </a:cubicBezTo>
                  <a:cubicBezTo>
                    <a:pt x="195" y="148"/>
                    <a:pt x="203" y="140"/>
                    <a:pt x="214" y="132"/>
                  </a:cubicBezTo>
                  <a:cubicBezTo>
                    <a:pt x="231" y="119"/>
                    <a:pt x="242" y="108"/>
                    <a:pt x="247" y="102"/>
                  </a:cubicBezTo>
                  <a:cubicBezTo>
                    <a:pt x="252" y="95"/>
                    <a:pt x="254" y="89"/>
                    <a:pt x="254" y="85"/>
                  </a:cubicBezTo>
                  <a:cubicBezTo>
                    <a:pt x="254" y="82"/>
                    <a:pt x="254" y="80"/>
                    <a:pt x="253" y="78"/>
                  </a:cubicBezTo>
                  <a:cubicBezTo>
                    <a:pt x="252" y="76"/>
                    <a:pt x="251" y="75"/>
                    <a:pt x="249" y="73"/>
                  </a:cubicBezTo>
                  <a:cubicBezTo>
                    <a:pt x="247" y="71"/>
                    <a:pt x="245" y="70"/>
                    <a:pt x="243" y="69"/>
                  </a:cubicBezTo>
                  <a:cubicBezTo>
                    <a:pt x="240" y="68"/>
                    <a:pt x="238" y="68"/>
                    <a:pt x="234" y="68"/>
                  </a:cubicBezTo>
                  <a:cubicBezTo>
                    <a:pt x="230" y="68"/>
                    <a:pt x="228" y="68"/>
                    <a:pt x="225" y="69"/>
                  </a:cubicBezTo>
                  <a:cubicBezTo>
                    <a:pt x="223" y="70"/>
                    <a:pt x="221" y="72"/>
                    <a:pt x="219" y="73"/>
                  </a:cubicBezTo>
                  <a:cubicBezTo>
                    <a:pt x="217" y="75"/>
                    <a:pt x="216" y="77"/>
                    <a:pt x="215" y="80"/>
                  </a:cubicBezTo>
                  <a:cubicBezTo>
                    <a:pt x="214" y="82"/>
                    <a:pt x="213" y="85"/>
                    <a:pt x="213" y="89"/>
                  </a:cubicBezTo>
                  <a:cubicBezTo>
                    <a:pt x="213" y="90"/>
                    <a:pt x="213" y="91"/>
                    <a:pt x="212" y="93"/>
                  </a:cubicBezTo>
                  <a:cubicBezTo>
                    <a:pt x="212" y="94"/>
                    <a:pt x="211" y="95"/>
                    <a:pt x="210" y="96"/>
                  </a:cubicBezTo>
                  <a:cubicBezTo>
                    <a:pt x="208" y="97"/>
                    <a:pt x="205" y="98"/>
                    <a:pt x="203" y="98"/>
                  </a:cubicBezTo>
                  <a:lnTo>
                    <a:pt x="183" y="96"/>
                  </a:lnTo>
                  <a:cubicBezTo>
                    <a:pt x="182" y="96"/>
                    <a:pt x="181" y="95"/>
                    <a:pt x="180" y="95"/>
                  </a:cubicBezTo>
                  <a:cubicBezTo>
                    <a:pt x="178" y="94"/>
                    <a:pt x="176" y="92"/>
                    <a:pt x="175" y="90"/>
                  </a:cubicBezTo>
                  <a:cubicBezTo>
                    <a:pt x="175" y="89"/>
                    <a:pt x="175" y="87"/>
                    <a:pt x="175" y="86"/>
                  </a:cubicBezTo>
                  <a:cubicBezTo>
                    <a:pt x="176" y="78"/>
                    <a:pt x="178" y="71"/>
                    <a:pt x="181" y="65"/>
                  </a:cubicBezTo>
                  <a:cubicBezTo>
                    <a:pt x="182" y="62"/>
                    <a:pt x="184" y="59"/>
                    <a:pt x="186" y="56"/>
                  </a:cubicBezTo>
                  <a:cubicBezTo>
                    <a:pt x="188" y="53"/>
                    <a:pt x="191" y="50"/>
                    <a:pt x="193" y="48"/>
                  </a:cubicBezTo>
                  <a:cubicBezTo>
                    <a:pt x="204" y="39"/>
                    <a:pt x="218" y="35"/>
                    <a:pt x="235" y="35"/>
                  </a:cubicBezTo>
                  <a:cubicBezTo>
                    <a:pt x="239" y="35"/>
                    <a:pt x="243" y="35"/>
                    <a:pt x="247" y="36"/>
                  </a:cubicBezTo>
                  <a:cubicBezTo>
                    <a:pt x="250" y="36"/>
                    <a:pt x="254" y="37"/>
                    <a:pt x="258" y="38"/>
                  </a:cubicBezTo>
                  <a:cubicBezTo>
                    <a:pt x="261" y="40"/>
                    <a:pt x="264" y="41"/>
                    <a:pt x="268" y="43"/>
                  </a:cubicBezTo>
                  <a:cubicBezTo>
                    <a:pt x="271" y="45"/>
                    <a:pt x="274" y="47"/>
                    <a:pt x="276" y="49"/>
                  </a:cubicBezTo>
                  <a:cubicBezTo>
                    <a:pt x="287" y="59"/>
                    <a:pt x="292" y="71"/>
                    <a:pt x="292" y="85"/>
                  </a:cubicBezTo>
                  <a:cubicBezTo>
                    <a:pt x="292" y="92"/>
                    <a:pt x="291" y="100"/>
                    <a:pt x="288" y="106"/>
                  </a:cubicBezTo>
                  <a:cubicBezTo>
                    <a:pt x="286" y="110"/>
                    <a:pt x="284" y="113"/>
                    <a:pt x="282" y="117"/>
                  </a:cubicBezTo>
                  <a:cubicBezTo>
                    <a:pt x="279" y="120"/>
                    <a:pt x="277" y="124"/>
                    <a:pt x="273" y="127"/>
                  </a:cubicBezTo>
                  <a:cubicBezTo>
                    <a:pt x="272" y="129"/>
                    <a:pt x="270" y="131"/>
                    <a:pt x="268" y="133"/>
                  </a:cubicBezTo>
                  <a:cubicBezTo>
                    <a:pt x="262" y="139"/>
                    <a:pt x="253" y="146"/>
                    <a:pt x="243" y="154"/>
                  </a:cubicBezTo>
                  <a:cubicBezTo>
                    <a:pt x="237" y="159"/>
                    <a:pt x="233" y="163"/>
                    <a:pt x="229" y="166"/>
                  </a:cubicBezTo>
                  <a:cubicBezTo>
                    <a:pt x="229" y="166"/>
                    <a:pt x="228" y="167"/>
                    <a:pt x="227" y="167"/>
                  </a:cubicBezTo>
                  <a:lnTo>
                    <a:pt x="283" y="167"/>
                  </a:lnTo>
                  <a:cubicBezTo>
                    <a:pt x="285" y="167"/>
                    <a:pt x="288" y="168"/>
                    <a:pt x="290" y="170"/>
                  </a:cubicBezTo>
                  <a:cubicBezTo>
                    <a:pt x="291" y="171"/>
                    <a:pt x="292" y="174"/>
                    <a:pt x="292" y="176"/>
                  </a:cubicBezTo>
                  <a:lnTo>
                    <a:pt x="292" y="194"/>
                  </a:lnTo>
                  <a:cubicBezTo>
                    <a:pt x="292" y="196"/>
                    <a:pt x="291" y="198"/>
                    <a:pt x="290" y="200"/>
                  </a:cubicBezTo>
                  <a:cubicBezTo>
                    <a:pt x="288" y="202"/>
                    <a:pt x="285" y="203"/>
                    <a:pt x="283" y="203"/>
                  </a:cubicBezTo>
                  <a:lnTo>
                    <a:pt x="181" y="203"/>
                  </a:lnTo>
                  <a:cubicBezTo>
                    <a:pt x="176" y="203"/>
                    <a:pt x="172" y="199"/>
                    <a:pt x="171" y="194"/>
                  </a:cubicBezTo>
                  <a:cubicBezTo>
                    <a:pt x="171" y="194"/>
                    <a:pt x="171" y="193"/>
                    <a:pt x="171" y="193"/>
                  </a:cubicBezTo>
                  <a:cubicBezTo>
                    <a:pt x="171" y="188"/>
                    <a:pt x="172" y="183"/>
                    <a:pt x="174" y="178"/>
                  </a:cubicBezTo>
                  <a:close/>
                  <a:moveTo>
                    <a:pt x="68" y="81"/>
                  </a:moveTo>
                  <a:lnTo>
                    <a:pt x="68" y="81"/>
                  </a:lnTo>
                  <a:cubicBezTo>
                    <a:pt x="68" y="78"/>
                    <a:pt x="70" y="75"/>
                    <a:pt x="74" y="73"/>
                  </a:cubicBezTo>
                  <a:cubicBezTo>
                    <a:pt x="83" y="69"/>
                    <a:pt x="92" y="63"/>
                    <a:pt x="99" y="57"/>
                  </a:cubicBezTo>
                  <a:cubicBezTo>
                    <a:pt x="107" y="51"/>
                    <a:pt x="111" y="45"/>
                    <a:pt x="114" y="40"/>
                  </a:cubicBezTo>
                  <a:cubicBezTo>
                    <a:pt x="115" y="37"/>
                    <a:pt x="119" y="35"/>
                    <a:pt x="122" y="35"/>
                  </a:cubicBezTo>
                  <a:lnTo>
                    <a:pt x="134" y="35"/>
                  </a:lnTo>
                  <a:cubicBezTo>
                    <a:pt x="137" y="35"/>
                    <a:pt x="139" y="36"/>
                    <a:pt x="141" y="38"/>
                  </a:cubicBezTo>
                  <a:cubicBezTo>
                    <a:pt x="143" y="39"/>
                    <a:pt x="144" y="41"/>
                    <a:pt x="144" y="44"/>
                  </a:cubicBezTo>
                  <a:lnTo>
                    <a:pt x="144" y="194"/>
                  </a:lnTo>
                  <a:cubicBezTo>
                    <a:pt x="144" y="196"/>
                    <a:pt x="143" y="198"/>
                    <a:pt x="141" y="200"/>
                  </a:cubicBezTo>
                  <a:cubicBezTo>
                    <a:pt x="139" y="202"/>
                    <a:pt x="137" y="203"/>
                    <a:pt x="134" y="203"/>
                  </a:cubicBezTo>
                  <a:lnTo>
                    <a:pt x="115" y="203"/>
                  </a:lnTo>
                  <a:cubicBezTo>
                    <a:pt x="113" y="203"/>
                    <a:pt x="111" y="202"/>
                    <a:pt x="109" y="200"/>
                  </a:cubicBezTo>
                  <a:cubicBezTo>
                    <a:pt x="107" y="198"/>
                    <a:pt x="106" y="196"/>
                    <a:pt x="106" y="194"/>
                  </a:cubicBezTo>
                  <a:lnTo>
                    <a:pt x="106" y="95"/>
                  </a:lnTo>
                  <a:cubicBezTo>
                    <a:pt x="105" y="96"/>
                    <a:pt x="104" y="97"/>
                    <a:pt x="102" y="97"/>
                  </a:cubicBezTo>
                  <a:cubicBezTo>
                    <a:pt x="98" y="99"/>
                    <a:pt x="95" y="101"/>
                    <a:pt x="91" y="103"/>
                  </a:cubicBezTo>
                  <a:cubicBezTo>
                    <a:pt x="87" y="105"/>
                    <a:pt x="84" y="106"/>
                    <a:pt x="81" y="107"/>
                  </a:cubicBezTo>
                  <a:cubicBezTo>
                    <a:pt x="78" y="108"/>
                    <a:pt x="75" y="108"/>
                    <a:pt x="72" y="106"/>
                  </a:cubicBezTo>
                  <a:cubicBezTo>
                    <a:pt x="70" y="105"/>
                    <a:pt x="68" y="102"/>
                    <a:pt x="68" y="99"/>
                  </a:cubicBezTo>
                  <a:lnTo>
                    <a:pt x="68" y="81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8" name="Freeform 1101"/>
            <p:cNvSpPr>
              <a:spLocks/>
            </p:cNvSpPr>
            <p:nvPr/>
          </p:nvSpPr>
          <p:spPr bwMode="auto">
            <a:xfrm>
              <a:off x="8569325" y="5795962"/>
              <a:ext cx="269875" cy="423863"/>
            </a:xfrm>
            <a:custGeom>
              <a:avLst/>
              <a:gdLst>
                <a:gd name="T0" fmla="*/ 708 w 747"/>
                <a:gd name="T1" fmla="*/ 398 h 1173"/>
                <a:gd name="T2" fmla="*/ 683 w 747"/>
                <a:gd name="T3" fmla="*/ 398 h 1173"/>
                <a:gd name="T4" fmla="*/ 643 w 747"/>
                <a:gd name="T5" fmla="*/ 447 h 1173"/>
                <a:gd name="T6" fmla="*/ 643 w 747"/>
                <a:gd name="T7" fmla="*/ 557 h 1173"/>
                <a:gd name="T8" fmla="*/ 595 w 747"/>
                <a:gd name="T9" fmla="*/ 557 h 1173"/>
                <a:gd name="T10" fmla="*/ 595 w 747"/>
                <a:gd name="T11" fmla="*/ 372 h 1173"/>
                <a:gd name="T12" fmla="*/ 549 w 747"/>
                <a:gd name="T13" fmla="*/ 323 h 1173"/>
                <a:gd name="T14" fmla="*/ 519 w 747"/>
                <a:gd name="T15" fmla="*/ 323 h 1173"/>
                <a:gd name="T16" fmla="*/ 474 w 747"/>
                <a:gd name="T17" fmla="*/ 372 h 1173"/>
                <a:gd name="T18" fmla="*/ 474 w 747"/>
                <a:gd name="T19" fmla="*/ 557 h 1173"/>
                <a:gd name="T20" fmla="*/ 444 w 747"/>
                <a:gd name="T21" fmla="*/ 557 h 1173"/>
                <a:gd name="T22" fmla="*/ 444 w 747"/>
                <a:gd name="T23" fmla="*/ 305 h 1173"/>
                <a:gd name="T24" fmla="*/ 392 w 747"/>
                <a:gd name="T25" fmla="*/ 256 h 1173"/>
                <a:gd name="T26" fmla="*/ 358 w 747"/>
                <a:gd name="T27" fmla="*/ 256 h 1173"/>
                <a:gd name="T28" fmla="*/ 306 w 747"/>
                <a:gd name="T29" fmla="*/ 305 h 1173"/>
                <a:gd name="T30" fmla="*/ 306 w 747"/>
                <a:gd name="T31" fmla="*/ 557 h 1173"/>
                <a:gd name="T32" fmla="*/ 273 w 747"/>
                <a:gd name="T33" fmla="*/ 557 h 1173"/>
                <a:gd name="T34" fmla="*/ 273 w 747"/>
                <a:gd name="T35" fmla="*/ 49 h 1173"/>
                <a:gd name="T36" fmla="*/ 217 w 747"/>
                <a:gd name="T37" fmla="*/ 0 h 1173"/>
                <a:gd name="T38" fmla="*/ 182 w 747"/>
                <a:gd name="T39" fmla="*/ 0 h 1173"/>
                <a:gd name="T40" fmla="*/ 126 w 747"/>
                <a:gd name="T41" fmla="*/ 49 h 1173"/>
                <a:gd name="T42" fmla="*/ 126 w 747"/>
                <a:gd name="T43" fmla="*/ 557 h 1173"/>
                <a:gd name="T44" fmla="*/ 73 w 747"/>
                <a:gd name="T45" fmla="*/ 557 h 1173"/>
                <a:gd name="T46" fmla="*/ 23 w 747"/>
                <a:gd name="T47" fmla="*/ 633 h 1173"/>
                <a:gd name="T48" fmla="*/ 17 w 747"/>
                <a:gd name="T49" fmla="*/ 865 h 1173"/>
                <a:gd name="T50" fmla="*/ 74 w 747"/>
                <a:gd name="T51" fmla="*/ 1097 h 1173"/>
                <a:gd name="T52" fmla="*/ 124 w 747"/>
                <a:gd name="T53" fmla="*/ 1173 h 1173"/>
                <a:gd name="T54" fmla="*/ 284 w 747"/>
                <a:gd name="T55" fmla="*/ 1173 h 1173"/>
                <a:gd name="T56" fmla="*/ 295 w 747"/>
                <a:gd name="T57" fmla="*/ 1173 h 1173"/>
                <a:gd name="T58" fmla="*/ 697 w 747"/>
                <a:gd name="T59" fmla="*/ 1173 h 1173"/>
                <a:gd name="T60" fmla="*/ 747 w 747"/>
                <a:gd name="T61" fmla="*/ 1097 h 1173"/>
                <a:gd name="T62" fmla="*/ 747 w 747"/>
                <a:gd name="T63" fmla="*/ 996 h 1173"/>
                <a:gd name="T64" fmla="*/ 747 w 747"/>
                <a:gd name="T65" fmla="*/ 633 h 1173"/>
                <a:gd name="T66" fmla="*/ 747 w 747"/>
                <a:gd name="T67" fmla="*/ 447 h 1173"/>
                <a:gd name="T68" fmla="*/ 708 w 747"/>
                <a:gd name="T69" fmla="*/ 39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7" h="1173">
                  <a:moveTo>
                    <a:pt x="708" y="398"/>
                  </a:moveTo>
                  <a:lnTo>
                    <a:pt x="683" y="398"/>
                  </a:lnTo>
                  <a:cubicBezTo>
                    <a:pt x="661" y="398"/>
                    <a:pt x="643" y="420"/>
                    <a:pt x="643" y="447"/>
                  </a:cubicBezTo>
                  <a:lnTo>
                    <a:pt x="643" y="557"/>
                  </a:lnTo>
                  <a:lnTo>
                    <a:pt x="595" y="557"/>
                  </a:lnTo>
                  <a:lnTo>
                    <a:pt x="595" y="372"/>
                  </a:lnTo>
                  <a:cubicBezTo>
                    <a:pt x="595" y="345"/>
                    <a:pt x="574" y="323"/>
                    <a:pt x="549" y="323"/>
                  </a:cubicBezTo>
                  <a:lnTo>
                    <a:pt x="519" y="323"/>
                  </a:lnTo>
                  <a:cubicBezTo>
                    <a:pt x="494" y="323"/>
                    <a:pt x="474" y="345"/>
                    <a:pt x="474" y="372"/>
                  </a:cubicBezTo>
                  <a:lnTo>
                    <a:pt x="474" y="557"/>
                  </a:lnTo>
                  <a:lnTo>
                    <a:pt x="444" y="557"/>
                  </a:lnTo>
                  <a:lnTo>
                    <a:pt x="444" y="305"/>
                  </a:lnTo>
                  <a:cubicBezTo>
                    <a:pt x="444" y="278"/>
                    <a:pt x="421" y="256"/>
                    <a:pt x="392" y="256"/>
                  </a:cubicBezTo>
                  <a:lnTo>
                    <a:pt x="358" y="256"/>
                  </a:lnTo>
                  <a:cubicBezTo>
                    <a:pt x="329" y="256"/>
                    <a:pt x="306" y="278"/>
                    <a:pt x="306" y="305"/>
                  </a:cubicBezTo>
                  <a:lnTo>
                    <a:pt x="306" y="557"/>
                  </a:lnTo>
                  <a:lnTo>
                    <a:pt x="273" y="557"/>
                  </a:lnTo>
                  <a:lnTo>
                    <a:pt x="273" y="49"/>
                  </a:lnTo>
                  <a:cubicBezTo>
                    <a:pt x="273" y="22"/>
                    <a:pt x="248" y="0"/>
                    <a:pt x="217" y="0"/>
                  </a:cubicBezTo>
                  <a:lnTo>
                    <a:pt x="182" y="0"/>
                  </a:lnTo>
                  <a:cubicBezTo>
                    <a:pt x="151" y="0"/>
                    <a:pt x="126" y="22"/>
                    <a:pt x="126" y="49"/>
                  </a:cubicBezTo>
                  <a:lnTo>
                    <a:pt x="126" y="557"/>
                  </a:lnTo>
                  <a:lnTo>
                    <a:pt x="73" y="557"/>
                  </a:lnTo>
                  <a:cubicBezTo>
                    <a:pt x="45" y="557"/>
                    <a:pt x="23" y="591"/>
                    <a:pt x="23" y="633"/>
                  </a:cubicBezTo>
                  <a:cubicBezTo>
                    <a:pt x="23" y="633"/>
                    <a:pt x="0" y="798"/>
                    <a:pt x="17" y="865"/>
                  </a:cubicBezTo>
                  <a:cubicBezTo>
                    <a:pt x="34" y="932"/>
                    <a:pt x="74" y="1097"/>
                    <a:pt x="74" y="1097"/>
                  </a:cubicBezTo>
                  <a:cubicBezTo>
                    <a:pt x="74" y="1139"/>
                    <a:pt x="97" y="1173"/>
                    <a:pt x="124" y="1173"/>
                  </a:cubicBezTo>
                  <a:lnTo>
                    <a:pt x="284" y="1173"/>
                  </a:lnTo>
                  <a:lnTo>
                    <a:pt x="295" y="1173"/>
                  </a:lnTo>
                  <a:lnTo>
                    <a:pt x="697" y="1173"/>
                  </a:lnTo>
                  <a:cubicBezTo>
                    <a:pt x="725" y="1173"/>
                    <a:pt x="747" y="1139"/>
                    <a:pt x="747" y="1097"/>
                  </a:cubicBezTo>
                  <a:lnTo>
                    <a:pt x="747" y="996"/>
                  </a:lnTo>
                  <a:lnTo>
                    <a:pt x="747" y="633"/>
                  </a:lnTo>
                  <a:lnTo>
                    <a:pt x="747" y="447"/>
                  </a:lnTo>
                  <a:cubicBezTo>
                    <a:pt x="747" y="420"/>
                    <a:pt x="729" y="398"/>
                    <a:pt x="708" y="39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9" name="Freeform 1102"/>
            <p:cNvSpPr>
              <a:spLocks/>
            </p:cNvSpPr>
            <p:nvPr/>
          </p:nvSpPr>
          <p:spPr bwMode="auto">
            <a:xfrm>
              <a:off x="8307388" y="5499100"/>
              <a:ext cx="455613" cy="609600"/>
            </a:xfrm>
            <a:custGeom>
              <a:avLst/>
              <a:gdLst>
                <a:gd name="T0" fmla="*/ 714 w 1267"/>
                <a:gd name="T1" fmla="*/ 1532 h 1693"/>
                <a:gd name="T2" fmla="*/ 99 w 1267"/>
                <a:gd name="T3" fmla="*/ 1531 h 1693"/>
                <a:gd name="T4" fmla="*/ 99 w 1267"/>
                <a:gd name="T5" fmla="*/ 113 h 1693"/>
                <a:gd name="T6" fmla="*/ 1165 w 1267"/>
                <a:gd name="T7" fmla="*/ 113 h 1693"/>
                <a:gd name="T8" fmla="*/ 1165 w 1267"/>
                <a:gd name="T9" fmla="*/ 1054 h 1693"/>
                <a:gd name="T10" fmla="*/ 1207 w 1267"/>
                <a:gd name="T11" fmla="*/ 1118 h 1693"/>
                <a:gd name="T12" fmla="*/ 1267 w 1267"/>
                <a:gd name="T13" fmla="*/ 1122 h 1693"/>
                <a:gd name="T14" fmla="*/ 1267 w 1267"/>
                <a:gd name="T15" fmla="*/ 73 h 1693"/>
                <a:gd name="T16" fmla="*/ 1191 w 1267"/>
                <a:gd name="T17" fmla="*/ 0 h 1693"/>
                <a:gd name="T18" fmla="*/ 76 w 1267"/>
                <a:gd name="T19" fmla="*/ 0 h 1693"/>
                <a:gd name="T20" fmla="*/ 61 w 1267"/>
                <a:gd name="T21" fmla="*/ 1 h 1693"/>
                <a:gd name="T22" fmla="*/ 0 w 1267"/>
                <a:gd name="T23" fmla="*/ 73 h 1693"/>
                <a:gd name="T24" fmla="*/ 0 w 1267"/>
                <a:gd name="T25" fmla="*/ 1619 h 1693"/>
                <a:gd name="T26" fmla="*/ 61 w 1267"/>
                <a:gd name="T27" fmla="*/ 1691 h 1693"/>
                <a:gd name="T28" fmla="*/ 76 w 1267"/>
                <a:gd name="T29" fmla="*/ 1693 h 1693"/>
                <a:gd name="T30" fmla="*/ 717 w 1267"/>
                <a:gd name="T31" fmla="*/ 1692 h 1693"/>
                <a:gd name="T32" fmla="*/ 704 w 1267"/>
                <a:gd name="T33" fmla="*/ 1636 h 1693"/>
                <a:gd name="T34" fmla="*/ 714 w 1267"/>
                <a:gd name="T35" fmla="*/ 1532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7" h="1693">
                  <a:moveTo>
                    <a:pt x="714" y="1532"/>
                  </a:moveTo>
                  <a:lnTo>
                    <a:pt x="99" y="1531"/>
                  </a:lnTo>
                  <a:lnTo>
                    <a:pt x="99" y="113"/>
                  </a:lnTo>
                  <a:lnTo>
                    <a:pt x="1165" y="113"/>
                  </a:lnTo>
                  <a:lnTo>
                    <a:pt x="1165" y="1054"/>
                  </a:lnTo>
                  <a:cubicBezTo>
                    <a:pt x="1186" y="1073"/>
                    <a:pt x="1207" y="1105"/>
                    <a:pt x="1207" y="1118"/>
                  </a:cubicBezTo>
                  <a:cubicBezTo>
                    <a:pt x="1207" y="1133"/>
                    <a:pt x="1218" y="1101"/>
                    <a:pt x="1267" y="1122"/>
                  </a:cubicBezTo>
                  <a:lnTo>
                    <a:pt x="1267" y="73"/>
                  </a:lnTo>
                  <a:cubicBezTo>
                    <a:pt x="1267" y="32"/>
                    <a:pt x="1233" y="0"/>
                    <a:pt x="1191" y="0"/>
                  </a:cubicBezTo>
                  <a:lnTo>
                    <a:pt x="76" y="0"/>
                  </a:lnTo>
                  <a:cubicBezTo>
                    <a:pt x="71" y="0"/>
                    <a:pt x="66" y="0"/>
                    <a:pt x="61" y="1"/>
                  </a:cubicBezTo>
                  <a:cubicBezTo>
                    <a:pt x="26" y="8"/>
                    <a:pt x="0" y="38"/>
                    <a:pt x="0" y="73"/>
                  </a:cubicBezTo>
                  <a:lnTo>
                    <a:pt x="0" y="1619"/>
                  </a:lnTo>
                  <a:cubicBezTo>
                    <a:pt x="0" y="1655"/>
                    <a:pt x="26" y="1684"/>
                    <a:pt x="61" y="1691"/>
                  </a:cubicBezTo>
                  <a:cubicBezTo>
                    <a:pt x="66" y="1692"/>
                    <a:pt x="71" y="1693"/>
                    <a:pt x="76" y="1693"/>
                  </a:cubicBezTo>
                  <a:lnTo>
                    <a:pt x="717" y="1692"/>
                  </a:lnTo>
                  <a:cubicBezTo>
                    <a:pt x="704" y="1651"/>
                    <a:pt x="704" y="1636"/>
                    <a:pt x="704" y="1636"/>
                  </a:cubicBezTo>
                  <a:lnTo>
                    <a:pt x="714" y="153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2" y="4163374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" name="Скругленный прямоугольник 159"/>
          <p:cNvSpPr/>
          <p:nvPr/>
        </p:nvSpPr>
        <p:spPr>
          <a:xfrm>
            <a:off x="5113302" y="1446813"/>
            <a:ext cx="349794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01 февраля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13302" y="2586955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" name="Скругленный прямоугольник 181"/>
          <p:cNvSpPr/>
          <p:nvPr/>
        </p:nvSpPr>
        <p:spPr>
          <a:xfrm>
            <a:off x="5156575" y="3745457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 форме в соответствии с </a:t>
            </a:r>
            <a:r>
              <a:rPr lang="ru-RU" sz="1400" dirty="0" smtClean="0"/>
              <a:t>Приказом Росстата </a:t>
            </a:r>
            <a:r>
              <a:rPr lang="ru-RU" sz="1400" dirty="0" smtClean="0"/>
              <a:t>19.08.2019</a:t>
            </a:r>
            <a:r>
              <a:rPr lang="ru-RU" sz="1400" dirty="0" smtClean="0"/>
              <a:t> </a:t>
            </a:r>
            <a:r>
              <a:rPr lang="ru-RU" sz="1400" dirty="0" smtClean="0"/>
              <a:t>№ </a:t>
            </a:r>
            <a:r>
              <a:rPr lang="ru-RU" sz="1400" dirty="0" smtClean="0"/>
              <a:t>459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28405" y="1530746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571948" y="2586955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586514" y="3829390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39770" y="1446813"/>
            <a:ext cx="54000" cy="2793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 rot="1836851">
            <a:off x="2989549" y="1254976"/>
            <a:ext cx="661239" cy="777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564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9891" y="648979"/>
            <a:ext cx="3541486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2- ТП (воздух)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3964" y="1490252"/>
            <a:ext cx="3816364" cy="2962513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</a:t>
            </a:r>
            <a:r>
              <a:rPr lang="ru-RU" sz="1400" dirty="0" smtClean="0"/>
              <a:t>лица</a:t>
            </a:r>
            <a:r>
              <a:rPr lang="ru-RU" sz="1400" dirty="0"/>
              <a:t> </a:t>
            </a:r>
            <a:r>
              <a:rPr lang="ru-RU" sz="1400" dirty="0" smtClean="0"/>
              <a:t>и индивидуальные предприниматели в случае: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объемы </a:t>
            </a:r>
            <a:r>
              <a:rPr lang="ru-RU" sz="1400" dirty="0"/>
              <a:t>разрешенных выбросов загрязняющих веществ по ОНВ превышают 10 тонн в год;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объемы </a:t>
            </a:r>
            <a:r>
              <a:rPr lang="ru-RU" sz="1400" dirty="0"/>
              <a:t>разрешенных выбросов загрязняющих веществ по ОНВ составляют от 5 до 10 тонн в год включительно при наличии в составе выбросов загрязняющих атмосферу веществ 1 и (или) 2 класса опасности.</a:t>
            </a:r>
            <a:endParaRPr lang="ru-RU" sz="1400" dirty="0">
              <a:effectLst/>
            </a:endParaRPr>
          </a:p>
        </p:txBody>
      </p:sp>
      <p:grpSp>
        <p:nvGrpSpPr>
          <p:cNvPr id="6" name="Группа 40"/>
          <p:cNvGrpSpPr/>
          <p:nvPr/>
        </p:nvGrpSpPr>
        <p:grpSpPr>
          <a:xfrm>
            <a:off x="3603369" y="4398220"/>
            <a:ext cx="576959" cy="634960"/>
            <a:chOff x="8307388" y="5499100"/>
            <a:chExt cx="531812" cy="720725"/>
          </a:xfrm>
          <a:solidFill>
            <a:srgbClr val="3A9684"/>
          </a:solidFill>
        </p:grpSpPr>
        <p:sp>
          <p:nvSpPr>
            <p:cNvPr id="42" name="Freeform 992"/>
            <p:cNvSpPr>
              <a:spLocks noEditPoints="1"/>
            </p:cNvSpPr>
            <p:nvPr/>
          </p:nvSpPr>
          <p:spPr bwMode="auto">
            <a:xfrm>
              <a:off x="8482126" y="5591316"/>
              <a:ext cx="12700" cy="11113"/>
            </a:xfrm>
            <a:custGeom>
              <a:avLst/>
              <a:gdLst>
                <a:gd name="T0" fmla="*/ 8 w 33"/>
                <a:gd name="T1" fmla="*/ 2 h 32"/>
                <a:gd name="T2" fmla="*/ 2 w 33"/>
                <a:gd name="T3" fmla="*/ 8 h 32"/>
                <a:gd name="T4" fmla="*/ 0 w 33"/>
                <a:gd name="T5" fmla="*/ 16 h 32"/>
                <a:gd name="T6" fmla="*/ 2 w 33"/>
                <a:gd name="T7" fmla="*/ 25 h 32"/>
                <a:gd name="T8" fmla="*/ 8 w 33"/>
                <a:gd name="T9" fmla="*/ 31 h 32"/>
                <a:gd name="T10" fmla="*/ 16 w 33"/>
                <a:gd name="T11" fmla="*/ 32 h 32"/>
                <a:gd name="T12" fmla="*/ 28 w 33"/>
                <a:gd name="T13" fmla="*/ 28 h 32"/>
                <a:gd name="T14" fmla="*/ 33 w 33"/>
                <a:gd name="T15" fmla="*/ 16 h 32"/>
                <a:gd name="T16" fmla="*/ 29 w 33"/>
                <a:gd name="T17" fmla="*/ 4 h 32"/>
                <a:gd name="T18" fmla="*/ 16 w 33"/>
                <a:gd name="T19" fmla="*/ 0 h 32"/>
                <a:gd name="T20" fmla="*/ 8 w 33"/>
                <a:gd name="T21" fmla="*/ 2 h 32"/>
                <a:gd name="T22" fmla="*/ 16 w 33"/>
                <a:gd name="T23" fmla="*/ 6 h 32"/>
                <a:gd name="T24" fmla="*/ 16 w 33"/>
                <a:gd name="T25" fmla="*/ 6 h 32"/>
                <a:gd name="T26" fmla="*/ 22 w 33"/>
                <a:gd name="T27" fmla="*/ 9 h 32"/>
                <a:gd name="T28" fmla="*/ 24 w 33"/>
                <a:gd name="T29" fmla="*/ 16 h 32"/>
                <a:gd name="T30" fmla="*/ 22 w 33"/>
                <a:gd name="T31" fmla="*/ 23 h 32"/>
                <a:gd name="T32" fmla="*/ 16 w 33"/>
                <a:gd name="T33" fmla="*/ 26 h 32"/>
                <a:gd name="T34" fmla="*/ 11 w 33"/>
                <a:gd name="T35" fmla="*/ 23 h 32"/>
                <a:gd name="T36" fmla="*/ 8 w 33"/>
                <a:gd name="T37" fmla="*/ 16 h 32"/>
                <a:gd name="T38" fmla="*/ 11 w 33"/>
                <a:gd name="T39" fmla="*/ 9 h 32"/>
                <a:gd name="T40" fmla="*/ 16 w 33"/>
                <a:gd name="T41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8" y="2"/>
                  </a:moveTo>
                  <a:cubicBezTo>
                    <a:pt x="5" y="3"/>
                    <a:pt x="3" y="5"/>
                    <a:pt x="2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19"/>
                    <a:pt x="0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3" y="32"/>
                    <a:pt x="16" y="32"/>
                  </a:cubicBezTo>
                  <a:cubicBezTo>
                    <a:pt x="21" y="32"/>
                    <a:pt x="25" y="31"/>
                    <a:pt x="28" y="28"/>
                  </a:cubicBezTo>
                  <a:cubicBezTo>
                    <a:pt x="32" y="25"/>
                    <a:pt x="33" y="21"/>
                    <a:pt x="33" y="16"/>
                  </a:cubicBezTo>
                  <a:cubicBezTo>
                    <a:pt x="33" y="11"/>
                    <a:pt x="32" y="7"/>
                    <a:pt x="29" y="4"/>
                  </a:cubicBezTo>
                  <a:cubicBezTo>
                    <a:pt x="25" y="1"/>
                    <a:pt x="21" y="0"/>
                    <a:pt x="16" y="0"/>
                  </a:cubicBezTo>
                  <a:cubicBezTo>
                    <a:pt x="13" y="0"/>
                    <a:pt x="10" y="0"/>
                    <a:pt x="8" y="2"/>
                  </a:cubicBez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4" y="13"/>
                    <a:pt x="24" y="16"/>
                  </a:cubicBezTo>
                  <a:cubicBezTo>
                    <a:pt x="24" y="19"/>
                    <a:pt x="24" y="22"/>
                    <a:pt x="22" y="23"/>
                  </a:cubicBezTo>
                  <a:cubicBezTo>
                    <a:pt x="21" y="25"/>
                    <a:pt x="19" y="26"/>
                    <a:pt x="16" y="26"/>
                  </a:cubicBezTo>
                  <a:cubicBezTo>
                    <a:pt x="14" y="26"/>
                    <a:pt x="12" y="25"/>
                    <a:pt x="11" y="23"/>
                  </a:cubicBezTo>
                  <a:cubicBezTo>
                    <a:pt x="9" y="22"/>
                    <a:pt x="8" y="19"/>
                    <a:pt x="8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993"/>
            <p:cNvSpPr>
              <a:spLocks noEditPoints="1"/>
            </p:cNvSpPr>
            <p:nvPr/>
          </p:nvSpPr>
          <p:spPr bwMode="auto">
            <a:xfrm>
              <a:off x="8496413" y="5591316"/>
              <a:ext cx="11113" cy="11113"/>
            </a:xfrm>
            <a:custGeom>
              <a:avLst/>
              <a:gdLst>
                <a:gd name="T0" fmla="*/ 0 w 32"/>
                <a:gd name="T1" fmla="*/ 0 h 32"/>
                <a:gd name="T2" fmla="*/ 0 w 32"/>
                <a:gd name="T3" fmla="*/ 32 h 32"/>
                <a:gd name="T4" fmla="*/ 21 w 32"/>
                <a:gd name="T5" fmla="*/ 32 h 32"/>
                <a:gd name="T6" fmla="*/ 29 w 32"/>
                <a:gd name="T7" fmla="*/ 29 h 32"/>
                <a:gd name="T8" fmla="*/ 32 w 32"/>
                <a:gd name="T9" fmla="*/ 24 h 32"/>
                <a:gd name="T10" fmla="*/ 30 w 32"/>
                <a:gd name="T11" fmla="*/ 19 h 32"/>
                <a:gd name="T12" fmla="*/ 25 w 32"/>
                <a:gd name="T13" fmla="*/ 16 h 32"/>
                <a:gd name="T14" fmla="*/ 29 w 32"/>
                <a:gd name="T15" fmla="*/ 13 h 32"/>
                <a:gd name="T16" fmla="*/ 31 w 32"/>
                <a:gd name="T17" fmla="*/ 8 h 32"/>
                <a:gd name="T18" fmla="*/ 28 w 32"/>
                <a:gd name="T19" fmla="*/ 2 h 32"/>
                <a:gd name="T20" fmla="*/ 19 w 32"/>
                <a:gd name="T21" fmla="*/ 0 h 32"/>
                <a:gd name="T22" fmla="*/ 0 w 32"/>
                <a:gd name="T23" fmla="*/ 0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18 h 32"/>
                <a:gd name="T46" fmla="*/ 9 w 32"/>
                <a:gd name="T47" fmla="*/ 18 h 32"/>
                <a:gd name="T48" fmla="*/ 13 w 32"/>
                <a:gd name="T49" fmla="*/ 18 h 32"/>
                <a:gd name="T50" fmla="*/ 21 w 32"/>
                <a:gd name="T51" fmla="*/ 19 h 32"/>
                <a:gd name="T52" fmla="*/ 23 w 32"/>
                <a:gd name="T53" fmla="*/ 22 h 32"/>
                <a:gd name="T54" fmla="*/ 21 w 32"/>
                <a:gd name="T55" fmla="*/ 26 h 32"/>
                <a:gd name="T56" fmla="*/ 16 w 32"/>
                <a:gd name="T57" fmla="*/ 26 h 32"/>
                <a:gd name="T58" fmla="*/ 9 w 32"/>
                <a:gd name="T59" fmla="*/ 26 h 32"/>
                <a:gd name="T60" fmla="*/ 9 w 32"/>
                <a:gd name="T6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18"/>
                  </a:move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994"/>
            <p:cNvSpPr>
              <a:spLocks/>
            </p:cNvSpPr>
            <p:nvPr/>
          </p:nvSpPr>
          <p:spPr bwMode="auto">
            <a:xfrm>
              <a:off x="8515464" y="5613542"/>
              <a:ext cx="6350" cy="3175"/>
            </a:xfrm>
            <a:custGeom>
              <a:avLst/>
              <a:gdLst>
                <a:gd name="T0" fmla="*/ 15 w 19"/>
                <a:gd name="T1" fmla="*/ 0 h 9"/>
                <a:gd name="T2" fmla="*/ 13 w 19"/>
                <a:gd name="T3" fmla="*/ 4 h 9"/>
                <a:gd name="T4" fmla="*/ 9 w 19"/>
                <a:gd name="T5" fmla="*/ 5 h 9"/>
                <a:gd name="T6" fmla="*/ 5 w 19"/>
                <a:gd name="T7" fmla="*/ 4 h 9"/>
                <a:gd name="T8" fmla="*/ 4 w 19"/>
                <a:gd name="T9" fmla="*/ 0 h 9"/>
                <a:gd name="T10" fmla="*/ 0 w 19"/>
                <a:gd name="T11" fmla="*/ 0 h 9"/>
                <a:gd name="T12" fmla="*/ 3 w 19"/>
                <a:gd name="T13" fmla="*/ 7 h 9"/>
                <a:gd name="T14" fmla="*/ 9 w 19"/>
                <a:gd name="T15" fmla="*/ 9 h 9"/>
                <a:gd name="T16" fmla="*/ 13 w 19"/>
                <a:gd name="T17" fmla="*/ 8 h 9"/>
                <a:gd name="T18" fmla="*/ 16 w 19"/>
                <a:gd name="T19" fmla="*/ 7 h 9"/>
                <a:gd name="T20" fmla="*/ 19 w 19"/>
                <a:gd name="T21" fmla="*/ 0 h 9"/>
                <a:gd name="T22" fmla="*/ 15 w 19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9">
                  <a:moveTo>
                    <a:pt x="15" y="0"/>
                  </a:moveTo>
                  <a:cubicBezTo>
                    <a:pt x="15" y="2"/>
                    <a:pt x="14" y="3"/>
                    <a:pt x="13" y="4"/>
                  </a:cubicBezTo>
                  <a:cubicBezTo>
                    <a:pt x="12" y="4"/>
                    <a:pt x="11" y="5"/>
                    <a:pt x="9" y="5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5" y="3"/>
                    <a:pt x="4" y="2"/>
                    <a:pt x="4" y="0"/>
                  </a:cubicBezTo>
                  <a:lnTo>
                    <a:pt x="0" y="0"/>
                  </a:lnTo>
                  <a:cubicBezTo>
                    <a:pt x="0" y="3"/>
                    <a:pt x="1" y="5"/>
                    <a:pt x="3" y="7"/>
                  </a:cubicBezTo>
                  <a:cubicBezTo>
                    <a:pt x="4" y="8"/>
                    <a:pt x="7" y="9"/>
                    <a:pt x="9" y="9"/>
                  </a:cubicBezTo>
                  <a:cubicBezTo>
                    <a:pt x="11" y="9"/>
                    <a:pt x="12" y="9"/>
                    <a:pt x="13" y="8"/>
                  </a:cubicBezTo>
                  <a:cubicBezTo>
                    <a:pt x="14" y="8"/>
                    <a:pt x="15" y="8"/>
                    <a:pt x="16" y="7"/>
                  </a:cubicBezTo>
                  <a:cubicBezTo>
                    <a:pt x="18" y="5"/>
                    <a:pt x="19" y="3"/>
                    <a:pt x="19" y="0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995"/>
            <p:cNvSpPr>
              <a:spLocks/>
            </p:cNvSpPr>
            <p:nvPr/>
          </p:nvSpPr>
          <p:spPr bwMode="auto">
            <a:xfrm>
              <a:off x="8490063" y="5643705"/>
              <a:ext cx="9525" cy="11113"/>
            </a:xfrm>
            <a:custGeom>
              <a:avLst/>
              <a:gdLst>
                <a:gd name="T0" fmla="*/ 21 w 30"/>
                <a:gd name="T1" fmla="*/ 0 h 32"/>
                <a:gd name="T2" fmla="*/ 21 w 30"/>
                <a:gd name="T3" fmla="*/ 12 h 32"/>
                <a:gd name="T4" fmla="*/ 9 w 30"/>
                <a:gd name="T5" fmla="*/ 12 h 32"/>
                <a:gd name="T6" fmla="*/ 9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9 w 30"/>
                <a:gd name="T13" fmla="*/ 32 h 32"/>
                <a:gd name="T14" fmla="*/ 9 w 30"/>
                <a:gd name="T15" fmla="*/ 18 h 32"/>
                <a:gd name="T16" fmla="*/ 21 w 30"/>
                <a:gd name="T17" fmla="*/ 18 h 32"/>
                <a:gd name="T18" fmla="*/ 21 w 30"/>
                <a:gd name="T19" fmla="*/ 32 h 32"/>
                <a:gd name="T20" fmla="*/ 30 w 30"/>
                <a:gd name="T21" fmla="*/ 32 h 32"/>
                <a:gd name="T22" fmla="*/ 30 w 30"/>
                <a:gd name="T23" fmla="*/ 0 h 32"/>
                <a:gd name="T24" fmla="*/ 21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0"/>
                  </a:move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996"/>
            <p:cNvSpPr>
              <a:spLocks/>
            </p:cNvSpPr>
            <p:nvPr/>
          </p:nvSpPr>
          <p:spPr bwMode="auto">
            <a:xfrm>
              <a:off x="8598015" y="5670693"/>
              <a:ext cx="11113" cy="11113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21 w 30"/>
                <a:gd name="T9" fmla="*/ 12 h 32"/>
                <a:gd name="T10" fmla="*/ 9 w 30"/>
                <a:gd name="T11" fmla="*/ 12 h 32"/>
                <a:gd name="T12" fmla="*/ 9 w 30"/>
                <a:gd name="T13" fmla="*/ 0 h 32"/>
                <a:gd name="T14" fmla="*/ 0 w 30"/>
                <a:gd name="T15" fmla="*/ 0 h 32"/>
                <a:gd name="T16" fmla="*/ 0 w 30"/>
                <a:gd name="T17" fmla="*/ 32 h 32"/>
                <a:gd name="T18" fmla="*/ 9 w 30"/>
                <a:gd name="T19" fmla="*/ 32 h 32"/>
                <a:gd name="T20" fmla="*/ 9 w 30"/>
                <a:gd name="T21" fmla="*/ 18 h 32"/>
                <a:gd name="T22" fmla="*/ 21 w 30"/>
                <a:gd name="T23" fmla="*/ 18 h 32"/>
                <a:gd name="T24" fmla="*/ 21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997"/>
            <p:cNvSpPr>
              <a:spLocks noEditPoints="1"/>
            </p:cNvSpPr>
            <p:nvPr/>
          </p:nvSpPr>
          <p:spPr bwMode="auto">
            <a:xfrm>
              <a:off x="8634528" y="5669106"/>
              <a:ext cx="12700" cy="12700"/>
            </a:xfrm>
            <a:custGeom>
              <a:avLst/>
              <a:gdLst>
                <a:gd name="T0" fmla="*/ 8 w 34"/>
                <a:gd name="T1" fmla="*/ 31 h 33"/>
                <a:gd name="T2" fmla="*/ 17 w 34"/>
                <a:gd name="T3" fmla="*/ 33 h 33"/>
                <a:gd name="T4" fmla="*/ 29 w 34"/>
                <a:gd name="T5" fmla="*/ 29 h 33"/>
                <a:gd name="T6" fmla="*/ 34 w 34"/>
                <a:gd name="T7" fmla="*/ 17 h 33"/>
                <a:gd name="T8" fmla="*/ 32 w 34"/>
                <a:gd name="T9" fmla="*/ 10 h 33"/>
                <a:gd name="T10" fmla="*/ 29 w 34"/>
                <a:gd name="T11" fmla="*/ 5 h 33"/>
                <a:gd name="T12" fmla="*/ 23 w 34"/>
                <a:gd name="T13" fmla="*/ 2 h 33"/>
                <a:gd name="T14" fmla="*/ 17 w 34"/>
                <a:gd name="T15" fmla="*/ 0 h 33"/>
                <a:gd name="T16" fmla="*/ 8 w 34"/>
                <a:gd name="T17" fmla="*/ 2 h 33"/>
                <a:gd name="T18" fmla="*/ 2 w 34"/>
                <a:gd name="T19" fmla="*/ 8 h 33"/>
                <a:gd name="T20" fmla="*/ 0 w 34"/>
                <a:gd name="T21" fmla="*/ 16 h 33"/>
                <a:gd name="T22" fmla="*/ 2 w 34"/>
                <a:gd name="T23" fmla="*/ 26 h 33"/>
                <a:gd name="T24" fmla="*/ 8 w 34"/>
                <a:gd name="T25" fmla="*/ 31 h 33"/>
                <a:gd name="T26" fmla="*/ 11 w 34"/>
                <a:gd name="T27" fmla="*/ 10 h 33"/>
                <a:gd name="T28" fmla="*/ 11 w 34"/>
                <a:gd name="T29" fmla="*/ 10 h 33"/>
                <a:gd name="T30" fmla="*/ 17 w 34"/>
                <a:gd name="T31" fmla="*/ 7 h 33"/>
                <a:gd name="T32" fmla="*/ 22 w 34"/>
                <a:gd name="T33" fmla="*/ 10 h 33"/>
                <a:gd name="T34" fmla="*/ 25 w 34"/>
                <a:gd name="T35" fmla="*/ 17 h 33"/>
                <a:gd name="T36" fmla="*/ 22 w 34"/>
                <a:gd name="T37" fmla="*/ 24 h 33"/>
                <a:gd name="T38" fmla="*/ 17 w 34"/>
                <a:gd name="T39" fmla="*/ 27 h 33"/>
                <a:gd name="T40" fmla="*/ 11 w 34"/>
                <a:gd name="T41" fmla="*/ 24 h 33"/>
                <a:gd name="T42" fmla="*/ 9 w 34"/>
                <a:gd name="T43" fmla="*/ 17 h 33"/>
                <a:gd name="T44" fmla="*/ 11 w 3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3">
                  <a:moveTo>
                    <a:pt x="8" y="31"/>
                  </a:move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4"/>
                    <a:pt x="33" y="12"/>
                    <a:pt x="32" y="10"/>
                  </a:cubicBezTo>
                  <a:cubicBezTo>
                    <a:pt x="32" y="8"/>
                    <a:pt x="30" y="7"/>
                    <a:pt x="29" y="5"/>
                  </a:cubicBezTo>
                  <a:cubicBezTo>
                    <a:pt x="27" y="4"/>
                    <a:pt x="25" y="2"/>
                    <a:pt x="23" y="2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13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4" y="7"/>
                    <a:pt x="17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2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9" y="22"/>
                    <a:pt x="9" y="20"/>
                    <a:pt x="9" y="17"/>
                  </a:cubicBezTo>
                  <a:cubicBezTo>
                    <a:pt x="9" y="14"/>
                    <a:pt x="9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998"/>
            <p:cNvSpPr>
              <a:spLocks noEditPoints="1"/>
            </p:cNvSpPr>
            <p:nvPr/>
          </p:nvSpPr>
          <p:spPr bwMode="auto">
            <a:xfrm>
              <a:off x="8388462" y="5561153"/>
              <a:ext cx="14288" cy="15875"/>
            </a:xfrm>
            <a:custGeom>
              <a:avLst/>
              <a:gdLst>
                <a:gd name="T0" fmla="*/ 34 w 38"/>
                <a:gd name="T1" fmla="*/ 8 h 44"/>
                <a:gd name="T2" fmla="*/ 34 w 38"/>
                <a:gd name="T3" fmla="*/ 0 h 44"/>
                <a:gd name="T4" fmla="*/ 0 w 38"/>
                <a:gd name="T5" fmla="*/ 0 h 44"/>
                <a:gd name="T6" fmla="*/ 0 w 38"/>
                <a:gd name="T7" fmla="*/ 44 h 44"/>
                <a:gd name="T8" fmla="*/ 21 w 38"/>
                <a:gd name="T9" fmla="*/ 44 h 44"/>
                <a:gd name="T10" fmla="*/ 30 w 38"/>
                <a:gd name="T11" fmla="*/ 43 h 44"/>
                <a:gd name="T12" fmla="*/ 35 w 38"/>
                <a:gd name="T13" fmla="*/ 38 h 44"/>
                <a:gd name="T14" fmla="*/ 38 w 38"/>
                <a:gd name="T15" fmla="*/ 31 h 44"/>
                <a:gd name="T16" fmla="*/ 35 w 38"/>
                <a:gd name="T17" fmla="*/ 23 h 44"/>
                <a:gd name="T18" fmla="*/ 30 w 38"/>
                <a:gd name="T19" fmla="*/ 19 h 44"/>
                <a:gd name="T20" fmla="*/ 21 w 38"/>
                <a:gd name="T21" fmla="*/ 18 h 44"/>
                <a:gd name="T22" fmla="*/ 9 w 38"/>
                <a:gd name="T23" fmla="*/ 18 h 44"/>
                <a:gd name="T24" fmla="*/ 9 w 38"/>
                <a:gd name="T25" fmla="*/ 8 h 44"/>
                <a:gd name="T26" fmla="*/ 34 w 38"/>
                <a:gd name="T27" fmla="*/ 8 h 44"/>
                <a:gd name="T28" fmla="*/ 18 w 38"/>
                <a:gd name="T29" fmla="*/ 25 h 44"/>
                <a:gd name="T30" fmla="*/ 18 w 38"/>
                <a:gd name="T31" fmla="*/ 25 h 44"/>
                <a:gd name="T32" fmla="*/ 26 w 38"/>
                <a:gd name="T33" fmla="*/ 26 h 44"/>
                <a:gd name="T34" fmla="*/ 28 w 38"/>
                <a:gd name="T35" fmla="*/ 31 h 44"/>
                <a:gd name="T36" fmla="*/ 27 w 38"/>
                <a:gd name="T37" fmla="*/ 34 h 44"/>
                <a:gd name="T38" fmla="*/ 24 w 38"/>
                <a:gd name="T39" fmla="*/ 36 h 44"/>
                <a:gd name="T40" fmla="*/ 18 w 38"/>
                <a:gd name="T41" fmla="*/ 36 h 44"/>
                <a:gd name="T42" fmla="*/ 9 w 38"/>
                <a:gd name="T43" fmla="*/ 36 h 44"/>
                <a:gd name="T44" fmla="*/ 9 w 38"/>
                <a:gd name="T45" fmla="*/ 25 h 44"/>
                <a:gd name="T46" fmla="*/ 18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34" y="8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8"/>
                  </a:lnTo>
                  <a:lnTo>
                    <a:pt x="34" y="8"/>
                  </a:lnTo>
                  <a:close/>
                  <a:moveTo>
                    <a:pt x="18" y="25"/>
                  </a:move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999"/>
            <p:cNvSpPr>
              <a:spLocks noEditPoints="1"/>
            </p:cNvSpPr>
            <p:nvPr/>
          </p:nvSpPr>
          <p:spPr bwMode="auto">
            <a:xfrm>
              <a:off x="8404337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5 w 31"/>
                <a:gd name="T3" fmla="*/ 15 h 32"/>
                <a:gd name="T4" fmla="*/ 1 w 31"/>
                <a:gd name="T5" fmla="*/ 18 h 32"/>
                <a:gd name="T6" fmla="*/ 0 w 31"/>
                <a:gd name="T7" fmla="*/ 23 h 32"/>
                <a:gd name="T8" fmla="*/ 3 w 31"/>
                <a:gd name="T9" fmla="*/ 30 h 32"/>
                <a:gd name="T10" fmla="*/ 11 w 31"/>
                <a:gd name="T11" fmla="*/ 32 h 32"/>
                <a:gd name="T12" fmla="*/ 16 w 31"/>
                <a:gd name="T13" fmla="*/ 31 h 32"/>
                <a:gd name="T14" fmla="*/ 21 w 31"/>
                <a:gd name="T15" fmla="*/ 28 h 32"/>
                <a:gd name="T16" fmla="*/ 21 w 31"/>
                <a:gd name="T17" fmla="*/ 29 h 32"/>
                <a:gd name="T18" fmla="*/ 22 w 31"/>
                <a:gd name="T19" fmla="*/ 32 h 32"/>
                <a:gd name="T20" fmla="*/ 31 w 31"/>
                <a:gd name="T21" fmla="*/ 32 h 32"/>
                <a:gd name="T22" fmla="*/ 29 w 31"/>
                <a:gd name="T23" fmla="*/ 28 h 32"/>
                <a:gd name="T24" fmla="*/ 29 w 31"/>
                <a:gd name="T25" fmla="*/ 21 h 32"/>
                <a:gd name="T26" fmla="*/ 29 w 31"/>
                <a:gd name="T27" fmla="*/ 12 h 32"/>
                <a:gd name="T28" fmla="*/ 28 w 31"/>
                <a:gd name="T29" fmla="*/ 4 h 32"/>
                <a:gd name="T30" fmla="*/ 24 w 31"/>
                <a:gd name="T31" fmla="*/ 1 h 32"/>
                <a:gd name="T32" fmla="*/ 15 w 31"/>
                <a:gd name="T33" fmla="*/ 0 h 32"/>
                <a:gd name="T34" fmla="*/ 5 w 31"/>
                <a:gd name="T35" fmla="*/ 2 h 32"/>
                <a:gd name="T36" fmla="*/ 1 w 31"/>
                <a:gd name="T37" fmla="*/ 9 h 32"/>
                <a:gd name="T38" fmla="*/ 9 w 31"/>
                <a:gd name="T39" fmla="*/ 10 h 32"/>
                <a:gd name="T40" fmla="*/ 11 w 31"/>
                <a:gd name="T41" fmla="*/ 7 h 32"/>
                <a:gd name="T42" fmla="*/ 14 w 31"/>
                <a:gd name="T43" fmla="*/ 6 h 32"/>
                <a:gd name="T44" fmla="*/ 19 w 31"/>
                <a:gd name="T45" fmla="*/ 7 h 32"/>
                <a:gd name="T46" fmla="*/ 20 w 31"/>
                <a:gd name="T47" fmla="*/ 10 h 32"/>
                <a:gd name="T48" fmla="*/ 20 w 31"/>
                <a:gd name="T49" fmla="*/ 11 h 32"/>
                <a:gd name="T50" fmla="*/ 12 w 31"/>
                <a:gd name="T51" fmla="*/ 13 h 32"/>
                <a:gd name="T52" fmla="*/ 20 w 31"/>
                <a:gd name="T53" fmla="*/ 18 h 32"/>
                <a:gd name="T54" fmla="*/ 20 w 31"/>
                <a:gd name="T55" fmla="*/ 18 h 32"/>
                <a:gd name="T56" fmla="*/ 20 w 31"/>
                <a:gd name="T57" fmla="*/ 22 h 32"/>
                <a:gd name="T58" fmla="*/ 18 w 31"/>
                <a:gd name="T59" fmla="*/ 25 h 32"/>
                <a:gd name="T60" fmla="*/ 13 w 31"/>
                <a:gd name="T61" fmla="*/ 27 h 32"/>
                <a:gd name="T62" fmla="*/ 10 w 31"/>
                <a:gd name="T63" fmla="*/ 25 h 32"/>
                <a:gd name="T64" fmla="*/ 9 w 31"/>
                <a:gd name="T65" fmla="*/ 22 h 32"/>
                <a:gd name="T66" fmla="*/ 10 w 31"/>
                <a:gd name="T67" fmla="*/ 19 h 32"/>
                <a:gd name="T68" fmla="*/ 15 w 31"/>
                <a:gd name="T69" fmla="*/ 18 h 32"/>
                <a:gd name="T70" fmla="*/ 20 w 31"/>
                <a:gd name="T71" fmla="*/ 17 h 32"/>
                <a:gd name="T72" fmla="*/ 20 w 31"/>
                <a:gd name="T7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4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0" y="18"/>
                  </a:move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1000"/>
            <p:cNvSpPr>
              <a:spLocks/>
            </p:cNvSpPr>
            <p:nvPr/>
          </p:nvSpPr>
          <p:spPr bwMode="auto">
            <a:xfrm>
              <a:off x="8417037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1001"/>
            <p:cNvSpPr>
              <a:spLocks/>
            </p:cNvSpPr>
            <p:nvPr/>
          </p:nvSpPr>
          <p:spPr bwMode="auto">
            <a:xfrm>
              <a:off x="8431325" y="5564328"/>
              <a:ext cx="9525" cy="12700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1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1002"/>
            <p:cNvSpPr>
              <a:spLocks noEditPoints="1"/>
            </p:cNvSpPr>
            <p:nvPr/>
          </p:nvSpPr>
          <p:spPr bwMode="auto">
            <a:xfrm>
              <a:off x="8447200" y="5564328"/>
              <a:ext cx="14288" cy="14288"/>
            </a:xfrm>
            <a:custGeom>
              <a:avLst/>
              <a:gdLst>
                <a:gd name="T0" fmla="*/ 35 w 39"/>
                <a:gd name="T1" fmla="*/ 0 h 40"/>
                <a:gd name="T2" fmla="*/ 9 w 39"/>
                <a:gd name="T3" fmla="*/ 0 h 40"/>
                <a:gd name="T4" fmla="*/ 7 w 39"/>
                <a:gd name="T5" fmla="*/ 18 h 40"/>
                <a:gd name="T6" fmla="*/ 3 w 39"/>
                <a:gd name="T7" fmla="*/ 25 h 40"/>
                <a:gd name="T8" fmla="*/ 0 w 39"/>
                <a:gd name="T9" fmla="*/ 25 h 40"/>
                <a:gd name="T10" fmla="*/ 0 w 39"/>
                <a:gd name="T11" fmla="*/ 40 h 40"/>
                <a:gd name="T12" fmla="*/ 7 w 39"/>
                <a:gd name="T13" fmla="*/ 40 h 40"/>
                <a:gd name="T14" fmla="*/ 7 w 39"/>
                <a:gd name="T15" fmla="*/ 32 h 40"/>
                <a:gd name="T16" fmla="*/ 31 w 39"/>
                <a:gd name="T17" fmla="*/ 32 h 40"/>
                <a:gd name="T18" fmla="*/ 31 w 39"/>
                <a:gd name="T19" fmla="*/ 40 h 40"/>
                <a:gd name="T20" fmla="*/ 39 w 39"/>
                <a:gd name="T21" fmla="*/ 40 h 40"/>
                <a:gd name="T22" fmla="*/ 39 w 39"/>
                <a:gd name="T23" fmla="*/ 25 h 40"/>
                <a:gd name="T24" fmla="*/ 35 w 39"/>
                <a:gd name="T25" fmla="*/ 25 h 40"/>
                <a:gd name="T26" fmla="*/ 35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lnTo>
                    <a:pt x="9" y="0"/>
                  </a:lnTo>
                  <a:cubicBezTo>
                    <a:pt x="8" y="8"/>
                    <a:pt x="8" y="14"/>
                    <a:pt x="7" y="18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1003"/>
            <p:cNvSpPr>
              <a:spLocks noEditPoints="1"/>
            </p:cNvSpPr>
            <p:nvPr/>
          </p:nvSpPr>
          <p:spPr bwMode="auto">
            <a:xfrm>
              <a:off x="8463075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8 w 31"/>
                <a:gd name="T3" fmla="*/ 14 h 32"/>
                <a:gd name="T4" fmla="*/ 5 w 31"/>
                <a:gd name="T5" fmla="*/ 15 h 32"/>
                <a:gd name="T6" fmla="*/ 2 w 31"/>
                <a:gd name="T7" fmla="*/ 18 h 32"/>
                <a:gd name="T8" fmla="*/ 0 w 31"/>
                <a:gd name="T9" fmla="*/ 23 h 32"/>
                <a:gd name="T10" fmla="*/ 1 w 31"/>
                <a:gd name="T11" fmla="*/ 27 h 32"/>
                <a:gd name="T12" fmla="*/ 3 w 31"/>
                <a:gd name="T13" fmla="*/ 30 h 32"/>
                <a:gd name="T14" fmla="*/ 11 w 31"/>
                <a:gd name="T15" fmla="*/ 32 h 32"/>
                <a:gd name="T16" fmla="*/ 16 w 31"/>
                <a:gd name="T17" fmla="*/ 31 h 32"/>
                <a:gd name="T18" fmla="*/ 21 w 31"/>
                <a:gd name="T19" fmla="*/ 28 h 32"/>
                <a:gd name="T20" fmla="*/ 22 w 31"/>
                <a:gd name="T21" fmla="*/ 29 h 32"/>
                <a:gd name="T22" fmla="*/ 22 w 31"/>
                <a:gd name="T23" fmla="*/ 32 h 32"/>
                <a:gd name="T24" fmla="*/ 31 w 31"/>
                <a:gd name="T25" fmla="*/ 32 h 32"/>
                <a:gd name="T26" fmla="*/ 29 w 31"/>
                <a:gd name="T27" fmla="*/ 28 h 32"/>
                <a:gd name="T28" fmla="*/ 29 w 31"/>
                <a:gd name="T29" fmla="*/ 21 h 32"/>
                <a:gd name="T30" fmla="*/ 29 w 31"/>
                <a:gd name="T31" fmla="*/ 12 h 32"/>
                <a:gd name="T32" fmla="*/ 28 w 31"/>
                <a:gd name="T33" fmla="*/ 4 h 32"/>
                <a:gd name="T34" fmla="*/ 24 w 31"/>
                <a:gd name="T35" fmla="*/ 1 h 32"/>
                <a:gd name="T36" fmla="*/ 15 w 31"/>
                <a:gd name="T37" fmla="*/ 0 h 32"/>
                <a:gd name="T38" fmla="*/ 10 w 31"/>
                <a:gd name="T39" fmla="*/ 0 h 32"/>
                <a:gd name="T40" fmla="*/ 6 w 31"/>
                <a:gd name="T41" fmla="*/ 2 h 32"/>
                <a:gd name="T42" fmla="*/ 1 w 31"/>
                <a:gd name="T43" fmla="*/ 9 h 32"/>
                <a:gd name="T44" fmla="*/ 9 w 31"/>
                <a:gd name="T45" fmla="*/ 10 h 32"/>
                <a:gd name="T46" fmla="*/ 11 w 31"/>
                <a:gd name="T47" fmla="*/ 7 h 32"/>
                <a:gd name="T48" fmla="*/ 15 w 31"/>
                <a:gd name="T49" fmla="*/ 6 h 32"/>
                <a:gd name="T50" fmla="*/ 19 w 31"/>
                <a:gd name="T51" fmla="*/ 7 h 32"/>
                <a:gd name="T52" fmla="*/ 21 w 31"/>
                <a:gd name="T53" fmla="*/ 10 h 32"/>
                <a:gd name="T54" fmla="*/ 21 w 31"/>
                <a:gd name="T55" fmla="*/ 11 h 32"/>
                <a:gd name="T56" fmla="*/ 12 w 31"/>
                <a:gd name="T57" fmla="*/ 13 h 32"/>
                <a:gd name="T58" fmla="*/ 21 w 31"/>
                <a:gd name="T59" fmla="*/ 18 h 32"/>
                <a:gd name="T60" fmla="*/ 21 w 31"/>
                <a:gd name="T61" fmla="*/ 18 h 32"/>
                <a:gd name="T62" fmla="*/ 20 w 31"/>
                <a:gd name="T63" fmla="*/ 22 h 32"/>
                <a:gd name="T64" fmla="*/ 18 w 31"/>
                <a:gd name="T65" fmla="*/ 25 h 32"/>
                <a:gd name="T66" fmla="*/ 14 w 31"/>
                <a:gd name="T67" fmla="*/ 27 h 32"/>
                <a:gd name="T68" fmla="*/ 10 w 31"/>
                <a:gd name="T69" fmla="*/ 25 h 32"/>
                <a:gd name="T70" fmla="*/ 9 w 31"/>
                <a:gd name="T71" fmla="*/ 22 h 32"/>
                <a:gd name="T72" fmla="*/ 11 w 31"/>
                <a:gd name="T73" fmla="*/ 19 h 32"/>
                <a:gd name="T74" fmla="*/ 15 w 31"/>
                <a:gd name="T75" fmla="*/ 18 h 32"/>
                <a:gd name="T76" fmla="*/ 21 w 31"/>
                <a:gd name="T77" fmla="*/ 17 h 32"/>
                <a:gd name="T78" fmla="*/ 21 w 31"/>
                <a:gd name="T7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11" y="14"/>
                    <a:pt x="9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6"/>
                    <a:pt x="2" y="17"/>
                    <a:pt x="2" y="18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2" y="29"/>
                    <a:pt x="3" y="30"/>
                  </a:cubicBezTo>
                  <a:cubicBezTo>
                    <a:pt x="5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20" y="30"/>
                    <a:pt x="21" y="28"/>
                  </a:cubicBezTo>
                  <a:cubicBezTo>
                    <a:pt x="21" y="28"/>
                    <a:pt x="21" y="29"/>
                    <a:pt x="22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30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9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3" y="0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4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3" y="6"/>
                    <a:pt x="15" y="6"/>
                  </a:cubicBezTo>
                  <a:cubicBezTo>
                    <a:pt x="17" y="6"/>
                    <a:pt x="19" y="6"/>
                    <a:pt x="19" y="7"/>
                  </a:cubicBezTo>
                  <a:cubicBezTo>
                    <a:pt x="20" y="8"/>
                    <a:pt x="21" y="9"/>
                    <a:pt x="21" y="10"/>
                  </a:cubicBezTo>
                  <a:lnTo>
                    <a:pt x="21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1" y="18"/>
                  </a:moveTo>
                  <a:lnTo>
                    <a:pt x="21" y="18"/>
                  </a:lnTo>
                  <a:cubicBezTo>
                    <a:pt x="21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7" y="26"/>
                    <a:pt x="15" y="27"/>
                    <a:pt x="14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1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8" y="17"/>
                    <a:pt x="19" y="17"/>
                    <a:pt x="21" y="17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1004"/>
            <p:cNvSpPr>
              <a:spLocks/>
            </p:cNvSpPr>
            <p:nvPr/>
          </p:nvSpPr>
          <p:spPr bwMode="auto">
            <a:xfrm>
              <a:off x="8475776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1005"/>
            <p:cNvSpPr>
              <a:spLocks/>
            </p:cNvSpPr>
            <p:nvPr/>
          </p:nvSpPr>
          <p:spPr bwMode="auto">
            <a:xfrm>
              <a:off x="8490063" y="5564328"/>
              <a:ext cx="9525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1006"/>
            <p:cNvSpPr>
              <a:spLocks noEditPoints="1"/>
            </p:cNvSpPr>
            <p:nvPr/>
          </p:nvSpPr>
          <p:spPr bwMode="auto">
            <a:xfrm>
              <a:off x="8504351" y="5564328"/>
              <a:ext cx="11113" cy="12700"/>
            </a:xfrm>
            <a:custGeom>
              <a:avLst/>
              <a:gdLst>
                <a:gd name="T0" fmla="*/ 9 w 31"/>
                <a:gd name="T1" fmla="*/ 0 h 32"/>
                <a:gd name="T2" fmla="*/ 0 w 31"/>
                <a:gd name="T3" fmla="*/ 0 h 32"/>
                <a:gd name="T4" fmla="*/ 0 w 31"/>
                <a:gd name="T5" fmla="*/ 32 h 32"/>
                <a:gd name="T6" fmla="*/ 18 w 31"/>
                <a:gd name="T7" fmla="*/ 32 h 32"/>
                <a:gd name="T8" fmla="*/ 28 w 31"/>
                <a:gd name="T9" fmla="*/ 29 h 32"/>
                <a:gd name="T10" fmla="*/ 31 w 31"/>
                <a:gd name="T11" fmla="*/ 23 h 32"/>
                <a:gd name="T12" fmla="*/ 30 w 31"/>
                <a:gd name="T13" fmla="*/ 17 h 32"/>
                <a:gd name="T14" fmla="*/ 25 w 31"/>
                <a:gd name="T15" fmla="*/ 14 h 32"/>
                <a:gd name="T16" fmla="*/ 17 w 31"/>
                <a:gd name="T17" fmla="*/ 13 h 32"/>
                <a:gd name="T18" fmla="*/ 9 w 31"/>
                <a:gd name="T19" fmla="*/ 13 h 32"/>
                <a:gd name="T20" fmla="*/ 9 w 31"/>
                <a:gd name="T21" fmla="*/ 0 h 32"/>
                <a:gd name="T22" fmla="*/ 14 w 31"/>
                <a:gd name="T23" fmla="*/ 18 h 32"/>
                <a:gd name="T24" fmla="*/ 14 w 31"/>
                <a:gd name="T25" fmla="*/ 18 h 32"/>
                <a:gd name="T26" fmla="*/ 21 w 31"/>
                <a:gd name="T27" fmla="*/ 19 h 32"/>
                <a:gd name="T28" fmla="*/ 23 w 31"/>
                <a:gd name="T29" fmla="*/ 22 h 32"/>
                <a:gd name="T30" fmla="*/ 21 w 31"/>
                <a:gd name="T31" fmla="*/ 26 h 32"/>
                <a:gd name="T32" fmla="*/ 17 w 31"/>
                <a:gd name="T33" fmla="*/ 26 h 32"/>
                <a:gd name="T34" fmla="*/ 9 w 31"/>
                <a:gd name="T35" fmla="*/ 26 h 32"/>
                <a:gd name="T36" fmla="*/ 9 w 31"/>
                <a:gd name="T37" fmla="*/ 18 h 32"/>
                <a:gd name="T38" fmla="*/ 14 w 31"/>
                <a:gd name="T3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ubicBezTo>
                    <a:pt x="30" y="28"/>
                    <a:pt x="31" y="26"/>
                    <a:pt x="31" y="23"/>
                  </a:cubicBezTo>
                  <a:cubicBezTo>
                    <a:pt x="31" y="21"/>
                    <a:pt x="31" y="19"/>
                    <a:pt x="30" y="17"/>
                  </a:cubicBezTo>
                  <a:cubicBezTo>
                    <a:pt x="28" y="16"/>
                    <a:pt x="27" y="15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close/>
                  <a:moveTo>
                    <a:pt x="14" y="18"/>
                  </a:move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1007"/>
            <p:cNvSpPr>
              <a:spLocks/>
            </p:cNvSpPr>
            <p:nvPr/>
          </p:nvSpPr>
          <p:spPr bwMode="auto">
            <a:xfrm>
              <a:off x="8517051" y="5564328"/>
              <a:ext cx="3175" cy="12700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1008"/>
            <p:cNvSpPr>
              <a:spLocks/>
            </p:cNvSpPr>
            <p:nvPr/>
          </p:nvSpPr>
          <p:spPr bwMode="auto">
            <a:xfrm>
              <a:off x="8521814" y="5564328"/>
              <a:ext cx="12700" cy="12700"/>
            </a:xfrm>
            <a:custGeom>
              <a:avLst/>
              <a:gdLst>
                <a:gd name="T0" fmla="*/ 10 w 34"/>
                <a:gd name="T1" fmla="*/ 32 h 32"/>
                <a:gd name="T2" fmla="*/ 16 w 34"/>
                <a:gd name="T3" fmla="*/ 22 h 32"/>
                <a:gd name="T4" fmla="*/ 23 w 34"/>
                <a:gd name="T5" fmla="*/ 32 h 32"/>
                <a:gd name="T6" fmla="*/ 34 w 34"/>
                <a:gd name="T7" fmla="*/ 32 h 32"/>
                <a:gd name="T8" fmla="*/ 22 w 34"/>
                <a:gd name="T9" fmla="*/ 15 h 32"/>
                <a:gd name="T10" fmla="*/ 33 w 34"/>
                <a:gd name="T11" fmla="*/ 0 h 32"/>
                <a:gd name="T12" fmla="*/ 22 w 34"/>
                <a:gd name="T13" fmla="*/ 0 h 32"/>
                <a:gd name="T14" fmla="*/ 16 w 34"/>
                <a:gd name="T15" fmla="*/ 9 h 32"/>
                <a:gd name="T16" fmla="*/ 11 w 34"/>
                <a:gd name="T17" fmla="*/ 0 h 32"/>
                <a:gd name="T18" fmla="*/ 0 w 34"/>
                <a:gd name="T19" fmla="*/ 0 h 32"/>
                <a:gd name="T20" fmla="*/ 11 w 34"/>
                <a:gd name="T21" fmla="*/ 16 h 32"/>
                <a:gd name="T22" fmla="*/ 0 w 34"/>
                <a:gd name="T23" fmla="*/ 32 h 32"/>
                <a:gd name="T24" fmla="*/ 10 w 34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lnTo>
                    <a:pt x="16" y="22"/>
                  </a:ln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0" y="32"/>
                  </a:lnTo>
                  <a:lnTo>
                    <a:pt x="1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1010"/>
            <p:cNvSpPr>
              <a:spLocks/>
            </p:cNvSpPr>
            <p:nvPr/>
          </p:nvSpPr>
          <p:spPr bwMode="auto">
            <a:xfrm>
              <a:off x="8540750" y="5565775"/>
              <a:ext cx="6350" cy="9525"/>
            </a:xfrm>
            <a:custGeom>
              <a:avLst/>
              <a:gdLst>
                <a:gd name="T0" fmla="*/ 0 w 16"/>
                <a:gd name="T1" fmla="*/ 13 h 27"/>
                <a:gd name="T2" fmla="*/ 9 w 16"/>
                <a:gd name="T3" fmla="*/ 27 h 27"/>
                <a:gd name="T4" fmla="*/ 16 w 16"/>
                <a:gd name="T5" fmla="*/ 27 h 27"/>
                <a:gd name="T6" fmla="*/ 8 w 16"/>
                <a:gd name="T7" fmla="*/ 13 h 27"/>
                <a:gd name="T8" fmla="*/ 16 w 16"/>
                <a:gd name="T9" fmla="*/ 0 h 27"/>
                <a:gd name="T10" fmla="*/ 9 w 16"/>
                <a:gd name="T11" fmla="*/ 0 h 27"/>
                <a:gd name="T12" fmla="*/ 0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0" y="13"/>
                  </a:move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1011"/>
            <p:cNvSpPr>
              <a:spLocks/>
            </p:cNvSpPr>
            <p:nvPr/>
          </p:nvSpPr>
          <p:spPr bwMode="auto">
            <a:xfrm>
              <a:off x="8545513" y="5565775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1012"/>
            <p:cNvSpPr>
              <a:spLocks/>
            </p:cNvSpPr>
            <p:nvPr/>
          </p:nvSpPr>
          <p:spPr bwMode="auto">
            <a:xfrm>
              <a:off x="8555038" y="5561012"/>
              <a:ext cx="12700" cy="15875"/>
            </a:xfrm>
            <a:custGeom>
              <a:avLst/>
              <a:gdLst>
                <a:gd name="T0" fmla="*/ 0 w 35"/>
                <a:gd name="T1" fmla="*/ 44 h 44"/>
                <a:gd name="T2" fmla="*/ 9 w 35"/>
                <a:gd name="T3" fmla="*/ 44 h 44"/>
                <a:gd name="T4" fmla="*/ 9 w 35"/>
                <a:gd name="T5" fmla="*/ 8 h 44"/>
                <a:gd name="T6" fmla="*/ 26 w 35"/>
                <a:gd name="T7" fmla="*/ 8 h 44"/>
                <a:gd name="T8" fmla="*/ 26 w 35"/>
                <a:gd name="T9" fmla="*/ 44 h 44"/>
                <a:gd name="T10" fmla="*/ 35 w 35"/>
                <a:gd name="T11" fmla="*/ 44 h 44"/>
                <a:gd name="T12" fmla="*/ 35 w 35"/>
                <a:gd name="T13" fmla="*/ 0 h 44"/>
                <a:gd name="T14" fmla="*/ 0 w 35"/>
                <a:gd name="T15" fmla="*/ 0 h 44"/>
                <a:gd name="T16" fmla="*/ 0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0" y="44"/>
                  </a:moveTo>
                  <a:lnTo>
                    <a:pt x="9" y="44"/>
                  </a:lnTo>
                  <a:lnTo>
                    <a:pt x="9" y="8"/>
                  </a:lnTo>
                  <a:lnTo>
                    <a:pt x="26" y="8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1013"/>
            <p:cNvSpPr>
              <a:spLocks noEditPoints="1"/>
            </p:cNvSpPr>
            <p:nvPr/>
          </p:nvSpPr>
          <p:spPr bwMode="auto">
            <a:xfrm>
              <a:off x="8570913" y="5564187"/>
              <a:ext cx="11113" cy="15875"/>
            </a:xfrm>
            <a:custGeom>
              <a:avLst/>
              <a:gdLst>
                <a:gd name="T0" fmla="*/ 9 w 32"/>
                <a:gd name="T1" fmla="*/ 0 h 44"/>
                <a:gd name="T2" fmla="*/ 0 w 32"/>
                <a:gd name="T3" fmla="*/ 0 h 44"/>
                <a:gd name="T4" fmla="*/ 0 w 32"/>
                <a:gd name="T5" fmla="*/ 44 h 44"/>
                <a:gd name="T6" fmla="*/ 9 w 32"/>
                <a:gd name="T7" fmla="*/ 44 h 44"/>
                <a:gd name="T8" fmla="*/ 9 w 32"/>
                <a:gd name="T9" fmla="*/ 28 h 44"/>
                <a:gd name="T10" fmla="*/ 14 w 32"/>
                <a:gd name="T11" fmla="*/ 31 h 44"/>
                <a:gd name="T12" fmla="*/ 19 w 32"/>
                <a:gd name="T13" fmla="*/ 32 h 44"/>
                <a:gd name="T14" fmla="*/ 28 w 32"/>
                <a:gd name="T15" fmla="*/ 28 h 44"/>
                <a:gd name="T16" fmla="*/ 32 w 32"/>
                <a:gd name="T17" fmla="*/ 16 h 44"/>
                <a:gd name="T18" fmla="*/ 28 w 32"/>
                <a:gd name="T19" fmla="*/ 4 h 44"/>
                <a:gd name="T20" fmla="*/ 19 w 32"/>
                <a:gd name="T21" fmla="*/ 0 h 44"/>
                <a:gd name="T22" fmla="*/ 13 w 32"/>
                <a:gd name="T23" fmla="*/ 1 h 44"/>
                <a:gd name="T24" fmla="*/ 9 w 32"/>
                <a:gd name="T25" fmla="*/ 5 h 44"/>
                <a:gd name="T26" fmla="*/ 9 w 32"/>
                <a:gd name="T27" fmla="*/ 0 h 44"/>
                <a:gd name="T28" fmla="*/ 16 w 32"/>
                <a:gd name="T29" fmla="*/ 6 h 44"/>
                <a:gd name="T30" fmla="*/ 16 w 32"/>
                <a:gd name="T31" fmla="*/ 6 h 44"/>
                <a:gd name="T32" fmla="*/ 21 w 32"/>
                <a:gd name="T33" fmla="*/ 9 h 44"/>
                <a:gd name="T34" fmla="*/ 24 w 32"/>
                <a:gd name="T35" fmla="*/ 16 h 44"/>
                <a:gd name="T36" fmla="*/ 22 w 32"/>
                <a:gd name="T37" fmla="*/ 24 h 44"/>
                <a:gd name="T38" fmla="*/ 19 w 32"/>
                <a:gd name="T39" fmla="*/ 25 h 44"/>
                <a:gd name="T40" fmla="*/ 17 w 32"/>
                <a:gd name="T41" fmla="*/ 26 h 44"/>
                <a:gd name="T42" fmla="*/ 11 w 32"/>
                <a:gd name="T43" fmla="*/ 23 h 44"/>
                <a:gd name="T44" fmla="*/ 9 w 32"/>
                <a:gd name="T45" fmla="*/ 15 h 44"/>
                <a:gd name="T46" fmla="*/ 11 w 32"/>
                <a:gd name="T47" fmla="*/ 9 h 44"/>
                <a:gd name="T48" fmla="*/ 16 w 32"/>
                <a:gd name="T4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4">
                  <a:moveTo>
                    <a:pt x="9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lnTo>
                    <a:pt x="9" y="28"/>
                  </a:lnTo>
                  <a:cubicBezTo>
                    <a:pt x="11" y="30"/>
                    <a:pt x="12" y="31"/>
                    <a:pt x="14" y="31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2" y="32"/>
                    <a:pt x="26" y="31"/>
                    <a:pt x="28" y="28"/>
                  </a:cubicBezTo>
                  <a:cubicBezTo>
                    <a:pt x="31" y="25"/>
                    <a:pt x="32" y="21"/>
                    <a:pt x="32" y="16"/>
                  </a:cubicBezTo>
                  <a:cubicBezTo>
                    <a:pt x="32" y="11"/>
                    <a:pt x="31" y="7"/>
                    <a:pt x="28" y="4"/>
                  </a:cubicBezTo>
                  <a:cubicBezTo>
                    <a:pt x="26" y="1"/>
                    <a:pt x="22" y="0"/>
                    <a:pt x="19" y="0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11" y="2"/>
                    <a:pt x="10" y="3"/>
                    <a:pt x="9" y="5"/>
                  </a:cubicBezTo>
                  <a:lnTo>
                    <a:pt x="9" y="0"/>
                  </a:ln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8" y="6"/>
                    <a:pt x="20" y="7"/>
                    <a:pt x="21" y="9"/>
                  </a:cubicBezTo>
                  <a:cubicBezTo>
                    <a:pt x="23" y="10"/>
                    <a:pt x="24" y="13"/>
                    <a:pt x="24" y="16"/>
                  </a:cubicBezTo>
                  <a:cubicBezTo>
                    <a:pt x="24" y="19"/>
                    <a:pt x="23" y="22"/>
                    <a:pt x="22" y="24"/>
                  </a:cubicBezTo>
                  <a:cubicBezTo>
                    <a:pt x="21" y="24"/>
                    <a:pt x="20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5"/>
                  </a:cubicBez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1014"/>
            <p:cNvSpPr>
              <a:spLocks noEditPoints="1"/>
            </p:cNvSpPr>
            <p:nvPr/>
          </p:nvSpPr>
          <p:spPr bwMode="auto">
            <a:xfrm>
              <a:off x="8583613" y="5564187"/>
              <a:ext cx="12700" cy="12700"/>
            </a:xfrm>
            <a:custGeom>
              <a:avLst/>
              <a:gdLst>
                <a:gd name="T0" fmla="*/ 29 w 34"/>
                <a:gd name="T1" fmla="*/ 4 h 32"/>
                <a:gd name="T2" fmla="*/ 24 w 34"/>
                <a:gd name="T3" fmla="*/ 1 h 32"/>
                <a:gd name="T4" fmla="*/ 17 w 34"/>
                <a:gd name="T5" fmla="*/ 0 h 32"/>
                <a:gd name="T6" fmla="*/ 8 w 34"/>
                <a:gd name="T7" fmla="*/ 2 h 32"/>
                <a:gd name="T8" fmla="*/ 2 w 34"/>
                <a:gd name="T9" fmla="*/ 8 h 32"/>
                <a:gd name="T10" fmla="*/ 0 w 34"/>
                <a:gd name="T11" fmla="*/ 16 h 32"/>
                <a:gd name="T12" fmla="*/ 2 w 34"/>
                <a:gd name="T13" fmla="*/ 25 h 32"/>
                <a:gd name="T14" fmla="*/ 9 w 34"/>
                <a:gd name="T15" fmla="*/ 31 h 32"/>
                <a:gd name="T16" fmla="*/ 17 w 34"/>
                <a:gd name="T17" fmla="*/ 32 h 32"/>
                <a:gd name="T18" fmla="*/ 29 w 34"/>
                <a:gd name="T19" fmla="*/ 28 h 32"/>
                <a:gd name="T20" fmla="*/ 34 w 34"/>
                <a:gd name="T21" fmla="*/ 16 h 32"/>
                <a:gd name="T22" fmla="*/ 29 w 34"/>
                <a:gd name="T23" fmla="*/ 4 h 32"/>
                <a:gd name="T24" fmla="*/ 23 w 34"/>
                <a:gd name="T25" fmla="*/ 23 h 32"/>
                <a:gd name="T26" fmla="*/ 23 w 34"/>
                <a:gd name="T27" fmla="*/ 23 h 32"/>
                <a:gd name="T28" fmla="*/ 17 w 34"/>
                <a:gd name="T29" fmla="*/ 26 h 32"/>
                <a:gd name="T30" fmla="*/ 11 w 34"/>
                <a:gd name="T31" fmla="*/ 23 h 32"/>
                <a:gd name="T32" fmla="*/ 9 w 34"/>
                <a:gd name="T33" fmla="*/ 16 h 32"/>
                <a:gd name="T34" fmla="*/ 11 w 34"/>
                <a:gd name="T35" fmla="*/ 9 h 32"/>
                <a:gd name="T36" fmla="*/ 17 w 34"/>
                <a:gd name="T37" fmla="*/ 6 h 32"/>
                <a:gd name="T38" fmla="*/ 23 w 34"/>
                <a:gd name="T39" fmla="*/ 9 h 32"/>
                <a:gd name="T40" fmla="*/ 24 w 34"/>
                <a:gd name="T41" fmla="*/ 12 h 32"/>
                <a:gd name="T42" fmla="*/ 25 w 34"/>
                <a:gd name="T43" fmla="*/ 16 h 32"/>
                <a:gd name="T44" fmla="*/ 24 w 34"/>
                <a:gd name="T45" fmla="*/ 20 h 32"/>
                <a:gd name="T46" fmla="*/ 23 w 34"/>
                <a:gd name="T4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8" y="3"/>
                    <a:pt x="26" y="1"/>
                    <a:pt x="24" y="1"/>
                  </a:cubicBezTo>
                  <a:cubicBezTo>
                    <a:pt x="22" y="0"/>
                    <a:pt x="20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9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3" y="23"/>
                  </a:moveTo>
                  <a:lnTo>
                    <a:pt x="23" y="23"/>
                  </a:ln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ubicBezTo>
                    <a:pt x="24" y="21"/>
                    <a:pt x="24" y="22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15"/>
            <p:cNvSpPr>
              <a:spLocks noEditPoints="1"/>
            </p:cNvSpPr>
            <p:nvPr/>
          </p:nvSpPr>
          <p:spPr bwMode="auto">
            <a:xfrm>
              <a:off x="8597900" y="5564187"/>
              <a:ext cx="12700" cy="12700"/>
            </a:xfrm>
            <a:custGeom>
              <a:avLst/>
              <a:gdLst>
                <a:gd name="T0" fmla="*/ 30 w 32"/>
                <a:gd name="T1" fmla="*/ 19 h 32"/>
                <a:gd name="T2" fmla="*/ 25 w 32"/>
                <a:gd name="T3" fmla="*/ 16 h 32"/>
                <a:gd name="T4" fmla="*/ 29 w 32"/>
                <a:gd name="T5" fmla="*/ 13 h 32"/>
                <a:gd name="T6" fmla="*/ 30 w 32"/>
                <a:gd name="T7" fmla="*/ 9 h 32"/>
                <a:gd name="T8" fmla="*/ 30 w 32"/>
                <a:gd name="T9" fmla="*/ 5 h 32"/>
                <a:gd name="T10" fmla="*/ 27 w 32"/>
                <a:gd name="T11" fmla="*/ 2 h 32"/>
                <a:gd name="T12" fmla="*/ 24 w 32"/>
                <a:gd name="T13" fmla="*/ 1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0 w 32"/>
                <a:gd name="T21" fmla="*/ 32 h 32"/>
                <a:gd name="T22" fmla="*/ 29 w 32"/>
                <a:gd name="T23" fmla="*/ 29 h 32"/>
                <a:gd name="T24" fmla="*/ 32 w 32"/>
                <a:gd name="T25" fmla="*/ 24 h 32"/>
                <a:gd name="T26" fmla="*/ 30 w 32"/>
                <a:gd name="T27" fmla="*/ 19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3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0" y="19"/>
                  </a:move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9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3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6"/>
            <p:cNvSpPr>
              <a:spLocks noEditPoints="1"/>
            </p:cNvSpPr>
            <p:nvPr/>
          </p:nvSpPr>
          <p:spPr bwMode="auto">
            <a:xfrm>
              <a:off x="8610600" y="5564187"/>
              <a:ext cx="11113" cy="12700"/>
            </a:xfrm>
            <a:custGeom>
              <a:avLst/>
              <a:gdLst>
                <a:gd name="T0" fmla="*/ 27 w 31"/>
                <a:gd name="T1" fmla="*/ 4 h 32"/>
                <a:gd name="T2" fmla="*/ 15 w 31"/>
                <a:gd name="T3" fmla="*/ 0 h 32"/>
                <a:gd name="T4" fmla="*/ 4 w 31"/>
                <a:gd name="T5" fmla="*/ 4 h 32"/>
                <a:gd name="T6" fmla="*/ 0 w 31"/>
                <a:gd name="T7" fmla="*/ 16 h 32"/>
                <a:gd name="T8" fmla="*/ 3 w 31"/>
                <a:gd name="T9" fmla="*/ 27 h 32"/>
                <a:gd name="T10" fmla="*/ 16 w 31"/>
                <a:gd name="T11" fmla="*/ 32 h 32"/>
                <a:gd name="T12" fmla="*/ 25 w 31"/>
                <a:gd name="T13" fmla="*/ 30 h 32"/>
                <a:gd name="T14" fmla="*/ 30 w 31"/>
                <a:gd name="T15" fmla="*/ 23 h 32"/>
                <a:gd name="T16" fmla="*/ 22 w 31"/>
                <a:gd name="T17" fmla="*/ 22 h 32"/>
                <a:gd name="T18" fmla="*/ 20 w 31"/>
                <a:gd name="T19" fmla="*/ 25 h 32"/>
                <a:gd name="T20" fmla="*/ 16 w 31"/>
                <a:gd name="T21" fmla="*/ 26 h 32"/>
                <a:gd name="T22" fmla="*/ 13 w 31"/>
                <a:gd name="T23" fmla="*/ 26 h 32"/>
                <a:gd name="T24" fmla="*/ 11 w 31"/>
                <a:gd name="T25" fmla="*/ 24 h 32"/>
                <a:gd name="T26" fmla="*/ 9 w 31"/>
                <a:gd name="T27" fmla="*/ 18 h 32"/>
                <a:gd name="T28" fmla="*/ 31 w 31"/>
                <a:gd name="T29" fmla="*/ 18 h 32"/>
                <a:gd name="T30" fmla="*/ 27 w 31"/>
                <a:gd name="T31" fmla="*/ 4 h 32"/>
                <a:gd name="T32" fmla="*/ 9 w 31"/>
                <a:gd name="T33" fmla="*/ 13 h 32"/>
                <a:gd name="T34" fmla="*/ 9 w 31"/>
                <a:gd name="T35" fmla="*/ 13 h 32"/>
                <a:gd name="T36" fmla="*/ 11 w 31"/>
                <a:gd name="T37" fmla="*/ 8 h 32"/>
                <a:gd name="T38" fmla="*/ 16 w 31"/>
                <a:gd name="T39" fmla="*/ 6 h 32"/>
                <a:gd name="T40" fmla="*/ 20 w 31"/>
                <a:gd name="T41" fmla="*/ 8 h 32"/>
                <a:gd name="T42" fmla="*/ 22 w 31"/>
                <a:gd name="T43" fmla="*/ 13 h 32"/>
                <a:gd name="T44" fmla="*/ 9 w 31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2">
                  <a:moveTo>
                    <a:pt x="27" y="4"/>
                  </a:move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ubicBezTo>
                    <a:pt x="6" y="31"/>
                    <a:pt x="10" y="32"/>
                    <a:pt x="16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7" y="28"/>
                    <a:pt x="29" y="26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ubicBezTo>
                    <a:pt x="15" y="26"/>
                    <a:pt x="14" y="26"/>
                    <a:pt x="13" y="26"/>
                  </a:cubicBezTo>
                  <a:cubicBezTo>
                    <a:pt x="13" y="25"/>
                    <a:pt x="12" y="25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2"/>
                    <a:pt x="29" y="7"/>
                    <a:pt x="27" y="4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7" y="6"/>
                    <a:pt x="19" y="7"/>
                    <a:pt x="20" y="8"/>
                  </a:cubicBezTo>
                  <a:cubicBezTo>
                    <a:pt x="21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17"/>
            <p:cNvSpPr>
              <a:spLocks noEditPoints="1"/>
            </p:cNvSpPr>
            <p:nvPr/>
          </p:nvSpPr>
          <p:spPr bwMode="auto">
            <a:xfrm>
              <a:off x="8624888" y="5564187"/>
              <a:ext cx="11113" cy="15875"/>
            </a:xfrm>
            <a:custGeom>
              <a:avLst/>
              <a:gdLst>
                <a:gd name="T0" fmla="*/ 0 w 31"/>
                <a:gd name="T1" fmla="*/ 0 h 44"/>
                <a:gd name="T2" fmla="*/ 0 w 31"/>
                <a:gd name="T3" fmla="*/ 44 h 44"/>
                <a:gd name="T4" fmla="*/ 8 w 31"/>
                <a:gd name="T5" fmla="*/ 44 h 44"/>
                <a:gd name="T6" fmla="*/ 8 w 31"/>
                <a:gd name="T7" fmla="*/ 28 h 44"/>
                <a:gd name="T8" fmla="*/ 13 w 31"/>
                <a:gd name="T9" fmla="*/ 31 h 44"/>
                <a:gd name="T10" fmla="*/ 18 w 31"/>
                <a:gd name="T11" fmla="*/ 32 h 44"/>
                <a:gd name="T12" fmla="*/ 23 w 31"/>
                <a:gd name="T13" fmla="*/ 31 h 44"/>
                <a:gd name="T14" fmla="*/ 27 w 31"/>
                <a:gd name="T15" fmla="*/ 28 h 44"/>
                <a:gd name="T16" fmla="*/ 31 w 31"/>
                <a:gd name="T17" fmla="*/ 16 h 44"/>
                <a:gd name="T18" fmla="*/ 27 w 31"/>
                <a:gd name="T19" fmla="*/ 4 h 44"/>
                <a:gd name="T20" fmla="*/ 23 w 31"/>
                <a:gd name="T21" fmla="*/ 1 h 44"/>
                <a:gd name="T22" fmla="*/ 18 w 31"/>
                <a:gd name="T23" fmla="*/ 0 h 44"/>
                <a:gd name="T24" fmla="*/ 12 w 31"/>
                <a:gd name="T25" fmla="*/ 1 h 44"/>
                <a:gd name="T26" fmla="*/ 8 w 31"/>
                <a:gd name="T27" fmla="*/ 5 h 44"/>
                <a:gd name="T28" fmla="*/ 8 w 31"/>
                <a:gd name="T29" fmla="*/ 0 h 44"/>
                <a:gd name="T30" fmla="*/ 0 w 31"/>
                <a:gd name="T31" fmla="*/ 0 h 44"/>
                <a:gd name="T32" fmla="*/ 21 w 31"/>
                <a:gd name="T33" fmla="*/ 9 h 44"/>
                <a:gd name="T34" fmla="*/ 21 w 31"/>
                <a:gd name="T35" fmla="*/ 9 h 44"/>
                <a:gd name="T36" fmla="*/ 23 w 31"/>
                <a:gd name="T37" fmla="*/ 16 h 44"/>
                <a:gd name="T38" fmla="*/ 21 w 31"/>
                <a:gd name="T39" fmla="*/ 24 h 44"/>
                <a:gd name="T40" fmla="*/ 16 w 31"/>
                <a:gd name="T41" fmla="*/ 26 h 44"/>
                <a:gd name="T42" fmla="*/ 10 w 31"/>
                <a:gd name="T43" fmla="*/ 23 h 44"/>
                <a:gd name="T44" fmla="*/ 8 w 31"/>
                <a:gd name="T45" fmla="*/ 15 h 44"/>
                <a:gd name="T46" fmla="*/ 9 w 31"/>
                <a:gd name="T47" fmla="*/ 11 h 44"/>
                <a:gd name="T48" fmla="*/ 10 w 31"/>
                <a:gd name="T49" fmla="*/ 9 h 44"/>
                <a:gd name="T50" fmla="*/ 13 w 31"/>
                <a:gd name="T51" fmla="*/ 7 h 44"/>
                <a:gd name="T52" fmla="*/ 15 w 31"/>
                <a:gd name="T53" fmla="*/ 6 h 44"/>
                <a:gd name="T54" fmla="*/ 21 w 31"/>
                <a:gd name="T55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4">
                  <a:moveTo>
                    <a:pt x="0" y="0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8" y="28"/>
                  </a:lnTo>
                  <a:cubicBezTo>
                    <a:pt x="10" y="30"/>
                    <a:pt x="11" y="31"/>
                    <a:pt x="13" y="31"/>
                  </a:cubicBezTo>
                  <a:cubicBezTo>
                    <a:pt x="14" y="32"/>
                    <a:pt x="16" y="32"/>
                    <a:pt x="18" y="32"/>
                  </a:cubicBezTo>
                  <a:cubicBezTo>
                    <a:pt x="20" y="32"/>
                    <a:pt x="21" y="32"/>
                    <a:pt x="23" y="31"/>
                  </a:cubicBezTo>
                  <a:cubicBezTo>
                    <a:pt x="25" y="31"/>
                    <a:pt x="26" y="30"/>
                    <a:pt x="27" y="28"/>
                  </a:cubicBezTo>
                  <a:cubicBezTo>
                    <a:pt x="30" y="25"/>
                    <a:pt x="31" y="21"/>
                    <a:pt x="31" y="16"/>
                  </a:cubicBezTo>
                  <a:cubicBezTo>
                    <a:pt x="31" y="11"/>
                    <a:pt x="30" y="7"/>
                    <a:pt x="27" y="4"/>
                  </a:cubicBezTo>
                  <a:cubicBezTo>
                    <a:pt x="26" y="2"/>
                    <a:pt x="25" y="1"/>
                    <a:pt x="23" y="1"/>
                  </a:cubicBezTo>
                  <a:cubicBezTo>
                    <a:pt x="21" y="0"/>
                    <a:pt x="20" y="0"/>
                    <a:pt x="18" y="0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0" y="2"/>
                    <a:pt x="9" y="3"/>
                    <a:pt x="8" y="5"/>
                  </a:cubicBez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1" y="9"/>
                  </a:moveTo>
                  <a:lnTo>
                    <a:pt x="21" y="9"/>
                  </a:lnTo>
                  <a:cubicBezTo>
                    <a:pt x="22" y="10"/>
                    <a:pt x="23" y="13"/>
                    <a:pt x="23" y="16"/>
                  </a:cubicBezTo>
                  <a:cubicBezTo>
                    <a:pt x="23" y="19"/>
                    <a:pt x="22" y="22"/>
                    <a:pt x="21" y="24"/>
                  </a:cubicBezTo>
                  <a:cubicBezTo>
                    <a:pt x="19" y="25"/>
                    <a:pt x="18" y="26"/>
                    <a:pt x="16" y="26"/>
                  </a:cubicBezTo>
                  <a:cubicBezTo>
                    <a:pt x="14" y="26"/>
                    <a:pt x="12" y="25"/>
                    <a:pt x="10" y="23"/>
                  </a:cubicBezTo>
                  <a:cubicBezTo>
                    <a:pt x="9" y="22"/>
                    <a:pt x="8" y="19"/>
                    <a:pt x="8" y="15"/>
                  </a:cubicBezTo>
                  <a:cubicBezTo>
                    <a:pt x="8" y="14"/>
                    <a:pt x="8" y="13"/>
                    <a:pt x="9" y="11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6"/>
                    <a:pt x="14" y="6"/>
                    <a:pt x="15" y="6"/>
                  </a:cubicBezTo>
                  <a:cubicBezTo>
                    <a:pt x="17" y="6"/>
                    <a:pt x="19" y="7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18"/>
            <p:cNvSpPr>
              <a:spLocks/>
            </p:cNvSpPr>
            <p:nvPr/>
          </p:nvSpPr>
          <p:spPr bwMode="auto">
            <a:xfrm>
              <a:off x="8639175" y="5564187"/>
              <a:ext cx="9525" cy="12700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19"/>
            <p:cNvSpPr>
              <a:spLocks/>
            </p:cNvSpPr>
            <p:nvPr/>
          </p:nvSpPr>
          <p:spPr bwMode="auto">
            <a:xfrm>
              <a:off x="8650288" y="5564187"/>
              <a:ext cx="11113" cy="12700"/>
            </a:xfrm>
            <a:custGeom>
              <a:avLst/>
              <a:gdLst>
                <a:gd name="T0" fmla="*/ 30 w 30"/>
                <a:gd name="T1" fmla="*/ 0 h 32"/>
                <a:gd name="T2" fmla="*/ 21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1 w 30"/>
                <a:gd name="T15" fmla="*/ 12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20"/>
            <p:cNvSpPr>
              <a:spLocks noEditPoints="1"/>
            </p:cNvSpPr>
            <p:nvPr/>
          </p:nvSpPr>
          <p:spPr bwMode="auto">
            <a:xfrm>
              <a:off x="8402638" y="5591175"/>
              <a:ext cx="12700" cy="11113"/>
            </a:xfrm>
            <a:custGeom>
              <a:avLst/>
              <a:gdLst>
                <a:gd name="T0" fmla="*/ 0 w 34"/>
                <a:gd name="T1" fmla="*/ 16 h 32"/>
                <a:gd name="T2" fmla="*/ 2 w 34"/>
                <a:gd name="T3" fmla="*/ 25 h 32"/>
                <a:gd name="T4" fmla="*/ 8 w 34"/>
                <a:gd name="T5" fmla="*/ 31 h 32"/>
                <a:gd name="T6" fmla="*/ 17 w 34"/>
                <a:gd name="T7" fmla="*/ 32 h 32"/>
                <a:gd name="T8" fmla="*/ 29 w 34"/>
                <a:gd name="T9" fmla="*/ 28 h 32"/>
                <a:gd name="T10" fmla="*/ 34 w 34"/>
                <a:gd name="T11" fmla="*/ 16 h 32"/>
                <a:gd name="T12" fmla="*/ 29 w 34"/>
                <a:gd name="T13" fmla="*/ 4 h 32"/>
                <a:gd name="T14" fmla="*/ 17 w 34"/>
                <a:gd name="T15" fmla="*/ 0 h 32"/>
                <a:gd name="T16" fmla="*/ 8 w 34"/>
                <a:gd name="T17" fmla="*/ 2 h 32"/>
                <a:gd name="T18" fmla="*/ 2 w 34"/>
                <a:gd name="T19" fmla="*/ 8 h 32"/>
                <a:gd name="T20" fmla="*/ 0 w 34"/>
                <a:gd name="T21" fmla="*/ 16 h 32"/>
                <a:gd name="T22" fmla="*/ 11 w 34"/>
                <a:gd name="T23" fmla="*/ 9 h 32"/>
                <a:gd name="T24" fmla="*/ 11 w 34"/>
                <a:gd name="T25" fmla="*/ 9 h 32"/>
                <a:gd name="T26" fmla="*/ 17 w 34"/>
                <a:gd name="T27" fmla="*/ 6 h 32"/>
                <a:gd name="T28" fmla="*/ 23 w 34"/>
                <a:gd name="T29" fmla="*/ 9 h 32"/>
                <a:gd name="T30" fmla="*/ 25 w 34"/>
                <a:gd name="T31" fmla="*/ 16 h 32"/>
                <a:gd name="T32" fmla="*/ 23 w 34"/>
                <a:gd name="T33" fmla="*/ 23 h 32"/>
                <a:gd name="T34" fmla="*/ 17 w 34"/>
                <a:gd name="T35" fmla="*/ 26 h 32"/>
                <a:gd name="T36" fmla="*/ 11 w 34"/>
                <a:gd name="T37" fmla="*/ 23 h 32"/>
                <a:gd name="T38" fmla="*/ 9 w 34"/>
                <a:gd name="T39" fmla="*/ 16 h 32"/>
                <a:gd name="T40" fmla="*/ 11 w 34"/>
                <a:gd name="T41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0" y="16"/>
                  </a:move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3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21"/>
            <p:cNvSpPr>
              <a:spLocks noEditPoints="1"/>
            </p:cNvSpPr>
            <p:nvPr/>
          </p:nvSpPr>
          <p:spPr bwMode="auto">
            <a:xfrm>
              <a:off x="8416925" y="5586412"/>
              <a:ext cx="12700" cy="15875"/>
            </a:xfrm>
            <a:custGeom>
              <a:avLst/>
              <a:gdLst>
                <a:gd name="T0" fmla="*/ 2 w 33"/>
                <a:gd name="T1" fmla="*/ 37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7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1 h 45"/>
                <a:gd name="T54" fmla="*/ 17 w 33"/>
                <a:gd name="T55" fmla="*/ 20 h 45"/>
                <a:gd name="T56" fmla="*/ 20 w 33"/>
                <a:gd name="T57" fmla="*/ 21 h 45"/>
                <a:gd name="T58" fmla="*/ 22 w 33"/>
                <a:gd name="T59" fmla="*/ 23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9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7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8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7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7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1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1"/>
                  </a:cubicBezTo>
                  <a:cubicBezTo>
                    <a:pt x="21" y="21"/>
                    <a:pt x="21" y="22"/>
                    <a:pt x="22" y="23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9"/>
                    <a:pt x="16" y="39"/>
                  </a:cubicBezTo>
                  <a:cubicBezTo>
                    <a:pt x="14" y="39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22"/>
            <p:cNvSpPr>
              <a:spLocks noEditPoints="1"/>
            </p:cNvSpPr>
            <p:nvPr/>
          </p:nvSpPr>
          <p:spPr bwMode="auto">
            <a:xfrm>
              <a:off x="8429625" y="5591175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4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4"/>
                    <a:pt x="33" y="25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23"/>
            <p:cNvSpPr>
              <a:spLocks noEditPoints="1"/>
            </p:cNvSpPr>
            <p:nvPr/>
          </p:nvSpPr>
          <p:spPr bwMode="auto">
            <a:xfrm>
              <a:off x="8447088" y="5591175"/>
              <a:ext cx="11113" cy="11113"/>
            </a:xfrm>
            <a:custGeom>
              <a:avLst/>
              <a:gdLst>
                <a:gd name="T0" fmla="*/ 3 w 31"/>
                <a:gd name="T1" fmla="*/ 27 h 32"/>
                <a:gd name="T2" fmla="*/ 16 w 31"/>
                <a:gd name="T3" fmla="*/ 32 h 32"/>
                <a:gd name="T4" fmla="*/ 21 w 31"/>
                <a:gd name="T5" fmla="*/ 32 h 32"/>
                <a:gd name="T6" fmla="*/ 25 w 31"/>
                <a:gd name="T7" fmla="*/ 30 h 32"/>
                <a:gd name="T8" fmla="*/ 28 w 31"/>
                <a:gd name="T9" fmla="*/ 27 h 32"/>
                <a:gd name="T10" fmla="*/ 30 w 31"/>
                <a:gd name="T11" fmla="*/ 23 h 32"/>
                <a:gd name="T12" fmla="*/ 22 w 31"/>
                <a:gd name="T13" fmla="*/ 22 h 32"/>
                <a:gd name="T14" fmla="*/ 20 w 31"/>
                <a:gd name="T15" fmla="*/ 25 h 32"/>
                <a:gd name="T16" fmla="*/ 16 w 31"/>
                <a:gd name="T17" fmla="*/ 26 h 32"/>
                <a:gd name="T18" fmla="*/ 11 w 31"/>
                <a:gd name="T19" fmla="*/ 24 h 32"/>
                <a:gd name="T20" fmla="*/ 9 w 31"/>
                <a:gd name="T21" fmla="*/ 18 h 32"/>
                <a:gd name="T22" fmla="*/ 31 w 31"/>
                <a:gd name="T23" fmla="*/ 18 h 32"/>
                <a:gd name="T24" fmla="*/ 30 w 31"/>
                <a:gd name="T25" fmla="*/ 10 h 32"/>
                <a:gd name="T26" fmla="*/ 27 w 31"/>
                <a:gd name="T27" fmla="*/ 4 h 32"/>
                <a:gd name="T28" fmla="*/ 22 w 31"/>
                <a:gd name="T29" fmla="*/ 1 h 32"/>
                <a:gd name="T30" fmla="*/ 15 w 31"/>
                <a:gd name="T31" fmla="*/ 0 h 32"/>
                <a:gd name="T32" fmla="*/ 4 w 31"/>
                <a:gd name="T33" fmla="*/ 4 h 32"/>
                <a:gd name="T34" fmla="*/ 0 w 31"/>
                <a:gd name="T35" fmla="*/ 16 h 32"/>
                <a:gd name="T36" fmla="*/ 3 w 31"/>
                <a:gd name="T37" fmla="*/ 27 h 32"/>
                <a:gd name="T38" fmla="*/ 11 w 31"/>
                <a:gd name="T39" fmla="*/ 8 h 32"/>
                <a:gd name="T40" fmla="*/ 11 w 31"/>
                <a:gd name="T41" fmla="*/ 8 h 32"/>
                <a:gd name="T42" fmla="*/ 16 w 31"/>
                <a:gd name="T43" fmla="*/ 6 h 32"/>
                <a:gd name="T44" fmla="*/ 20 w 31"/>
                <a:gd name="T45" fmla="*/ 8 h 32"/>
                <a:gd name="T46" fmla="*/ 22 w 31"/>
                <a:gd name="T47" fmla="*/ 13 h 32"/>
                <a:gd name="T48" fmla="*/ 9 w 31"/>
                <a:gd name="T49" fmla="*/ 13 h 32"/>
                <a:gd name="T50" fmla="*/ 11 w 31"/>
                <a:gd name="T51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" y="27"/>
                  </a:moveTo>
                  <a:cubicBezTo>
                    <a:pt x="6" y="31"/>
                    <a:pt x="10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lose/>
                  <a:moveTo>
                    <a:pt x="11" y="8"/>
                  </a:moveTo>
                  <a:lnTo>
                    <a:pt x="11" y="8"/>
                  </a:ln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24"/>
            <p:cNvSpPr>
              <a:spLocks/>
            </p:cNvSpPr>
            <p:nvPr/>
          </p:nvSpPr>
          <p:spPr bwMode="auto">
            <a:xfrm>
              <a:off x="8461375" y="5591175"/>
              <a:ext cx="9525" cy="11113"/>
            </a:xfrm>
            <a:custGeom>
              <a:avLst/>
              <a:gdLst>
                <a:gd name="T0" fmla="*/ 0 w 27"/>
                <a:gd name="T1" fmla="*/ 32 h 32"/>
                <a:gd name="T2" fmla="*/ 8 w 27"/>
                <a:gd name="T3" fmla="*/ 32 h 32"/>
                <a:gd name="T4" fmla="*/ 8 w 27"/>
                <a:gd name="T5" fmla="*/ 18 h 32"/>
                <a:gd name="T6" fmla="*/ 11 w 27"/>
                <a:gd name="T7" fmla="*/ 19 h 32"/>
                <a:gd name="T8" fmla="*/ 13 w 27"/>
                <a:gd name="T9" fmla="*/ 23 h 32"/>
                <a:gd name="T10" fmla="*/ 18 w 27"/>
                <a:gd name="T11" fmla="*/ 32 h 32"/>
                <a:gd name="T12" fmla="*/ 27 w 27"/>
                <a:gd name="T13" fmla="*/ 32 h 32"/>
                <a:gd name="T14" fmla="*/ 22 w 27"/>
                <a:gd name="T15" fmla="*/ 23 h 32"/>
                <a:gd name="T16" fmla="*/ 22 w 27"/>
                <a:gd name="T17" fmla="*/ 22 h 32"/>
                <a:gd name="T18" fmla="*/ 15 w 27"/>
                <a:gd name="T19" fmla="*/ 16 h 32"/>
                <a:gd name="T20" fmla="*/ 19 w 27"/>
                <a:gd name="T21" fmla="*/ 10 h 32"/>
                <a:gd name="T22" fmla="*/ 20 w 27"/>
                <a:gd name="T23" fmla="*/ 8 h 32"/>
                <a:gd name="T24" fmla="*/ 21 w 27"/>
                <a:gd name="T25" fmla="*/ 6 h 32"/>
                <a:gd name="T26" fmla="*/ 26 w 27"/>
                <a:gd name="T27" fmla="*/ 6 h 32"/>
                <a:gd name="T28" fmla="*/ 26 w 27"/>
                <a:gd name="T29" fmla="*/ 0 h 32"/>
                <a:gd name="T30" fmla="*/ 22 w 27"/>
                <a:gd name="T31" fmla="*/ 0 h 32"/>
                <a:gd name="T32" fmla="*/ 17 w 27"/>
                <a:gd name="T33" fmla="*/ 1 h 32"/>
                <a:gd name="T34" fmla="*/ 13 w 27"/>
                <a:gd name="T35" fmla="*/ 7 h 32"/>
                <a:gd name="T36" fmla="*/ 11 w 27"/>
                <a:gd name="T37" fmla="*/ 12 h 32"/>
                <a:gd name="T38" fmla="*/ 8 w 27"/>
                <a:gd name="T39" fmla="*/ 13 h 32"/>
                <a:gd name="T40" fmla="*/ 8 w 27"/>
                <a:gd name="T41" fmla="*/ 0 h 32"/>
                <a:gd name="T42" fmla="*/ 0 w 27"/>
                <a:gd name="T43" fmla="*/ 0 h 32"/>
                <a:gd name="T44" fmla="*/ 0 w 27"/>
                <a:gd name="T4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8" y="32"/>
                  </a:lnTo>
                  <a:lnTo>
                    <a:pt x="8" y="18"/>
                  </a:ln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025"/>
            <p:cNvSpPr>
              <a:spLocks/>
            </p:cNvSpPr>
            <p:nvPr/>
          </p:nvSpPr>
          <p:spPr bwMode="auto">
            <a:xfrm>
              <a:off x="8470900" y="5591175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026"/>
            <p:cNvSpPr>
              <a:spLocks/>
            </p:cNvSpPr>
            <p:nvPr/>
          </p:nvSpPr>
          <p:spPr bwMode="auto">
            <a:xfrm>
              <a:off x="8510588" y="5591175"/>
              <a:ext cx="11113" cy="11113"/>
            </a:xfrm>
            <a:custGeom>
              <a:avLst/>
              <a:gdLst>
                <a:gd name="T0" fmla="*/ 9 w 30"/>
                <a:gd name="T1" fmla="*/ 0 h 32"/>
                <a:gd name="T2" fmla="*/ 0 w 30"/>
                <a:gd name="T3" fmla="*/ 0 h 32"/>
                <a:gd name="T4" fmla="*/ 0 w 30"/>
                <a:gd name="T5" fmla="*/ 32 h 32"/>
                <a:gd name="T6" fmla="*/ 9 w 30"/>
                <a:gd name="T7" fmla="*/ 32 h 32"/>
                <a:gd name="T8" fmla="*/ 9 w 30"/>
                <a:gd name="T9" fmla="*/ 19 h 32"/>
                <a:gd name="T10" fmla="*/ 21 w 30"/>
                <a:gd name="T11" fmla="*/ 19 h 32"/>
                <a:gd name="T12" fmla="*/ 21 w 30"/>
                <a:gd name="T13" fmla="*/ 32 h 32"/>
                <a:gd name="T14" fmla="*/ 30 w 30"/>
                <a:gd name="T15" fmla="*/ 32 h 32"/>
                <a:gd name="T16" fmla="*/ 30 w 30"/>
                <a:gd name="T17" fmla="*/ 0 h 32"/>
                <a:gd name="T18" fmla="*/ 21 w 30"/>
                <a:gd name="T19" fmla="*/ 0 h 32"/>
                <a:gd name="T20" fmla="*/ 21 w 30"/>
                <a:gd name="T21" fmla="*/ 12 h 32"/>
                <a:gd name="T22" fmla="*/ 9 w 30"/>
                <a:gd name="T23" fmla="*/ 12 h 32"/>
                <a:gd name="T24" fmla="*/ 9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027"/>
            <p:cNvSpPr>
              <a:spLocks noEditPoints="1"/>
            </p:cNvSpPr>
            <p:nvPr/>
          </p:nvSpPr>
          <p:spPr bwMode="auto">
            <a:xfrm>
              <a:off x="8523288" y="5591175"/>
              <a:ext cx="11113" cy="11113"/>
            </a:xfrm>
            <a:custGeom>
              <a:avLst/>
              <a:gdLst>
                <a:gd name="T0" fmla="*/ 30 w 31"/>
                <a:gd name="T1" fmla="*/ 10 h 32"/>
                <a:gd name="T2" fmla="*/ 27 w 31"/>
                <a:gd name="T3" fmla="*/ 4 h 32"/>
                <a:gd name="T4" fmla="*/ 22 w 31"/>
                <a:gd name="T5" fmla="*/ 1 h 32"/>
                <a:gd name="T6" fmla="*/ 15 w 31"/>
                <a:gd name="T7" fmla="*/ 0 h 32"/>
                <a:gd name="T8" fmla="*/ 5 w 31"/>
                <a:gd name="T9" fmla="*/ 4 h 32"/>
                <a:gd name="T10" fmla="*/ 0 w 31"/>
                <a:gd name="T11" fmla="*/ 16 h 32"/>
                <a:gd name="T12" fmla="*/ 4 w 31"/>
                <a:gd name="T13" fmla="*/ 27 h 32"/>
                <a:gd name="T14" fmla="*/ 16 w 31"/>
                <a:gd name="T15" fmla="*/ 32 h 32"/>
                <a:gd name="T16" fmla="*/ 21 w 31"/>
                <a:gd name="T17" fmla="*/ 32 h 32"/>
                <a:gd name="T18" fmla="*/ 25 w 31"/>
                <a:gd name="T19" fmla="*/ 30 h 32"/>
                <a:gd name="T20" fmla="*/ 28 w 31"/>
                <a:gd name="T21" fmla="*/ 27 h 32"/>
                <a:gd name="T22" fmla="*/ 30 w 31"/>
                <a:gd name="T23" fmla="*/ 23 h 32"/>
                <a:gd name="T24" fmla="*/ 22 w 31"/>
                <a:gd name="T25" fmla="*/ 22 h 32"/>
                <a:gd name="T26" fmla="*/ 20 w 31"/>
                <a:gd name="T27" fmla="*/ 25 h 32"/>
                <a:gd name="T28" fmla="*/ 16 w 31"/>
                <a:gd name="T29" fmla="*/ 26 h 32"/>
                <a:gd name="T30" fmla="*/ 11 w 31"/>
                <a:gd name="T31" fmla="*/ 24 h 32"/>
                <a:gd name="T32" fmla="*/ 9 w 31"/>
                <a:gd name="T33" fmla="*/ 18 h 32"/>
                <a:gd name="T34" fmla="*/ 31 w 31"/>
                <a:gd name="T35" fmla="*/ 18 h 32"/>
                <a:gd name="T36" fmla="*/ 30 w 31"/>
                <a:gd name="T37" fmla="*/ 10 h 32"/>
                <a:gd name="T38" fmla="*/ 9 w 31"/>
                <a:gd name="T39" fmla="*/ 13 h 32"/>
                <a:gd name="T40" fmla="*/ 9 w 31"/>
                <a:gd name="T41" fmla="*/ 13 h 32"/>
                <a:gd name="T42" fmla="*/ 11 w 31"/>
                <a:gd name="T43" fmla="*/ 8 h 32"/>
                <a:gd name="T44" fmla="*/ 16 w 31"/>
                <a:gd name="T45" fmla="*/ 6 h 32"/>
                <a:gd name="T46" fmla="*/ 20 w 31"/>
                <a:gd name="T47" fmla="*/ 8 h 32"/>
                <a:gd name="T48" fmla="*/ 22 w 31"/>
                <a:gd name="T49" fmla="*/ 13 h 32"/>
                <a:gd name="T50" fmla="*/ 9 w 31"/>
                <a:gd name="T51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0" y="10"/>
                  </a:move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6" y="31"/>
                    <a:pt x="11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028"/>
            <p:cNvSpPr>
              <a:spLocks/>
            </p:cNvSpPr>
            <p:nvPr/>
          </p:nvSpPr>
          <p:spPr bwMode="auto">
            <a:xfrm>
              <a:off x="8537575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8 w 22"/>
                <a:gd name="T3" fmla="*/ 32 h 32"/>
                <a:gd name="T4" fmla="*/ 8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8" y="32"/>
                  </a:ln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029"/>
            <p:cNvSpPr>
              <a:spLocks noEditPoints="1"/>
            </p:cNvSpPr>
            <p:nvPr/>
          </p:nvSpPr>
          <p:spPr bwMode="auto">
            <a:xfrm>
              <a:off x="8545513" y="5591175"/>
              <a:ext cx="11113" cy="11113"/>
            </a:xfrm>
            <a:custGeom>
              <a:avLst/>
              <a:gdLst>
                <a:gd name="T0" fmla="*/ 15 w 31"/>
                <a:gd name="T1" fmla="*/ 0 h 32"/>
                <a:gd name="T2" fmla="*/ 5 w 31"/>
                <a:gd name="T3" fmla="*/ 2 h 32"/>
                <a:gd name="T4" fmla="*/ 1 w 31"/>
                <a:gd name="T5" fmla="*/ 8 h 32"/>
                <a:gd name="T6" fmla="*/ 9 w 31"/>
                <a:gd name="T7" fmla="*/ 10 h 32"/>
                <a:gd name="T8" fmla="*/ 11 w 31"/>
                <a:gd name="T9" fmla="*/ 7 h 32"/>
                <a:gd name="T10" fmla="*/ 14 w 31"/>
                <a:gd name="T11" fmla="*/ 6 h 32"/>
                <a:gd name="T12" fmla="*/ 19 w 31"/>
                <a:gd name="T13" fmla="*/ 7 h 32"/>
                <a:gd name="T14" fmla="*/ 20 w 31"/>
                <a:gd name="T15" fmla="*/ 10 h 32"/>
                <a:gd name="T16" fmla="*/ 20 w 31"/>
                <a:gd name="T17" fmla="*/ 11 h 32"/>
                <a:gd name="T18" fmla="*/ 12 w 31"/>
                <a:gd name="T19" fmla="*/ 13 h 32"/>
                <a:gd name="T20" fmla="*/ 5 w 31"/>
                <a:gd name="T21" fmla="*/ 15 h 32"/>
                <a:gd name="T22" fmla="*/ 1 w 31"/>
                <a:gd name="T23" fmla="*/ 18 h 32"/>
                <a:gd name="T24" fmla="*/ 0 w 31"/>
                <a:gd name="T25" fmla="*/ 23 h 32"/>
                <a:gd name="T26" fmla="*/ 3 w 31"/>
                <a:gd name="T27" fmla="*/ 30 h 32"/>
                <a:gd name="T28" fmla="*/ 11 w 31"/>
                <a:gd name="T29" fmla="*/ 32 h 32"/>
                <a:gd name="T30" fmla="*/ 16 w 31"/>
                <a:gd name="T31" fmla="*/ 31 h 32"/>
                <a:gd name="T32" fmla="*/ 21 w 31"/>
                <a:gd name="T33" fmla="*/ 28 h 32"/>
                <a:gd name="T34" fmla="*/ 21 w 31"/>
                <a:gd name="T35" fmla="*/ 29 h 32"/>
                <a:gd name="T36" fmla="*/ 22 w 31"/>
                <a:gd name="T37" fmla="*/ 32 h 32"/>
                <a:gd name="T38" fmla="*/ 31 w 31"/>
                <a:gd name="T39" fmla="*/ 32 h 32"/>
                <a:gd name="T40" fmla="*/ 29 w 31"/>
                <a:gd name="T41" fmla="*/ 27 h 32"/>
                <a:gd name="T42" fmla="*/ 29 w 31"/>
                <a:gd name="T43" fmla="*/ 21 h 32"/>
                <a:gd name="T44" fmla="*/ 29 w 31"/>
                <a:gd name="T45" fmla="*/ 12 h 32"/>
                <a:gd name="T46" fmla="*/ 28 w 31"/>
                <a:gd name="T47" fmla="*/ 4 h 32"/>
                <a:gd name="T48" fmla="*/ 24 w 31"/>
                <a:gd name="T49" fmla="*/ 1 h 32"/>
                <a:gd name="T50" fmla="*/ 15 w 31"/>
                <a:gd name="T51" fmla="*/ 0 h 32"/>
                <a:gd name="T52" fmla="*/ 13 w 31"/>
                <a:gd name="T53" fmla="*/ 27 h 32"/>
                <a:gd name="T54" fmla="*/ 13 w 31"/>
                <a:gd name="T55" fmla="*/ 27 h 32"/>
                <a:gd name="T56" fmla="*/ 10 w 31"/>
                <a:gd name="T57" fmla="*/ 25 h 32"/>
                <a:gd name="T58" fmla="*/ 9 w 31"/>
                <a:gd name="T59" fmla="*/ 22 h 32"/>
                <a:gd name="T60" fmla="*/ 10 w 31"/>
                <a:gd name="T61" fmla="*/ 19 h 32"/>
                <a:gd name="T62" fmla="*/ 15 w 31"/>
                <a:gd name="T63" fmla="*/ 18 h 32"/>
                <a:gd name="T64" fmla="*/ 20 w 31"/>
                <a:gd name="T65" fmla="*/ 17 h 32"/>
                <a:gd name="T66" fmla="*/ 20 w 31"/>
                <a:gd name="T67" fmla="*/ 18 h 32"/>
                <a:gd name="T68" fmla="*/ 20 w 31"/>
                <a:gd name="T69" fmla="*/ 22 h 32"/>
                <a:gd name="T70" fmla="*/ 18 w 31"/>
                <a:gd name="T71" fmla="*/ 25 h 32"/>
                <a:gd name="T72" fmla="*/ 13 w 31"/>
                <a:gd name="T73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8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7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lose/>
                  <a:moveTo>
                    <a:pt x="13" y="27"/>
                  </a:moveTo>
                  <a:lnTo>
                    <a:pt x="13" y="27"/>
                  </a:ln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030"/>
            <p:cNvSpPr>
              <a:spLocks/>
            </p:cNvSpPr>
            <p:nvPr/>
          </p:nvSpPr>
          <p:spPr bwMode="auto">
            <a:xfrm>
              <a:off x="8558213" y="5591175"/>
              <a:ext cx="9525" cy="11113"/>
            </a:xfrm>
            <a:custGeom>
              <a:avLst/>
              <a:gdLst>
                <a:gd name="T0" fmla="*/ 20 w 30"/>
                <a:gd name="T1" fmla="*/ 7 h 32"/>
                <a:gd name="T2" fmla="*/ 30 w 30"/>
                <a:gd name="T3" fmla="*/ 7 h 32"/>
                <a:gd name="T4" fmla="*/ 30 w 30"/>
                <a:gd name="T5" fmla="*/ 0 h 32"/>
                <a:gd name="T6" fmla="*/ 0 w 30"/>
                <a:gd name="T7" fmla="*/ 0 h 32"/>
                <a:gd name="T8" fmla="*/ 0 w 30"/>
                <a:gd name="T9" fmla="*/ 7 h 32"/>
                <a:gd name="T10" fmla="*/ 11 w 30"/>
                <a:gd name="T11" fmla="*/ 7 h 32"/>
                <a:gd name="T12" fmla="*/ 11 w 30"/>
                <a:gd name="T13" fmla="*/ 32 h 32"/>
                <a:gd name="T14" fmla="*/ 20 w 30"/>
                <a:gd name="T15" fmla="*/ 32 h 32"/>
                <a:gd name="T16" fmla="*/ 20 w 30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7"/>
                  </a:move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031"/>
            <p:cNvSpPr>
              <a:spLocks/>
            </p:cNvSpPr>
            <p:nvPr/>
          </p:nvSpPr>
          <p:spPr bwMode="auto">
            <a:xfrm>
              <a:off x="8570913" y="5591175"/>
              <a:ext cx="9525" cy="11113"/>
            </a:xfrm>
            <a:custGeom>
              <a:avLst/>
              <a:gdLst>
                <a:gd name="T0" fmla="*/ 0 w 30"/>
                <a:gd name="T1" fmla="*/ 32 h 32"/>
                <a:gd name="T2" fmla="*/ 8 w 30"/>
                <a:gd name="T3" fmla="*/ 32 h 32"/>
                <a:gd name="T4" fmla="*/ 22 w 30"/>
                <a:gd name="T5" fmla="*/ 12 h 32"/>
                <a:gd name="T6" fmla="*/ 22 w 30"/>
                <a:gd name="T7" fmla="*/ 32 h 32"/>
                <a:gd name="T8" fmla="*/ 30 w 30"/>
                <a:gd name="T9" fmla="*/ 32 h 32"/>
                <a:gd name="T10" fmla="*/ 30 w 30"/>
                <a:gd name="T11" fmla="*/ 0 h 32"/>
                <a:gd name="T12" fmla="*/ 22 w 30"/>
                <a:gd name="T13" fmla="*/ 0 h 32"/>
                <a:gd name="T14" fmla="*/ 8 w 30"/>
                <a:gd name="T15" fmla="*/ 20 h 32"/>
                <a:gd name="T16" fmla="*/ 8 w 30"/>
                <a:gd name="T17" fmla="*/ 0 h 32"/>
                <a:gd name="T18" fmla="*/ 0 w 30"/>
                <a:gd name="T19" fmla="*/ 0 h 32"/>
                <a:gd name="T20" fmla="*/ 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0" y="32"/>
                  </a:move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032"/>
            <p:cNvSpPr>
              <a:spLocks noEditPoints="1"/>
            </p:cNvSpPr>
            <p:nvPr/>
          </p:nvSpPr>
          <p:spPr bwMode="auto">
            <a:xfrm>
              <a:off x="8583613" y="5591175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4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6 h 32"/>
                <a:gd name="T28" fmla="*/ 9 w 32"/>
                <a:gd name="T29" fmla="*/ 6 h 32"/>
                <a:gd name="T30" fmla="*/ 14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2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033"/>
            <p:cNvSpPr>
              <a:spLocks/>
            </p:cNvSpPr>
            <p:nvPr/>
          </p:nvSpPr>
          <p:spPr bwMode="auto">
            <a:xfrm>
              <a:off x="8597900" y="5591175"/>
              <a:ext cx="11113" cy="11113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034"/>
            <p:cNvSpPr>
              <a:spLocks noEditPoints="1"/>
            </p:cNvSpPr>
            <p:nvPr/>
          </p:nvSpPr>
          <p:spPr bwMode="auto">
            <a:xfrm>
              <a:off x="8610600" y="5591175"/>
              <a:ext cx="12700" cy="11113"/>
            </a:xfrm>
            <a:custGeom>
              <a:avLst/>
              <a:gdLst>
                <a:gd name="T0" fmla="*/ 29 w 34"/>
                <a:gd name="T1" fmla="*/ 4 h 32"/>
                <a:gd name="T2" fmla="*/ 17 w 34"/>
                <a:gd name="T3" fmla="*/ 0 h 32"/>
                <a:gd name="T4" fmla="*/ 8 w 34"/>
                <a:gd name="T5" fmla="*/ 2 h 32"/>
                <a:gd name="T6" fmla="*/ 2 w 34"/>
                <a:gd name="T7" fmla="*/ 8 h 32"/>
                <a:gd name="T8" fmla="*/ 0 w 34"/>
                <a:gd name="T9" fmla="*/ 16 h 32"/>
                <a:gd name="T10" fmla="*/ 2 w 34"/>
                <a:gd name="T11" fmla="*/ 25 h 32"/>
                <a:gd name="T12" fmla="*/ 8 w 34"/>
                <a:gd name="T13" fmla="*/ 31 h 32"/>
                <a:gd name="T14" fmla="*/ 17 w 34"/>
                <a:gd name="T15" fmla="*/ 32 h 32"/>
                <a:gd name="T16" fmla="*/ 29 w 34"/>
                <a:gd name="T17" fmla="*/ 28 h 32"/>
                <a:gd name="T18" fmla="*/ 34 w 34"/>
                <a:gd name="T19" fmla="*/ 16 h 32"/>
                <a:gd name="T20" fmla="*/ 29 w 34"/>
                <a:gd name="T21" fmla="*/ 4 h 32"/>
                <a:gd name="T22" fmla="*/ 24 w 34"/>
                <a:gd name="T23" fmla="*/ 20 h 32"/>
                <a:gd name="T24" fmla="*/ 24 w 34"/>
                <a:gd name="T25" fmla="*/ 20 h 32"/>
                <a:gd name="T26" fmla="*/ 22 w 34"/>
                <a:gd name="T27" fmla="*/ 23 h 32"/>
                <a:gd name="T28" fmla="*/ 20 w 34"/>
                <a:gd name="T29" fmla="*/ 25 h 32"/>
                <a:gd name="T30" fmla="*/ 17 w 34"/>
                <a:gd name="T31" fmla="*/ 26 h 32"/>
                <a:gd name="T32" fmla="*/ 11 w 34"/>
                <a:gd name="T33" fmla="*/ 23 h 32"/>
                <a:gd name="T34" fmla="*/ 9 w 34"/>
                <a:gd name="T35" fmla="*/ 20 h 32"/>
                <a:gd name="T36" fmla="*/ 9 w 34"/>
                <a:gd name="T37" fmla="*/ 16 h 32"/>
                <a:gd name="T38" fmla="*/ 9 w 34"/>
                <a:gd name="T39" fmla="*/ 12 h 32"/>
                <a:gd name="T40" fmla="*/ 11 w 34"/>
                <a:gd name="T41" fmla="*/ 9 h 32"/>
                <a:gd name="T42" fmla="*/ 17 w 34"/>
                <a:gd name="T43" fmla="*/ 6 h 32"/>
                <a:gd name="T44" fmla="*/ 20 w 34"/>
                <a:gd name="T45" fmla="*/ 7 h 32"/>
                <a:gd name="T46" fmla="*/ 22 w 34"/>
                <a:gd name="T47" fmla="*/ 9 h 32"/>
                <a:gd name="T48" fmla="*/ 24 w 34"/>
                <a:gd name="T49" fmla="*/ 12 h 32"/>
                <a:gd name="T50" fmla="*/ 25 w 34"/>
                <a:gd name="T51" fmla="*/ 16 h 32"/>
                <a:gd name="T52" fmla="*/ 24 w 34"/>
                <a:gd name="T5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4" y="20"/>
                  </a:moveTo>
                  <a:lnTo>
                    <a:pt x="24" y="20"/>
                  </a:lnTo>
                  <a:cubicBezTo>
                    <a:pt x="24" y="21"/>
                    <a:pt x="23" y="22"/>
                    <a:pt x="22" y="23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10" y="21"/>
                    <a:pt x="9" y="20"/>
                  </a:cubicBezTo>
                  <a:cubicBezTo>
                    <a:pt x="9" y="19"/>
                    <a:pt x="9" y="18"/>
                    <a:pt x="9" y="16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3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035"/>
            <p:cNvSpPr>
              <a:spLocks/>
            </p:cNvSpPr>
            <p:nvPr/>
          </p:nvSpPr>
          <p:spPr bwMode="auto">
            <a:xfrm>
              <a:off x="8624888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036"/>
            <p:cNvSpPr>
              <a:spLocks noEditPoints="1"/>
            </p:cNvSpPr>
            <p:nvPr/>
          </p:nvSpPr>
          <p:spPr bwMode="auto">
            <a:xfrm>
              <a:off x="8634413" y="5591175"/>
              <a:ext cx="12700" cy="11113"/>
            </a:xfrm>
            <a:custGeom>
              <a:avLst/>
              <a:gdLst>
                <a:gd name="T0" fmla="*/ 2 w 34"/>
                <a:gd name="T1" fmla="*/ 25 h 32"/>
                <a:gd name="T2" fmla="*/ 8 w 34"/>
                <a:gd name="T3" fmla="*/ 31 h 32"/>
                <a:gd name="T4" fmla="*/ 17 w 34"/>
                <a:gd name="T5" fmla="*/ 32 h 32"/>
                <a:gd name="T6" fmla="*/ 29 w 34"/>
                <a:gd name="T7" fmla="*/ 28 h 32"/>
                <a:gd name="T8" fmla="*/ 34 w 34"/>
                <a:gd name="T9" fmla="*/ 16 h 32"/>
                <a:gd name="T10" fmla="*/ 32 w 34"/>
                <a:gd name="T11" fmla="*/ 9 h 32"/>
                <a:gd name="T12" fmla="*/ 29 w 34"/>
                <a:gd name="T13" fmla="*/ 4 h 32"/>
                <a:gd name="T14" fmla="*/ 23 w 34"/>
                <a:gd name="T15" fmla="*/ 1 h 32"/>
                <a:gd name="T16" fmla="*/ 17 w 34"/>
                <a:gd name="T17" fmla="*/ 0 h 32"/>
                <a:gd name="T18" fmla="*/ 8 w 34"/>
                <a:gd name="T19" fmla="*/ 2 h 32"/>
                <a:gd name="T20" fmla="*/ 2 w 34"/>
                <a:gd name="T21" fmla="*/ 8 h 32"/>
                <a:gd name="T22" fmla="*/ 0 w 34"/>
                <a:gd name="T23" fmla="*/ 16 h 32"/>
                <a:gd name="T24" fmla="*/ 2 w 34"/>
                <a:gd name="T25" fmla="*/ 25 h 32"/>
                <a:gd name="T26" fmla="*/ 11 w 34"/>
                <a:gd name="T27" fmla="*/ 9 h 32"/>
                <a:gd name="T28" fmla="*/ 11 w 34"/>
                <a:gd name="T29" fmla="*/ 9 h 32"/>
                <a:gd name="T30" fmla="*/ 17 w 34"/>
                <a:gd name="T31" fmla="*/ 6 h 32"/>
                <a:gd name="T32" fmla="*/ 22 w 34"/>
                <a:gd name="T33" fmla="*/ 9 h 32"/>
                <a:gd name="T34" fmla="*/ 25 w 34"/>
                <a:gd name="T35" fmla="*/ 16 h 32"/>
                <a:gd name="T36" fmla="*/ 22 w 34"/>
                <a:gd name="T37" fmla="*/ 23 h 32"/>
                <a:gd name="T38" fmla="*/ 17 w 34"/>
                <a:gd name="T39" fmla="*/ 26 h 32"/>
                <a:gd name="T40" fmla="*/ 11 w 34"/>
                <a:gd name="T41" fmla="*/ 23 h 32"/>
                <a:gd name="T42" fmla="*/ 9 w 34"/>
                <a:gd name="T43" fmla="*/ 16 h 32"/>
                <a:gd name="T44" fmla="*/ 11 w 34"/>
                <a:gd name="T45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2">
                  <a:moveTo>
                    <a:pt x="2" y="25"/>
                  </a:move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4"/>
                    <a:pt x="33" y="11"/>
                    <a:pt x="32" y="9"/>
                  </a:cubicBezTo>
                  <a:cubicBezTo>
                    <a:pt x="32" y="7"/>
                    <a:pt x="30" y="6"/>
                    <a:pt x="29" y="4"/>
                  </a:cubicBezTo>
                  <a:cubicBezTo>
                    <a:pt x="27" y="3"/>
                    <a:pt x="25" y="1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13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4" y="6"/>
                    <a:pt x="17" y="6"/>
                  </a:cubicBez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2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9" y="13"/>
                    <a:pt x="9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037"/>
            <p:cNvSpPr>
              <a:spLocks noEditPoints="1"/>
            </p:cNvSpPr>
            <p:nvPr/>
          </p:nvSpPr>
          <p:spPr bwMode="auto">
            <a:xfrm>
              <a:off x="8447088" y="5616575"/>
              <a:ext cx="12700" cy="12700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9 w 32"/>
                <a:gd name="T13" fmla="*/ 29 h 32"/>
                <a:gd name="T14" fmla="*/ 32 w 32"/>
                <a:gd name="T15" fmla="*/ 23 h 32"/>
                <a:gd name="T16" fmla="*/ 30 w 32"/>
                <a:gd name="T17" fmla="*/ 19 h 32"/>
                <a:gd name="T18" fmla="*/ 25 w 32"/>
                <a:gd name="T19" fmla="*/ 16 h 32"/>
                <a:gd name="T20" fmla="*/ 29 w 32"/>
                <a:gd name="T21" fmla="*/ 13 h 32"/>
                <a:gd name="T22" fmla="*/ 31 w 32"/>
                <a:gd name="T23" fmla="*/ 8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20 w 32"/>
                <a:gd name="T31" fmla="*/ 6 h 32"/>
                <a:gd name="T32" fmla="*/ 22 w 32"/>
                <a:gd name="T33" fmla="*/ 9 h 32"/>
                <a:gd name="T34" fmla="*/ 20 w 32"/>
                <a:gd name="T35" fmla="*/ 12 h 32"/>
                <a:gd name="T36" fmla="*/ 14 w 32"/>
                <a:gd name="T37" fmla="*/ 13 h 32"/>
                <a:gd name="T38" fmla="*/ 9 w 32"/>
                <a:gd name="T39" fmla="*/ 13 h 32"/>
                <a:gd name="T40" fmla="*/ 9 w 32"/>
                <a:gd name="T41" fmla="*/ 6 h 32"/>
                <a:gd name="T42" fmla="*/ 21 w 32"/>
                <a:gd name="T43" fmla="*/ 26 h 32"/>
                <a:gd name="T44" fmla="*/ 21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2" y="7"/>
                    <a:pt x="22" y="8"/>
                    <a:pt x="22" y="9"/>
                  </a:cubicBezTo>
                  <a:cubicBezTo>
                    <a:pt x="22" y="11"/>
                    <a:pt x="22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21" y="26"/>
                  </a:moveTo>
                  <a:lnTo>
                    <a:pt x="21" y="26"/>
                  </a:ln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038"/>
            <p:cNvSpPr>
              <a:spLocks noEditPoints="1"/>
            </p:cNvSpPr>
            <p:nvPr/>
          </p:nvSpPr>
          <p:spPr bwMode="auto">
            <a:xfrm>
              <a:off x="8461375" y="5616575"/>
              <a:ext cx="11113" cy="12700"/>
            </a:xfrm>
            <a:custGeom>
              <a:avLst/>
              <a:gdLst>
                <a:gd name="T0" fmla="*/ 17 w 34"/>
                <a:gd name="T1" fmla="*/ 0 h 33"/>
                <a:gd name="T2" fmla="*/ 8 w 34"/>
                <a:gd name="T3" fmla="*/ 3 h 33"/>
                <a:gd name="T4" fmla="*/ 2 w 34"/>
                <a:gd name="T5" fmla="*/ 8 h 33"/>
                <a:gd name="T6" fmla="*/ 0 w 34"/>
                <a:gd name="T7" fmla="*/ 17 h 33"/>
                <a:gd name="T8" fmla="*/ 2 w 34"/>
                <a:gd name="T9" fmla="*/ 26 h 33"/>
                <a:gd name="T10" fmla="*/ 8 w 34"/>
                <a:gd name="T11" fmla="*/ 31 h 33"/>
                <a:gd name="T12" fmla="*/ 17 w 34"/>
                <a:gd name="T13" fmla="*/ 33 h 33"/>
                <a:gd name="T14" fmla="*/ 29 w 34"/>
                <a:gd name="T15" fmla="*/ 29 h 33"/>
                <a:gd name="T16" fmla="*/ 34 w 34"/>
                <a:gd name="T17" fmla="*/ 17 h 33"/>
                <a:gd name="T18" fmla="*/ 29 w 34"/>
                <a:gd name="T19" fmla="*/ 5 h 33"/>
                <a:gd name="T20" fmla="*/ 17 w 34"/>
                <a:gd name="T21" fmla="*/ 0 h 33"/>
                <a:gd name="T22" fmla="*/ 23 w 34"/>
                <a:gd name="T23" fmla="*/ 24 h 33"/>
                <a:gd name="T24" fmla="*/ 23 w 34"/>
                <a:gd name="T25" fmla="*/ 24 h 33"/>
                <a:gd name="T26" fmla="*/ 17 w 34"/>
                <a:gd name="T27" fmla="*/ 27 h 33"/>
                <a:gd name="T28" fmla="*/ 11 w 34"/>
                <a:gd name="T29" fmla="*/ 24 h 33"/>
                <a:gd name="T30" fmla="*/ 9 w 34"/>
                <a:gd name="T31" fmla="*/ 17 h 33"/>
                <a:gd name="T32" fmla="*/ 11 w 34"/>
                <a:gd name="T33" fmla="*/ 10 h 33"/>
                <a:gd name="T34" fmla="*/ 17 w 34"/>
                <a:gd name="T35" fmla="*/ 7 h 33"/>
                <a:gd name="T36" fmla="*/ 23 w 34"/>
                <a:gd name="T37" fmla="*/ 10 h 33"/>
                <a:gd name="T38" fmla="*/ 25 w 34"/>
                <a:gd name="T39" fmla="*/ 17 h 33"/>
                <a:gd name="T40" fmla="*/ 23 w 34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039"/>
            <p:cNvSpPr>
              <a:spLocks/>
            </p:cNvSpPr>
            <p:nvPr/>
          </p:nvSpPr>
          <p:spPr bwMode="auto">
            <a:xfrm>
              <a:off x="8474075" y="5616575"/>
              <a:ext cx="9525" cy="12700"/>
            </a:xfrm>
            <a:custGeom>
              <a:avLst/>
              <a:gdLst>
                <a:gd name="T0" fmla="*/ 14 w 28"/>
                <a:gd name="T1" fmla="*/ 28 h 33"/>
                <a:gd name="T2" fmla="*/ 8 w 28"/>
                <a:gd name="T3" fmla="*/ 23 h 33"/>
                <a:gd name="T4" fmla="*/ 0 w 28"/>
                <a:gd name="T5" fmla="*/ 25 h 33"/>
                <a:gd name="T6" fmla="*/ 14 w 28"/>
                <a:gd name="T7" fmla="*/ 33 h 33"/>
                <a:gd name="T8" fmla="*/ 25 w 28"/>
                <a:gd name="T9" fmla="*/ 31 h 33"/>
                <a:gd name="T10" fmla="*/ 28 w 28"/>
                <a:gd name="T11" fmla="*/ 24 h 33"/>
                <a:gd name="T12" fmla="*/ 26 w 28"/>
                <a:gd name="T13" fmla="*/ 20 h 33"/>
                <a:gd name="T14" fmla="*/ 21 w 28"/>
                <a:gd name="T15" fmla="*/ 17 h 33"/>
                <a:gd name="T16" fmla="*/ 25 w 28"/>
                <a:gd name="T17" fmla="*/ 14 h 33"/>
                <a:gd name="T18" fmla="*/ 27 w 28"/>
                <a:gd name="T19" fmla="*/ 10 h 33"/>
                <a:gd name="T20" fmla="*/ 23 w 28"/>
                <a:gd name="T21" fmla="*/ 3 h 33"/>
                <a:gd name="T22" fmla="*/ 14 w 28"/>
                <a:gd name="T23" fmla="*/ 0 h 33"/>
                <a:gd name="T24" fmla="*/ 6 w 28"/>
                <a:gd name="T25" fmla="*/ 3 h 33"/>
                <a:gd name="T26" fmla="*/ 3 w 28"/>
                <a:gd name="T27" fmla="*/ 5 h 33"/>
                <a:gd name="T28" fmla="*/ 1 w 28"/>
                <a:gd name="T29" fmla="*/ 9 h 33"/>
                <a:gd name="T30" fmla="*/ 9 w 28"/>
                <a:gd name="T31" fmla="*/ 10 h 33"/>
                <a:gd name="T32" fmla="*/ 11 w 28"/>
                <a:gd name="T33" fmla="*/ 7 h 33"/>
                <a:gd name="T34" fmla="*/ 14 w 28"/>
                <a:gd name="T35" fmla="*/ 6 h 33"/>
                <a:gd name="T36" fmla="*/ 18 w 28"/>
                <a:gd name="T37" fmla="*/ 7 h 33"/>
                <a:gd name="T38" fmla="*/ 19 w 28"/>
                <a:gd name="T39" fmla="*/ 10 h 33"/>
                <a:gd name="T40" fmla="*/ 18 w 28"/>
                <a:gd name="T41" fmla="*/ 13 h 33"/>
                <a:gd name="T42" fmla="*/ 16 w 28"/>
                <a:gd name="T43" fmla="*/ 14 h 33"/>
                <a:gd name="T44" fmla="*/ 13 w 28"/>
                <a:gd name="T45" fmla="*/ 14 h 33"/>
                <a:gd name="T46" fmla="*/ 13 w 28"/>
                <a:gd name="T47" fmla="*/ 20 h 33"/>
                <a:gd name="T48" fmla="*/ 14 w 28"/>
                <a:gd name="T49" fmla="*/ 20 h 33"/>
                <a:gd name="T50" fmla="*/ 18 w 28"/>
                <a:gd name="T51" fmla="*/ 21 h 33"/>
                <a:gd name="T52" fmla="*/ 20 w 28"/>
                <a:gd name="T53" fmla="*/ 24 h 33"/>
                <a:gd name="T54" fmla="*/ 18 w 28"/>
                <a:gd name="T55" fmla="*/ 27 h 33"/>
                <a:gd name="T56" fmla="*/ 14 w 28"/>
                <a:gd name="T57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33">
                  <a:moveTo>
                    <a:pt x="14" y="28"/>
                  </a:moveTo>
                  <a:cubicBezTo>
                    <a:pt x="11" y="28"/>
                    <a:pt x="9" y="26"/>
                    <a:pt x="8" y="23"/>
                  </a:cubicBezTo>
                  <a:lnTo>
                    <a:pt x="0" y="25"/>
                  </a:lnTo>
                  <a:cubicBezTo>
                    <a:pt x="2" y="31"/>
                    <a:pt x="6" y="33"/>
                    <a:pt x="14" y="33"/>
                  </a:cubicBezTo>
                  <a:cubicBezTo>
                    <a:pt x="19" y="33"/>
                    <a:pt x="22" y="33"/>
                    <a:pt x="25" y="31"/>
                  </a:cubicBezTo>
                  <a:cubicBezTo>
                    <a:pt x="27" y="29"/>
                    <a:pt x="28" y="27"/>
                    <a:pt x="28" y="24"/>
                  </a:cubicBezTo>
                  <a:cubicBezTo>
                    <a:pt x="28" y="23"/>
                    <a:pt x="28" y="21"/>
                    <a:pt x="26" y="20"/>
                  </a:cubicBezTo>
                  <a:cubicBezTo>
                    <a:pt x="25" y="18"/>
                    <a:pt x="23" y="17"/>
                    <a:pt x="21" y="17"/>
                  </a:cubicBezTo>
                  <a:cubicBezTo>
                    <a:pt x="23" y="16"/>
                    <a:pt x="24" y="15"/>
                    <a:pt x="25" y="14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7" y="7"/>
                    <a:pt x="26" y="5"/>
                    <a:pt x="23" y="3"/>
                  </a:cubicBezTo>
                  <a:cubicBezTo>
                    <a:pt x="21" y="1"/>
                    <a:pt x="18" y="0"/>
                    <a:pt x="14" y="0"/>
                  </a:cubicBezTo>
                  <a:cubicBezTo>
                    <a:pt x="11" y="0"/>
                    <a:pt x="8" y="1"/>
                    <a:pt x="6" y="3"/>
                  </a:cubicBezTo>
                  <a:cubicBezTo>
                    <a:pt x="5" y="3"/>
                    <a:pt x="4" y="4"/>
                    <a:pt x="3" y="5"/>
                  </a:cubicBezTo>
                  <a:cubicBezTo>
                    <a:pt x="2" y="6"/>
                    <a:pt x="2" y="7"/>
                    <a:pt x="1" y="9"/>
                  </a:cubicBezTo>
                  <a:lnTo>
                    <a:pt x="9" y="10"/>
                  </a:lnTo>
                  <a:cubicBezTo>
                    <a:pt x="9" y="9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6" y="6"/>
                    <a:pt x="17" y="7"/>
                    <a:pt x="18" y="7"/>
                  </a:cubicBezTo>
                  <a:cubicBezTo>
                    <a:pt x="18" y="8"/>
                    <a:pt x="19" y="9"/>
                    <a:pt x="19" y="10"/>
                  </a:cubicBezTo>
                  <a:cubicBezTo>
                    <a:pt x="19" y="11"/>
                    <a:pt x="18" y="12"/>
                    <a:pt x="18" y="13"/>
                  </a:cubicBezTo>
                  <a:cubicBezTo>
                    <a:pt x="17" y="13"/>
                    <a:pt x="16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lnTo>
                    <a:pt x="13" y="20"/>
                  </a:lnTo>
                  <a:lnTo>
                    <a:pt x="14" y="20"/>
                  </a:lnTo>
                  <a:cubicBezTo>
                    <a:pt x="16" y="20"/>
                    <a:pt x="17" y="20"/>
                    <a:pt x="18" y="21"/>
                  </a:cubicBezTo>
                  <a:cubicBezTo>
                    <a:pt x="19" y="22"/>
                    <a:pt x="20" y="23"/>
                    <a:pt x="20" y="24"/>
                  </a:cubicBezTo>
                  <a:cubicBezTo>
                    <a:pt x="20" y="25"/>
                    <a:pt x="19" y="26"/>
                    <a:pt x="18" y="27"/>
                  </a:cubicBezTo>
                  <a:cubicBezTo>
                    <a:pt x="17" y="27"/>
                    <a:pt x="16" y="28"/>
                    <a:pt x="14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040"/>
            <p:cNvSpPr>
              <a:spLocks noEditPoints="1"/>
            </p:cNvSpPr>
            <p:nvPr/>
          </p:nvSpPr>
          <p:spPr bwMode="auto">
            <a:xfrm>
              <a:off x="8485188" y="5616575"/>
              <a:ext cx="12700" cy="15875"/>
            </a:xfrm>
            <a:custGeom>
              <a:avLst/>
              <a:gdLst>
                <a:gd name="T0" fmla="*/ 9 w 39"/>
                <a:gd name="T1" fmla="*/ 0 h 40"/>
                <a:gd name="T2" fmla="*/ 8 w 39"/>
                <a:gd name="T3" fmla="*/ 17 h 40"/>
                <a:gd name="T4" fmla="*/ 4 w 39"/>
                <a:gd name="T5" fmla="*/ 25 h 40"/>
                <a:gd name="T6" fmla="*/ 0 w 39"/>
                <a:gd name="T7" fmla="*/ 25 h 40"/>
                <a:gd name="T8" fmla="*/ 0 w 39"/>
                <a:gd name="T9" fmla="*/ 40 h 40"/>
                <a:gd name="T10" fmla="*/ 7 w 39"/>
                <a:gd name="T11" fmla="*/ 40 h 40"/>
                <a:gd name="T12" fmla="*/ 7 w 39"/>
                <a:gd name="T13" fmla="*/ 32 h 40"/>
                <a:gd name="T14" fmla="*/ 32 w 39"/>
                <a:gd name="T15" fmla="*/ 32 h 40"/>
                <a:gd name="T16" fmla="*/ 32 w 39"/>
                <a:gd name="T17" fmla="*/ 40 h 40"/>
                <a:gd name="T18" fmla="*/ 39 w 39"/>
                <a:gd name="T19" fmla="*/ 40 h 40"/>
                <a:gd name="T20" fmla="*/ 39 w 39"/>
                <a:gd name="T21" fmla="*/ 25 h 40"/>
                <a:gd name="T22" fmla="*/ 36 w 39"/>
                <a:gd name="T23" fmla="*/ 25 h 40"/>
                <a:gd name="T24" fmla="*/ 36 w 39"/>
                <a:gd name="T25" fmla="*/ 0 h 40"/>
                <a:gd name="T26" fmla="*/ 9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7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9" y="0"/>
                  </a:moveTo>
                  <a:cubicBezTo>
                    <a:pt x="9" y="8"/>
                    <a:pt x="9" y="14"/>
                    <a:pt x="8" y="17"/>
                  </a:cubicBezTo>
                  <a:cubicBezTo>
                    <a:pt x="7" y="21"/>
                    <a:pt x="5" y="23"/>
                    <a:pt x="4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6" y="25"/>
                  </a:lnTo>
                  <a:lnTo>
                    <a:pt x="36" y="0"/>
                  </a:lnTo>
                  <a:lnTo>
                    <a:pt x="9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5" y="22"/>
                    <a:pt x="16" y="16"/>
                    <a:pt x="17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041"/>
            <p:cNvSpPr>
              <a:spLocks noEditPoints="1"/>
            </p:cNvSpPr>
            <p:nvPr/>
          </p:nvSpPr>
          <p:spPr bwMode="auto">
            <a:xfrm>
              <a:off x="8499475" y="5616575"/>
              <a:ext cx="11113" cy="12700"/>
            </a:xfrm>
            <a:custGeom>
              <a:avLst/>
              <a:gdLst>
                <a:gd name="T0" fmla="*/ 26 w 30"/>
                <a:gd name="T1" fmla="*/ 5 h 33"/>
                <a:gd name="T2" fmla="*/ 15 w 30"/>
                <a:gd name="T3" fmla="*/ 0 h 33"/>
                <a:gd name="T4" fmla="*/ 4 w 30"/>
                <a:gd name="T5" fmla="*/ 5 h 33"/>
                <a:gd name="T6" fmla="*/ 0 w 30"/>
                <a:gd name="T7" fmla="*/ 17 h 33"/>
                <a:gd name="T8" fmla="*/ 3 w 30"/>
                <a:gd name="T9" fmla="*/ 28 h 33"/>
                <a:gd name="T10" fmla="*/ 15 w 30"/>
                <a:gd name="T11" fmla="*/ 33 h 33"/>
                <a:gd name="T12" fmla="*/ 24 w 30"/>
                <a:gd name="T13" fmla="*/ 31 h 33"/>
                <a:gd name="T14" fmla="*/ 30 w 30"/>
                <a:gd name="T15" fmla="*/ 24 h 33"/>
                <a:gd name="T16" fmla="*/ 21 w 30"/>
                <a:gd name="T17" fmla="*/ 23 h 33"/>
                <a:gd name="T18" fmla="*/ 19 w 30"/>
                <a:gd name="T19" fmla="*/ 26 h 33"/>
                <a:gd name="T20" fmla="*/ 16 w 30"/>
                <a:gd name="T21" fmla="*/ 27 h 33"/>
                <a:gd name="T22" fmla="*/ 13 w 30"/>
                <a:gd name="T23" fmla="*/ 27 h 33"/>
                <a:gd name="T24" fmla="*/ 11 w 30"/>
                <a:gd name="T25" fmla="*/ 25 h 33"/>
                <a:gd name="T26" fmla="*/ 8 w 30"/>
                <a:gd name="T27" fmla="*/ 19 h 33"/>
                <a:gd name="T28" fmla="*/ 30 w 30"/>
                <a:gd name="T29" fmla="*/ 19 h 33"/>
                <a:gd name="T30" fmla="*/ 26 w 30"/>
                <a:gd name="T31" fmla="*/ 5 h 33"/>
                <a:gd name="T32" fmla="*/ 9 w 30"/>
                <a:gd name="T33" fmla="*/ 14 h 33"/>
                <a:gd name="T34" fmla="*/ 9 w 30"/>
                <a:gd name="T35" fmla="*/ 14 h 33"/>
                <a:gd name="T36" fmla="*/ 10 w 30"/>
                <a:gd name="T37" fmla="*/ 9 h 33"/>
                <a:gd name="T38" fmla="*/ 15 w 30"/>
                <a:gd name="T39" fmla="*/ 7 h 33"/>
                <a:gd name="T40" fmla="*/ 20 w 30"/>
                <a:gd name="T41" fmla="*/ 9 h 33"/>
                <a:gd name="T42" fmla="*/ 22 w 30"/>
                <a:gd name="T43" fmla="*/ 14 h 33"/>
                <a:gd name="T44" fmla="*/ 9 w 30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3">
                  <a:moveTo>
                    <a:pt x="26" y="5"/>
                  </a:moveTo>
                  <a:cubicBezTo>
                    <a:pt x="23" y="2"/>
                    <a:pt x="19" y="0"/>
                    <a:pt x="15" y="0"/>
                  </a:cubicBezTo>
                  <a:cubicBezTo>
                    <a:pt x="10" y="0"/>
                    <a:pt x="7" y="2"/>
                    <a:pt x="4" y="5"/>
                  </a:cubicBezTo>
                  <a:cubicBezTo>
                    <a:pt x="1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5" y="33"/>
                  </a:cubicBezTo>
                  <a:cubicBezTo>
                    <a:pt x="19" y="33"/>
                    <a:pt x="22" y="33"/>
                    <a:pt x="24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1" y="23"/>
                  </a:lnTo>
                  <a:cubicBezTo>
                    <a:pt x="21" y="24"/>
                    <a:pt x="20" y="25"/>
                    <a:pt x="19" y="26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2" y="26"/>
                    <a:pt x="11" y="26"/>
                    <a:pt x="11" y="25"/>
                  </a:cubicBezTo>
                  <a:cubicBezTo>
                    <a:pt x="9" y="24"/>
                    <a:pt x="9" y="22"/>
                    <a:pt x="8" y="19"/>
                  </a:cubicBezTo>
                  <a:lnTo>
                    <a:pt x="30" y="19"/>
                  </a:lnTo>
                  <a:cubicBezTo>
                    <a:pt x="30" y="13"/>
                    <a:pt x="29" y="8"/>
                    <a:pt x="26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9" y="10"/>
                    <a:pt x="10" y="9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7" y="7"/>
                    <a:pt x="18" y="8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042"/>
            <p:cNvSpPr>
              <a:spLocks/>
            </p:cNvSpPr>
            <p:nvPr/>
          </p:nvSpPr>
          <p:spPr bwMode="auto">
            <a:xfrm>
              <a:off x="8513763" y="5616575"/>
              <a:ext cx="9525" cy="12700"/>
            </a:xfrm>
            <a:custGeom>
              <a:avLst/>
              <a:gdLst>
                <a:gd name="T0" fmla="*/ 30 w 30"/>
                <a:gd name="T1" fmla="*/ 0 h 32"/>
                <a:gd name="T2" fmla="*/ 22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2 w 30"/>
                <a:gd name="T15" fmla="*/ 12 h 32"/>
                <a:gd name="T16" fmla="*/ 22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043"/>
            <p:cNvSpPr>
              <a:spLocks/>
            </p:cNvSpPr>
            <p:nvPr/>
          </p:nvSpPr>
          <p:spPr bwMode="auto">
            <a:xfrm>
              <a:off x="8526463" y="5616575"/>
              <a:ext cx="11113" cy="12700"/>
            </a:xfrm>
            <a:custGeom>
              <a:avLst/>
              <a:gdLst>
                <a:gd name="T0" fmla="*/ 31 w 31"/>
                <a:gd name="T1" fmla="*/ 22 h 33"/>
                <a:gd name="T2" fmla="*/ 22 w 31"/>
                <a:gd name="T3" fmla="*/ 21 h 33"/>
                <a:gd name="T4" fmla="*/ 20 w 31"/>
                <a:gd name="T5" fmla="*/ 25 h 33"/>
                <a:gd name="T6" fmla="*/ 16 w 31"/>
                <a:gd name="T7" fmla="*/ 27 h 33"/>
                <a:gd name="T8" fmla="*/ 13 w 31"/>
                <a:gd name="T9" fmla="*/ 26 h 33"/>
                <a:gd name="T10" fmla="*/ 11 w 31"/>
                <a:gd name="T11" fmla="*/ 24 h 33"/>
                <a:gd name="T12" fmla="*/ 9 w 31"/>
                <a:gd name="T13" fmla="*/ 16 h 33"/>
                <a:gd name="T14" fmla="*/ 11 w 31"/>
                <a:gd name="T15" fmla="*/ 9 h 33"/>
                <a:gd name="T16" fmla="*/ 16 w 31"/>
                <a:gd name="T17" fmla="*/ 7 h 33"/>
                <a:gd name="T18" fmla="*/ 20 w 31"/>
                <a:gd name="T19" fmla="*/ 8 h 33"/>
                <a:gd name="T20" fmla="*/ 22 w 31"/>
                <a:gd name="T21" fmla="*/ 12 h 33"/>
                <a:gd name="T22" fmla="*/ 31 w 31"/>
                <a:gd name="T23" fmla="*/ 11 h 33"/>
                <a:gd name="T24" fmla="*/ 25 w 31"/>
                <a:gd name="T25" fmla="*/ 3 h 33"/>
                <a:gd name="T26" fmla="*/ 16 w 31"/>
                <a:gd name="T27" fmla="*/ 0 h 33"/>
                <a:gd name="T28" fmla="*/ 4 w 31"/>
                <a:gd name="T29" fmla="*/ 5 h 33"/>
                <a:gd name="T30" fmla="*/ 0 w 31"/>
                <a:gd name="T31" fmla="*/ 17 h 33"/>
                <a:gd name="T32" fmla="*/ 4 w 31"/>
                <a:gd name="T33" fmla="*/ 29 h 33"/>
                <a:gd name="T34" fmla="*/ 9 w 31"/>
                <a:gd name="T35" fmla="*/ 32 h 33"/>
                <a:gd name="T36" fmla="*/ 16 w 31"/>
                <a:gd name="T37" fmla="*/ 33 h 33"/>
                <a:gd name="T38" fmla="*/ 26 w 31"/>
                <a:gd name="T39" fmla="*/ 31 h 33"/>
                <a:gd name="T40" fmla="*/ 31 w 31"/>
                <a:gd name="T41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33">
                  <a:moveTo>
                    <a:pt x="31" y="22"/>
                  </a:moveTo>
                  <a:lnTo>
                    <a:pt x="22" y="21"/>
                  </a:lnTo>
                  <a:cubicBezTo>
                    <a:pt x="22" y="23"/>
                    <a:pt x="21" y="24"/>
                    <a:pt x="20" y="25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5" y="27"/>
                    <a:pt x="14" y="26"/>
                    <a:pt x="13" y="26"/>
                  </a:cubicBezTo>
                  <a:cubicBezTo>
                    <a:pt x="12" y="26"/>
                    <a:pt x="12" y="25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9"/>
                    <a:pt x="22" y="10"/>
                    <a:pt x="22" y="12"/>
                  </a:cubicBezTo>
                  <a:lnTo>
                    <a:pt x="31" y="11"/>
                  </a:lnTo>
                  <a:cubicBezTo>
                    <a:pt x="29" y="7"/>
                    <a:pt x="28" y="5"/>
                    <a:pt x="25" y="3"/>
                  </a:cubicBezTo>
                  <a:cubicBezTo>
                    <a:pt x="23" y="1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6"/>
                    <a:pt x="4" y="29"/>
                  </a:cubicBezTo>
                  <a:cubicBezTo>
                    <a:pt x="6" y="31"/>
                    <a:pt x="7" y="32"/>
                    <a:pt x="9" y="32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0" y="33"/>
                    <a:pt x="23" y="32"/>
                    <a:pt x="26" y="31"/>
                  </a:cubicBezTo>
                  <a:cubicBezTo>
                    <a:pt x="28" y="29"/>
                    <a:pt x="30" y="26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044"/>
            <p:cNvSpPr>
              <a:spLocks/>
            </p:cNvSpPr>
            <p:nvPr/>
          </p:nvSpPr>
          <p:spPr bwMode="auto">
            <a:xfrm>
              <a:off x="8539163" y="5616575"/>
              <a:ext cx="9525" cy="12700"/>
            </a:xfrm>
            <a:custGeom>
              <a:avLst/>
              <a:gdLst>
                <a:gd name="T0" fmla="*/ 19 w 30"/>
                <a:gd name="T1" fmla="*/ 32 h 32"/>
                <a:gd name="T2" fmla="*/ 19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19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19" y="32"/>
                  </a:moveTo>
                  <a:lnTo>
                    <a:pt x="19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045"/>
            <p:cNvSpPr>
              <a:spLocks noEditPoints="1"/>
            </p:cNvSpPr>
            <p:nvPr/>
          </p:nvSpPr>
          <p:spPr bwMode="auto">
            <a:xfrm>
              <a:off x="8550275" y="5616575"/>
              <a:ext cx="12700" cy="12700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6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046"/>
            <p:cNvSpPr>
              <a:spLocks/>
            </p:cNvSpPr>
            <p:nvPr/>
          </p:nvSpPr>
          <p:spPr bwMode="auto">
            <a:xfrm>
              <a:off x="8564563" y="5616575"/>
              <a:ext cx="11113" cy="12700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8 w 30"/>
                <a:gd name="T9" fmla="*/ 20 h 32"/>
                <a:gd name="T10" fmla="*/ 8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8 w 30"/>
                <a:gd name="T17" fmla="*/ 32 h 32"/>
                <a:gd name="T18" fmla="*/ 21 w 30"/>
                <a:gd name="T19" fmla="*/ 12 h 32"/>
                <a:gd name="T20" fmla="*/ 21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047"/>
            <p:cNvSpPr>
              <a:spLocks noEditPoints="1"/>
            </p:cNvSpPr>
            <p:nvPr/>
          </p:nvSpPr>
          <p:spPr bwMode="auto">
            <a:xfrm>
              <a:off x="8577263" y="5616575"/>
              <a:ext cx="12700" cy="12700"/>
            </a:xfrm>
            <a:custGeom>
              <a:avLst/>
              <a:gdLst>
                <a:gd name="T0" fmla="*/ 16 w 33"/>
                <a:gd name="T1" fmla="*/ 22 h 32"/>
                <a:gd name="T2" fmla="*/ 19 w 33"/>
                <a:gd name="T3" fmla="*/ 19 h 32"/>
                <a:gd name="T4" fmla="*/ 23 w 33"/>
                <a:gd name="T5" fmla="*/ 19 h 32"/>
                <a:gd name="T6" fmla="*/ 24 w 33"/>
                <a:gd name="T7" fmla="*/ 19 h 32"/>
                <a:gd name="T8" fmla="*/ 24 w 33"/>
                <a:gd name="T9" fmla="*/ 32 h 32"/>
                <a:gd name="T10" fmla="*/ 33 w 33"/>
                <a:gd name="T11" fmla="*/ 32 h 32"/>
                <a:gd name="T12" fmla="*/ 33 w 33"/>
                <a:gd name="T13" fmla="*/ 0 h 32"/>
                <a:gd name="T14" fmla="*/ 16 w 33"/>
                <a:gd name="T15" fmla="*/ 0 h 32"/>
                <a:gd name="T16" fmla="*/ 8 w 33"/>
                <a:gd name="T17" fmla="*/ 1 h 32"/>
                <a:gd name="T18" fmla="*/ 4 w 33"/>
                <a:gd name="T19" fmla="*/ 4 h 32"/>
                <a:gd name="T20" fmla="*/ 3 w 33"/>
                <a:gd name="T21" fmla="*/ 9 h 32"/>
                <a:gd name="T22" fmla="*/ 5 w 33"/>
                <a:gd name="T23" fmla="*/ 15 h 32"/>
                <a:gd name="T24" fmla="*/ 11 w 33"/>
                <a:gd name="T25" fmla="*/ 18 h 32"/>
                <a:gd name="T26" fmla="*/ 6 w 33"/>
                <a:gd name="T27" fmla="*/ 23 h 32"/>
                <a:gd name="T28" fmla="*/ 0 w 33"/>
                <a:gd name="T29" fmla="*/ 32 h 32"/>
                <a:gd name="T30" fmla="*/ 10 w 33"/>
                <a:gd name="T31" fmla="*/ 32 h 32"/>
                <a:gd name="T32" fmla="*/ 16 w 33"/>
                <a:gd name="T33" fmla="*/ 23 h 32"/>
                <a:gd name="T34" fmla="*/ 16 w 33"/>
                <a:gd name="T35" fmla="*/ 22 h 32"/>
                <a:gd name="T36" fmla="*/ 12 w 33"/>
                <a:gd name="T37" fmla="*/ 10 h 32"/>
                <a:gd name="T38" fmla="*/ 12 w 33"/>
                <a:gd name="T39" fmla="*/ 10 h 32"/>
                <a:gd name="T40" fmla="*/ 13 w 33"/>
                <a:gd name="T41" fmla="*/ 7 h 32"/>
                <a:gd name="T42" fmla="*/ 18 w 33"/>
                <a:gd name="T43" fmla="*/ 6 h 32"/>
                <a:gd name="T44" fmla="*/ 24 w 33"/>
                <a:gd name="T45" fmla="*/ 6 h 32"/>
                <a:gd name="T46" fmla="*/ 24 w 33"/>
                <a:gd name="T47" fmla="*/ 14 h 32"/>
                <a:gd name="T48" fmla="*/ 18 w 33"/>
                <a:gd name="T49" fmla="*/ 14 h 32"/>
                <a:gd name="T50" fmla="*/ 13 w 33"/>
                <a:gd name="T51" fmla="*/ 13 h 32"/>
                <a:gd name="T52" fmla="*/ 12 w 33"/>
                <a:gd name="T5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2">
                  <a:moveTo>
                    <a:pt x="16" y="22"/>
                  </a:moveTo>
                  <a:cubicBezTo>
                    <a:pt x="17" y="21"/>
                    <a:pt x="18" y="20"/>
                    <a:pt x="19" y="19"/>
                  </a:cubicBezTo>
                  <a:cubicBezTo>
                    <a:pt x="20" y="19"/>
                    <a:pt x="21" y="19"/>
                    <a:pt x="23" y="19"/>
                  </a:cubicBezTo>
                  <a:lnTo>
                    <a:pt x="24" y="19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3" y="0"/>
                  </a:lnTo>
                  <a:lnTo>
                    <a:pt x="16" y="0"/>
                  </a:lnTo>
                  <a:cubicBezTo>
                    <a:pt x="12" y="0"/>
                    <a:pt x="10" y="0"/>
                    <a:pt x="8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12"/>
                    <a:pt x="3" y="14"/>
                    <a:pt x="5" y="15"/>
                  </a:cubicBezTo>
                  <a:cubicBezTo>
                    <a:pt x="6" y="17"/>
                    <a:pt x="8" y="18"/>
                    <a:pt x="11" y="18"/>
                  </a:cubicBezTo>
                  <a:cubicBezTo>
                    <a:pt x="9" y="19"/>
                    <a:pt x="8" y="20"/>
                    <a:pt x="6" y="23"/>
                  </a:cubicBezTo>
                  <a:lnTo>
                    <a:pt x="0" y="32"/>
                  </a:lnTo>
                  <a:lnTo>
                    <a:pt x="10" y="32"/>
                  </a:lnTo>
                  <a:lnTo>
                    <a:pt x="16" y="23"/>
                  </a:lnTo>
                  <a:lnTo>
                    <a:pt x="16" y="22"/>
                  </a:lnTo>
                  <a:close/>
                  <a:moveTo>
                    <a:pt x="12" y="10"/>
                  </a:moveTo>
                  <a:lnTo>
                    <a:pt x="12" y="10"/>
                  </a:lnTo>
                  <a:cubicBezTo>
                    <a:pt x="12" y="8"/>
                    <a:pt x="12" y="7"/>
                    <a:pt x="13" y="7"/>
                  </a:cubicBezTo>
                  <a:cubicBezTo>
                    <a:pt x="14" y="6"/>
                    <a:pt x="15" y="6"/>
                    <a:pt x="18" y="6"/>
                  </a:cubicBezTo>
                  <a:lnTo>
                    <a:pt x="24" y="6"/>
                  </a:lnTo>
                  <a:lnTo>
                    <a:pt x="24" y="14"/>
                  </a:lnTo>
                  <a:lnTo>
                    <a:pt x="18" y="14"/>
                  </a:lnTo>
                  <a:cubicBezTo>
                    <a:pt x="16" y="14"/>
                    <a:pt x="14" y="13"/>
                    <a:pt x="13" y="13"/>
                  </a:cubicBezTo>
                  <a:cubicBezTo>
                    <a:pt x="12" y="12"/>
                    <a:pt x="12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048"/>
            <p:cNvSpPr>
              <a:spLocks/>
            </p:cNvSpPr>
            <p:nvPr/>
          </p:nvSpPr>
          <p:spPr bwMode="auto">
            <a:xfrm>
              <a:off x="8596313" y="5618162"/>
              <a:ext cx="6350" cy="9525"/>
            </a:xfrm>
            <a:custGeom>
              <a:avLst/>
              <a:gdLst>
                <a:gd name="T0" fmla="*/ 17 w 17"/>
                <a:gd name="T1" fmla="*/ 13 h 27"/>
                <a:gd name="T2" fmla="*/ 7 w 17"/>
                <a:gd name="T3" fmla="*/ 0 h 27"/>
                <a:gd name="T4" fmla="*/ 0 w 17"/>
                <a:gd name="T5" fmla="*/ 0 h 27"/>
                <a:gd name="T6" fmla="*/ 8 w 17"/>
                <a:gd name="T7" fmla="*/ 13 h 27"/>
                <a:gd name="T8" fmla="*/ 0 w 17"/>
                <a:gd name="T9" fmla="*/ 27 h 27"/>
                <a:gd name="T10" fmla="*/ 7 w 17"/>
                <a:gd name="T11" fmla="*/ 27 h 27"/>
                <a:gd name="T12" fmla="*/ 17 w 17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17" y="1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049"/>
            <p:cNvSpPr>
              <a:spLocks/>
            </p:cNvSpPr>
            <p:nvPr/>
          </p:nvSpPr>
          <p:spPr bwMode="auto">
            <a:xfrm>
              <a:off x="8591550" y="5618162"/>
              <a:ext cx="6350" cy="9525"/>
            </a:xfrm>
            <a:custGeom>
              <a:avLst/>
              <a:gdLst>
                <a:gd name="T0" fmla="*/ 7 w 17"/>
                <a:gd name="T1" fmla="*/ 0 h 27"/>
                <a:gd name="T2" fmla="*/ 0 w 17"/>
                <a:gd name="T3" fmla="*/ 0 h 27"/>
                <a:gd name="T4" fmla="*/ 8 w 17"/>
                <a:gd name="T5" fmla="*/ 13 h 27"/>
                <a:gd name="T6" fmla="*/ 0 w 17"/>
                <a:gd name="T7" fmla="*/ 27 h 27"/>
                <a:gd name="T8" fmla="*/ 7 w 17"/>
                <a:gd name="T9" fmla="*/ 27 h 27"/>
                <a:gd name="T10" fmla="*/ 17 w 17"/>
                <a:gd name="T11" fmla="*/ 13 h 27"/>
                <a:gd name="T12" fmla="*/ 7 w 1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050"/>
            <p:cNvSpPr>
              <a:spLocks noEditPoints="1"/>
            </p:cNvSpPr>
            <p:nvPr/>
          </p:nvSpPr>
          <p:spPr bwMode="auto">
            <a:xfrm>
              <a:off x="8388350" y="5638800"/>
              <a:ext cx="14288" cy="15875"/>
            </a:xfrm>
            <a:custGeom>
              <a:avLst/>
              <a:gdLst>
                <a:gd name="T0" fmla="*/ 0 w 38"/>
                <a:gd name="T1" fmla="*/ 44 h 44"/>
                <a:gd name="T2" fmla="*/ 21 w 38"/>
                <a:gd name="T3" fmla="*/ 44 h 44"/>
                <a:gd name="T4" fmla="*/ 30 w 38"/>
                <a:gd name="T5" fmla="*/ 43 h 44"/>
                <a:gd name="T6" fmla="*/ 35 w 38"/>
                <a:gd name="T7" fmla="*/ 38 h 44"/>
                <a:gd name="T8" fmla="*/ 38 w 38"/>
                <a:gd name="T9" fmla="*/ 31 h 44"/>
                <a:gd name="T10" fmla="*/ 35 w 38"/>
                <a:gd name="T11" fmla="*/ 23 h 44"/>
                <a:gd name="T12" fmla="*/ 30 w 38"/>
                <a:gd name="T13" fmla="*/ 19 h 44"/>
                <a:gd name="T14" fmla="*/ 21 w 38"/>
                <a:gd name="T15" fmla="*/ 18 h 44"/>
                <a:gd name="T16" fmla="*/ 9 w 38"/>
                <a:gd name="T17" fmla="*/ 18 h 44"/>
                <a:gd name="T18" fmla="*/ 9 w 38"/>
                <a:gd name="T19" fmla="*/ 7 h 44"/>
                <a:gd name="T20" fmla="*/ 34 w 38"/>
                <a:gd name="T21" fmla="*/ 7 h 44"/>
                <a:gd name="T22" fmla="*/ 34 w 38"/>
                <a:gd name="T23" fmla="*/ 0 h 44"/>
                <a:gd name="T24" fmla="*/ 0 w 38"/>
                <a:gd name="T25" fmla="*/ 0 h 44"/>
                <a:gd name="T26" fmla="*/ 0 w 38"/>
                <a:gd name="T27" fmla="*/ 44 h 44"/>
                <a:gd name="T28" fmla="*/ 9 w 38"/>
                <a:gd name="T29" fmla="*/ 25 h 44"/>
                <a:gd name="T30" fmla="*/ 9 w 38"/>
                <a:gd name="T31" fmla="*/ 25 h 44"/>
                <a:gd name="T32" fmla="*/ 18 w 38"/>
                <a:gd name="T33" fmla="*/ 25 h 44"/>
                <a:gd name="T34" fmla="*/ 26 w 38"/>
                <a:gd name="T35" fmla="*/ 26 h 44"/>
                <a:gd name="T36" fmla="*/ 28 w 38"/>
                <a:gd name="T37" fmla="*/ 31 h 44"/>
                <a:gd name="T38" fmla="*/ 27 w 38"/>
                <a:gd name="T39" fmla="*/ 34 h 44"/>
                <a:gd name="T40" fmla="*/ 24 w 38"/>
                <a:gd name="T41" fmla="*/ 36 h 44"/>
                <a:gd name="T42" fmla="*/ 18 w 38"/>
                <a:gd name="T43" fmla="*/ 36 h 44"/>
                <a:gd name="T44" fmla="*/ 9 w 38"/>
                <a:gd name="T45" fmla="*/ 36 h 44"/>
                <a:gd name="T46" fmla="*/ 9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0" y="44"/>
                  </a:move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7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9" y="25"/>
                  </a:moveTo>
                  <a:lnTo>
                    <a:pt x="9" y="25"/>
                  </a:ln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051"/>
            <p:cNvSpPr>
              <a:spLocks noEditPoints="1"/>
            </p:cNvSpPr>
            <p:nvPr/>
          </p:nvSpPr>
          <p:spPr bwMode="auto">
            <a:xfrm>
              <a:off x="8404225" y="5643562"/>
              <a:ext cx="11113" cy="11113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20 w 31"/>
                <a:gd name="T53" fmla="*/ 19 h 33"/>
                <a:gd name="T54" fmla="*/ 20 w 31"/>
                <a:gd name="T55" fmla="*/ 19 h 33"/>
                <a:gd name="T56" fmla="*/ 20 w 31"/>
                <a:gd name="T57" fmla="*/ 23 h 33"/>
                <a:gd name="T58" fmla="*/ 18 w 31"/>
                <a:gd name="T59" fmla="*/ 26 h 33"/>
                <a:gd name="T60" fmla="*/ 13 w 31"/>
                <a:gd name="T61" fmla="*/ 28 h 33"/>
                <a:gd name="T62" fmla="*/ 10 w 31"/>
                <a:gd name="T63" fmla="*/ 26 h 33"/>
                <a:gd name="T64" fmla="*/ 9 w 31"/>
                <a:gd name="T65" fmla="*/ 23 h 33"/>
                <a:gd name="T66" fmla="*/ 10 w 31"/>
                <a:gd name="T67" fmla="*/ 20 h 33"/>
                <a:gd name="T68" fmla="*/ 15 w 31"/>
                <a:gd name="T69" fmla="*/ 19 h 33"/>
                <a:gd name="T70" fmla="*/ 20 w 31"/>
                <a:gd name="T71" fmla="*/ 18 h 33"/>
                <a:gd name="T72" fmla="*/ 20 w 31"/>
                <a:gd name="T73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4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7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20" y="19"/>
                  </a:move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052"/>
            <p:cNvSpPr>
              <a:spLocks/>
            </p:cNvSpPr>
            <p:nvPr/>
          </p:nvSpPr>
          <p:spPr bwMode="auto">
            <a:xfrm>
              <a:off x="8416925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053"/>
            <p:cNvSpPr>
              <a:spLocks/>
            </p:cNvSpPr>
            <p:nvPr/>
          </p:nvSpPr>
          <p:spPr bwMode="auto">
            <a:xfrm>
              <a:off x="8431213" y="5643562"/>
              <a:ext cx="9525" cy="11113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0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054"/>
            <p:cNvSpPr>
              <a:spLocks noEditPoints="1"/>
            </p:cNvSpPr>
            <p:nvPr/>
          </p:nvSpPr>
          <p:spPr bwMode="auto">
            <a:xfrm>
              <a:off x="8447088" y="5643562"/>
              <a:ext cx="14288" cy="14288"/>
            </a:xfrm>
            <a:custGeom>
              <a:avLst/>
              <a:gdLst>
                <a:gd name="T0" fmla="*/ 39 w 39"/>
                <a:gd name="T1" fmla="*/ 40 h 40"/>
                <a:gd name="T2" fmla="*/ 39 w 39"/>
                <a:gd name="T3" fmla="*/ 25 h 40"/>
                <a:gd name="T4" fmla="*/ 35 w 39"/>
                <a:gd name="T5" fmla="*/ 25 h 40"/>
                <a:gd name="T6" fmla="*/ 35 w 39"/>
                <a:gd name="T7" fmla="*/ 0 h 40"/>
                <a:gd name="T8" fmla="*/ 9 w 39"/>
                <a:gd name="T9" fmla="*/ 0 h 40"/>
                <a:gd name="T10" fmla="*/ 7 w 39"/>
                <a:gd name="T11" fmla="*/ 17 h 40"/>
                <a:gd name="T12" fmla="*/ 3 w 39"/>
                <a:gd name="T13" fmla="*/ 25 h 40"/>
                <a:gd name="T14" fmla="*/ 0 w 39"/>
                <a:gd name="T15" fmla="*/ 25 h 40"/>
                <a:gd name="T16" fmla="*/ 0 w 39"/>
                <a:gd name="T17" fmla="*/ 40 h 40"/>
                <a:gd name="T18" fmla="*/ 7 w 39"/>
                <a:gd name="T19" fmla="*/ 40 h 40"/>
                <a:gd name="T20" fmla="*/ 7 w 39"/>
                <a:gd name="T21" fmla="*/ 32 h 40"/>
                <a:gd name="T22" fmla="*/ 31 w 39"/>
                <a:gd name="T23" fmla="*/ 32 h 40"/>
                <a:gd name="T24" fmla="*/ 31 w 39"/>
                <a:gd name="T25" fmla="*/ 40 h 40"/>
                <a:gd name="T26" fmla="*/ 39 w 39"/>
                <a:gd name="T27" fmla="*/ 4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9" y="40"/>
                  </a:move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lnTo>
                    <a:pt x="9" y="0"/>
                  </a:lnTo>
                  <a:cubicBezTo>
                    <a:pt x="8" y="8"/>
                    <a:pt x="8" y="14"/>
                    <a:pt x="7" y="17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055"/>
            <p:cNvSpPr>
              <a:spLocks noEditPoints="1"/>
            </p:cNvSpPr>
            <p:nvPr/>
          </p:nvSpPr>
          <p:spPr bwMode="auto">
            <a:xfrm>
              <a:off x="8462963" y="5643562"/>
              <a:ext cx="11113" cy="11113"/>
            </a:xfrm>
            <a:custGeom>
              <a:avLst/>
              <a:gdLst>
                <a:gd name="T0" fmla="*/ 28 w 31"/>
                <a:gd name="T1" fmla="*/ 5 h 33"/>
                <a:gd name="T2" fmla="*/ 24 w 31"/>
                <a:gd name="T3" fmla="*/ 2 h 33"/>
                <a:gd name="T4" fmla="*/ 15 w 31"/>
                <a:gd name="T5" fmla="*/ 0 h 33"/>
                <a:gd name="T6" fmla="*/ 10 w 31"/>
                <a:gd name="T7" fmla="*/ 1 h 33"/>
                <a:gd name="T8" fmla="*/ 6 w 31"/>
                <a:gd name="T9" fmla="*/ 3 h 33"/>
                <a:gd name="T10" fmla="*/ 1 w 31"/>
                <a:gd name="T11" fmla="*/ 9 h 33"/>
                <a:gd name="T12" fmla="*/ 9 w 31"/>
                <a:gd name="T13" fmla="*/ 11 h 33"/>
                <a:gd name="T14" fmla="*/ 11 w 31"/>
                <a:gd name="T15" fmla="*/ 8 h 33"/>
                <a:gd name="T16" fmla="*/ 15 w 31"/>
                <a:gd name="T17" fmla="*/ 7 h 33"/>
                <a:gd name="T18" fmla="*/ 19 w 31"/>
                <a:gd name="T19" fmla="*/ 8 h 33"/>
                <a:gd name="T20" fmla="*/ 21 w 31"/>
                <a:gd name="T21" fmla="*/ 11 h 33"/>
                <a:gd name="T22" fmla="*/ 21 w 31"/>
                <a:gd name="T23" fmla="*/ 12 h 33"/>
                <a:gd name="T24" fmla="*/ 12 w 31"/>
                <a:gd name="T25" fmla="*/ 14 h 33"/>
                <a:gd name="T26" fmla="*/ 8 w 31"/>
                <a:gd name="T27" fmla="*/ 15 h 33"/>
                <a:gd name="T28" fmla="*/ 5 w 31"/>
                <a:gd name="T29" fmla="*/ 16 h 33"/>
                <a:gd name="T30" fmla="*/ 2 w 31"/>
                <a:gd name="T31" fmla="*/ 19 h 33"/>
                <a:gd name="T32" fmla="*/ 0 w 31"/>
                <a:gd name="T33" fmla="*/ 24 h 33"/>
                <a:gd name="T34" fmla="*/ 1 w 31"/>
                <a:gd name="T35" fmla="*/ 28 h 33"/>
                <a:gd name="T36" fmla="*/ 3 w 31"/>
                <a:gd name="T37" fmla="*/ 31 h 33"/>
                <a:gd name="T38" fmla="*/ 11 w 31"/>
                <a:gd name="T39" fmla="*/ 33 h 33"/>
                <a:gd name="T40" fmla="*/ 16 w 31"/>
                <a:gd name="T41" fmla="*/ 32 h 33"/>
                <a:gd name="T42" fmla="*/ 21 w 31"/>
                <a:gd name="T43" fmla="*/ 29 h 33"/>
                <a:gd name="T44" fmla="*/ 22 w 31"/>
                <a:gd name="T45" fmla="*/ 30 h 33"/>
                <a:gd name="T46" fmla="*/ 22 w 31"/>
                <a:gd name="T47" fmla="*/ 33 h 33"/>
                <a:gd name="T48" fmla="*/ 31 w 31"/>
                <a:gd name="T49" fmla="*/ 33 h 33"/>
                <a:gd name="T50" fmla="*/ 29 w 31"/>
                <a:gd name="T51" fmla="*/ 28 h 33"/>
                <a:gd name="T52" fmla="*/ 29 w 31"/>
                <a:gd name="T53" fmla="*/ 22 h 33"/>
                <a:gd name="T54" fmla="*/ 29 w 31"/>
                <a:gd name="T55" fmla="*/ 13 h 33"/>
                <a:gd name="T56" fmla="*/ 28 w 31"/>
                <a:gd name="T57" fmla="*/ 5 h 33"/>
                <a:gd name="T58" fmla="*/ 21 w 31"/>
                <a:gd name="T59" fmla="*/ 19 h 33"/>
                <a:gd name="T60" fmla="*/ 21 w 31"/>
                <a:gd name="T61" fmla="*/ 19 h 33"/>
                <a:gd name="T62" fmla="*/ 20 w 31"/>
                <a:gd name="T63" fmla="*/ 23 h 33"/>
                <a:gd name="T64" fmla="*/ 18 w 31"/>
                <a:gd name="T65" fmla="*/ 26 h 33"/>
                <a:gd name="T66" fmla="*/ 14 w 31"/>
                <a:gd name="T67" fmla="*/ 28 h 33"/>
                <a:gd name="T68" fmla="*/ 10 w 31"/>
                <a:gd name="T69" fmla="*/ 26 h 33"/>
                <a:gd name="T70" fmla="*/ 9 w 31"/>
                <a:gd name="T71" fmla="*/ 23 h 33"/>
                <a:gd name="T72" fmla="*/ 11 w 31"/>
                <a:gd name="T73" fmla="*/ 20 h 33"/>
                <a:gd name="T74" fmla="*/ 15 w 31"/>
                <a:gd name="T75" fmla="*/ 19 h 33"/>
                <a:gd name="T76" fmla="*/ 21 w 31"/>
                <a:gd name="T77" fmla="*/ 18 h 33"/>
                <a:gd name="T78" fmla="*/ 21 w 31"/>
                <a:gd name="T7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3">
                  <a:moveTo>
                    <a:pt x="28" y="5"/>
                  </a:move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3" y="0"/>
                    <a:pt x="11" y="1"/>
                    <a:pt x="10" y="1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4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10" y="9"/>
                    <a:pt x="10" y="8"/>
                    <a:pt x="11" y="8"/>
                  </a:cubicBezTo>
                  <a:cubicBezTo>
                    <a:pt x="12" y="7"/>
                    <a:pt x="13" y="7"/>
                    <a:pt x="15" y="7"/>
                  </a:cubicBezTo>
                  <a:cubicBezTo>
                    <a:pt x="17" y="7"/>
                    <a:pt x="19" y="7"/>
                    <a:pt x="19" y="8"/>
                  </a:cubicBezTo>
                  <a:cubicBezTo>
                    <a:pt x="20" y="9"/>
                    <a:pt x="21" y="10"/>
                    <a:pt x="21" y="11"/>
                  </a:cubicBezTo>
                  <a:lnTo>
                    <a:pt x="21" y="12"/>
                  </a:lnTo>
                  <a:cubicBezTo>
                    <a:pt x="19" y="13"/>
                    <a:pt x="16" y="13"/>
                    <a:pt x="12" y="14"/>
                  </a:cubicBezTo>
                  <a:cubicBezTo>
                    <a:pt x="11" y="14"/>
                    <a:pt x="9" y="15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4" y="17"/>
                    <a:pt x="2" y="18"/>
                    <a:pt x="2" y="19"/>
                  </a:cubicBezTo>
                  <a:cubicBezTo>
                    <a:pt x="1" y="21"/>
                    <a:pt x="0" y="22"/>
                    <a:pt x="0" y="24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1" y="29"/>
                    <a:pt x="2" y="30"/>
                    <a:pt x="3" y="31"/>
                  </a:cubicBezTo>
                  <a:cubicBezTo>
                    <a:pt x="5" y="33"/>
                    <a:pt x="8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20" y="31"/>
                    <a:pt x="21" y="29"/>
                  </a:cubicBezTo>
                  <a:cubicBezTo>
                    <a:pt x="21" y="29"/>
                    <a:pt x="21" y="30"/>
                    <a:pt x="22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30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9" y="7"/>
                    <a:pt x="28" y="5"/>
                  </a:cubicBezTo>
                  <a:close/>
                  <a:moveTo>
                    <a:pt x="21" y="19"/>
                  </a:moveTo>
                  <a:lnTo>
                    <a:pt x="21" y="19"/>
                  </a:lnTo>
                  <a:cubicBezTo>
                    <a:pt x="21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7" y="27"/>
                    <a:pt x="15" y="28"/>
                    <a:pt x="14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1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8" y="18"/>
                    <a:pt x="19" y="18"/>
                    <a:pt x="21" y="18"/>
                  </a:cubicBezTo>
                  <a:lnTo>
                    <a:pt x="21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056"/>
            <p:cNvSpPr>
              <a:spLocks/>
            </p:cNvSpPr>
            <p:nvPr/>
          </p:nvSpPr>
          <p:spPr bwMode="auto">
            <a:xfrm>
              <a:off x="8475663" y="5643562"/>
              <a:ext cx="11113" cy="11113"/>
            </a:xfrm>
            <a:custGeom>
              <a:avLst/>
              <a:gdLst>
                <a:gd name="T0" fmla="*/ 21 w 30"/>
                <a:gd name="T1" fmla="*/ 12 h 32"/>
                <a:gd name="T2" fmla="*/ 9 w 30"/>
                <a:gd name="T3" fmla="*/ 12 h 32"/>
                <a:gd name="T4" fmla="*/ 9 w 30"/>
                <a:gd name="T5" fmla="*/ 0 h 32"/>
                <a:gd name="T6" fmla="*/ 0 w 30"/>
                <a:gd name="T7" fmla="*/ 0 h 32"/>
                <a:gd name="T8" fmla="*/ 0 w 30"/>
                <a:gd name="T9" fmla="*/ 32 h 32"/>
                <a:gd name="T10" fmla="*/ 9 w 30"/>
                <a:gd name="T11" fmla="*/ 32 h 32"/>
                <a:gd name="T12" fmla="*/ 9 w 30"/>
                <a:gd name="T13" fmla="*/ 18 h 32"/>
                <a:gd name="T14" fmla="*/ 21 w 30"/>
                <a:gd name="T15" fmla="*/ 18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  <a:gd name="T22" fmla="*/ 21 w 30"/>
                <a:gd name="T23" fmla="*/ 0 h 32"/>
                <a:gd name="T24" fmla="*/ 21 w 30"/>
                <a:gd name="T25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12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057"/>
            <p:cNvSpPr>
              <a:spLocks noEditPoints="1"/>
            </p:cNvSpPr>
            <p:nvPr/>
          </p:nvSpPr>
          <p:spPr bwMode="auto">
            <a:xfrm>
              <a:off x="8504238" y="5643562"/>
              <a:ext cx="11113" cy="11113"/>
            </a:xfrm>
            <a:custGeom>
              <a:avLst/>
              <a:gdLst>
                <a:gd name="T0" fmla="*/ 28 w 31"/>
                <a:gd name="T1" fmla="*/ 29 h 32"/>
                <a:gd name="T2" fmla="*/ 31 w 31"/>
                <a:gd name="T3" fmla="*/ 23 h 32"/>
                <a:gd name="T4" fmla="*/ 30 w 31"/>
                <a:gd name="T5" fmla="*/ 17 h 32"/>
                <a:gd name="T6" fmla="*/ 25 w 31"/>
                <a:gd name="T7" fmla="*/ 14 h 32"/>
                <a:gd name="T8" fmla="*/ 17 w 31"/>
                <a:gd name="T9" fmla="*/ 13 h 32"/>
                <a:gd name="T10" fmla="*/ 9 w 31"/>
                <a:gd name="T11" fmla="*/ 13 h 32"/>
                <a:gd name="T12" fmla="*/ 9 w 31"/>
                <a:gd name="T13" fmla="*/ 0 h 32"/>
                <a:gd name="T14" fmla="*/ 0 w 31"/>
                <a:gd name="T15" fmla="*/ 0 h 32"/>
                <a:gd name="T16" fmla="*/ 0 w 31"/>
                <a:gd name="T17" fmla="*/ 32 h 32"/>
                <a:gd name="T18" fmla="*/ 18 w 31"/>
                <a:gd name="T19" fmla="*/ 32 h 32"/>
                <a:gd name="T20" fmla="*/ 28 w 31"/>
                <a:gd name="T21" fmla="*/ 29 h 32"/>
                <a:gd name="T22" fmla="*/ 9 w 31"/>
                <a:gd name="T23" fmla="*/ 26 h 32"/>
                <a:gd name="T24" fmla="*/ 9 w 31"/>
                <a:gd name="T25" fmla="*/ 26 h 32"/>
                <a:gd name="T26" fmla="*/ 9 w 31"/>
                <a:gd name="T27" fmla="*/ 18 h 32"/>
                <a:gd name="T28" fmla="*/ 14 w 31"/>
                <a:gd name="T29" fmla="*/ 18 h 32"/>
                <a:gd name="T30" fmla="*/ 21 w 31"/>
                <a:gd name="T31" fmla="*/ 19 h 32"/>
                <a:gd name="T32" fmla="*/ 23 w 31"/>
                <a:gd name="T33" fmla="*/ 22 h 32"/>
                <a:gd name="T34" fmla="*/ 21 w 31"/>
                <a:gd name="T35" fmla="*/ 25 h 32"/>
                <a:gd name="T36" fmla="*/ 17 w 31"/>
                <a:gd name="T37" fmla="*/ 26 h 32"/>
                <a:gd name="T38" fmla="*/ 9 w 31"/>
                <a:gd name="T3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28" y="29"/>
                  </a:moveTo>
                  <a:cubicBezTo>
                    <a:pt x="30" y="28"/>
                    <a:pt x="31" y="26"/>
                    <a:pt x="31" y="23"/>
                  </a:cubicBezTo>
                  <a:cubicBezTo>
                    <a:pt x="31" y="20"/>
                    <a:pt x="31" y="19"/>
                    <a:pt x="30" y="17"/>
                  </a:cubicBezTo>
                  <a:cubicBezTo>
                    <a:pt x="28" y="15"/>
                    <a:pt x="27" y="14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058"/>
            <p:cNvSpPr>
              <a:spLocks/>
            </p:cNvSpPr>
            <p:nvPr/>
          </p:nvSpPr>
          <p:spPr bwMode="auto">
            <a:xfrm>
              <a:off x="8516938" y="5643562"/>
              <a:ext cx="3175" cy="11113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059"/>
            <p:cNvSpPr>
              <a:spLocks/>
            </p:cNvSpPr>
            <p:nvPr/>
          </p:nvSpPr>
          <p:spPr bwMode="auto">
            <a:xfrm>
              <a:off x="8521700" y="5643562"/>
              <a:ext cx="12700" cy="11113"/>
            </a:xfrm>
            <a:custGeom>
              <a:avLst/>
              <a:gdLst>
                <a:gd name="T0" fmla="*/ 16 w 34"/>
                <a:gd name="T1" fmla="*/ 22 h 32"/>
                <a:gd name="T2" fmla="*/ 23 w 34"/>
                <a:gd name="T3" fmla="*/ 32 h 32"/>
                <a:gd name="T4" fmla="*/ 34 w 34"/>
                <a:gd name="T5" fmla="*/ 32 h 32"/>
                <a:gd name="T6" fmla="*/ 22 w 34"/>
                <a:gd name="T7" fmla="*/ 15 h 32"/>
                <a:gd name="T8" fmla="*/ 33 w 34"/>
                <a:gd name="T9" fmla="*/ 0 h 32"/>
                <a:gd name="T10" fmla="*/ 22 w 34"/>
                <a:gd name="T11" fmla="*/ 0 h 32"/>
                <a:gd name="T12" fmla="*/ 16 w 34"/>
                <a:gd name="T13" fmla="*/ 9 h 32"/>
                <a:gd name="T14" fmla="*/ 11 w 34"/>
                <a:gd name="T15" fmla="*/ 0 h 32"/>
                <a:gd name="T16" fmla="*/ 0 w 34"/>
                <a:gd name="T17" fmla="*/ 0 h 32"/>
                <a:gd name="T18" fmla="*/ 11 w 34"/>
                <a:gd name="T19" fmla="*/ 15 h 32"/>
                <a:gd name="T20" fmla="*/ 0 w 34"/>
                <a:gd name="T21" fmla="*/ 32 h 32"/>
                <a:gd name="T22" fmla="*/ 10 w 34"/>
                <a:gd name="T23" fmla="*/ 32 h 32"/>
                <a:gd name="T24" fmla="*/ 16 w 34"/>
                <a:gd name="T25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6" y="22"/>
                  </a:move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6" y="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060"/>
            <p:cNvSpPr>
              <a:spLocks/>
            </p:cNvSpPr>
            <p:nvPr/>
          </p:nvSpPr>
          <p:spPr bwMode="auto">
            <a:xfrm>
              <a:off x="8540750" y="5645150"/>
              <a:ext cx="6350" cy="9525"/>
            </a:xfrm>
            <a:custGeom>
              <a:avLst/>
              <a:gdLst>
                <a:gd name="T0" fmla="*/ 8 w 16"/>
                <a:gd name="T1" fmla="*/ 13 h 27"/>
                <a:gd name="T2" fmla="*/ 16 w 16"/>
                <a:gd name="T3" fmla="*/ 0 h 27"/>
                <a:gd name="T4" fmla="*/ 9 w 16"/>
                <a:gd name="T5" fmla="*/ 0 h 27"/>
                <a:gd name="T6" fmla="*/ 0 w 16"/>
                <a:gd name="T7" fmla="*/ 13 h 27"/>
                <a:gd name="T8" fmla="*/ 9 w 16"/>
                <a:gd name="T9" fmla="*/ 27 h 27"/>
                <a:gd name="T10" fmla="*/ 16 w 16"/>
                <a:gd name="T11" fmla="*/ 27 h 27"/>
                <a:gd name="T12" fmla="*/ 8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8" y="13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061"/>
            <p:cNvSpPr>
              <a:spLocks/>
            </p:cNvSpPr>
            <p:nvPr/>
          </p:nvSpPr>
          <p:spPr bwMode="auto">
            <a:xfrm>
              <a:off x="8545513" y="5645150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062"/>
            <p:cNvSpPr>
              <a:spLocks/>
            </p:cNvSpPr>
            <p:nvPr/>
          </p:nvSpPr>
          <p:spPr bwMode="auto">
            <a:xfrm>
              <a:off x="8555038" y="5638800"/>
              <a:ext cx="12700" cy="15875"/>
            </a:xfrm>
            <a:custGeom>
              <a:avLst/>
              <a:gdLst>
                <a:gd name="T0" fmla="*/ 9 w 35"/>
                <a:gd name="T1" fmla="*/ 44 h 44"/>
                <a:gd name="T2" fmla="*/ 9 w 35"/>
                <a:gd name="T3" fmla="*/ 7 h 44"/>
                <a:gd name="T4" fmla="*/ 26 w 35"/>
                <a:gd name="T5" fmla="*/ 7 h 44"/>
                <a:gd name="T6" fmla="*/ 26 w 35"/>
                <a:gd name="T7" fmla="*/ 44 h 44"/>
                <a:gd name="T8" fmla="*/ 35 w 35"/>
                <a:gd name="T9" fmla="*/ 44 h 44"/>
                <a:gd name="T10" fmla="*/ 35 w 35"/>
                <a:gd name="T11" fmla="*/ 0 h 44"/>
                <a:gd name="T12" fmla="*/ 0 w 35"/>
                <a:gd name="T13" fmla="*/ 0 h 44"/>
                <a:gd name="T14" fmla="*/ 0 w 35"/>
                <a:gd name="T15" fmla="*/ 44 h 44"/>
                <a:gd name="T16" fmla="*/ 9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9" y="44"/>
                  </a:moveTo>
                  <a:lnTo>
                    <a:pt x="9" y="7"/>
                  </a:lnTo>
                  <a:lnTo>
                    <a:pt x="26" y="7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063"/>
            <p:cNvSpPr>
              <a:spLocks noEditPoints="1"/>
            </p:cNvSpPr>
            <p:nvPr/>
          </p:nvSpPr>
          <p:spPr bwMode="auto">
            <a:xfrm>
              <a:off x="8570913" y="5643562"/>
              <a:ext cx="11113" cy="15875"/>
            </a:xfrm>
            <a:custGeom>
              <a:avLst/>
              <a:gdLst>
                <a:gd name="T0" fmla="*/ 28 w 32"/>
                <a:gd name="T1" fmla="*/ 5 h 45"/>
                <a:gd name="T2" fmla="*/ 19 w 32"/>
                <a:gd name="T3" fmla="*/ 0 h 45"/>
                <a:gd name="T4" fmla="*/ 13 w 32"/>
                <a:gd name="T5" fmla="*/ 2 h 45"/>
                <a:gd name="T6" fmla="*/ 9 w 32"/>
                <a:gd name="T7" fmla="*/ 6 h 45"/>
                <a:gd name="T8" fmla="*/ 9 w 32"/>
                <a:gd name="T9" fmla="*/ 1 h 45"/>
                <a:gd name="T10" fmla="*/ 0 w 32"/>
                <a:gd name="T11" fmla="*/ 1 h 45"/>
                <a:gd name="T12" fmla="*/ 0 w 32"/>
                <a:gd name="T13" fmla="*/ 45 h 45"/>
                <a:gd name="T14" fmla="*/ 9 w 32"/>
                <a:gd name="T15" fmla="*/ 45 h 45"/>
                <a:gd name="T16" fmla="*/ 9 w 32"/>
                <a:gd name="T17" fmla="*/ 29 h 45"/>
                <a:gd name="T18" fmla="*/ 14 w 32"/>
                <a:gd name="T19" fmla="*/ 32 h 45"/>
                <a:gd name="T20" fmla="*/ 19 w 32"/>
                <a:gd name="T21" fmla="*/ 33 h 45"/>
                <a:gd name="T22" fmla="*/ 28 w 32"/>
                <a:gd name="T23" fmla="*/ 29 h 45"/>
                <a:gd name="T24" fmla="*/ 32 w 32"/>
                <a:gd name="T25" fmla="*/ 17 h 45"/>
                <a:gd name="T26" fmla="*/ 28 w 32"/>
                <a:gd name="T27" fmla="*/ 5 h 45"/>
                <a:gd name="T28" fmla="*/ 9 w 32"/>
                <a:gd name="T29" fmla="*/ 16 h 45"/>
                <a:gd name="T30" fmla="*/ 9 w 32"/>
                <a:gd name="T31" fmla="*/ 16 h 45"/>
                <a:gd name="T32" fmla="*/ 11 w 32"/>
                <a:gd name="T33" fmla="*/ 9 h 45"/>
                <a:gd name="T34" fmla="*/ 16 w 32"/>
                <a:gd name="T35" fmla="*/ 7 h 45"/>
                <a:gd name="T36" fmla="*/ 21 w 32"/>
                <a:gd name="T37" fmla="*/ 9 h 45"/>
                <a:gd name="T38" fmla="*/ 24 w 32"/>
                <a:gd name="T39" fmla="*/ 17 h 45"/>
                <a:gd name="T40" fmla="*/ 22 w 32"/>
                <a:gd name="T41" fmla="*/ 24 h 45"/>
                <a:gd name="T42" fmla="*/ 19 w 32"/>
                <a:gd name="T43" fmla="*/ 26 h 45"/>
                <a:gd name="T44" fmla="*/ 17 w 32"/>
                <a:gd name="T45" fmla="*/ 27 h 45"/>
                <a:gd name="T46" fmla="*/ 11 w 32"/>
                <a:gd name="T47" fmla="*/ 24 h 45"/>
                <a:gd name="T48" fmla="*/ 9 w 32"/>
                <a:gd name="T49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5">
                  <a:moveTo>
                    <a:pt x="28" y="5"/>
                  </a:moveTo>
                  <a:cubicBezTo>
                    <a:pt x="26" y="2"/>
                    <a:pt x="22" y="0"/>
                    <a:pt x="19" y="0"/>
                  </a:cubicBezTo>
                  <a:cubicBezTo>
                    <a:pt x="17" y="0"/>
                    <a:pt x="15" y="1"/>
                    <a:pt x="13" y="2"/>
                  </a:cubicBezTo>
                  <a:cubicBezTo>
                    <a:pt x="11" y="3"/>
                    <a:pt x="10" y="4"/>
                    <a:pt x="9" y="6"/>
                  </a:cubicBezTo>
                  <a:lnTo>
                    <a:pt x="9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9" y="45"/>
                  </a:lnTo>
                  <a:lnTo>
                    <a:pt x="9" y="29"/>
                  </a:lnTo>
                  <a:cubicBezTo>
                    <a:pt x="11" y="30"/>
                    <a:pt x="12" y="32"/>
                    <a:pt x="14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2" y="33"/>
                    <a:pt x="26" y="32"/>
                    <a:pt x="28" y="29"/>
                  </a:cubicBezTo>
                  <a:cubicBezTo>
                    <a:pt x="31" y="26"/>
                    <a:pt x="32" y="22"/>
                    <a:pt x="32" y="17"/>
                  </a:cubicBezTo>
                  <a:cubicBezTo>
                    <a:pt x="32" y="12"/>
                    <a:pt x="31" y="8"/>
                    <a:pt x="28" y="5"/>
                  </a:cubicBezTo>
                  <a:close/>
                  <a:moveTo>
                    <a:pt x="9" y="16"/>
                  </a:moveTo>
                  <a:lnTo>
                    <a:pt x="9" y="16"/>
                  </a:ln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20" y="8"/>
                    <a:pt x="21" y="9"/>
                  </a:cubicBezTo>
                  <a:cubicBezTo>
                    <a:pt x="23" y="11"/>
                    <a:pt x="24" y="14"/>
                    <a:pt x="24" y="17"/>
                  </a:cubicBezTo>
                  <a:cubicBezTo>
                    <a:pt x="24" y="20"/>
                    <a:pt x="23" y="23"/>
                    <a:pt x="22" y="24"/>
                  </a:cubicBezTo>
                  <a:cubicBezTo>
                    <a:pt x="21" y="25"/>
                    <a:pt x="20" y="26"/>
                    <a:pt x="19" y="26"/>
                  </a:cubicBezTo>
                  <a:cubicBezTo>
                    <a:pt x="18" y="27"/>
                    <a:pt x="18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064"/>
            <p:cNvSpPr>
              <a:spLocks noEditPoints="1"/>
            </p:cNvSpPr>
            <p:nvPr/>
          </p:nvSpPr>
          <p:spPr bwMode="auto">
            <a:xfrm>
              <a:off x="8583613" y="5643562"/>
              <a:ext cx="12700" cy="11113"/>
            </a:xfrm>
            <a:custGeom>
              <a:avLst/>
              <a:gdLst>
                <a:gd name="T0" fmla="*/ 29 w 34"/>
                <a:gd name="T1" fmla="*/ 5 h 33"/>
                <a:gd name="T2" fmla="*/ 24 w 34"/>
                <a:gd name="T3" fmla="*/ 2 h 33"/>
                <a:gd name="T4" fmla="*/ 17 w 34"/>
                <a:gd name="T5" fmla="*/ 0 h 33"/>
                <a:gd name="T6" fmla="*/ 8 w 34"/>
                <a:gd name="T7" fmla="*/ 3 h 33"/>
                <a:gd name="T8" fmla="*/ 2 w 34"/>
                <a:gd name="T9" fmla="*/ 8 h 33"/>
                <a:gd name="T10" fmla="*/ 0 w 34"/>
                <a:gd name="T11" fmla="*/ 17 h 33"/>
                <a:gd name="T12" fmla="*/ 2 w 34"/>
                <a:gd name="T13" fmla="*/ 26 h 33"/>
                <a:gd name="T14" fmla="*/ 9 w 34"/>
                <a:gd name="T15" fmla="*/ 31 h 33"/>
                <a:gd name="T16" fmla="*/ 17 w 34"/>
                <a:gd name="T17" fmla="*/ 33 h 33"/>
                <a:gd name="T18" fmla="*/ 29 w 34"/>
                <a:gd name="T19" fmla="*/ 29 h 33"/>
                <a:gd name="T20" fmla="*/ 34 w 34"/>
                <a:gd name="T21" fmla="*/ 17 h 33"/>
                <a:gd name="T22" fmla="*/ 29 w 34"/>
                <a:gd name="T23" fmla="*/ 5 h 33"/>
                <a:gd name="T24" fmla="*/ 23 w 34"/>
                <a:gd name="T25" fmla="*/ 24 h 33"/>
                <a:gd name="T26" fmla="*/ 23 w 34"/>
                <a:gd name="T27" fmla="*/ 24 h 33"/>
                <a:gd name="T28" fmla="*/ 17 w 34"/>
                <a:gd name="T29" fmla="*/ 27 h 33"/>
                <a:gd name="T30" fmla="*/ 11 w 34"/>
                <a:gd name="T31" fmla="*/ 24 h 33"/>
                <a:gd name="T32" fmla="*/ 9 w 34"/>
                <a:gd name="T33" fmla="*/ 17 h 33"/>
                <a:gd name="T34" fmla="*/ 11 w 34"/>
                <a:gd name="T35" fmla="*/ 10 h 33"/>
                <a:gd name="T36" fmla="*/ 17 w 34"/>
                <a:gd name="T37" fmla="*/ 7 h 33"/>
                <a:gd name="T38" fmla="*/ 23 w 34"/>
                <a:gd name="T39" fmla="*/ 10 h 33"/>
                <a:gd name="T40" fmla="*/ 24 w 34"/>
                <a:gd name="T41" fmla="*/ 13 h 33"/>
                <a:gd name="T42" fmla="*/ 25 w 34"/>
                <a:gd name="T43" fmla="*/ 17 h 33"/>
                <a:gd name="T44" fmla="*/ 24 w 34"/>
                <a:gd name="T45" fmla="*/ 21 h 33"/>
                <a:gd name="T46" fmla="*/ 23 w 34"/>
                <a:gd name="T4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3">
                  <a:moveTo>
                    <a:pt x="29" y="5"/>
                  </a:moveTo>
                  <a:cubicBezTo>
                    <a:pt x="28" y="4"/>
                    <a:pt x="26" y="2"/>
                    <a:pt x="24" y="2"/>
                  </a:cubicBezTo>
                  <a:cubicBezTo>
                    <a:pt x="22" y="1"/>
                    <a:pt x="20" y="0"/>
                    <a:pt x="17" y="0"/>
                  </a:cubicBez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9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065"/>
            <p:cNvSpPr>
              <a:spLocks noEditPoints="1"/>
            </p:cNvSpPr>
            <p:nvPr/>
          </p:nvSpPr>
          <p:spPr bwMode="auto">
            <a:xfrm>
              <a:off x="8597900" y="5643562"/>
              <a:ext cx="12700" cy="11113"/>
            </a:xfrm>
            <a:custGeom>
              <a:avLst/>
              <a:gdLst>
                <a:gd name="T0" fmla="*/ 32 w 32"/>
                <a:gd name="T1" fmla="*/ 23 h 32"/>
                <a:gd name="T2" fmla="*/ 30 w 32"/>
                <a:gd name="T3" fmla="*/ 19 h 32"/>
                <a:gd name="T4" fmla="*/ 25 w 32"/>
                <a:gd name="T5" fmla="*/ 16 h 32"/>
                <a:gd name="T6" fmla="*/ 29 w 32"/>
                <a:gd name="T7" fmla="*/ 13 h 32"/>
                <a:gd name="T8" fmla="*/ 30 w 32"/>
                <a:gd name="T9" fmla="*/ 8 h 32"/>
                <a:gd name="T10" fmla="*/ 30 w 32"/>
                <a:gd name="T11" fmla="*/ 5 h 32"/>
                <a:gd name="T12" fmla="*/ 27 w 32"/>
                <a:gd name="T13" fmla="*/ 2 h 32"/>
                <a:gd name="T14" fmla="*/ 24 w 32"/>
                <a:gd name="T15" fmla="*/ 1 h 32"/>
                <a:gd name="T16" fmla="*/ 19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20 w 32"/>
                <a:gd name="T23" fmla="*/ 32 h 32"/>
                <a:gd name="T24" fmla="*/ 29 w 32"/>
                <a:gd name="T25" fmla="*/ 29 h 32"/>
                <a:gd name="T26" fmla="*/ 32 w 32"/>
                <a:gd name="T27" fmla="*/ 23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2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2" y="23"/>
                  </a:move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8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2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066"/>
            <p:cNvSpPr>
              <a:spLocks noEditPoints="1"/>
            </p:cNvSpPr>
            <p:nvPr/>
          </p:nvSpPr>
          <p:spPr bwMode="auto">
            <a:xfrm>
              <a:off x="8610600" y="5643562"/>
              <a:ext cx="11113" cy="11113"/>
            </a:xfrm>
            <a:custGeom>
              <a:avLst/>
              <a:gdLst>
                <a:gd name="T0" fmla="*/ 27 w 31"/>
                <a:gd name="T1" fmla="*/ 5 h 33"/>
                <a:gd name="T2" fmla="*/ 15 w 31"/>
                <a:gd name="T3" fmla="*/ 0 h 33"/>
                <a:gd name="T4" fmla="*/ 4 w 31"/>
                <a:gd name="T5" fmla="*/ 5 h 33"/>
                <a:gd name="T6" fmla="*/ 0 w 31"/>
                <a:gd name="T7" fmla="*/ 17 h 33"/>
                <a:gd name="T8" fmla="*/ 3 w 31"/>
                <a:gd name="T9" fmla="*/ 28 h 33"/>
                <a:gd name="T10" fmla="*/ 16 w 31"/>
                <a:gd name="T11" fmla="*/ 33 h 33"/>
                <a:gd name="T12" fmla="*/ 25 w 31"/>
                <a:gd name="T13" fmla="*/ 31 h 33"/>
                <a:gd name="T14" fmla="*/ 30 w 31"/>
                <a:gd name="T15" fmla="*/ 24 h 33"/>
                <a:gd name="T16" fmla="*/ 22 w 31"/>
                <a:gd name="T17" fmla="*/ 23 h 33"/>
                <a:gd name="T18" fmla="*/ 20 w 31"/>
                <a:gd name="T19" fmla="*/ 26 h 33"/>
                <a:gd name="T20" fmla="*/ 16 w 31"/>
                <a:gd name="T21" fmla="*/ 27 h 33"/>
                <a:gd name="T22" fmla="*/ 13 w 31"/>
                <a:gd name="T23" fmla="*/ 27 h 33"/>
                <a:gd name="T24" fmla="*/ 11 w 31"/>
                <a:gd name="T25" fmla="*/ 25 h 33"/>
                <a:gd name="T26" fmla="*/ 9 w 31"/>
                <a:gd name="T27" fmla="*/ 19 h 33"/>
                <a:gd name="T28" fmla="*/ 31 w 31"/>
                <a:gd name="T29" fmla="*/ 19 h 33"/>
                <a:gd name="T30" fmla="*/ 27 w 31"/>
                <a:gd name="T31" fmla="*/ 5 h 33"/>
                <a:gd name="T32" fmla="*/ 9 w 31"/>
                <a:gd name="T33" fmla="*/ 14 h 33"/>
                <a:gd name="T34" fmla="*/ 9 w 31"/>
                <a:gd name="T35" fmla="*/ 14 h 33"/>
                <a:gd name="T36" fmla="*/ 11 w 31"/>
                <a:gd name="T37" fmla="*/ 9 h 33"/>
                <a:gd name="T38" fmla="*/ 16 w 31"/>
                <a:gd name="T39" fmla="*/ 7 h 33"/>
                <a:gd name="T40" fmla="*/ 20 w 31"/>
                <a:gd name="T41" fmla="*/ 9 h 33"/>
                <a:gd name="T42" fmla="*/ 22 w 31"/>
                <a:gd name="T43" fmla="*/ 14 h 33"/>
                <a:gd name="T44" fmla="*/ 9 w 31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3">
                  <a:moveTo>
                    <a:pt x="27" y="5"/>
                  </a:move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6" y="33"/>
                  </a:cubicBezTo>
                  <a:cubicBezTo>
                    <a:pt x="20" y="33"/>
                    <a:pt x="23" y="33"/>
                    <a:pt x="25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0" y="25"/>
                    <a:pt x="20" y="26"/>
                  </a:cubicBezTo>
                  <a:cubicBezTo>
                    <a:pt x="19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3" y="26"/>
                    <a:pt x="12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3"/>
                    <a:pt x="29" y="8"/>
                    <a:pt x="27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1067"/>
            <p:cNvSpPr>
              <a:spLocks noEditPoints="1"/>
            </p:cNvSpPr>
            <p:nvPr/>
          </p:nvSpPr>
          <p:spPr bwMode="auto">
            <a:xfrm>
              <a:off x="8624888" y="5643562"/>
              <a:ext cx="11113" cy="15875"/>
            </a:xfrm>
            <a:custGeom>
              <a:avLst/>
              <a:gdLst>
                <a:gd name="T0" fmla="*/ 31 w 31"/>
                <a:gd name="T1" fmla="*/ 17 h 45"/>
                <a:gd name="T2" fmla="*/ 27 w 31"/>
                <a:gd name="T3" fmla="*/ 5 h 45"/>
                <a:gd name="T4" fmla="*/ 23 w 31"/>
                <a:gd name="T5" fmla="*/ 2 h 45"/>
                <a:gd name="T6" fmla="*/ 18 w 31"/>
                <a:gd name="T7" fmla="*/ 0 h 45"/>
                <a:gd name="T8" fmla="*/ 12 w 31"/>
                <a:gd name="T9" fmla="*/ 2 h 45"/>
                <a:gd name="T10" fmla="*/ 8 w 31"/>
                <a:gd name="T11" fmla="*/ 6 h 45"/>
                <a:gd name="T12" fmla="*/ 8 w 31"/>
                <a:gd name="T13" fmla="*/ 1 h 45"/>
                <a:gd name="T14" fmla="*/ 0 w 31"/>
                <a:gd name="T15" fmla="*/ 1 h 45"/>
                <a:gd name="T16" fmla="*/ 0 w 31"/>
                <a:gd name="T17" fmla="*/ 45 h 45"/>
                <a:gd name="T18" fmla="*/ 8 w 31"/>
                <a:gd name="T19" fmla="*/ 45 h 45"/>
                <a:gd name="T20" fmla="*/ 8 w 31"/>
                <a:gd name="T21" fmla="*/ 29 h 45"/>
                <a:gd name="T22" fmla="*/ 13 w 31"/>
                <a:gd name="T23" fmla="*/ 32 h 45"/>
                <a:gd name="T24" fmla="*/ 18 w 31"/>
                <a:gd name="T25" fmla="*/ 33 h 45"/>
                <a:gd name="T26" fmla="*/ 23 w 31"/>
                <a:gd name="T27" fmla="*/ 32 h 45"/>
                <a:gd name="T28" fmla="*/ 27 w 31"/>
                <a:gd name="T29" fmla="*/ 29 h 45"/>
                <a:gd name="T30" fmla="*/ 31 w 31"/>
                <a:gd name="T31" fmla="*/ 17 h 45"/>
                <a:gd name="T32" fmla="*/ 10 w 31"/>
                <a:gd name="T33" fmla="*/ 24 h 45"/>
                <a:gd name="T34" fmla="*/ 10 w 31"/>
                <a:gd name="T35" fmla="*/ 24 h 45"/>
                <a:gd name="T36" fmla="*/ 8 w 31"/>
                <a:gd name="T37" fmla="*/ 16 h 45"/>
                <a:gd name="T38" fmla="*/ 9 w 31"/>
                <a:gd name="T39" fmla="*/ 12 h 45"/>
                <a:gd name="T40" fmla="*/ 10 w 31"/>
                <a:gd name="T41" fmla="*/ 9 h 45"/>
                <a:gd name="T42" fmla="*/ 13 w 31"/>
                <a:gd name="T43" fmla="*/ 8 h 45"/>
                <a:gd name="T44" fmla="*/ 15 w 31"/>
                <a:gd name="T45" fmla="*/ 7 h 45"/>
                <a:gd name="T46" fmla="*/ 21 w 31"/>
                <a:gd name="T47" fmla="*/ 9 h 45"/>
                <a:gd name="T48" fmla="*/ 23 w 31"/>
                <a:gd name="T49" fmla="*/ 17 h 45"/>
                <a:gd name="T50" fmla="*/ 21 w 31"/>
                <a:gd name="T51" fmla="*/ 24 h 45"/>
                <a:gd name="T52" fmla="*/ 16 w 31"/>
                <a:gd name="T53" fmla="*/ 27 h 45"/>
                <a:gd name="T54" fmla="*/ 10 w 31"/>
                <a:gd name="T5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5">
                  <a:moveTo>
                    <a:pt x="31" y="17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6" y="3"/>
                    <a:pt x="25" y="2"/>
                    <a:pt x="23" y="2"/>
                  </a:cubicBezTo>
                  <a:cubicBezTo>
                    <a:pt x="21" y="1"/>
                    <a:pt x="20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10" y="3"/>
                    <a:pt x="9" y="4"/>
                    <a:pt x="8" y="6"/>
                  </a:cubicBezTo>
                  <a:lnTo>
                    <a:pt x="8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8" y="45"/>
                  </a:lnTo>
                  <a:lnTo>
                    <a:pt x="8" y="29"/>
                  </a:lnTo>
                  <a:cubicBezTo>
                    <a:pt x="10" y="30"/>
                    <a:pt x="11" y="32"/>
                    <a:pt x="13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0" y="33"/>
                    <a:pt x="21" y="33"/>
                    <a:pt x="23" y="32"/>
                  </a:cubicBezTo>
                  <a:cubicBezTo>
                    <a:pt x="25" y="32"/>
                    <a:pt x="26" y="30"/>
                    <a:pt x="27" y="29"/>
                  </a:cubicBezTo>
                  <a:cubicBezTo>
                    <a:pt x="30" y="26"/>
                    <a:pt x="31" y="22"/>
                    <a:pt x="31" y="17"/>
                  </a:cubicBezTo>
                  <a:close/>
                  <a:moveTo>
                    <a:pt x="10" y="24"/>
                  </a:moveTo>
                  <a:lnTo>
                    <a:pt x="10" y="24"/>
                  </a:lnTo>
                  <a:cubicBezTo>
                    <a:pt x="9" y="23"/>
                    <a:pt x="8" y="20"/>
                    <a:pt x="8" y="16"/>
                  </a:cubicBezTo>
                  <a:cubicBezTo>
                    <a:pt x="8" y="15"/>
                    <a:pt x="8" y="13"/>
                    <a:pt x="9" y="12"/>
                  </a:cubicBezTo>
                  <a:cubicBezTo>
                    <a:pt x="9" y="11"/>
                    <a:pt x="9" y="10"/>
                    <a:pt x="10" y="9"/>
                  </a:cubicBezTo>
                  <a:cubicBezTo>
                    <a:pt x="11" y="9"/>
                    <a:pt x="12" y="8"/>
                    <a:pt x="13" y="8"/>
                  </a:cubicBezTo>
                  <a:cubicBezTo>
                    <a:pt x="13" y="7"/>
                    <a:pt x="14" y="7"/>
                    <a:pt x="15" y="7"/>
                  </a:cubicBezTo>
                  <a:cubicBezTo>
                    <a:pt x="17" y="7"/>
                    <a:pt x="19" y="8"/>
                    <a:pt x="21" y="9"/>
                  </a:cubicBezTo>
                  <a:cubicBezTo>
                    <a:pt x="22" y="11"/>
                    <a:pt x="23" y="14"/>
                    <a:pt x="23" y="17"/>
                  </a:cubicBezTo>
                  <a:cubicBezTo>
                    <a:pt x="23" y="20"/>
                    <a:pt x="22" y="23"/>
                    <a:pt x="21" y="24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4" y="27"/>
                    <a:pt x="12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1068"/>
            <p:cNvSpPr>
              <a:spLocks/>
            </p:cNvSpPr>
            <p:nvPr/>
          </p:nvSpPr>
          <p:spPr bwMode="auto">
            <a:xfrm>
              <a:off x="8639175" y="5643562"/>
              <a:ext cx="9525" cy="11113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1069"/>
            <p:cNvSpPr>
              <a:spLocks/>
            </p:cNvSpPr>
            <p:nvPr/>
          </p:nvSpPr>
          <p:spPr bwMode="auto">
            <a:xfrm>
              <a:off x="8650288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1 w 30"/>
                <a:gd name="T17" fmla="*/ 12 h 32"/>
                <a:gd name="T18" fmla="*/ 21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1070"/>
            <p:cNvSpPr>
              <a:spLocks noEditPoints="1"/>
            </p:cNvSpPr>
            <p:nvPr/>
          </p:nvSpPr>
          <p:spPr bwMode="auto">
            <a:xfrm>
              <a:off x="8402638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11 w 34"/>
                <a:gd name="T23" fmla="*/ 10 h 33"/>
                <a:gd name="T24" fmla="*/ 11 w 34"/>
                <a:gd name="T25" fmla="*/ 10 h 33"/>
                <a:gd name="T26" fmla="*/ 17 w 34"/>
                <a:gd name="T27" fmla="*/ 7 h 33"/>
                <a:gd name="T28" fmla="*/ 23 w 34"/>
                <a:gd name="T29" fmla="*/ 10 h 33"/>
                <a:gd name="T30" fmla="*/ 25 w 34"/>
                <a:gd name="T31" fmla="*/ 17 h 33"/>
                <a:gd name="T32" fmla="*/ 23 w 34"/>
                <a:gd name="T33" fmla="*/ 24 h 33"/>
                <a:gd name="T34" fmla="*/ 17 w 34"/>
                <a:gd name="T35" fmla="*/ 27 h 33"/>
                <a:gd name="T36" fmla="*/ 11 w 34"/>
                <a:gd name="T37" fmla="*/ 24 h 33"/>
                <a:gd name="T38" fmla="*/ 9 w 34"/>
                <a:gd name="T39" fmla="*/ 17 h 33"/>
                <a:gd name="T40" fmla="*/ 11 w 34"/>
                <a:gd name="T4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3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1071"/>
            <p:cNvSpPr>
              <a:spLocks noEditPoints="1"/>
            </p:cNvSpPr>
            <p:nvPr/>
          </p:nvSpPr>
          <p:spPr bwMode="auto">
            <a:xfrm>
              <a:off x="8416925" y="5665787"/>
              <a:ext cx="12700" cy="15875"/>
            </a:xfrm>
            <a:custGeom>
              <a:avLst/>
              <a:gdLst>
                <a:gd name="T0" fmla="*/ 2 w 33"/>
                <a:gd name="T1" fmla="*/ 36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6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0 h 45"/>
                <a:gd name="T54" fmla="*/ 17 w 33"/>
                <a:gd name="T55" fmla="*/ 20 h 45"/>
                <a:gd name="T56" fmla="*/ 20 w 33"/>
                <a:gd name="T57" fmla="*/ 20 h 45"/>
                <a:gd name="T58" fmla="*/ 22 w 33"/>
                <a:gd name="T59" fmla="*/ 22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8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6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7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6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6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0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0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8"/>
                    <a:pt x="16" y="38"/>
                  </a:cubicBezTo>
                  <a:cubicBezTo>
                    <a:pt x="14" y="38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1072"/>
            <p:cNvSpPr>
              <a:spLocks noEditPoints="1"/>
            </p:cNvSpPr>
            <p:nvPr/>
          </p:nvSpPr>
          <p:spPr bwMode="auto">
            <a:xfrm>
              <a:off x="8429625" y="5670550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3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3"/>
                    <a:pt x="33" y="24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1073"/>
            <p:cNvSpPr>
              <a:spLocks noEditPoints="1"/>
            </p:cNvSpPr>
            <p:nvPr/>
          </p:nvSpPr>
          <p:spPr bwMode="auto">
            <a:xfrm>
              <a:off x="8447088" y="5668962"/>
              <a:ext cx="11113" cy="12700"/>
            </a:xfrm>
            <a:custGeom>
              <a:avLst/>
              <a:gdLst>
                <a:gd name="T0" fmla="*/ 3 w 31"/>
                <a:gd name="T1" fmla="*/ 28 h 33"/>
                <a:gd name="T2" fmla="*/ 16 w 31"/>
                <a:gd name="T3" fmla="*/ 33 h 33"/>
                <a:gd name="T4" fmla="*/ 21 w 31"/>
                <a:gd name="T5" fmla="*/ 33 h 33"/>
                <a:gd name="T6" fmla="*/ 25 w 31"/>
                <a:gd name="T7" fmla="*/ 31 h 33"/>
                <a:gd name="T8" fmla="*/ 28 w 31"/>
                <a:gd name="T9" fmla="*/ 28 h 33"/>
                <a:gd name="T10" fmla="*/ 30 w 31"/>
                <a:gd name="T11" fmla="*/ 24 h 33"/>
                <a:gd name="T12" fmla="*/ 22 w 31"/>
                <a:gd name="T13" fmla="*/ 23 h 33"/>
                <a:gd name="T14" fmla="*/ 20 w 31"/>
                <a:gd name="T15" fmla="*/ 26 h 33"/>
                <a:gd name="T16" fmla="*/ 16 w 31"/>
                <a:gd name="T17" fmla="*/ 27 h 33"/>
                <a:gd name="T18" fmla="*/ 11 w 31"/>
                <a:gd name="T19" fmla="*/ 25 h 33"/>
                <a:gd name="T20" fmla="*/ 9 w 31"/>
                <a:gd name="T21" fmla="*/ 19 h 33"/>
                <a:gd name="T22" fmla="*/ 31 w 31"/>
                <a:gd name="T23" fmla="*/ 19 h 33"/>
                <a:gd name="T24" fmla="*/ 30 w 31"/>
                <a:gd name="T25" fmla="*/ 11 h 33"/>
                <a:gd name="T26" fmla="*/ 27 w 31"/>
                <a:gd name="T27" fmla="*/ 5 h 33"/>
                <a:gd name="T28" fmla="*/ 22 w 31"/>
                <a:gd name="T29" fmla="*/ 2 h 33"/>
                <a:gd name="T30" fmla="*/ 15 w 31"/>
                <a:gd name="T31" fmla="*/ 0 h 33"/>
                <a:gd name="T32" fmla="*/ 4 w 31"/>
                <a:gd name="T33" fmla="*/ 5 h 33"/>
                <a:gd name="T34" fmla="*/ 0 w 31"/>
                <a:gd name="T35" fmla="*/ 17 h 33"/>
                <a:gd name="T36" fmla="*/ 3 w 31"/>
                <a:gd name="T37" fmla="*/ 28 h 33"/>
                <a:gd name="T38" fmla="*/ 11 w 31"/>
                <a:gd name="T39" fmla="*/ 9 h 33"/>
                <a:gd name="T40" fmla="*/ 11 w 31"/>
                <a:gd name="T41" fmla="*/ 9 h 33"/>
                <a:gd name="T42" fmla="*/ 16 w 31"/>
                <a:gd name="T43" fmla="*/ 7 h 33"/>
                <a:gd name="T44" fmla="*/ 20 w 31"/>
                <a:gd name="T45" fmla="*/ 9 h 33"/>
                <a:gd name="T46" fmla="*/ 22 w 31"/>
                <a:gd name="T47" fmla="*/ 14 h 33"/>
                <a:gd name="T48" fmla="*/ 9 w 31"/>
                <a:gd name="T49" fmla="*/ 14 h 33"/>
                <a:gd name="T50" fmla="*/ 11 w 31"/>
                <a:gd name="T5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" y="28"/>
                  </a:moveTo>
                  <a:cubicBezTo>
                    <a:pt x="6" y="32"/>
                    <a:pt x="10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1074"/>
            <p:cNvSpPr>
              <a:spLocks/>
            </p:cNvSpPr>
            <p:nvPr/>
          </p:nvSpPr>
          <p:spPr bwMode="auto">
            <a:xfrm>
              <a:off x="8461375" y="5670550"/>
              <a:ext cx="9525" cy="11113"/>
            </a:xfrm>
            <a:custGeom>
              <a:avLst/>
              <a:gdLst>
                <a:gd name="T0" fmla="*/ 8 w 27"/>
                <a:gd name="T1" fmla="*/ 18 h 32"/>
                <a:gd name="T2" fmla="*/ 11 w 27"/>
                <a:gd name="T3" fmla="*/ 19 h 32"/>
                <a:gd name="T4" fmla="*/ 13 w 27"/>
                <a:gd name="T5" fmla="*/ 23 h 32"/>
                <a:gd name="T6" fmla="*/ 18 w 27"/>
                <a:gd name="T7" fmla="*/ 32 h 32"/>
                <a:gd name="T8" fmla="*/ 27 w 27"/>
                <a:gd name="T9" fmla="*/ 32 h 32"/>
                <a:gd name="T10" fmla="*/ 22 w 27"/>
                <a:gd name="T11" fmla="*/ 23 h 32"/>
                <a:gd name="T12" fmla="*/ 22 w 27"/>
                <a:gd name="T13" fmla="*/ 22 h 32"/>
                <a:gd name="T14" fmla="*/ 15 w 27"/>
                <a:gd name="T15" fmla="*/ 15 h 32"/>
                <a:gd name="T16" fmla="*/ 19 w 27"/>
                <a:gd name="T17" fmla="*/ 10 h 32"/>
                <a:gd name="T18" fmla="*/ 20 w 27"/>
                <a:gd name="T19" fmla="*/ 8 h 32"/>
                <a:gd name="T20" fmla="*/ 21 w 27"/>
                <a:gd name="T21" fmla="*/ 6 h 32"/>
                <a:gd name="T22" fmla="*/ 26 w 27"/>
                <a:gd name="T23" fmla="*/ 6 h 32"/>
                <a:gd name="T24" fmla="*/ 26 w 27"/>
                <a:gd name="T25" fmla="*/ 0 h 32"/>
                <a:gd name="T26" fmla="*/ 22 w 27"/>
                <a:gd name="T27" fmla="*/ 0 h 32"/>
                <a:gd name="T28" fmla="*/ 17 w 27"/>
                <a:gd name="T29" fmla="*/ 1 h 32"/>
                <a:gd name="T30" fmla="*/ 13 w 27"/>
                <a:gd name="T31" fmla="*/ 7 h 32"/>
                <a:gd name="T32" fmla="*/ 11 w 27"/>
                <a:gd name="T33" fmla="*/ 12 h 32"/>
                <a:gd name="T34" fmla="*/ 8 w 27"/>
                <a:gd name="T35" fmla="*/ 13 h 32"/>
                <a:gd name="T36" fmla="*/ 8 w 27"/>
                <a:gd name="T37" fmla="*/ 0 h 32"/>
                <a:gd name="T38" fmla="*/ 0 w 27"/>
                <a:gd name="T39" fmla="*/ 0 h 32"/>
                <a:gd name="T40" fmla="*/ 0 w 27"/>
                <a:gd name="T41" fmla="*/ 32 h 32"/>
                <a:gd name="T42" fmla="*/ 8 w 27"/>
                <a:gd name="T43" fmla="*/ 32 h 32"/>
                <a:gd name="T44" fmla="*/ 8 w 27"/>
                <a:gd name="T4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8" y="18"/>
                  </a:move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5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6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2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1075"/>
            <p:cNvSpPr>
              <a:spLocks/>
            </p:cNvSpPr>
            <p:nvPr/>
          </p:nvSpPr>
          <p:spPr bwMode="auto">
            <a:xfrm>
              <a:off x="8470900" y="5670550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076"/>
            <p:cNvSpPr>
              <a:spLocks noEditPoints="1"/>
            </p:cNvSpPr>
            <p:nvPr/>
          </p:nvSpPr>
          <p:spPr bwMode="auto">
            <a:xfrm>
              <a:off x="8482013" y="5668962"/>
              <a:ext cx="12700" cy="12700"/>
            </a:xfrm>
            <a:custGeom>
              <a:avLst/>
              <a:gdLst>
                <a:gd name="T0" fmla="*/ 16 w 33"/>
                <a:gd name="T1" fmla="*/ 0 h 33"/>
                <a:gd name="T2" fmla="*/ 8 w 33"/>
                <a:gd name="T3" fmla="*/ 2 h 33"/>
                <a:gd name="T4" fmla="*/ 2 w 33"/>
                <a:gd name="T5" fmla="*/ 8 h 33"/>
                <a:gd name="T6" fmla="*/ 0 w 33"/>
                <a:gd name="T7" fmla="*/ 16 h 33"/>
                <a:gd name="T8" fmla="*/ 2 w 33"/>
                <a:gd name="T9" fmla="*/ 26 h 33"/>
                <a:gd name="T10" fmla="*/ 8 w 33"/>
                <a:gd name="T11" fmla="*/ 31 h 33"/>
                <a:gd name="T12" fmla="*/ 16 w 33"/>
                <a:gd name="T13" fmla="*/ 33 h 33"/>
                <a:gd name="T14" fmla="*/ 28 w 33"/>
                <a:gd name="T15" fmla="*/ 29 h 33"/>
                <a:gd name="T16" fmla="*/ 33 w 33"/>
                <a:gd name="T17" fmla="*/ 17 h 33"/>
                <a:gd name="T18" fmla="*/ 29 w 33"/>
                <a:gd name="T19" fmla="*/ 5 h 33"/>
                <a:gd name="T20" fmla="*/ 16 w 33"/>
                <a:gd name="T21" fmla="*/ 0 h 33"/>
                <a:gd name="T22" fmla="*/ 22 w 33"/>
                <a:gd name="T23" fmla="*/ 24 h 33"/>
                <a:gd name="T24" fmla="*/ 22 w 33"/>
                <a:gd name="T25" fmla="*/ 24 h 33"/>
                <a:gd name="T26" fmla="*/ 16 w 33"/>
                <a:gd name="T27" fmla="*/ 27 h 33"/>
                <a:gd name="T28" fmla="*/ 11 w 33"/>
                <a:gd name="T29" fmla="*/ 24 h 33"/>
                <a:gd name="T30" fmla="*/ 8 w 33"/>
                <a:gd name="T31" fmla="*/ 17 h 33"/>
                <a:gd name="T32" fmla="*/ 11 w 33"/>
                <a:gd name="T33" fmla="*/ 10 h 33"/>
                <a:gd name="T34" fmla="*/ 16 w 33"/>
                <a:gd name="T35" fmla="*/ 7 h 33"/>
                <a:gd name="T36" fmla="*/ 22 w 33"/>
                <a:gd name="T37" fmla="*/ 10 h 33"/>
                <a:gd name="T38" fmla="*/ 24 w 33"/>
                <a:gd name="T39" fmla="*/ 17 h 33"/>
                <a:gd name="T40" fmla="*/ 22 w 33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13" y="0"/>
                    <a:pt x="10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20"/>
                    <a:pt x="0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1" y="33"/>
                    <a:pt x="25" y="32"/>
                    <a:pt x="28" y="29"/>
                  </a:cubicBezTo>
                  <a:cubicBezTo>
                    <a:pt x="32" y="26"/>
                    <a:pt x="33" y="22"/>
                    <a:pt x="33" y="17"/>
                  </a:cubicBezTo>
                  <a:cubicBezTo>
                    <a:pt x="33" y="12"/>
                    <a:pt x="32" y="8"/>
                    <a:pt x="29" y="5"/>
                  </a:cubicBezTo>
                  <a:cubicBezTo>
                    <a:pt x="25" y="2"/>
                    <a:pt x="21" y="0"/>
                    <a:pt x="16" y="0"/>
                  </a:cubicBezTo>
                  <a:close/>
                  <a:moveTo>
                    <a:pt x="22" y="24"/>
                  </a:moveTo>
                  <a:lnTo>
                    <a:pt x="22" y="24"/>
                  </a:lnTo>
                  <a:cubicBezTo>
                    <a:pt x="21" y="26"/>
                    <a:pt x="19" y="27"/>
                    <a:pt x="16" y="27"/>
                  </a:cubicBezTo>
                  <a:cubicBezTo>
                    <a:pt x="14" y="27"/>
                    <a:pt x="12" y="26"/>
                    <a:pt x="11" y="24"/>
                  </a:cubicBezTo>
                  <a:cubicBezTo>
                    <a:pt x="9" y="22"/>
                    <a:pt x="8" y="20"/>
                    <a:pt x="8" y="17"/>
                  </a:cubicBezTo>
                  <a:cubicBezTo>
                    <a:pt x="8" y="14"/>
                    <a:pt x="9" y="11"/>
                    <a:pt x="11" y="10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4" y="14"/>
                    <a:pt x="24" y="17"/>
                  </a:cubicBezTo>
                  <a:cubicBezTo>
                    <a:pt x="24" y="20"/>
                    <a:pt x="24" y="22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1077"/>
            <p:cNvSpPr>
              <a:spLocks noEditPoints="1"/>
            </p:cNvSpPr>
            <p:nvPr/>
          </p:nvSpPr>
          <p:spPr bwMode="auto">
            <a:xfrm>
              <a:off x="8496300" y="5670550"/>
              <a:ext cx="11113" cy="11113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5 h 32"/>
                <a:gd name="T26" fmla="*/ 9 w 32"/>
                <a:gd name="T27" fmla="*/ 5 h 32"/>
                <a:gd name="T28" fmla="*/ 14 w 32"/>
                <a:gd name="T29" fmla="*/ 5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5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6" y="5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1078"/>
            <p:cNvSpPr>
              <a:spLocks/>
            </p:cNvSpPr>
            <p:nvPr/>
          </p:nvSpPr>
          <p:spPr bwMode="auto">
            <a:xfrm>
              <a:off x="8510588" y="5670550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1079"/>
            <p:cNvSpPr>
              <a:spLocks noEditPoints="1"/>
            </p:cNvSpPr>
            <p:nvPr/>
          </p:nvSpPr>
          <p:spPr bwMode="auto">
            <a:xfrm>
              <a:off x="8523288" y="5668962"/>
              <a:ext cx="11113" cy="12700"/>
            </a:xfrm>
            <a:custGeom>
              <a:avLst/>
              <a:gdLst>
                <a:gd name="T0" fmla="*/ 30 w 31"/>
                <a:gd name="T1" fmla="*/ 11 h 33"/>
                <a:gd name="T2" fmla="*/ 27 w 31"/>
                <a:gd name="T3" fmla="*/ 5 h 33"/>
                <a:gd name="T4" fmla="*/ 22 w 31"/>
                <a:gd name="T5" fmla="*/ 2 h 33"/>
                <a:gd name="T6" fmla="*/ 15 w 31"/>
                <a:gd name="T7" fmla="*/ 0 h 33"/>
                <a:gd name="T8" fmla="*/ 5 w 31"/>
                <a:gd name="T9" fmla="*/ 5 h 33"/>
                <a:gd name="T10" fmla="*/ 0 w 31"/>
                <a:gd name="T11" fmla="*/ 17 h 33"/>
                <a:gd name="T12" fmla="*/ 4 w 31"/>
                <a:gd name="T13" fmla="*/ 28 h 33"/>
                <a:gd name="T14" fmla="*/ 16 w 31"/>
                <a:gd name="T15" fmla="*/ 33 h 33"/>
                <a:gd name="T16" fmla="*/ 21 w 31"/>
                <a:gd name="T17" fmla="*/ 33 h 33"/>
                <a:gd name="T18" fmla="*/ 25 w 31"/>
                <a:gd name="T19" fmla="*/ 31 h 33"/>
                <a:gd name="T20" fmla="*/ 28 w 31"/>
                <a:gd name="T21" fmla="*/ 28 h 33"/>
                <a:gd name="T22" fmla="*/ 30 w 31"/>
                <a:gd name="T23" fmla="*/ 24 h 33"/>
                <a:gd name="T24" fmla="*/ 22 w 31"/>
                <a:gd name="T25" fmla="*/ 23 h 33"/>
                <a:gd name="T26" fmla="*/ 20 w 31"/>
                <a:gd name="T27" fmla="*/ 26 h 33"/>
                <a:gd name="T28" fmla="*/ 16 w 31"/>
                <a:gd name="T29" fmla="*/ 27 h 33"/>
                <a:gd name="T30" fmla="*/ 11 w 31"/>
                <a:gd name="T31" fmla="*/ 25 h 33"/>
                <a:gd name="T32" fmla="*/ 9 w 31"/>
                <a:gd name="T33" fmla="*/ 19 h 33"/>
                <a:gd name="T34" fmla="*/ 31 w 31"/>
                <a:gd name="T35" fmla="*/ 19 h 33"/>
                <a:gd name="T36" fmla="*/ 30 w 31"/>
                <a:gd name="T37" fmla="*/ 11 h 33"/>
                <a:gd name="T38" fmla="*/ 9 w 31"/>
                <a:gd name="T39" fmla="*/ 14 h 33"/>
                <a:gd name="T40" fmla="*/ 9 w 31"/>
                <a:gd name="T41" fmla="*/ 14 h 33"/>
                <a:gd name="T42" fmla="*/ 11 w 31"/>
                <a:gd name="T43" fmla="*/ 9 h 33"/>
                <a:gd name="T44" fmla="*/ 16 w 31"/>
                <a:gd name="T45" fmla="*/ 7 h 33"/>
                <a:gd name="T46" fmla="*/ 20 w 31"/>
                <a:gd name="T47" fmla="*/ 9 h 33"/>
                <a:gd name="T48" fmla="*/ 22 w 31"/>
                <a:gd name="T49" fmla="*/ 14 h 33"/>
                <a:gd name="T50" fmla="*/ 9 w 31"/>
                <a:gd name="T51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0" y="11"/>
                  </a:move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4" y="28"/>
                  </a:cubicBezTo>
                  <a:cubicBezTo>
                    <a:pt x="6" y="32"/>
                    <a:pt x="11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1080"/>
            <p:cNvSpPr>
              <a:spLocks/>
            </p:cNvSpPr>
            <p:nvPr/>
          </p:nvSpPr>
          <p:spPr bwMode="auto">
            <a:xfrm>
              <a:off x="8537575" y="5670550"/>
              <a:ext cx="7938" cy="11113"/>
            </a:xfrm>
            <a:custGeom>
              <a:avLst/>
              <a:gdLst>
                <a:gd name="T0" fmla="*/ 8 w 22"/>
                <a:gd name="T1" fmla="*/ 32 h 32"/>
                <a:gd name="T2" fmla="*/ 8 w 22"/>
                <a:gd name="T3" fmla="*/ 7 h 32"/>
                <a:gd name="T4" fmla="*/ 22 w 22"/>
                <a:gd name="T5" fmla="*/ 7 h 32"/>
                <a:gd name="T6" fmla="*/ 22 w 22"/>
                <a:gd name="T7" fmla="*/ 0 h 32"/>
                <a:gd name="T8" fmla="*/ 0 w 22"/>
                <a:gd name="T9" fmla="*/ 0 h 32"/>
                <a:gd name="T10" fmla="*/ 0 w 22"/>
                <a:gd name="T11" fmla="*/ 32 h 32"/>
                <a:gd name="T12" fmla="*/ 8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8" y="32"/>
                  </a:move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1081"/>
            <p:cNvSpPr>
              <a:spLocks noEditPoints="1"/>
            </p:cNvSpPr>
            <p:nvPr/>
          </p:nvSpPr>
          <p:spPr bwMode="auto">
            <a:xfrm>
              <a:off x="8545513" y="5668962"/>
              <a:ext cx="11113" cy="12700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13 w 31"/>
                <a:gd name="T53" fmla="*/ 28 h 33"/>
                <a:gd name="T54" fmla="*/ 13 w 31"/>
                <a:gd name="T55" fmla="*/ 28 h 33"/>
                <a:gd name="T56" fmla="*/ 10 w 31"/>
                <a:gd name="T57" fmla="*/ 26 h 33"/>
                <a:gd name="T58" fmla="*/ 9 w 31"/>
                <a:gd name="T59" fmla="*/ 23 h 33"/>
                <a:gd name="T60" fmla="*/ 10 w 31"/>
                <a:gd name="T61" fmla="*/ 20 h 33"/>
                <a:gd name="T62" fmla="*/ 15 w 31"/>
                <a:gd name="T63" fmla="*/ 19 h 33"/>
                <a:gd name="T64" fmla="*/ 20 w 31"/>
                <a:gd name="T65" fmla="*/ 18 h 33"/>
                <a:gd name="T66" fmla="*/ 20 w 31"/>
                <a:gd name="T67" fmla="*/ 19 h 33"/>
                <a:gd name="T68" fmla="*/ 20 w 31"/>
                <a:gd name="T69" fmla="*/ 23 h 33"/>
                <a:gd name="T70" fmla="*/ 18 w 31"/>
                <a:gd name="T71" fmla="*/ 26 h 33"/>
                <a:gd name="T72" fmla="*/ 13 w 31"/>
                <a:gd name="T73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6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13" y="28"/>
                  </a:moveTo>
                  <a:lnTo>
                    <a:pt x="13" y="28"/>
                  </a:ln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1082"/>
            <p:cNvSpPr>
              <a:spLocks/>
            </p:cNvSpPr>
            <p:nvPr/>
          </p:nvSpPr>
          <p:spPr bwMode="auto">
            <a:xfrm>
              <a:off x="8558213" y="5670550"/>
              <a:ext cx="9525" cy="11113"/>
            </a:xfrm>
            <a:custGeom>
              <a:avLst/>
              <a:gdLst>
                <a:gd name="T0" fmla="*/ 20 w 30"/>
                <a:gd name="T1" fmla="*/ 32 h 32"/>
                <a:gd name="T2" fmla="*/ 20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20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32"/>
                  </a:moveTo>
                  <a:lnTo>
                    <a:pt x="20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1083"/>
            <p:cNvSpPr>
              <a:spLocks/>
            </p:cNvSpPr>
            <p:nvPr/>
          </p:nvSpPr>
          <p:spPr bwMode="auto">
            <a:xfrm>
              <a:off x="8570913" y="5670550"/>
              <a:ext cx="9525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2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2 w 30"/>
                <a:gd name="T17" fmla="*/ 12 h 32"/>
                <a:gd name="T18" fmla="*/ 22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1084"/>
            <p:cNvSpPr>
              <a:spLocks noEditPoints="1"/>
            </p:cNvSpPr>
            <p:nvPr/>
          </p:nvSpPr>
          <p:spPr bwMode="auto">
            <a:xfrm>
              <a:off x="8583613" y="5670550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3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5 h 32"/>
                <a:gd name="T28" fmla="*/ 9 w 32"/>
                <a:gd name="T29" fmla="*/ 5 h 32"/>
                <a:gd name="T30" fmla="*/ 14 w 32"/>
                <a:gd name="T31" fmla="*/ 5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5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1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7" y="5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1085"/>
            <p:cNvSpPr>
              <a:spLocks noEditPoints="1"/>
            </p:cNvSpPr>
            <p:nvPr/>
          </p:nvSpPr>
          <p:spPr bwMode="auto">
            <a:xfrm>
              <a:off x="8610600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9 w 34"/>
                <a:gd name="T23" fmla="*/ 13 h 33"/>
                <a:gd name="T24" fmla="*/ 9 w 34"/>
                <a:gd name="T25" fmla="*/ 13 h 33"/>
                <a:gd name="T26" fmla="*/ 11 w 34"/>
                <a:gd name="T27" fmla="*/ 10 h 33"/>
                <a:gd name="T28" fmla="*/ 17 w 34"/>
                <a:gd name="T29" fmla="*/ 7 h 33"/>
                <a:gd name="T30" fmla="*/ 20 w 34"/>
                <a:gd name="T31" fmla="*/ 8 h 33"/>
                <a:gd name="T32" fmla="*/ 22 w 34"/>
                <a:gd name="T33" fmla="*/ 10 h 33"/>
                <a:gd name="T34" fmla="*/ 24 w 34"/>
                <a:gd name="T35" fmla="*/ 13 h 33"/>
                <a:gd name="T36" fmla="*/ 25 w 34"/>
                <a:gd name="T37" fmla="*/ 17 h 33"/>
                <a:gd name="T38" fmla="*/ 24 w 34"/>
                <a:gd name="T39" fmla="*/ 21 h 33"/>
                <a:gd name="T40" fmla="*/ 22 w 34"/>
                <a:gd name="T41" fmla="*/ 24 h 33"/>
                <a:gd name="T42" fmla="*/ 20 w 34"/>
                <a:gd name="T43" fmla="*/ 26 h 33"/>
                <a:gd name="T44" fmla="*/ 17 w 34"/>
                <a:gd name="T45" fmla="*/ 27 h 33"/>
                <a:gd name="T46" fmla="*/ 11 w 34"/>
                <a:gd name="T47" fmla="*/ 24 h 33"/>
                <a:gd name="T48" fmla="*/ 9 w 34"/>
                <a:gd name="T49" fmla="*/ 21 h 33"/>
                <a:gd name="T50" fmla="*/ 9 w 34"/>
                <a:gd name="T51" fmla="*/ 17 h 33"/>
                <a:gd name="T52" fmla="*/ 9 w 34"/>
                <a:gd name="T53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10" y="12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8"/>
                    <a:pt x="22" y="9"/>
                    <a:pt x="22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2" y="25"/>
                    <a:pt x="21" y="26"/>
                    <a:pt x="20" y="26"/>
                  </a:cubicBezTo>
                  <a:cubicBezTo>
                    <a:pt x="19" y="26"/>
                    <a:pt x="18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10" y="22"/>
                    <a:pt x="9" y="21"/>
                  </a:cubicBezTo>
                  <a:cubicBezTo>
                    <a:pt x="9" y="20"/>
                    <a:pt x="9" y="18"/>
                    <a:pt x="9" y="17"/>
                  </a:cubicBezTo>
                  <a:cubicBezTo>
                    <a:pt x="9" y="15"/>
                    <a:pt x="9" y="14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1086"/>
            <p:cNvSpPr>
              <a:spLocks/>
            </p:cNvSpPr>
            <p:nvPr/>
          </p:nvSpPr>
          <p:spPr bwMode="auto">
            <a:xfrm>
              <a:off x="8624888" y="5670550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1087"/>
            <p:cNvSpPr>
              <a:spLocks/>
            </p:cNvSpPr>
            <p:nvPr/>
          </p:nvSpPr>
          <p:spPr bwMode="auto">
            <a:xfrm>
              <a:off x="8562975" y="5726112"/>
              <a:ext cx="142875" cy="98425"/>
            </a:xfrm>
            <a:custGeom>
              <a:avLst/>
              <a:gdLst>
                <a:gd name="T0" fmla="*/ 30 w 398"/>
                <a:gd name="T1" fmla="*/ 97 h 274"/>
                <a:gd name="T2" fmla="*/ 28 w 398"/>
                <a:gd name="T3" fmla="*/ 100 h 274"/>
                <a:gd name="T4" fmla="*/ 35 w 398"/>
                <a:gd name="T5" fmla="*/ 101 h 274"/>
                <a:gd name="T6" fmla="*/ 40 w 398"/>
                <a:gd name="T7" fmla="*/ 104 h 274"/>
                <a:gd name="T8" fmla="*/ 18 w 398"/>
                <a:gd name="T9" fmla="*/ 119 h 274"/>
                <a:gd name="T10" fmla="*/ 49 w 398"/>
                <a:gd name="T11" fmla="*/ 110 h 274"/>
                <a:gd name="T12" fmla="*/ 12 w 398"/>
                <a:gd name="T13" fmla="*/ 133 h 274"/>
                <a:gd name="T14" fmla="*/ 57 w 398"/>
                <a:gd name="T15" fmla="*/ 116 h 274"/>
                <a:gd name="T16" fmla="*/ 8 w 398"/>
                <a:gd name="T17" fmla="*/ 145 h 274"/>
                <a:gd name="T18" fmla="*/ 58 w 398"/>
                <a:gd name="T19" fmla="*/ 117 h 274"/>
                <a:gd name="T20" fmla="*/ 6 w 398"/>
                <a:gd name="T21" fmla="*/ 152 h 274"/>
                <a:gd name="T22" fmla="*/ 69 w 398"/>
                <a:gd name="T23" fmla="*/ 124 h 274"/>
                <a:gd name="T24" fmla="*/ 3 w 398"/>
                <a:gd name="T25" fmla="*/ 164 h 274"/>
                <a:gd name="T26" fmla="*/ 77 w 398"/>
                <a:gd name="T27" fmla="*/ 130 h 274"/>
                <a:gd name="T28" fmla="*/ 0 w 398"/>
                <a:gd name="T29" fmla="*/ 186 h 274"/>
                <a:gd name="T30" fmla="*/ 94 w 398"/>
                <a:gd name="T31" fmla="*/ 142 h 274"/>
                <a:gd name="T32" fmla="*/ 100 w 398"/>
                <a:gd name="T33" fmla="*/ 145 h 274"/>
                <a:gd name="T34" fmla="*/ 0 w 398"/>
                <a:gd name="T35" fmla="*/ 200 h 274"/>
                <a:gd name="T36" fmla="*/ 102 w 398"/>
                <a:gd name="T37" fmla="*/ 147 h 274"/>
                <a:gd name="T38" fmla="*/ 117 w 398"/>
                <a:gd name="T39" fmla="*/ 157 h 274"/>
                <a:gd name="T40" fmla="*/ 1 w 398"/>
                <a:gd name="T41" fmla="*/ 220 h 274"/>
                <a:gd name="T42" fmla="*/ 126 w 398"/>
                <a:gd name="T43" fmla="*/ 164 h 274"/>
                <a:gd name="T44" fmla="*/ 1 w 398"/>
                <a:gd name="T45" fmla="*/ 226 h 274"/>
                <a:gd name="T46" fmla="*/ 128 w 398"/>
                <a:gd name="T47" fmla="*/ 165 h 274"/>
                <a:gd name="T48" fmla="*/ 134 w 398"/>
                <a:gd name="T49" fmla="*/ 169 h 274"/>
                <a:gd name="T50" fmla="*/ 4 w 398"/>
                <a:gd name="T51" fmla="*/ 239 h 274"/>
                <a:gd name="T52" fmla="*/ 146 w 398"/>
                <a:gd name="T53" fmla="*/ 177 h 274"/>
                <a:gd name="T54" fmla="*/ 5 w 398"/>
                <a:gd name="T55" fmla="*/ 245 h 274"/>
                <a:gd name="T56" fmla="*/ 146 w 398"/>
                <a:gd name="T57" fmla="*/ 177 h 274"/>
                <a:gd name="T58" fmla="*/ 13 w 398"/>
                <a:gd name="T59" fmla="*/ 271 h 274"/>
                <a:gd name="T60" fmla="*/ 171 w 398"/>
                <a:gd name="T61" fmla="*/ 195 h 274"/>
                <a:gd name="T62" fmla="*/ 188 w 398"/>
                <a:gd name="T63" fmla="*/ 206 h 274"/>
                <a:gd name="T64" fmla="*/ 241 w 398"/>
                <a:gd name="T65" fmla="*/ 2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274">
                  <a:moveTo>
                    <a:pt x="241" y="28"/>
                  </a:moveTo>
                  <a:cubicBezTo>
                    <a:pt x="160" y="0"/>
                    <a:pt x="74" y="31"/>
                    <a:pt x="30" y="97"/>
                  </a:cubicBezTo>
                  <a:lnTo>
                    <a:pt x="32" y="98"/>
                  </a:lnTo>
                  <a:lnTo>
                    <a:pt x="28" y="100"/>
                  </a:lnTo>
                  <a:cubicBezTo>
                    <a:pt x="27" y="102"/>
                    <a:pt x="26" y="104"/>
                    <a:pt x="25" y="105"/>
                  </a:cubicBezTo>
                  <a:lnTo>
                    <a:pt x="35" y="101"/>
                  </a:lnTo>
                  <a:lnTo>
                    <a:pt x="42" y="105"/>
                  </a:lnTo>
                  <a:lnTo>
                    <a:pt x="40" y="104"/>
                  </a:lnTo>
                  <a:lnTo>
                    <a:pt x="20" y="115"/>
                  </a:lnTo>
                  <a:cubicBezTo>
                    <a:pt x="19" y="116"/>
                    <a:pt x="18" y="118"/>
                    <a:pt x="18" y="119"/>
                  </a:cubicBezTo>
                  <a:lnTo>
                    <a:pt x="43" y="106"/>
                  </a:lnTo>
                  <a:lnTo>
                    <a:pt x="49" y="110"/>
                  </a:lnTo>
                  <a:lnTo>
                    <a:pt x="14" y="128"/>
                  </a:lnTo>
                  <a:cubicBezTo>
                    <a:pt x="13" y="129"/>
                    <a:pt x="12" y="131"/>
                    <a:pt x="12" y="133"/>
                  </a:cubicBezTo>
                  <a:lnTo>
                    <a:pt x="52" y="112"/>
                  </a:lnTo>
                  <a:lnTo>
                    <a:pt x="57" y="116"/>
                  </a:lnTo>
                  <a:lnTo>
                    <a:pt x="9" y="141"/>
                  </a:lnTo>
                  <a:cubicBezTo>
                    <a:pt x="9" y="142"/>
                    <a:pt x="8" y="143"/>
                    <a:pt x="8" y="145"/>
                  </a:cubicBezTo>
                  <a:lnTo>
                    <a:pt x="60" y="118"/>
                  </a:lnTo>
                  <a:lnTo>
                    <a:pt x="58" y="117"/>
                  </a:lnTo>
                  <a:lnTo>
                    <a:pt x="66" y="122"/>
                  </a:lnTo>
                  <a:lnTo>
                    <a:pt x="6" y="152"/>
                  </a:lnTo>
                  <a:cubicBezTo>
                    <a:pt x="5" y="154"/>
                    <a:pt x="5" y="155"/>
                    <a:pt x="4" y="157"/>
                  </a:cubicBezTo>
                  <a:lnTo>
                    <a:pt x="69" y="124"/>
                  </a:lnTo>
                  <a:lnTo>
                    <a:pt x="74" y="128"/>
                  </a:lnTo>
                  <a:lnTo>
                    <a:pt x="3" y="164"/>
                  </a:lnTo>
                  <a:cubicBezTo>
                    <a:pt x="3" y="165"/>
                    <a:pt x="2" y="167"/>
                    <a:pt x="2" y="168"/>
                  </a:cubicBezTo>
                  <a:lnTo>
                    <a:pt x="77" y="130"/>
                  </a:lnTo>
                  <a:lnTo>
                    <a:pt x="91" y="140"/>
                  </a:lnTo>
                  <a:lnTo>
                    <a:pt x="0" y="186"/>
                  </a:lnTo>
                  <a:cubicBezTo>
                    <a:pt x="0" y="187"/>
                    <a:pt x="0" y="188"/>
                    <a:pt x="0" y="190"/>
                  </a:cubicBezTo>
                  <a:lnTo>
                    <a:pt x="94" y="142"/>
                  </a:lnTo>
                  <a:lnTo>
                    <a:pt x="92" y="140"/>
                  </a:lnTo>
                  <a:lnTo>
                    <a:pt x="100" y="145"/>
                  </a:lnTo>
                  <a:lnTo>
                    <a:pt x="0" y="196"/>
                  </a:lnTo>
                  <a:cubicBezTo>
                    <a:pt x="0" y="198"/>
                    <a:pt x="0" y="199"/>
                    <a:pt x="0" y="200"/>
                  </a:cubicBezTo>
                  <a:lnTo>
                    <a:pt x="103" y="148"/>
                  </a:lnTo>
                  <a:lnTo>
                    <a:pt x="102" y="147"/>
                  </a:lnTo>
                  <a:lnTo>
                    <a:pt x="119" y="158"/>
                  </a:lnTo>
                  <a:lnTo>
                    <a:pt x="117" y="157"/>
                  </a:lnTo>
                  <a:lnTo>
                    <a:pt x="0" y="216"/>
                  </a:lnTo>
                  <a:cubicBezTo>
                    <a:pt x="0" y="217"/>
                    <a:pt x="0" y="219"/>
                    <a:pt x="1" y="220"/>
                  </a:cubicBezTo>
                  <a:lnTo>
                    <a:pt x="120" y="159"/>
                  </a:lnTo>
                  <a:lnTo>
                    <a:pt x="126" y="164"/>
                  </a:lnTo>
                  <a:lnTo>
                    <a:pt x="125" y="163"/>
                  </a:lnTo>
                  <a:lnTo>
                    <a:pt x="1" y="226"/>
                  </a:lnTo>
                  <a:cubicBezTo>
                    <a:pt x="2" y="227"/>
                    <a:pt x="2" y="228"/>
                    <a:pt x="2" y="229"/>
                  </a:cubicBezTo>
                  <a:lnTo>
                    <a:pt x="128" y="165"/>
                  </a:lnTo>
                  <a:lnTo>
                    <a:pt x="135" y="170"/>
                  </a:lnTo>
                  <a:lnTo>
                    <a:pt x="134" y="169"/>
                  </a:lnTo>
                  <a:lnTo>
                    <a:pt x="3" y="235"/>
                  </a:lnTo>
                  <a:cubicBezTo>
                    <a:pt x="3" y="236"/>
                    <a:pt x="3" y="238"/>
                    <a:pt x="4" y="239"/>
                  </a:cubicBezTo>
                  <a:lnTo>
                    <a:pt x="137" y="171"/>
                  </a:lnTo>
                  <a:lnTo>
                    <a:pt x="146" y="177"/>
                  </a:lnTo>
                  <a:lnTo>
                    <a:pt x="142" y="175"/>
                  </a:lnTo>
                  <a:lnTo>
                    <a:pt x="5" y="245"/>
                  </a:lnTo>
                  <a:cubicBezTo>
                    <a:pt x="5" y="246"/>
                    <a:pt x="6" y="247"/>
                    <a:pt x="6" y="248"/>
                  </a:cubicBezTo>
                  <a:lnTo>
                    <a:pt x="146" y="177"/>
                  </a:lnTo>
                  <a:lnTo>
                    <a:pt x="168" y="192"/>
                  </a:lnTo>
                  <a:lnTo>
                    <a:pt x="13" y="271"/>
                  </a:lnTo>
                  <a:cubicBezTo>
                    <a:pt x="14" y="272"/>
                    <a:pt x="14" y="273"/>
                    <a:pt x="15" y="274"/>
                  </a:cubicBezTo>
                  <a:lnTo>
                    <a:pt x="171" y="195"/>
                  </a:lnTo>
                  <a:lnTo>
                    <a:pt x="168" y="193"/>
                  </a:lnTo>
                  <a:lnTo>
                    <a:pt x="188" y="206"/>
                  </a:lnTo>
                  <a:lnTo>
                    <a:pt x="369" y="266"/>
                  </a:lnTo>
                  <a:cubicBezTo>
                    <a:pt x="398" y="167"/>
                    <a:pt x="341" y="61"/>
                    <a:pt x="241" y="2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Freeform 1088"/>
            <p:cNvSpPr>
              <a:spLocks/>
            </p:cNvSpPr>
            <p:nvPr/>
          </p:nvSpPr>
          <p:spPr bwMode="auto">
            <a:xfrm>
              <a:off x="8602663" y="5800725"/>
              <a:ext cx="20638" cy="57150"/>
            </a:xfrm>
            <a:custGeom>
              <a:avLst/>
              <a:gdLst>
                <a:gd name="T0" fmla="*/ 52 w 56"/>
                <a:gd name="T1" fmla="*/ 1 h 161"/>
                <a:gd name="T2" fmla="*/ 0 w 56"/>
                <a:gd name="T3" fmla="*/ 160 h 161"/>
                <a:gd name="T4" fmla="*/ 3 w 56"/>
                <a:gd name="T5" fmla="*/ 161 h 161"/>
                <a:gd name="T6" fmla="*/ 56 w 56"/>
                <a:gd name="T7" fmla="*/ 0 h 161"/>
                <a:gd name="T8" fmla="*/ 52 w 56"/>
                <a:gd name="T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61">
                  <a:moveTo>
                    <a:pt x="52" y="1"/>
                  </a:moveTo>
                  <a:lnTo>
                    <a:pt x="0" y="160"/>
                  </a:lnTo>
                  <a:cubicBezTo>
                    <a:pt x="1" y="160"/>
                    <a:pt x="2" y="161"/>
                    <a:pt x="3" y="161"/>
                  </a:cubicBezTo>
                  <a:lnTo>
                    <a:pt x="56" y="0"/>
                  </a:lnTo>
                  <a:lnTo>
                    <a:pt x="52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6" name="Freeform 1089"/>
            <p:cNvSpPr>
              <a:spLocks/>
            </p:cNvSpPr>
            <p:nvPr/>
          </p:nvSpPr>
          <p:spPr bwMode="auto">
            <a:xfrm>
              <a:off x="8599488" y="5800725"/>
              <a:ext cx="19050" cy="55563"/>
            </a:xfrm>
            <a:custGeom>
              <a:avLst/>
              <a:gdLst>
                <a:gd name="T0" fmla="*/ 50 w 54"/>
                <a:gd name="T1" fmla="*/ 1 h 155"/>
                <a:gd name="T2" fmla="*/ 0 w 54"/>
                <a:gd name="T3" fmla="*/ 154 h 155"/>
                <a:gd name="T4" fmla="*/ 3 w 54"/>
                <a:gd name="T5" fmla="*/ 155 h 155"/>
                <a:gd name="T6" fmla="*/ 54 w 54"/>
                <a:gd name="T7" fmla="*/ 0 h 155"/>
                <a:gd name="T8" fmla="*/ 50 w 54"/>
                <a:gd name="T9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5">
                  <a:moveTo>
                    <a:pt x="50" y="1"/>
                  </a:moveTo>
                  <a:lnTo>
                    <a:pt x="0" y="154"/>
                  </a:lnTo>
                  <a:cubicBezTo>
                    <a:pt x="1" y="154"/>
                    <a:pt x="2" y="155"/>
                    <a:pt x="3" y="155"/>
                  </a:cubicBezTo>
                  <a:lnTo>
                    <a:pt x="54" y="0"/>
                  </a:lnTo>
                  <a:lnTo>
                    <a:pt x="50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Freeform 1090"/>
            <p:cNvSpPr>
              <a:spLocks/>
            </p:cNvSpPr>
            <p:nvPr/>
          </p:nvSpPr>
          <p:spPr bwMode="auto">
            <a:xfrm>
              <a:off x="8612188" y="5797550"/>
              <a:ext cx="20638" cy="63500"/>
            </a:xfrm>
            <a:custGeom>
              <a:avLst/>
              <a:gdLst>
                <a:gd name="T0" fmla="*/ 60 w 60"/>
                <a:gd name="T1" fmla="*/ 0 h 176"/>
                <a:gd name="T2" fmla="*/ 57 w 60"/>
                <a:gd name="T3" fmla="*/ 0 h 176"/>
                <a:gd name="T4" fmla="*/ 0 w 60"/>
                <a:gd name="T5" fmla="*/ 175 h 176"/>
                <a:gd name="T6" fmla="*/ 3 w 60"/>
                <a:gd name="T7" fmla="*/ 176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57" y="0"/>
                  </a:lnTo>
                  <a:lnTo>
                    <a:pt x="0" y="175"/>
                  </a:lnTo>
                  <a:cubicBezTo>
                    <a:pt x="1" y="175"/>
                    <a:pt x="2" y="176"/>
                    <a:pt x="3" y="176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8" name="Freeform 1091"/>
            <p:cNvSpPr>
              <a:spLocks/>
            </p:cNvSpPr>
            <p:nvPr/>
          </p:nvSpPr>
          <p:spPr bwMode="auto">
            <a:xfrm>
              <a:off x="8615363" y="5799137"/>
              <a:ext cx="20638" cy="63500"/>
            </a:xfrm>
            <a:custGeom>
              <a:avLst/>
              <a:gdLst>
                <a:gd name="T0" fmla="*/ 57 w 60"/>
                <a:gd name="T1" fmla="*/ 0 h 174"/>
                <a:gd name="T2" fmla="*/ 0 w 60"/>
                <a:gd name="T3" fmla="*/ 174 h 174"/>
                <a:gd name="T4" fmla="*/ 4 w 60"/>
                <a:gd name="T5" fmla="*/ 174 h 174"/>
                <a:gd name="T6" fmla="*/ 60 w 60"/>
                <a:gd name="T7" fmla="*/ 3 h 174"/>
                <a:gd name="T8" fmla="*/ 57 w 60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4">
                  <a:moveTo>
                    <a:pt x="57" y="0"/>
                  </a:moveTo>
                  <a:lnTo>
                    <a:pt x="0" y="174"/>
                  </a:lnTo>
                  <a:cubicBezTo>
                    <a:pt x="1" y="174"/>
                    <a:pt x="2" y="174"/>
                    <a:pt x="4" y="174"/>
                  </a:cubicBezTo>
                  <a:lnTo>
                    <a:pt x="60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9" name="Freeform 1092"/>
            <p:cNvSpPr>
              <a:spLocks/>
            </p:cNvSpPr>
            <p:nvPr/>
          </p:nvSpPr>
          <p:spPr bwMode="auto">
            <a:xfrm>
              <a:off x="8609013" y="5799137"/>
              <a:ext cx="20638" cy="61913"/>
            </a:xfrm>
            <a:custGeom>
              <a:avLst/>
              <a:gdLst>
                <a:gd name="T0" fmla="*/ 56 w 59"/>
                <a:gd name="T1" fmla="*/ 1 h 172"/>
                <a:gd name="T2" fmla="*/ 0 w 59"/>
                <a:gd name="T3" fmla="*/ 171 h 172"/>
                <a:gd name="T4" fmla="*/ 3 w 59"/>
                <a:gd name="T5" fmla="*/ 172 h 172"/>
                <a:gd name="T6" fmla="*/ 59 w 59"/>
                <a:gd name="T7" fmla="*/ 0 h 172"/>
                <a:gd name="T8" fmla="*/ 56 w 59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72">
                  <a:moveTo>
                    <a:pt x="56" y="1"/>
                  </a:moveTo>
                  <a:lnTo>
                    <a:pt x="0" y="171"/>
                  </a:lnTo>
                  <a:cubicBezTo>
                    <a:pt x="1" y="171"/>
                    <a:pt x="2" y="172"/>
                    <a:pt x="3" y="172"/>
                  </a:cubicBezTo>
                  <a:lnTo>
                    <a:pt x="59" y="0"/>
                  </a:lnTo>
                  <a:lnTo>
                    <a:pt x="56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0" name="Freeform 1093"/>
            <p:cNvSpPr>
              <a:spLocks/>
            </p:cNvSpPr>
            <p:nvPr/>
          </p:nvSpPr>
          <p:spPr bwMode="auto">
            <a:xfrm>
              <a:off x="8585200" y="5803900"/>
              <a:ext cx="15875" cy="42863"/>
            </a:xfrm>
            <a:custGeom>
              <a:avLst/>
              <a:gdLst>
                <a:gd name="T0" fmla="*/ 38 w 42"/>
                <a:gd name="T1" fmla="*/ 1 h 119"/>
                <a:gd name="T2" fmla="*/ 0 w 42"/>
                <a:gd name="T3" fmla="*/ 117 h 119"/>
                <a:gd name="T4" fmla="*/ 3 w 42"/>
                <a:gd name="T5" fmla="*/ 119 h 119"/>
                <a:gd name="T6" fmla="*/ 42 w 42"/>
                <a:gd name="T7" fmla="*/ 0 h 119"/>
                <a:gd name="T8" fmla="*/ 38 w 42"/>
                <a:gd name="T9" fmla="*/ 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9">
                  <a:moveTo>
                    <a:pt x="38" y="1"/>
                  </a:moveTo>
                  <a:lnTo>
                    <a:pt x="0" y="117"/>
                  </a:lnTo>
                  <a:cubicBezTo>
                    <a:pt x="1" y="118"/>
                    <a:pt x="2" y="119"/>
                    <a:pt x="3" y="119"/>
                  </a:cubicBezTo>
                  <a:lnTo>
                    <a:pt x="42" y="0"/>
                  </a:lnTo>
                  <a:lnTo>
                    <a:pt x="38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1" name="Freeform 1094"/>
            <p:cNvSpPr>
              <a:spLocks/>
            </p:cNvSpPr>
            <p:nvPr/>
          </p:nvSpPr>
          <p:spPr bwMode="auto">
            <a:xfrm>
              <a:off x="8578850" y="5805487"/>
              <a:ext cx="11113" cy="33338"/>
            </a:xfrm>
            <a:custGeom>
              <a:avLst/>
              <a:gdLst>
                <a:gd name="T0" fmla="*/ 29 w 32"/>
                <a:gd name="T1" fmla="*/ 1 h 91"/>
                <a:gd name="T2" fmla="*/ 0 w 32"/>
                <a:gd name="T3" fmla="*/ 88 h 91"/>
                <a:gd name="T4" fmla="*/ 3 w 32"/>
                <a:gd name="T5" fmla="*/ 91 h 91"/>
                <a:gd name="T6" fmla="*/ 32 w 32"/>
                <a:gd name="T7" fmla="*/ 0 h 91"/>
                <a:gd name="T8" fmla="*/ 29 w 32"/>
                <a:gd name="T9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29" y="1"/>
                  </a:moveTo>
                  <a:lnTo>
                    <a:pt x="0" y="88"/>
                  </a:lnTo>
                  <a:cubicBezTo>
                    <a:pt x="1" y="89"/>
                    <a:pt x="2" y="90"/>
                    <a:pt x="3" y="91"/>
                  </a:cubicBezTo>
                  <a:lnTo>
                    <a:pt x="32" y="0"/>
                  </a:ln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2" name="Freeform 1095"/>
            <p:cNvSpPr>
              <a:spLocks/>
            </p:cNvSpPr>
            <p:nvPr/>
          </p:nvSpPr>
          <p:spPr bwMode="auto">
            <a:xfrm>
              <a:off x="8369300" y="5826125"/>
              <a:ext cx="152400" cy="23813"/>
            </a:xfrm>
            <a:custGeom>
              <a:avLst/>
              <a:gdLst>
                <a:gd name="T0" fmla="*/ 399 w 426"/>
                <a:gd name="T1" fmla="*/ 65 h 65"/>
                <a:gd name="T2" fmla="*/ 426 w 426"/>
                <a:gd name="T3" fmla="*/ 33 h 65"/>
                <a:gd name="T4" fmla="*/ 399 w 426"/>
                <a:gd name="T5" fmla="*/ 0 h 65"/>
                <a:gd name="T6" fmla="*/ 376 w 426"/>
                <a:gd name="T7" fmla="*/ 0 h 65"/>
                <a:gd name="T8" fmla="*/ 403 w 426"/>
                <a:gd name="T9" fmla="*/ 33 h 65"/>
                <a:gd name="T10" fmla="*/ 0 w 426"/>
                <a:gd name="T11" fmla="*/ 33 h 65"/>
                <a:gd name="T12" fmla="*/ 0 w 426"/>
                <a:gd name="T13" fmla="*/ 49 h 65"/>
                <a:gd name="T14" fmla="*/ 390 w 426"/>
                <a:gd name="T15" fmla="*/ 49 h 65"/>
                <a:gd name="T16" fmla="*/ 376 w 426"/>
                <a:gd name="T17" fmla="*/ 65 h 65"/>
                <a:gd name="T18" fmla="*/ 399 w 426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" h="65">
                  <a:moveTo>
                    <a:pt x="399" y="65"/>
                  </a:moveTo>
                  <a:lnTo>
                    <a:pt x="426" y="33"/>
                  </a:lnTo>
                  <a:lnTo>
                    <a:pt x="399" y="0"/>
                  </a:lnTo>
                  <a:lnTo>
                    <a:pt x="376" y="0"/>
                  </a:lnTo>
                  <a:lnTo>
                    <a:pt x="403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390" y="49"/>
                  </a:lnTo>
                  <a:lnTo>
                    <a:pt x="376" y="65"/>
                  </a:lnTo>
                  <a:lnTo>
                    <a:pt x="399" y="65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3" name="Rectangle 1096"/>
            <p:cNvSpPr>
              <a:spLocks noChangeArrowheads="1"/>
            </p:cNvSpPr>
            <p:nvPr/>
          </p:nvSpPr>
          <p:spPr bwMode="auto">
            <a:xfrm>
              <a:off x="8466138" y="5768975"/>
              <a:ext cx="33338" cy="63500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4" name="Rectangle 1097"/>
            <p:cNvSpPr>
              <a:spLocks noChangeArrowheads="1"/>
            </p:cNvSpPr>
            <p:nvPr/>
          </p:nvSpPr>
          <p:spPr bwMode="auto">
            <a:xfrm>
              <a:off x="8423275" y="5748337"/>
              <a:ext cx="33338" cy="84138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5" name="Rectangle 1098"/>
            <p:cNvSpPr>
              <a:spLocks noChangeArrowheads="1"/>
            </p:cNvSpPr>
            <p:nvPr/>
          </p:nvSpPr>
          <p:spPr bwMode="auto">
            <a:xfrm>
              <a:off x="8378825" y="5727700"/>
              <a:ext cx="33338" cy="104775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6" name="Freeform 1099"/>
            <p:cNvSpPr>
              <a:spLocks noEditPoints="1"/>
            </p:cNvSpPr>
            <p:nvPr/>
          </p:nvSpPr>
          <p:spPr bwMode="auto">
            <a:xfrm>
              <a:off x="8369300" y="5894387"/>
              <a:ext cx="130175" cy="30163"/>
            </a:xfrm>
            <a:custGeom>
              <a:avLst/>
              <a:gdLst>
                <a:gd name="T0" fmla="*/ 361 w 361"/>
                <a:gd name="T1" fmla="*/ 49 h 86"/>
                <a:gd name="T2" fmla="*/ 310 w 361"/>
                <a:gd name="T3" fmla="*/ 0 h 86"/>
                <a:gd name="T4" fmla="*/ 50 w 361"/>
                <a:gd name="T5" fmla="*/ 0 h 86"/>
                <a:gd name="T6" fmla="*/ 0 w 361"/>
                <a:gd name="T7" fmla="*/ 49 h 86"/>
                <a:gd name="T8" fmla="*/ 0 w 361"/>
                <a:gd name="T9" fmla="*/ 86 h 86"/>
                <a:gd name="T10" fmla="*/ 361 w 361"/>
                <a:gd name="T11" fmla="*/ 86 h 86"/>
                <a:gd name="T12" fmla="*/ 361 w 361"/>
                <a:gd name="T13" fmla="*/ 49 h 86"/>
                <a:gd name="T14" fmla="*/ 112 w 361"/>
                <a:gd name="T15" fmla="*/ 72 h 86"/>
                <a:gd name="T16" fmla="*/ 112 w 361"/>
                <a:gd name="T17" fmla="*/ 72 h 86"/>
                <a:gd name="T18" fmla="*/ 102 w 361"/>
                <a:gd name="T19" fmla="*/ 70 h 86"/>
                <a:gd name="T20" fmla="*/ 90 w 361"/>
                <a:gd name="T21" fmla="*/ 61 h 86"/>
                <a:gd name="T22" fmla="*/ 86 w 361"/>
                <a:gd name="T23" fmla="*/ 46 h 86"/>
                <a:gd name="T24" fmla="*/ 90 w 361"/>
                <a:gd name="T25" fmla="*/ 32 h 86"/>
                <a:gd name="T26" fmla="*/ 102 w 361"/>
                <a:gd name="T27" fmla="*/ 23 h 86"/>
                <a:gd name="T28" fmla="*/ 112 w 361"/>
                <a:gd name="T29" fmla="*/ 21 h 86"/>
                <a:gd name="T30" fmla="*/ 139 w 361"/>
                <a:gd name="T31" fmla="*/ 46 h 86"/>
                <a:gd name="T32" fmla="*/ 112 w 361"/>
                <a:gd name="T33" fmla="*/ 72 h 86"/>
                <a:gd name="T34" fmla="*/ 252 w 361"/>
                <a:gd name="T35" fmla="*/ 70 h 86"/>
                <a:gd name="T36" fmla="*/ 252 w 361"/>
                <a:gd name="T37" fmla="*/ 70 h 86"/>
                <a:gd name="T38" fmla="*/ 242 w 361"/>
                <a:gd name="T39" fmla="*/ 72 h 86"/>
                <a:gd name="T40" fmla="*/ 232 w 361"/>
                <a:gd name="T41" fmla="*/ 70 h 86"/>
                <a:gd name="T42" fmla="*/ 215 w 361"/>
                <a:gd name="T43" fmla="*/ 46 h 86"/>
                <a:gd name="T44" fmla="*/ 232 w 361"/>
                <a:gd name="T45" fmla="*/ 23 h 86"/>
                <a:gd name="T46" fmla="*/ 242 w 361"/>
                <a:gd name="T47" fmla="*/ 21 h 86"/>
                <a:gd name="T48" fmla="*/ 252 w 361"/>
                <a:gd name="T49" fmla="*/ 23 h 86"/>
                <a:gd name="T50" fmla="*/ 269 w 361"/>
                <a:gd name="T51" fmla="*/ 46 h 86"/>
                <a:gd name="T52" fmla="*/ 252 w 361"/>
                <a:gd name="T53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1" h="86">
                  <a:moveTo>
                    <a:pt x="361" y="49"/>
                  </a:moveTo>
                  <a:cubicBezTo>
                    <a:pt x="361" y="22"/>
                    <a:pt x="338" y="0"/>
                    <a:pt x="310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49"/>
                  </a:cubicBezTo>
                  <a:lnTo>
                    <a:pt x="0" y="86"/>
                  </a:lnTo>
                  <a:lnTo>
                    <a:pt x="361" y="86"/>
                  </a:lnTo>
                  <a:lnTo>
                    <a:pt x="361" y="49"/>
                  </a:lnTo>
                  <a:close/>
                  <a:moveTo>
                    <a:pt x="112" y="72"/>
                  </a:moveTo>
                  <a:lnTo>
                    <a:pt x="112" y="72"/>
                  </a:lnTo>
                  <a:cubicBezTo>
                    <a:pt x="109" y="72"/>
                    <a:pt x="105" y="71"/>
                    <a:pt x="102" y="70"/>
                  </a:cubicBezTo>
                  <a:cubicBezTo>
                    <a:pt x="97" y="68"/>
                    <a:pt x="93" y="65"/>
                    <a:pt x="90" y="61"/>
                  </a:cubicBezTo>
                  <a:cubicBezTo>
                    <a:pt x="87" y="57"/>
                    <a:pt x="86" y="52"/>
                    <a:pt x="86" y="46"/>
                  </a:cubicBezTo>
                  <a:cubicBezTo>
                    <a:pt x="86" y="41"/>
                    <a:pt x="87" y="36"/>
                    <a:pt x="90" y="32"/>
                  </a:cubicBezTo>
                  <a:cubicBezTo>
                    <a:pt x="93" y="28"/>
                    <a:pt x="97" y="25"/>
                    <a:pt x="102" y="23"/>
                  </a:cubicBezTo>
                  <a:cubicBezTo>
                    <a:pt x="105" y="22"/>
                    <a:pt x="109" y="21"/>
                    <a:pt x="112" y="21"/>
                  </a:cubicBezTo>
                  <a:cubicBezTo>
                    <a:pt x="127" y="21"/>
                    <a:pt x="139" y="32"/>
                    <a:pt x="139" y="46"/>
                  </a:cubicBezTo>
                  <a:cubicBezTo>
                    <a:pt x="139" y="61"/>
                    <a:pt x="127" y="72"/>
                    <a:pt x="112" y="72"/>
                  </a:cubicBezTo>
                  <a:close/>
                  <a:moveTo>
                    <a:pt x="252" y="70"/>
                  </a:moveTo>
                  <a:lnTo>
                    <a:pt x="252" y="70"/>
                  </a:lnTo>
                  <a:cubicBezTo>
                    <a:pt x="249" y="71"/>
                    <a:pt x="246" y="72"/>
                    <a:pt x="242" y="72"/>
                  </a:cubicBezTo>
                  <a:cubicBezTo>
                    <a:pt x="238" y="72"/>
                    <a:pt x="235" y="71"/>
                    <a:pt x="232" y="70"/>
                  </a:cubicBezTo>
                  <a:cubicBezTo>
                    <a:pt x="222" y="66"/>
                    <a:pt x="215" y="57"/>
                    <a:pt x="215" y="46"/>
                  </a:cubicBezTo>
                  <a:cubicBezTo>
                    <a:pt x="215" y="36"/>
                    <a:pt x="222" y="27"/>
                    <a:pt x="232" y="23"/>
                  </a:cubicBezTo>
                  <a:cubicBezTo>
                    <a:pt x="235" y="22"/>
                    <a:pt x="238" y="21"/>
                    <a:pt x="242" y="21"/>
                  </a:cubicBezTo>
                  <a:cubicBezTo>
                    <a:pt x="246" y="21"/>
                    <a:pt x="249" y="22"/>
                    <a:pt x="252" y="23"/>
                  </a:cubicBezTo>
                  <a:cubicBezTo>
                    <a:pt x="262" y="27"/>
                    <a:pt x="269" y="36"/>
                    <a:pt x="269" y="46"/>
                  </a:cubicBezTo>
                  <a:cubicBezTo>
                    <a:pt x="269" y="57"/>
                    <a:pt x="262" y="66"/>
                    <a:pt x="252" y="70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7" name="Freeform 1100"/>
            <p:cNvSpPr>
              <a:spLocks noEditPoints="1"/>
            </p:cNvSpPr>
            <p:nvPr/>
          </p:nvSpPr>
          <p:spPr bwMode="auto">
            <a:xfrm>
              <a:off x="8369300" y="5932487"/>
              <a:ext cx="130175" cy="87313"/>
            </a:xfrm>
            <a:custGeom>
              <a:avLst/>
              <a:gdLst>
                <a:gd name="T0" fmla="*/ 50 w 361"/>
                <a:gd name="T1" fmla="*/ 242 h 242"/>
                <a:gd name="T2" fmla="*/ 361 w 361"/>
                <a:gd name="T3" fmla="*/ 193 h 242"/>
                <a:gd name="T4" fmla="*/ 0 w 361"/>
                <a:gd name="T5" fmla="*/ 0 h 242"/>
                <a:gd name="T6" fmla="*/ 174 w 361"/>
                <a:gd name="T7" fmla="*/ 178 h 242"/>
                <a:gd name="T8" fmla="*/ 174 w 361"/>
                <a:gd name="T9" fmla="*/ 178 h 242"/>
                <a:gd name="T10" fmla="*/ 188 w 361"/>
                <a:gd name="T11" fmla="*/ 155 h 242"/>
                <a:gd name="T12" fmla="*/ 247 w 361"/>
                <a:gd name="T13" fmla="*/ 102 h 242"/>
                <a:gd name="T14" fmla="*/ 253 w 361"/>
                <a:gd name="T15" fmla="*/ 78 h 242"/>
                <a:gd name="T16" fmla="*/ 243 w 361"/>
                <a:gd name="T17" fmla="*/ 69 h 242"/>
                <a:gd name="T18" fmla="*/ 225 w 361"/>
                <a:gd name="T19" fmla="*/ 69 h 242"/>
                <a:gd name="T20" fmla="*/ 215 w 361"/>
                <a:gd name="T21" fmla="*/ 80 h 242"/>
                <a:gd name="T22" fmla="*/ 212 w 361"/>
                <a:gd name="T23" fmla="*/ 93 h 242"/>
                <a:gd name="T24" fmla="*/ 203 w 361"/>
                <a:gd name="T25" fmla="*/ 98 h 242"/>
                <a:gd name="T26" fmla="*/ 180 w 361"/>
                <a:gd name="T27" fmla="*/ 95 h 242"/>
                <a:gd name="T28" fmla="*/ 175 w 361"/>
                <a:gd name="T29" fmla="*/ 86 h 242"/>
                <a:gd name="T30" fmla="*/ 186 w 361"/>
                <a:gd name="T31" fmla="*/ 56 h 242"/>
                <a:gd name="T32" fmla="*/ 235 w 361"/>
                <a:gd name="T33" fmla="*/ 35 h 242"/>
                <a:gd name="T34" fmla="*/ 258 w 361"/>
                <a:gd name="T35" fmla="*/ 38 h 242"/>
                <a:gd name="T36" fmla="*/ 276 w 361"/>
                <a:gd name="T37" fmla="*/ 49 h 242"/>
                <a:gd name="T38" fmla="*/ 288 w 361"/>
                <a:gd name="T39" fmla="*/ 106 h 242"/>
                <a:gd name="T40" fmla="*/ 273 w 361"/>
                <a:gd name="T41" fmla="*/ 127 h 242"/>
                <a:gd name="T42" fmla="*/ 243 w 361"/>
                <a:gd name="T43" fmla="*/ 154 h 242"/>
                <a:gd name="T44" fmla="*/ 227 w 361"/>
                <a:gd name="T45" fmla="*/ 167 h 242"/>
                <a:gd name="T46" fmla="*/ 290 w 361"/>
                <a:gd name="T47" fmla="*/ 170 h 242"/>
                <a:gd name="T48" fmla="*/ 292 w 361"/>
                <a:gd name="T49" fmla="*/ 194 h 242"/>
                <a:gd name="T50" fmla="*/ 283 w 361"/>
                <a:gd name="T51" fmla="*/ 203 h 242"/>
                <a:gd name="T52" fmla="*/ 171 w 361"/>
                <a:gd name="T53" fmla="*/ 194 h 242"/>
                <a:gd name="T54" fmla="*/ 174 w 361"/>
                <a:gd name="T55" fmla="*/ 178 h 242"/>
                <a:gd name="T56" fmla="*/ 68 w 361"/>
                <a:gd name="T57" fmla="*/ 81 h 242"/>
                <a:gd name="T58" fmla="*/ 99 w 361"/>
                <a:gd name="T59" fmla="*/ 57 h 242"/>
                <a:gd name="T60" fmla="*/ 122 w 361"/>
                <a:gd name="T61" fmla="*/ 35 h 242"/>
                <a:gd name="T62" fmla="*/ 141 w 361"/>
                <a:gd name="T63" fmla="*/ 38 h 242"/>
                <a:gd name="T64" fmla="*/ 144 w 361"/>
                <a:gd name="T65" fmla="*/ 194 h 242"/>
                <a:gd name="T66" fmla="*/ 134 w 361"/>
                <a:gd name="T67" fmla="*/ 203 h 242"/>
                <a:gd name="T68" fmla="*/ 109 w 361"/>
                <a:gd name="T69" fmla="*/ 200 h 242"/>
                <a:gd name="T70" fmla="*/ 106 w 361"/>
                <a:gd name="T71" fmla="*/ 95 h 242"/>
                <a:gd name="T72" fmla="*/ 91 w 361"/>
                <a:gd name="T73" fmla="*/ 103 h 242"/>
                <a:gd name="T74" fmla="*/ 72 w 361"/>
                <a:gd name="T75" fmla="*/ 106 h 242"/>
                <a:gd name="T76" fmla="*/ 68 w 361"/>
                <a:gd name="T77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242">
                  <a:moveTo>
                    <a:pt x="0" y="193"/>
                  </a:moveTo>
                  <a:cubicBezTo>
                    <a:pt x="0" y="220"/>
                    <a:pt x="22" y="242"/>
                    <a:pt x="50" y="242"/>
                  </a:cubicBezTo>
                  <a:lnTo>
                    <a:pt x="310" y="242"/>
                  </a:lnTo>
                  <a:cubicBezTo>
                    <a:pt x="338" y="242"/>
                    <a:pt x="361" y="220"/>
                    <a:pt x="361" y="193"/>
                  </a:cubicBezTo>
                  <a:lnTo>
                    <a:pt x="361" y="0"/>
                  </a:lnTo>
                  <a:lnTo>
                    <a:pt x="0" y="0"/>
                  </a:lnTo>
                  <a:lnTo>
                    <a:pt x="0" y="193"/>
                  </a:lnTo>
                  <a:close/>
                  <a:moveTo>
                    <a:pt x="174" y="178"/>
                  </a:moveTo>
                  <a:lnTo>
                    <a:pt x="174" y="178"/>
                  </a:lnTo>
                  <a:cubicBezTo>
                    <a:pt x="174" y="178"/>
                    <a:pt x="174" y="178"/>
                    <a:pt x="174" y="178"/>
                  </a:cubicBezTo>
                  <a:lnTo>
                    <a:pt x="174" y="178"/>
                  </a:lnTo>
                  <a:cubicBezTo>
                    <a:pt x="177" y="170"/>
                    <a:pt x="182" y="162"/>
                    <a:pt x="188" y="155"/>
                  </a:cubicBezTo>
                  <a:cubicBezTo>
                    <a:pt x="195" y="148"/>
                    <a:pt x="203" y="140"/>
                    <a:pt x="214" y="132"/>
                  </a:cubicBezTo>
                  <a:cubicBezTo>
                    <a:pt x="231" y="119"/>
                    <a:pt x="242" y="108"/>
                    <a:pt x="247" y="102"/>
                  </a:cubicBezTo>
                  <a:cubicBezTo>
                    <a:pt x="252" y="95"/>
                    <a:pt x="254" y="89"/>
                    <a:pt x="254" y="85"/>
                  </a:cubicBezTo>
                  <a:cubicBezTo>
                    <a:pt x="254" y="82"/>
                    <a:pt x="254" y="80"/>
                    <a:pt x="253" y="78"/>
                  </a:cubicBezTo>
                  <a:cubicBezTo>
                    <a:pt x="252" y="76"/>
                    <a:pt x="251" y="75"/>
                    <a:pt x="249" y="73"/>
                  </a:cubicBezTo>
                  <a:cubicBezTo>
                    <a:pt x="247" y="71"/>
                    <a:pt x="245" y="70"/>
                    <a:pt x="243" y="69"/>
                  </a:cubicBezTo>
                  <a:cubicBezTo>
                    <a:pt x="240" y="68"/>
                    <a:pt x="238" y="68"/>
                    <a:pt x="234" y="68"/>
                  </a:cubicBezTo>
                  <a:cubicBezTo>
                    <a:pt x="230" y="68"/>
                    <a:pt x="228" y="68"/>
                    <a:pt x="225" y="69"/>
                  </a:cubicBezTo>
                  <a:cubicBezTo>
                    <a:pt x="223" y="70"/>
                    <a:pt x="221" y="72"/>
                    <a:pt x="219" y="73"/>
                  </a:cubicBezTo>
                  <a:cubicBezTo>
                    <a:pt x="217" y="75"/>
                    <a:pt x="216" y="77"/>
                    <a:pt x="215" y="80"/>
                  </a:cubicBezTo>
                  <a:cubicBezTo>
                    <a:pt x="214" y="82"/>
                    <a:pt x="213" y="85"/>
                    <a:pt x="213" y="89"/>
                  </a:cubicBezTo>
                  <a:cubicBezTo>
                    <a:pt x="213" y="90"/>
                    <a:pt x="213" y="91"/>
                    <a:pt x="212" y="93"/>
                  </a:cubicBezTo>
                  <a:cubicBezTo>
                    <a:pt x="212" y="94"/>
                    <a:pt x="211" y="95"/>
                    <a:pt x="210" y="96"/>
                  </a:cubicBezTo>
                  <a:cubicBezTo>
                    <a:pt x="208" y="97"/>
                    <a:pt x="205" y="98"/>
                    <a:pt x="203" y="98"/>
                  </a:cubicBezTo>
                  <a:lnTo>
                    <a:pt x="183" y="96"/>
                  </a:lnTo>
                  <a:cubicBezTo>
                    <a:pt x="182" y="96"/>
                    <a:pt x="181" y="95"/>
                    <a:pt x="180" y="95"/>
                  </a:cubicBezTo>
                  <a:cubicBezTo>
                    <a:pt x="178" y="94"/>
                    <a:pt x="176" y="92"/>
                    <a:pt x="175" y="90"/>
                  </a:cubicBezTo>
                  <a:cubicBezTo>
                    <a:pt x="175" y="89"/>
                    <a:pt x="175" y="87"/>
                    <a:pt x="175" y="86"/>
                  </a:cubicBezTo>
                  <a:cubicBezTo>
                    <a:pt x="176" y="78"/>
                    <a:pt x="178" y="71"/>
                    <a:pt x="181" y="65"/>
                  </a:cubicBezTo>
                  <a:cubicBezTo>
                    <a:pt x="182" y="62"/>
                    <a:pt x="184" y="59"/>
                    <a:pt x="186" y="56"/>
                  </a:cubicBezTo>
                  <a:cubicBezTo>
                    <a:pt x="188" y="53"/>
                    <a:pt x="191" y="50"/>
                    <a:pt x="193" y="48"/>
                  </a:cubicBezTo>
                  <a:cubicBezTo>
                    <a:pt x="204" y="39"/>
                    <a:pt x="218" y="35"/>
                    <a:pt x="235" y="35"/>
                  </a:cubicBezTo>
                  <a:cubicBezTo>
                    <a:pt x="239" y="35"/>
                    <a:pt x="243" y="35"/>
                    <a:pt x="247" y="36"/>
                  </a:cubicBezTo>
                  <a:cubicBezTo>
                    <a:pt x="250" y="36"/>
                    <a:pt x="254" y="37"/>
                    <a:pt x="258" y="38"/>
                  </a:cubicBezTo>
                  <a:cubicBezTo>
                    <a:pt x="261" y="40"/>
                    <a:pt x="264" y="41"/>
                    <a:pt x="268" y="43"/>
                  </a:cubicBezTo>
                  <a:cubicBezTo>
                    <a:pt x="271" y="45"/>
                    <a:pt x="274" y="47"/>
                    <a:pt x="276" y="49"/>
                  </a:cubicBezTo>
                  <a:cubicBezTo>
                    <a:pt x="287" y="59"/>
                    <a:pt x="292" y="71"/>
                    <a:pt x="292" y="85"/>
                  </a:cubicBezTo>
                  <a:cubicBezTo>
                    <a:pt x="292" y="92"/>
                    <a:pt x="291" y="100"/>
                    <a:pt x="288" y="106"/>
                  </a:cubicBezTo>
                  <a:cubicBezTo>
                    <a:pt x="286" y="110"/>
                    <a:pt x="284" y="113"/>
                    <a:pt x="282" y="117"/>
                  </a:cubicBezTo>
                  <a:cubicBezTo>
                    <a:pt x="279" y="120"/>
                    <a:pt x="277" y="124"/>
                    <a:pt x="273" y="127"/>
                  </a:cubicBezTo>
                  <a:cubicBezTo>
                    <a:pt x="272" y="129"/>
                    <a:pt x="270" y="131"/>
                    <a:pt x="268" y="133"/>
                  </a:cubicBezTo>
                  <a:cubicBezTo>
                    <a:pt x="262" y="139"/>
                    <a:pt x="253" y="146"/>
                    <a:pt x="243" y="154"/>
                  </a:cubicBezTo>
                  <a:cubicBezTo>
                    <a:pt x="237" y="159"/>
                    <a:pt x="233" y="163"/>
                    <a:pt x="229" y="166"/>
                  </a:cubicBezTo>
                  <a:cubicBezTo>
                    <a:pt x="229" y="166"/>
                    <a:pt x="228" y="167"/>
                    <a:pt x="227" y="167"/>
                  </a:cubicBezTo>
                  <a:lnTo>
                    <a:pt x="283" y="167"/>
                  </a:lnTo>
                  <a:cubicBezTo>
                    <a:pt x="285" y="167"/>
                    <a:pt x="288" y="168"/>
                    <a:pt x="290" y="170"/>
                  </a:cubicBezTo>
                  <a:cubicBezTo>
                    <a:pt x="291" y="171"/>
                    <a:pt x="292" y="174"/>
                    <a:pt x="292" y="176"/>
                  </a:cubicBezTo>
                  <a:lnTo>
                    <a:pt x="292" y="194"/>
                  </a:lnTo>
                  <a:cubicBezTo>
                    <a:pt x="292" y="196"/>
                    <a:pt x="291" y="198"/>
                    <a:pt x="290" y="200"/>
                  </a:cubicBezTo>
                  <a:cubicBezTo>
                    <a:pt x="288" y="202"/>
                    <a:pt x="285" y="203"/>
                    <a:pt x="283" y="203"/>
                  </a:cubicBezTo>
                  <a:lnTo>
                    <a:pt x="181" y="203"/>
                  </a:lnTo>
                  <a:cubicBezTo>
                    <a:pt x="176" y="203"/>
                    <a:pt x="172" y="199"/>
                    <a:pt x="171" y="194"/>
                  </a:cubicBezTo>
                  <a:cubicBezTo>
                    <a:pt x="171" y="194"/>
                    <a:pt x="171" y="193"/>
                    <a:pt x="171" y="193"/>
                  </a:cubicBezTo>
                  <a:cubicBezTo>
                    <a:pt x="171" y="188"/>
                    <a:pt x="172" y="183"/>
                    <a:pt x="174" y="178"/>
                  </a:cubicBezTo>
                  <a:close/>
                  <a:moveTo>
                    <a:pt x="68" y="81"/>
                  </a:moveTo>
                  <a:lnTo>
                    <a:pt x="68" y="81"/>
                  </a:lnTo>
                  <a:cubicBezTo>
                    <a:pt x="68" y="78"/>
                    <a:pt x="70" y="75"/>
                    <a:pt x="74" y="73"/>
                  </a:cubicBezTo>
                  <a:cubicBezTo>
                    <a:pt x="83" y="69"/>
                    <a:pt x="92" y="63"/>
                    <a:pt x="99" y="57"/>
                  </a:cubicBezTo>
                  <a:cubicBezTo>
                    <a:pt x="107" y="51"/>
                    <a:pt x="111" y="45"/>
                    <a:pt x="114" y="40"/>
                  </a:cubicBezTo>
                  <a:cubicBezTo>
                    <a:pt x="115" y="37"/>
                    <a:pt x="119" y="35"/>
                    <a:pt x="122" y="35"/>
                  </a:cubicBezTo>
                  <a:lnTo>
                    <a:pt x="134" y="35"/>
                  </a:lnTo>
                  <a:cubicBezTo>
                    <a:pt x="137" y="35"/>
                    <a:pt x="139" y="36"/>
                    <a:pt x="141" y="38"/>
                  </a:cubicBezTo>
                  <a:cubicBezTo>
                    <a:pt x="143" y="39"/>
                    <a:pt x="144" y="41"/>
                    <a:pt x="144" y="44"/>
                  </a:cubicBezTo>
                  <a:lnTo>
                    <a:pt x="144" y="194"/>
                  </a:lnTo>
                  <a:cubicBezTo>
                    <a:pt x="144" y="196"/>
                    <a:pt x="143" y="198"/>
                    <a:pt x="141" y="200"/>
                  </a:cubicBezTo>
                  <a:cubicBezTo>
                    <a:pt x="139" y="202"/>
                    <a:pt x="137" y="203"/>
                    <a:pt x="134" y="203"/>
                  </a:cubicBezTo>
                  <a:lnTo>
                    <a:pt x="115" y="203"/>
                  </a:lnTo>
                  <a:cubicBezTo>
                    <a:pt x="113" y="203"/>
                    <a:pt x="111" y="202"/>
                    <a:pt x="109" y="200"/>
                  </a:cubicBezTo>
                  <a:cubicBezTo>
                    <a:pt x="107" y="198"/>
                    <a:pt x="106" y="196"/>
                    <a:pt x="106" y="194"/>
                  </a:cubicBezTo>
                  <a:lnTo>
                    <a:pt x="106" y="95"/>
                  </a:lnTo>
                  <a:cubicBezTo>
                    <a:pt x="105" y="96"/>
                    <a:pt x="104" y="97"/>
                    <a:pt x="102" y="97"/>
                  </a:cubicBezTo>
                  <a:cubicBezTo>
                    <a:pt x="98" y="99"/>
                    <a:pt x="95" y="101"/>
                    <a:pt x="91" y="103"/>
                  </a:cubicBezTo>
                  <a:cubicBezTo>
                    <a:pt x="87" y="105"/>
                    <a:pt x="84" y="106"/>
                    <a:pt x="81" y="107"/>
                  </a:cubicBezTo>
                  <a:cubicBezTo>
                    <a:pt x="78" y="108"/>
                    <a:pt x="75" y="108"/>
                    <a:pt x="72" y="106"/>
                  </a:cubicBezTo>
                  <a:cubicBezTo>
                    <a:pt x="70" y="105"/>
                    <a:pt x="68" y="102"/>
                    <a:pt x="68" y="99"/>
                  </a:cubicBezTo>
                  <a:lnTo>
                    <a:pt x="68" y="81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8" name="Freeform 1101"/>
            <p:cNvSpPr>
              <a:spLocks/>
            </p:cNvSpPr>
            <p:nvPr/>
          </p:nvSpPr>
          <p:spPr bwMode="auto">
            <a:xfrm>
              <a:off x="8569325" y="5795962"/>
              <a:ext cx="269875" cy="423863"/>
            </a:xfrm>
            <a:custGeom>
              <a:avLst/>
              <a:gdLst>
                <a:gd name="T0" fmla="*/ 708 w 747"/>
                <a:gd name="T1" fmla="*/ 398 h 1173"/>
                <a:gd name="T2" fmla="*/ 683 w 747"/>
                <a:gd name="T3" fmla="*/ 398 h 1173"/>
                <a:gd name="T4" fmla="*/ 643 w 747"/>
                <a:gd name="T5" fmla="*/ 447 h 1173"/>
                <a:gd name="T6" fmla="*/ 643 w 747"/>
                <a:gd name="T7" fmla="*/ 557 h 1173"/>
                <a:gd name="T8" fmla="*/ 595 w 747"/>
                <a:gd name="T9" fmla="*/ 557 h 1173"/>
                <a:gd name="T10" fmla="*/ 595 w 747"/>
                <a:gd name="T11" fmla="*/ 372 h 1173"/>
                <a:gd name="T12" fmla="*/ 549 w 747"/>
                <a:gd name="T13" fmla="*/ 323 h 1173"/>
                <a:gd name="T14" fmla="*/ 519 w 747"/>
                <a:gd name="T15" fmla="*/ 323 h 1173"/>
                <a:gd name="T16" fmla="*/ 474 w 747"/>
                <a:gd name="T17" fmla="*/ 372 h 1173"/>
                <a:gd name="T18" fmla="*/ 474 w 747"/>
                <a:gd name="T19" fmla="*/ 557 h 1173"/>
                <a:gd name="T20" fmla="*/ 444 w 747"/>
                <a:gd name="T21" fmla="*/ 557 h 1173"/>
                <a:gd name="T22" fmla="*/ 444 w 747"/>
                <a:gd name="T23" fmla="*/ 305 h 1173"/>
                <a:gd name="T24" fmla="*/ 392 w 747"/>
                <a:gd name="T25" fmla="*/ 256 h 1173"/>
                <a:gd name="T26" fmla="*/ 358 w 747"/>
                <a:gd name="T27" fmla="*/ 256 h 1173"/>
                <a:gd name="T28" fmla="*/ 306 w 747"/>
                <a:gd name="T29" fmla="*/ 305 h 1173"/>
                <a:gd name="T30" fmla="*/ 306 w 747"/>
                <a:gd name="T31" fmla="*/ 557 h 1173"/>
                <a:gd name="T32" fmla="*/ 273 w 747"/>
                <a:gd name="T33" fmla="*/ 557 h 1173"/>
                <a:gd name="T34" fmla="*/ 273 w 747"/>
                <a:gd name="T35" fmla="*/ 49 h 1173"/>
                <a:gd name="T36" fmla="*/ 217 w 747"/>
                <a:gd name="T37" fmla="*/ 0 h 1173"/>
                <a:gd name="T38" fmla="*/ 182 w 747"/>
                <a:gd name="T39" fmla="*/ 0 h 1173"/>
                <a:gd name="T40" fmla="*/ 126 w 747"/>
                <a:gd name="T41" fmla="*/ 49 h 1173"/>
                <a:gd name="T42" fmla="*/ 126 w 747"/>
                <a:gd name="T43" fmla="*/ 557 h 1173"/>
                <a:gd name="T44" fmla="*/ 73 w 747"/>
                <a:gd name="T45" fmla="*/ 557 h 1173"/>
                <a:gd name="T46" fmla="*/ 23 w 747"/>
                <a:gd name="T47" fmla="*/ 633 h 1173"/>
                <a:gd name="T48" fmla="*/ 17 w 747"/>
                <a:gd name="T49" fmla="*/ 865 h 1173"/>
                <a:gd name="T50" fmla="*/ 74 w 747"/>
                <a:gd name="T51" fmla="*/ 1097 h 1173"/>
                <a:gd name="T52" fmla="*/ 124 w 747"/>
                <a:gd name="T53" fmla="*/ 1173 h 1173"/>
                <a:gd name="T54" fmla="*/ 284 w 747"/>
                <a:gd name="T55" fmla="*/ 1173 h 1173"/>
                <a:gd name="T56" fmla="*/ 295 w 747"/>
                <a:gd name="T57" fmla="*/ 1173 h 1173"/>
                <a:gd name="T58" fmla="*/ 697 w 747"/>
                <a:gd name="T59" fmla="*/ 1173 h 1173"/>
                <a:gd name="T60" fmla="*/ 747 w 747"/>
                <a:gd name="T61" fmla="*/ 1097 h 1173"/>
                <a:gd name="T62" fmla="*/ 747 w 747"/>
                <a:gd name="T63" fmla="*/ 996 h 1173"/>
                <a:gd name="T64" fmla="*/ 747 w 747"/>
                <a:gd name="T65" fmla="*/ 633 h 1173"/>
                <a:gd name="T66" fmla="*/ 747 w 747"/>
                <a:gd name="T67" fmla="*/ 447 h 1173"/>
                <a:gd name="T68" fmla="*/ 708 w 747"/>
                <a:gd name="T69" fmla="*/ 39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7" h="1173">
                  <a:moveTo>
                    <a:pt x="708" y="398"/>
                  </a:moveTo>
                  <a:lnTo>
                    <a:pt x="683" y="398"/>
                  </a:lnTo>
                  <a:cubicBezTo>
                    <a:pt x="661" y="398"/>
                    <a:pt x="643" y="420"/>
                    <a:pt x="643" y="447"/>
                  </a:cubicBezTo>
                  <a:lnTo>
                    <a:pt x="643" y="557"/>
                  </a:lnTo>
                  <a:lnTo>
                    <a:pt x="595" y="557"/>
                  </a:lnTo>
                  <a:lnTo>
                    <a:pt x="595" y="372"/>
                  </a:lnTo>
                  <a:cubicBezTo>
                    <a:pt x="595" y="345"/>
                    <a:pt x="574" y="323"/>
                    <a:pt x="549" y="323"/>
                  </a:cubicBezTo>
                  <a:lnTo>
                    <a:pt x="519" y="323"/>
                  </a:lnTo>
                  <a:cubicBezTo>
                    <a:pt x="494" y="323"/>
                    <a:pt x="474" y="345"/>
                    <a:pt x="474" y="372"/>
                  </a:cubicBezTo>
                  <a:lnTo>
                    <a:pt x="474" y="557"/>
                  </a:lnTo>
                  <a:lnTo>
                    <a:pt x="444" y="557"/>
                  </a:lnTo>
                  <a:lnTo>
                    <a:pt x="444" y="305"/>
                  </a:lnTo>
                  <a:cubicBezTo>
                    <a:pt x="444" y="278"/>
                    <a:pt x="421" y="256"/>
                    <a:pt x="392" y="256"/>
                  </a:cubicBezTo>
                  <a:lnTo>
                    <a:pt x="358" y="256"/>
                  </a:lnTo>
                  <a:cubicBezTo>
                    <a:pt x="329" y="256"/>
                    <a:pt x="306" y="278"/>
                    <a:pt x="306" y="305"/>
                  </a:cubicBezTo>
                  <a:lnTo>
                    <a:pt x="306" y="557"/>
                  </a:lnTo>
                  <a:lnTo>
                    <a:pt x="273" y="557"/>
                  </a:lnTo>
                  <a:lnTo>
                    <a:pt x="273" y="49"/>
                  </a:lnTo>
                  <a:cubicBezTo>
                    <a:pt x="273" y="22"/>
                    <a:pt x="248" y="0"/>
                    <a:pt x="217" y="0"/>
                  </a:cubicBezTo>
                  <a:lnTo>
                    <a:pt x="182" y="0"/>
                  </a:lnTo>
                  <a:cubicBezTo>
                    <a:pt x="151" y="0"/>
                    <a:pt x="126" y="22"/>
                    <a:pt x="126" y="49"/>
                  </a:cubicBezTo>
                  <a:lnTo>
                    <a:pt x="126" y="557"/>
                  </a:lnTo>
                  <a:lnTo>
                    <a:pt x="73" y="557"/>
                  </a:lnTo>
                  <a:cubicBezTo>
                    <a:pt x="45" y="557"/>
                    <a:pt x="23" y="591"/>
                    <a:pt x="23" y="633"/>
                  </a:cubicBezTo>
                  <a:cubicBezTo>
                    <a:pt x="23" y="633"/>
                    <a:pt x="0" y="798"/>
                    <a:pt x="17" y="865"/>
                  </a:cubicBezTo>
                  <a:cubicBezTo>
                    <a:pt x="34" y="932"/>
                    <a:pt x="74" y="1097"/>
                    <a:pt x="74" y="1097"/>
                  </a:cubicBezTo>
                  <a:cubicBezTo>
                    <a:pt x="74" y="1139"/>
                    <a:pt x="97" y="1173"/>
                    <a:pt x="124" y="1173"/>
                  </a:cubicBezTo>
                  <a:lnTo>
                    <a:pt x="284" y="1173"/>
                  </a:lnTo>
                  <a:lnTo>
                    <a:pt x="295" y="1173"/>
                  </a:lnTo>
                  <a:lnTo>
                    <a:pt x="697" y="1173"/>
                  </a:lnTo>
                  <a:cubicBezTo>
                    <a:pt x="725" y="1173"/>
                    <a:pt x="747" y="1139"/>
                    <a:pt x="747" y="1097"/>
                  </a:cubicBezTo>
                  <a:lnTo>
                    <a:pt x="747" y="996"/>
                  </a:lnTo>
                  <a:lnTo>
                    <a:pt x="747" y="633"/>
                  </a:lnTo>
                  <a:lnTo>
                    <a:pt x="747" y="447"/>
                  </a:lnTo>
                  <a:cubicBezTo>
                    <a:pt x="747" y="420"/>
                    <a:pt x="729" y="398"/>
                    <a:pt x="708" y="39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9" name="Freeform 1102"/>
            <p:cNvSpPr>
              <a:spLocks/>
            </p:cNvSpPr>
            <p:nvPr/>
          </p:nvSpPr>
          <p:spPr bwMode="auto">
            <a:xfrm>
              <a:off x="8307388" y="5499100"/>
              <a:ext cx="455613" cy="609600"/>
            </a:xfrm>
            <a:custGeom>
              <a:avLst/>
              <a:gdLst>
                <a:gd name="T0" fmla="*/ 714 w 1267"/>
                <a:gd name="T1" fmla="*/ 1532 h 1693"/>
                <a:gd name="T2" fmla="*/ 99 w 1267"/>
                <a:gd name="T3" fmla="*/ 1531 h 1693"/>
                <a:gd name="T4" fmla="*/ 99 w 1267"/>
                <a:gd name="T5" fmla="*/ 113 h 1693"/>
                <a:gd name="T6" fmla="*/ 1165 w 1267"/>
                <a:gd name="T7" fmla="*/ 113 h 1693"/>
                <a:gd name="T8" fmla="*/ 1165 w 1267"/>
                <a:gd name="T9" fmla="*/ 1054 h 1693"/>
                <a:gd name="T10" fmla="*/ 1207 w 1267"/>
                <a:gd name="T11" fmla="*/ 1118 h 1693"/>
                <a:gd name="T12" fmla="*/ 1267 w 1267"/>
                <a:gd name="T13" fmla="*/ 1122 h 1693"/>
                <a:gd name="T14" fmla="*/ 1267 w 1267"/>
                <a:gd name="T15" fmla="*/ 73 h 1693"/>
                <a:gd name="T16" fmla="*/ 1191 w 1267"/>
                <a:gd name="T17" fmla="*/ 0 h 1693"/>
                <a:gd name="T18" fmla="*/ 76 w 1267"/>
                <a:gd name="T19" fmla="*/ 0 h 1693"/>
                <a:gd name="T20" fmla="*/ 61 w 1267"/>
                <a:gd name="T21" fmla="*/ 1 h 1693"/>
                <a:gd name="T22" fmla="*/ 0 w 1267"/>
                <a:gd name="T23" fmla="*/ 73 h 1693"/>
                <a:gd name="T24" fmla="*/ 0 w 1267"/>
                <a:gd name="T25" fmla="*/ 1619 h 1693"/>
                <a:gd name="T26" fmla="*/ 61 w 1267"/>
                <a:gd name="T27" fmla="*/ 1691 h 1693"/>
                <a:gd name="T28" fmla="*/ 76 w 1267"/>
                <a:gd name="T29" fmla="*/ 1693 h 1693"/>
                <a:gd name="T30" fmla="*/ 717 w 1267"/>
                <a:gd name="T31" fmla="*/ 1692 h 1693"/>
                <a:gd name="T32" fmla="*/ 704 w 1267"/>
                <a:gd name="T33" fmla="*/ 1636 h 1693"/>
                <a:gd name="T34" fmla="*/ 714 w 1267"/>
                <a:gd name="T35" fmla="*/ 1532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7" h="1693">
                  <a:moveTo>
                    <a:pt x="714" y="1532"/>
                  </a:moveTo>
                  <a:lnTo>
                    <a:pt x="99" y="1531"/>
                  </a:lnTo>
                  <a:lnTo>
                    <a:pt x="99" y="113"/>
                  </a:lnTo>
                  <a:lnTo>
                    <a:pt x="1165" y="113"/>
                  </a:lnTo>
                  <a:lnTo>
                    <a:pt x="1165" y="1054"/>
                  </a:lnTo>
                  <a:cubicBezTo>
                    <a:pt x="1186" y="1073"/>
                    <a:pt x="1207" y="1105"/>
                    <a:pt x="1207" y="1118"/>
                  </a:cubicBezTo>
                  <a:cubicBezTo>
                    <a:pt x="1207" y="1133"/>
                    <a:pt x="1218" y="1101"/>
                    <a:pt x="1267" y="1122"/>
                  </a:cubicBezTo>
                  <a:lnTo>
                    <a:pt x="1267" y="73"/>
                  </a:lnTo>
                  <a:cubicBezTo>
                    <a:pt x="1267" y="32"/>
                    <a:pt x="1233" y="0"/>
                    <a:pt x="1191" y="0"/>
                  </a:cubicBezTo>
                  <a:lnTo>
                    <a:pt x="76" y="0"/>
                  </a:lnTo>
                  <a:cubicBezTo>
                    <a:pt x="71" y="0"/>
                    <a:pt x="66" y="0"/>
                    <a:pt x="61" y="1"/>
                  </a:cubicBezTo>
                  <a:cubicBezTo>
                    <a:pt x="26" y="8"/>
                    <a:pt x="0" y="38"/>
                    <a:pt x="0" y="73"/>
                  </a:cubicBezTo>
                  <a:lnTo>
                    <a:pt x="0" y="1619"/>
                  </a:lnTo>
                  <a:cubicBezTo>
                    <a:pt x="0" y="1655"/>
                    <a:pt x="26" y="1684"/>
                    <a:pt x="61" y="1691"/>
                  </a:cubicBezTo>
                  <a:cubicBezTo>
                    <a:pt x="66" y="1692"/>
                    <a:pt x="71" y="1693"/>
                    <a:pt x="76" y="1693"/>
                  </a:cubicBezTo>
                  <a:lnTo>
                    <a:pt x="717" y="1692"/>
                  </a:lnTo>
                  <a:cubicBezTo>
                    <a:pt x="704" y="1651"/>
                    <a:pt x="704" y="1636"/>
                    <a:pt x="704" y="1636"/>
                  </a:cubicBezTo>
                  <a:lnTo>
                    <a:pt x="714" y="153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2" y="4163374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" name="Скругленный прямоугольник 159"/>
          <p:cNvSpPr/>
          <p:nvPr/>
        </p:nvSpPr>
        <p:spPr>
          <a:xfrm>
            <a:off x="5113302" y="1446813"/>
            <a:ext cx="349794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22 января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13302" y="2586955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" name="Скругленный прямоугольник 181"/>
          <p:cNvSpPr/>
          <p:nvPr/>
        </p:nvSpPr>
        <p:spPr>
          <a:xfrm>
            <a:off x="5156575" y="3745457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 форме в соответствии с </a:t>
            </a:r>
            <a:r>
              <a:rPr lang="ru-RU" sz="1400" dirty="0" smtClean="0"/>
              <a:t>Приказом Росстата 08.11.2018 № 661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28405" y="1530746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571948" y="2586955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586514" y="3829390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39770" y="1446813"/>
            <a:ext cx="54000" cy="2793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950697" y="1067490"/>
            <a:ext cx="341532" cy="365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3840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9891" y="529798"/>
            <a:ext cx="3541486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Декларация о плате за негативное воздействие на окружающую среду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4682" y="1506433"/>
            <a:ext cx="3975807" cy="3200876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</a:t>
            </a:r>
            <a:r>
              <a:rPr lang="ru-RU" sz="1400" dirty="0" smtClean="0"/>
              <a:t>лица</a:t>
            </a:r>
            <a:r>
              <a:rPr lang="ru-RU" sz="1400" dirty="0"/>
              <a:t> </a:t>
            </a:r>
            <a:r>
              <a:rPr lang="ru-RU" sz="1400" dirty="0" smtClean="0"/>
              <a:t>и индивидуальные предприниматели </a:t>
            </a:r>
            <a:r>
              <a:rPr lang="ru-RU" sz="1400" dirty="0"/>
              <a:t>осуществляющие на территории Российской Федерации, континентальном шельфе Российской Федерации и в исключительной экономической зоне Российской Федерации хозяйственную и (или) иную деятельность, оказывающую негативное воздействие на окружающую среду, за исключением юридических лиц и индивидуальных предпринимателей, осуществляющих хозяйственную и (или) иную деятельность исключительно на объектах IV категории.</a:t>
            </a: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5113302" y="1446813"/>
            <a:ext cx="349794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10 марта 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13302" y="2586955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" name="Скругленный прямоугольник 181"/>
          <p:cNvSpPr/>
          <p:nvPr/>
        </p:nvSpPr>
        <p:spPr>
          <a:xfrm>
            <a:off x="5156575" y="3745457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 форме в соответствии с </a:t>
            </a:r>
            <a:r>
              <a:rPr lang="ru-RU" sz="1400" dirty="0"/>
              <a:t>Приказом  Минприроды России от 09.01.2017 N 3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28405" y="1530746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571948" y="2586955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586514" y="3829390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74405" y="1433409"/>
            <a:ext cx="54000" cy="2793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950697" y="1067490"/>
            <a:ext cx="341532" cy="365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7034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0971" y="520302"/>
            <a:ext cx="407846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/>
              <a:t>Отчетность об образовании, использовании, обезвреживании, размещении отходов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3964" y="2324523"/>
            <a:ext cx="3350612" cy="1293971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</a:t>
            </a:r>
            <a:r>
              <a:rPr lang="ru-RU" sz="1400" dirty="0" smtClean="0"/>
              <a:t>лица</a:t>
            </a:r>
            <a:r>
              <a:rPr lang="ru-RU" sz="1400" dirty="0"/>
              <a:t> </a:t>
            </a:r>
            <a:r>
              <a:rPr lang="ru-RU" sz="1400" dirty="0" smtClean="0"/>
              <a:t>и индивидуальные предприниматели </a:t>
            </a:r>
            <a:r>
              <a:rPr lang="ru-RU" sz="1400" dirty="0"/>
              <a:t>осуществляющие </a:t>
            </a:r>
            <a:r>
              <a:rPr lang="ru-RU" sz="1400" dirty="0" smtClean="0"/>
              <a:t>хозяйственную </a:t>
            </a:r>
            <a:r>
              <a:rPr lang="ru-RU" sz="1400" dirty="0"/>
              <a:t>и (или) иную деятельность на объектах III категории</a:t>
            </a:r>
          </a:p>
        </p:txBody>
      </p:sp>
      <p:grpSp>
        <p:nvGrpSpPr>
          <p:cNvPr id="6" name="Группа 40"/>
          <p:cNvGrpSpPr/>
          <p:nvPr/>
        </p:nvGrpSpPr>
        <p:grpSpPr>
          <a:xfrm>
            <a:off x="3603369" y="4398220"/>
            <a:ext cx="576959" cy="634960"/>
            <a:chOff x="8307388" y="5499100"/>
            <a:chExt cx="531812" cy="720725"/>
          </a:xfrm>
          <a:solidFill>
            <a:srgbClr val="3A9684"/>
          </a:solidFill>
        </p:grpSpPr>
        <p:sp>
          <p:nvSpPr>
            <p:cNvPr id="42" name="Freeform 992"/>
            <p:cNvSpPr>
              <a:spLocks noEditPoints="1"/>
            </p:cNvSpPr>
            <p:nvPr/>
          </p:nvSpPr>
          <p:spPr bwMode="auto">
            <a:xfrm>
              <a:off x="8482126" y="5591316"/>
              <a:ext cx="12700" cy="11113"/>
            </a:xfrm>
            <a:custGeom>
              <a:avLst/>
              <a:gdLst>
                <a:gd name="T0" fmla="*/ 8 w 33"/>
                <a:gd name="T1" fmla="*/ 2 h 32"/>
                <a:gd name="T2" fmla="*/ 2 w 33"/>
                <a:gd name="T3" fmla="*/ 8 h 32"/>
                <a:gd name="T4" fmla="*/ 0 w 33"/>
                <a:gd name="T5" fmla="*/ 16 h 32"/>
                <a:gd name="T6" fmla="*/ 2 w 33"/>
                <a:gd name="T7" fmla="*/ 25 h 32"/>
                <a:gd name="T8" fmla="*/ 8 w 33"/>
                <a:gd name="T9" fmla="*/ 31 h 32"/>
                <a:gd name="T10" fmla="*/ 16 w 33"/>
                <a:gd name="T11" fmla="*/ 32 h 32"/>
                <a:gd name="T12" fmla="*/ 28 w 33"/>
                <a:gd name="T13" fmla="*/ 28 h 32"/>
                <a:gd name="T14" fmla="*/ 33 w 33"/>
                <a:gd name="T15" fmla="*/ 16 h 32"/>
                <a:gd name="T16" fmla="*/ 29 w 33"/>
                <a:gd name="T17" fmla="*/ 4 h 32"/>
                <a:gd name="T18" fmla="*/ 16 w 33"/>
                <a:gd name="T19" fmla="*/ 0 h 32"/>
                <a:gd name="T20" fmla="*/ 8 w 33"/>
                <a:gd name="T21" fmla="*/ 2 h 32"/>
                <a:gd name="T22" fmla="*/ 16 w 33"/>
                <a:gd name="T23" fmla="*/ 6 h 32"/>
                <a:gd name="T24" fmla="*/ 16 w 33"/>
                <a:gd name="T25" fmla="*/ 6 h 32"/>
                <a:gd name="T26" fmla="*/ 22 w 33"/>
                <a:gd name="T27" fmla="*/ 9 h 32"/>
                <a:gd name="T28" fmla="*/ 24 w 33"/>
                <a:gd name="T29" fmla="*/ 16 h 32"/>
                <a:gd name="T30" fmla="*/ 22 w 33"/>
                <a:gd name="T31" fmla="*/ 23 h 32"/>
                <a:gd name="T32" fmla="*/ 16 w 33"/>
                <a:gd name="T33" fmla="*/ 26 h 32"/>
                <a:gd name="T34" fmla="*/ 11 w 33"/>
                <a:gd name="T35" fmla="*/ 23 h 32"/>
                <a:gd name="T36" fmla="*/ 8 w 33"/>
                <a:gd name="T37" fmla="*/ 16 h 32"/>
                <a:gd name="T38" fmla="*/ 11 w 33"/>
                <a:gd name="T39" fmla="*/ 9 h 32"/>
                <a:gd name="T40" fmla="*/ 16 w 33"/>
                <a:gd name="T41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2">
                  <a:moveTo>
                    <a:pt x="8" y="2"/>
                  </a:moveTo>
                  <a:cubicBezTo>
                    <a:pt x="5" y="3"/>
                    <a:pt x="3" y="5"/>
                    <a:pt x="2" y="8"/>
                  </a:cubicBezTo>
                  <a:cubicBezTo>
                    <a:pt x="0" y="10"/>
                    <a:pt x="0" y="13"/>
                    <a:pt x="0" y="16"/>
                  </a:cubicBezTo>
                  <a:cubicBezTo>
                    <a:pt x="0" y="19"/>
                    <a:pt x="0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3" y="32"/>
                    <a:pt x="16" y="32"/>
                  </a:cubicBezTo>
                  <a:cubicBezTo>
                    <a:pt x="21" y="32"/>
                    <a:pt x="25" y="31"/>
                    <a:pt x="28" y="28"/>
                  </a:cubicBezTo>
                  <a:cubicBezTo>
                    <a:pt x="32" y="25"/>
                    <a:pt x="33" y="21"/>
                    <a:pt x="33" y="16"/>
                  </a:cubicBezTo>
                  <a:cubicBezTo>
                    <a:pt x="33" y="11"/>
                    <a:pt x="32" y="7"/>
                    <a:pt x="29" y="4"/>
                  </a:cubicBezTo>
                  <a:cubicBezTo>
                    <a:pt x="25" y="1"/>
                    <a:pt x="21" y="0"/>
                    <a:pt x="16" y="0"/>
                  </a:cubicBezTo>
                  <a:cubicBezTo>
                    <a:pt x="13" y="0"/>
                    <a:pt x="10" y="0"/>
                    <a:pt x="8" y="2"/>
                  </a:cubicBez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4" y="13"/>
                    <a:pt x="24" y="16"/>
                  </a:cubicBezTo>
                  <a:cubicBezTo>
                    <a:pt x="24" y="19"/>
                    <a:pt x="24" y="22"/>
                    <a:pt x="22" y="23"/>
                  </a:cubicBezTo>
                  <a:cubicBezTo>
                    <a:pt x="21" y="25"/>
                    <a:pt x="19" y="26"/>
                    <a:pt x="16" y="26"/>
                  </a:cubicBezTo>
                  <a:cubicBezTo>
                    <a:pt x="14" y="26"/>
                    <a:pt x="12" y="25"/>
                    <a:pt x="11" y="23"/>
                  </a:cubicBezTo>
                  <a:cubicBezTo>
                    <a:pt x="9" y="22"/>
                    <a:pt x="8" y="19"/>
                    <a:pt x="8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993"/>
            <p:cNvSpPr>
              <a:spLocks noEditPoints="1"/>
            </p:cNvSpPr>
            <p:nvPr/>
          </p:nvSpPr>
          <p:spPr bwMode="auto">
            <a:xfrm>
              <a:off x="8496413" y="5591316"/>
              <a:ext cx="11113" cy="11113"/>
            </a:xfrm>
            <a:custGeom>
              <a:avLst/>
              <a:gdLst>
                <a:gd name="T0" fmla="*/ 0 w 32"/>
                <a:gd name="T1" fmla="*/ 0 h 32"/>
                <a:gd name="T2" fmla="*/ 0 w 32"/>
                <a:gd name="T3" fmla="*/ 32 h 32"/>
                <a:gd name="T4" fmla="*/ 21 w 32"/>
                <a:gd name="T5" fmla="*/ 32 h 32"/>
                <a:gd name="T6" fmla="*/ 29 w 32"/>
                <a:gd name="T7" fmla="*/ 29 h 32"/>
                <a:gd name="T8" fmla="*/ 32 w 32"/>
                <a:gd name="T9" fmla="*/ 24 h 32"/>
                <a:gd name="T10" fmla="*/ 30 w 32"/>
                <a:gd name="T11" fmla="*/ 19 h 32"/>
                <a:gd name="T12" fmla="*/ 25 w 32"/>
                <a:gd name="T13" fmla="*/ 16 h 32"/>
                <a:gd name="T14" fmla="*/ 29 w 32"/>
                <a:gd name="T15" fmla="*/ 13 h 32"/>
                <a:gd name="T16" fmla="*/ 31 w 32"/>
                <a:gd name="T17" fmla="*/ 8 h 32"/>
                <a:gd name="T18" fmla="*/ 28 w 32"/>
                <a:gd name="T19" fmla="*/ 2 h 32"/>
                <a:gd name="T20" fmla="*/ 19 w 32"/>
                <a:gd name="T21" fmla="*/ 0 h 32"/>
                <a:gd name="T22" fmla="*/ 0 w 32"/>
                <a:gd name="T23" fmla="*/ 0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18 h 32"/>
                <a:gd name="T46" fmla="*/ 9 w 32"/>
                <a:gd name="T47" fmla="*/ 18 h 32"/>
                <a:gd name="T48" fmla="*/ 13 w 32"/>
                <a:gd name="T49" fmla="*/ 18 h 32"/>
                <a:gd name="T50" fmla="*/ 21 w 32"/>
                <a:gd name="T51" fmla="*/ 19 h 32"/>
                <a:gd name="T52" fmla="*/ 23 w 32"/>
                <a:gd name="T53" fmla="*/ 22 h 32"/>
                <a:gd name="T54" fmla="*/ 21 w 32"/>
                <a:gd name="T55" fmla="*/ 26 h 32"/>
                <a:gd name="T56" fmla="*/ 16 w 32"/>
                <a:gd name="T57" fmla="*/ 26 h 32"/>
                <a:gd name="T58" fmla="*/ 9 w 32"/>
                <a:gd name="T59" fmla="*/ 26 h 32"/>
                <a:gd name="T60" fmla="*/ 9 w 32"/>
                <a:gd name="T6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18"/>
                  </a:move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994"/>
            <p:cNvSpPr>
              <a:spLocks/>
            </p:cNvSpPr>
            <p:nvPr/>
          </p:nvSpPr>
          <p:spPr bwMode="auto">
            <a:xfrm>
              <a:off x="8515464" y="5613542"/>
              <a:ext cx="6350" cy="3175"/>
            </a:xfrm>
            <a:custGeom>
              <a:avLst/>
              <a:gdLst>
                <a:gd name="T0" fmla="*/ 15 w 19"/>
                <a:gd name="T1" fmla="*/ 0 h 9"/>
                <a:gd name="T2" fmla="*/ 13 w 19"/>
                <a:gd name="T3" fmla="*/ 4 h 9"/>
                <a:gd name="T4" fmla="*/ 9 w 19"/>
                <a:gd name="T5" fmla="*/ 5 h 9"/>
                <a:gd name="T6" fmla="*/ 5 w 19"/>
                <a:gd name="T7" fmla="*/ 4 h 9"/>
                <a:gd name="T8" fmla="*/ 4 w 19"/>
                <a:gd name="T9" fmla="*/ 0 h 9"/>
                <a:gd name="T10" fmla="*/ 0 w 19"/>
                <a:gd name="T11" fmla="*/ 0 h 9"/>
                <a:gd name="T12" fmla="*/ 3 w 19"/>
                <a:gd name="T13" fmla="*/ 7 h 9"/>
                <a:gd name="T14" fmla="*/ 9 w 19"/>
                <a:gd name="T15" fmla="*/ 9 h 9"/>
                <a:gd name="T16" fmla="*/ 13 w 19"/>
                <a:gd name="T17" fmla="*/ 8 h 9"/>
                <a:gd name="T18" fmla="*/ 16 w 19"/>
                <a:gd name="T19" fmla="*/ 7 h 9"/>
                <a:gd name="T20" fmla="*/ 19 w 19"/>
                <a:gd name="T21" fmla="*/ 0 h 9"/>
                <a:gd name="T22" fmla="*/ 15 w 19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9">
                  <a:moveTo>
                    <a:pt x="15" y="0"/>
                  </a:moveTo>
                  <a:cubicBezTo>
                    <a:pt x="15" y="2"/>
                    <a:pt x="14" y="3"/>
                    <a:pt x="13" y="4"/>
                  </a:cubicBezTo>
                  <a:cubicBezTo>
                    <a:pt x="12" y="4"/>
                    <a:pt x="11" y="5"/>
                    <a:pt x="9" y="5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5" y="3"/>
                    <a:pt x="4" y="2"/>
                    <a:pt x="4" y="0"/>
                  </a:cubicBezTo>
                  <a:lnTo>
                    <a:pt x="0" y="0"/>
                  </a:lnTo>
                  <a:cubicBezTo>
                    <a:pt x="0" y="3"/>
                    <a:pt x="1" y="5"/>
                    <a:pt x="3" y="7"/>
                  </a:cubicBezTo>
                  <a:cubicBezTo>
                    <a:pt x="4" y="8"/>
                    <a:pt x="7" y="9"/>
                    <a:pt x="9" y="9"/>
                  </a:cubicBezTo>
                  <a:cubicBezTo>
                    <a:pt x="11" y="9"/>
                    <a:pt x="12" y="9"/>
                    <a:pt x="13" y="8"/>
                  </a:cubicBezTo>
                  <a:cubicBezTo>
                    <a:pt x="14" y="8"/>
                    <a:pt x="15" y="8"/>
                    <a:pt x="16" y="7"/>
                  </a:cubicBezTo>
                  <a:cubicBezTo>
                    <a:pt x="18" y="5"/>
                    <a:pt x="19" y="3"/>
                    <a:pt x="19" y="0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995"/>
            <p:cNvSpPr>
              <a:spLocks/>
            </p:cNvSpPr>
            <p:nvPr/>
          </p:nvSpPr>
          <p:spPr bwMode="auto">
            <a:xfrm>
              <a:off x="8490063" y="5643705"/>
              <a:ext cx="9525" cy="11113"/>
            </a:xfrm>
            <a:custGeom>
              <a:avLst/>
              <a:gdLst>
                <a:gd name="T0" fmla="*/ 21 w 30"/>
                <a:gd name="T1" fmla="*/ 0 h 32"/>
                <a:gd name="T2" fmla="*/ 21 w 30"/>
                <a:gd name="T3" fmla="*/ 12 h 32"/>
                <a:gd name="T4" fmla="*/ 9 w 30"/>
                <a:gd name="T5" fmla="*/ 12 h 32"/>
                <a:gd name="T6" fmla="*/ 9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9 w 30"/>
                <a:gd name="T13" fmla="*/ 32 h 32"/>
                <a:gd name="T14" fmla="*/ 9 w 30"/>
                <a:gd name="T15" fmla="*/ 18 h 32"/>
                <a:gd name="T16" fmla="*/ 21 w 30"/>
                <a:gd name="T17" fmla="*/ 18 h 32"/>
                <a:gd name="T18" fmla="*/ 21 w 30"/>
                <a:gd name="T19" fmla="*/ 32 h 32"/>
                <a:gd name="T20" fmla="*/ 30 w 30"/>
                <a:gd name="T21" fmla="*/ 32 h 32"/>
                <a:gd name="T22" fmla="*/ 30 w 30"/>
                <a:gd name="T23" fmla="*/ 0 h 32"/>
                <a:gd name="T24" fmla="*/ 21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0"/>
                  </a:move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996"/>
            <p:cNvSpPr>
              <a:spLocks/>
            </p:cNvSpPr>
            <p:nvPr/>
          </p:nvSpPr>
          <p:spPr bwMode="auto">
            <a:xfrm>
              <a:off x="8598015" y="5670693"/>
              <a:ext cx="11113" cy="11113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21 w 30"/>
                <a:gd name="T9" fmla="*/ 12 h 32"/>
                <a:gd name="T10" fmla="*/ 9 w 30"/>
                <a:gd name="T11" fmla="*/ 12 h 32"/>
                <a:gd name="T12" fmla="*/ 9 w 30"/>
                <a:gd name="T13" fmla="*/ 0 h 32"/>
                <a:gd name="T14" fmla="*/ 0 w 30"/>
                <a:gd name="T15" fmla="*/ 0 h 32"/>
                <a:gd name="T16" fmla="*/ 0 w 30"/>
                <a:gd name="T17" fmla="*/ 32 h 32"/>
                <a:gd name="T18" fmla="*/ 9 w 30"/>
                <a:gd name="T19" fmla="*/ 32 h 32"/>
                <a:gd name="T20" fmla="*/ 9 w 30"/>
                <a:gd name="T21" fmla="*/ 18 h 32"/>
                <a:gd name="T22" fmla="*/ 21 w 30"/>
                <a:gd name="T23" fmla="*/ 18 h 32"/>
                <a:gd name="T24" fmla="*/ 21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997"/>
            <p:cNvSpPr>
              <a:spLocks noEditPoints="1"/>
            </p:cNvSpPr>
            <p:nvPr/>
          </p:nvSpPr>
          <p:spPr bwMode="auto">
            <a:xfrm>
              <a:off x="8634528" y="5669106"/>
              <a:ext cx="12700" cy="12700"/>
            </a:xfrm>
            <a:custGeom>
              <a:avLst/>
              <a:gdLst>
                <a:gd name="T0" fmla="*/ 8 w 34"/>
                <a:gd name="T1" fmla="*/ 31 h 33"/>
                <a:gd name="T2" fmla="*/ 17 w 34"/>
                <a:gd name="T3" fmla="*/ 33 h 33"/>
                <a:gd name="T4" fmla="*/ 29 w 34"/>
                <a:gd name="T5" fmla="*/ 29 h 33"/>
                <a:gd name="T6" fmla="*/ 34 w 34"/>
                <a:gd name="T7" fmla="*/ 17 h 33"/>
                <a:gd name="T8" fmla="*/ 32 w 34"/>
                <a:gd name="T9" fmla="*/ 10 h 33"/>
                <a:gd name="T10" fmla="*/ 29 w 34"/>
                <a:gd name="T11" fmla="*/ 5 h 33"/>
                <a:gd name="T12" fmla="*/ 23 w 34"/>
                <a:gd name="T13" fmla="*/ 2 h 33"/>
                <a:gd name="T14" fmla="*/ 17 w 34"/>
                <a:gd name="T15" fmla="*/ 0 h 33"/>
                <a:gd name="T16" fmla="*/ 8 w 34"/>
                <a:gd name="T17" fmla="*/ 2 h 33"/>
                <a:gd name="T18" fmla="*/ 2 w 34"/>
                <a:gd name="T19" fmla="*/ 8 h 33"/>
                <a:gd name="T20" fmla="*/ 0 w 34"/>
                <a:gd name="T21" fmla="*/ 16 h 33"/>
                <a:gd name="T22" fmla="*/ 2 w 34"/>
                <a:gd name="T23" fmla="*/ 26 h 33"/>
                <a:gd name="T24" fmla="*/ 8 w 34"/>
                <a:gd name="T25" fmla="*/ 31 h 33"/>
                <a:gd name="T26" fmla="*/ 11 w 34"/>
                <a:gd name="T27" fmla="*/ 10 h 33"/>
                <a:gd name="T28" fmla="*/ 11 w 34"/>
                <a:gd name="T29" fmla="*/ 10 h 33"/>
                <a:gd name="T30" fmla="*/ 17 w 34"/>
                <a:gd name="T31" fmla="*/ 7 h 33"/>
                <a:gd name="T32" fmla="*/ 22 w 34"/>
                <a:gd name="T33" fmla="*/ 10 h 33"/>
                <a:gd name="T34" fmla="*/ 25 w 34"/>
                <a:gd name="T35" fmla="*/ 17 h 33"/>
                <a:gd name="T36" fmla="*/ 22 w 34"/>
                <a:gd name="T37" fmla="*/ 24 h 33"/>
                <a:gd name="T38" fmla="*/ 17 w 34"/>
                <a:gd name="T39" fmla="*/ 27 h 33"/>
                <a:gd name="T40" fmla="*/ 11 w 34"/>
                <a:gd name="T41" fmla="*/ 24 h 33"/>
                <a:gd name="T42" fmla="*/ 9 w 34"/>
                <a:gd name="T43" fmla="*/ 17 h 33"/>
                <a:gd name="T44" fmla="*/ 11 w 3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3">
                  <a:moveTo>
                    <a:pt x="8" y="31"/>
                  </a:move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4"/>
                    <a:pt x="33" y="12"/>
                    <a:pt x="32" y="10"/>
                  </a:cubicBezTo>
                  <a:cubicBezTo>
                    <a:pt x="32" y="8"/>
                    <a:pt x="30" y="7"/>
                    <a:pt x="29" y="5"/>
                  </a:cubicBezTo>
                  <a:cubicBezTo>
                    <a:pt x="27" y="4"/>
                    <a:pt x="25" y="2"/>
                    <a:pt x="23" y="2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13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4" y="7"/>
                    <a:pt x="17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2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9" y="22"/>
                    <a:pt x="9" y="20"/>
                    <a:pt x="9" y="17"/>
                  </a:cubicBezTo>
                  <a:cubicBezTo>
                    <a:pt x="9" y="14"/>
                    <a:pt x="9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998"/>
            <p:cNvSpPr>
              <a:spLocks noEditPoints="1"/>
            </p:cNvSpPr>
            <p:nvPr/>
          </p:nvSpPr>
          <p:spPr bwMode="auto">
            <a:xfrm>
              <a:off x="8388462" y="5561153"/>
              <a:ext cx="14288" cy="15875"/>
            </a:xfrm>
            <a:custGeom>
              <a:avLst/>
              <a:gdLst>
                <a:gd name="T0" fmla="*/ 34 w 38"/>
                <a:gd name="T1" fmla="*/ 8 h 44"/>
                <a:gd name="T2" fmla="*/ 34 w 38"/>
                <a:gd name="T3" fmla="*/ 0 h 44"/>
                <a:gd name="T4" fmla="*/ 0 w 38"/>
                <a:gd name="T5" fmla="*/ 0 h 44"/>
                <a:gd name="T6" fmla="*/ 0 w 38"/>
                <a:gd name="T7" fmla="*/ 44 h 44"/>
                <a:gd name="T8" fmla="*/ 21 w 38"/>
                <a:gd name="T9" fmla="*/ 44 h 44"/>
                <a:gd name="T10" fmla="*/ 30 w 38"/>
                <a:gd name="T11" fmla="*/ 43 h 44"/>
                <a:gd name="T12" fmla="*/ 35 w 38"/>
                <a:gd name="T13" fmla="*/ 38 h 44"/>
                <a:gd name="T14" fmla="*/ 38 w 38"/>
                <a:gd name="T15" fmla="*/ 31 h 44"/>
                <a:gd name="T16" fmla="*/ 35 w 38"/>
                <a:gd name="T17" fmla="*/ 23 h 44"/>
                <a:gd name="T18" fmla="*/ 30 w 38"/>
                <a:gd name="T19" fmla="*/ 19 h 44"/>
                <a:gd name="T20" fmla="*/ 21 w 38"/>
                <a:gd name="T21" fmla="*/ 18 h 44"/>
                <a:gd name="T22" fmla="*/ 9 w 38"/>
                <a:gd name="T23" fmla="*/ 18 h 44"/>
                <a:gd name="T24" fmla="*/ 9 w 38"/>
                <a:gd name="T25" fmla="*/ 8 h 44"/>
                <a:gd name="T26" fmla="*/ 34 w 38"/>
                <a:gd name="T27" fmla="*/ 8 h 44"/>
                <a:gd name="T28" fmla="*/ 18 w 38"/>
                <a:gd name="T29" fmla="*/ 25 h 44"/>
                <a:gd name="T30" fmla="*/ 18 w 38"/>
                <a:gd name="T31" fmla="*/ 25 h 44"/>
                <a:gd name="T32" fmla="*/ 26 w 38"/>
                <a:gd name="T33" fmla="*/ 26 h 44"/>
                <a:gd name="T34" fmla="*/ 28 w 38"/>
                <a:gd name="T35" fmla="*/ 31 h 44"/>
                <a:gd name="T36" fmla="*/ 27 w 38"/>
                <a:gd name="T37" fmla="*/ 34 h 44"/>
                <a:gd name="T38" fmla="*/ 24 w 38"/>
                <a:gd name="T39" fmla="*/ 36 h 44"/>
                <a:gd name="T40" fmla="*/ 18 w 38"/>
                <a:gd name="T41" fmla="*/ 36 h 44"/>
                <a:gd name="T42" fmla="*/ 9 w 38"/>
                <a:gd name="T43" fmla="*/ 36 h 44"/>
                <a:gd name="T44" fmla="*/ 9 w 38"/>
                <a:gd name="T45" fmla="*/ 25 h 44"/>
                <a:gd name="T46" fmla="*/ 18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34" y="8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8"/>
                  </a:lnTo>
                  <a:lnTo>
                    <a:pt x="34" y="8"/>
                  </a:lnTo>
                  <a:close/>
                  <a:moveTo>
                    <a:pt x="18" y="25"/>
                  </a:move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999"/>
            <p:cNvSpPr>
              <a:spLocks noEditPoints="1"/>
            </p:cNvSpPr>
            <p:nvPr/>
          </p:nvSpPr>
          <p:spPr bwMode="auto">
            <a:xfrm>
              <a:off x="8404337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5 w 31"/>
                <a:gd name="T3" fmla="*/ 15 h 32"/>
                <a:gd name="T4" fmla="*/ 1 w 31"/>
                <a:gd name="T5" fmla="*/ 18 h 32"/>
                <a:gd name="T6" fmla="*/ 0 w 31"/>
                <a:gd name="T7" fmla="*/ 23 h 32"/>
                <a:gd name="T8" fmla="*/ 3 w 31"/>
                <a:gd name="T9" fmla="*/ 30 h 32"/>
                <a:gd name="T10" fmla="*/ 11 w 31"/>
                <a:gd name="T11" fmla="*/ 32 h 32"/>
                <a:gd name="T12" fmla="*/ 16 w 31"/>
                <a:gd name="T13" fmla="*/ 31 h 32"/>
                <a:gd name="T14" fmla="*/ 21 w 31"/>
                <a:gd name="T15" fmla="*/ 28 h 32"/>
                <a:gd name="T16" fmla="*/ 21 w 31"/>
                <a:gd name="T17" fmla="*/ 29 h 32"/>
                <a:gd name="T18" fmla="*/ 22 w 31"/>
                <a:gd name="T19" fmla="*/ 32 h 32"/>
                <a:gd name="T20" fmla="*/ 31 w 31"/>
                <a:gd name="T21" fmla="*/ 32 h 32"/>
                <a:gd name="T22" fmla="*/ 29 w 31"/>
                <a:gd name="T23" fmla="*/ 28 h 32"/>
                <a:gd name="T24" fmla="*/ 29 w 31"/>
                <a:gd name="T25" fmla="*/ 21 h 32"/>
                <a:gd name="T26" fmla="*/ 29 w 31"/>
                <a:gd name="T27" fmla="*/ 12 h 32"/>
                <a:gd name="T28" fmla="*/ 28 w 31"/>
                <a:gd name="T29" fmla="*/ 4 h 32"/>
                <a:gd name="T30" fmla="*/ 24 w 31"/>
                <a:gd name="T31" fmla="*/ 1 h 32"/>
                <a:gd name="T32" fmla="*/ 15 w 31"/>
                <a:gd name="T33" fmla="*/ 0 h 32"/>
                <a:gd name="T34" fmla="*/ 5 w 31"/>
                <a:gd name="T35" fmla="*/ 2 h 32"/>
                <a:gd name="T36" fmla="*/ 1 w 31"/>
                <a:gd name="T37" fmla="*/ 9 h 32"/>
                <a:gd name="T38" fmla="*/ 9 w 31"/>
                <a:gd name="T39" fmla="*/ 10 h 32"/>
                <a:gd name="T40" fmla="*/ 11 w 31"/>
                <a:gd name="T41" fmla="*/ 7 h 32"/>
                <a:gd name="T42" fmla="*/ 14 w 31"/>
                <a:gd name="T43" fmla="*/ 6 h 32"/>
                <a:gd name="T44" fmla="*/ 19 w 31"/>
                <a:gd name="T45" fmla="*/ 7 h 32"/>
                <a:gd name="T46" fmla="*/ 20 w 31"/>
                <a:gd name="T47" fmla="*/ 10 h 32"/>
                <a:gd name="T48" fmla="*/ 20 w 31"/>
                <a:gd name="T49" fmla="*/ 11 h 32"/>
                <a:gd name="T50" fmla="*/ 12 w 31"/>
                <a:gd name="T51" fmla="*/ 13 h 32"/>
                <a:gd name="T52" fmla="*/ 20 w 31"/>
                <a:gd name="T53" fmla="*/ 18 h 32"/>
                <a:gd name="T54" fmla="*/ 20 w 31"/>
                <a:gd name="T55" fmla="*/ 18 h 32"/>
                <a:gd name="T56" fmla="*/ 20 w 31"/>
                <a:gd name="T57" fmla="*/ 22 h 32"/>
                <a:gd name="T58" fmla="*/ 18 w 31"/>
                <a:gd name="T59" fmla="*/ 25 h 32"/>
                <a:gd name="T60" fmla="*/ 13 w 31"/>
                <a:gd name="T61" fmla="*/ 27 h 32"/>
                <a:gd name="T62" fmla="*/ 10 w 31"/>
                <a:gd name="T63" fmla="*/ 25 h 32"/>
                <a:gd name="T64" fmla="*/ 9 w 31"/>
                <a:gd name="T65" fmla="*/ 22 h 32"/>
                <a:gd name="T66" fmla="*/ 10 w 31"/>
                <a:gd name="T67" fmla="*/ 19 h 32"/>
                <a:gd name="T68" fmla="*/ 15 w 31"/>
                <a:gd name="T69" fmla="*/ 18 h 32"/>
                <a:gd name="T70" fmla="*/ 20 w 31"/>
                <a:gd name="T71" fmla="*/ 17 h 32"/>
                <a:gd name="T72" fmla="*/ 20 w 31"/>
                <a:gd name="T7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4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0" y="18"/>
                  </a:move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1000"/>
            <p:cNvSpPr>
              <a:spLocks/>
            </p:cNvSpPr>
            <p:nvPr/>
          </p:nvSpPr>
          <p:spPr bwMode="auto">
            <a:xfrm>
              <a:off x="8417037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1001"/>
            <p:cNvSpPr>
              <a:spLocks/>
            </p:cNvSpPr>
            <p:nvPr/>
          </p:nvSpPr>
          <p:spPr bwMode="auto">
            <a:xfrm>
              <a:off x="8431325" y="5564328"/>
              <a:ext cx="9525" cy="12700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1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1002"/>
            <p:cNvSpPr>
              <a:spLocks noEditPoints="1"/>
            </p:cNvSpPr>
            <p:nvPr/>
          </p:nvSpPr>
          <p:spPr bwMode="auto">
            <a:xfrm>
              <a:off x="8447200" y="5564328"/>
              <a:ext cx="14288" cy="14288"/>
            </a:xfrm>
            <a:custGeom>
              <a:avLst/>
              <a:gdLst>
                <a:gd name="T0" fmla="*/ 35 w 39"/>
                <a:gd name="T1" fmla="*/ 0 h 40"/>
                <a:gd name="T2" fmla="*/ 9 w 39"/>
                <a:gd name="T3" fmla="*/ 0 h 40"/>
                <a:gd name="T4" fmla="*/ 7 w 39"/>
                <a:gd name="T5" fmla="*/ 18 h 40"/>
                <a:gd name="T6" fmla="*/ 3 w 39"/>
                <a:gd name="T7" fmla="*/ 25 h 40"/>
                <a:gd name="T8" fmla="*/ 0 w 39"/>
                <a:gd name="T9" fmla="*/ 25 h 40"/>
                <a:gd name="T10" fmla="*/ 0 w 39"/>
                <a:gd name="T11" fmla="*/ 40 h 40"/>
                <a:gd name="T12" fmla="*/ 7 w 39"/>
                <a:gd name="T13" fmla="*/ 40 h 40"/>
                <a:gd name="T14" fmla="*/ 7 w 39"/>
                <a:gd name="T15" fmla="*/ 32 h 40"/>
                <a:gd name="T16" fmla="*/ 31 w 39"/>
                <a:gd name="T17" fmla="*/ 32 h 40"/>
                <a:gd name="T18" fmla="*/ 31 w 39"/>
                <a:gd name="T19" fmla="*/ 40 h 40"/>
                <a:gd name="T20" fmla="*/ 39 w 39"/>
                <a:gd name="T21" fmla="*/ 40 h 40"/>
                <a:gd name="T22" fmla="*/ 39 w 39"/>
                <a:gd name="T23" fmla="*/ 25 h 40"/>
                <a:gd name="T24" fmla="*/ 35 w 39"/>
                <a:gd name="T25" fmla="*/ 25 h 40"/>
                <a:gd name="T26" fmla="*/ 35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5" y="0"/>
                  </a:moveTo>
                  <a:lnTo>
                    <a:pt x="9" y="0"/>
                  </a:lnTo>
                  <a:cubicBezTo>
                    <a:pt x="8" y="8"/>
                    <a:pt x="8" y="14"/>
                    <a:pt x="7" y="18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1003"/>
            <p:cNvSpPr>
              <a:spLocks noEditPoints="1"/>
            </p:cNvSpPr>
            <p:nvPr/>
          </p:nvSpPr>
          <p:spPr bwMode="auto">
            <a:xfrm>
              <a:off x="8463075" y="5564328"/>
              <a:ext cx="11113" cy="12700"/>
            </a:xfrm>
            <a:custGeom>
              <a:avLst/>
              <a:gdLst>
                <a:gd name="T0" fmla="*/ 12 w 31"/>
                <a:gd name="T1" fmla="*/ 13 h 32"/>
                <a:gd name="T2" fmla="*/ 8 w 31"/>
                <a:gd name="T3" fmla="*/ 14 h 32"/>
                <a:gd name="T4" fmla="*/ 5 w 31"/>
                <a:gd name="T5" fmla="*/ 15 h 32"/>
                <a:gd name="T6" fmla="*/ 2 w 31"/>
                <a:gd name="T7" fmla="*/ 18 h 32"/>
                <a:gd name="T8" fmla="*/ 0 w 31"/>
                <a:gd name="T9" fmla="*/ 23 h 32"/>
                <a:gd name="T10" fmla="*/ 1 w 31"/>
                <a:gd name="T11" fmla="*/ 27 h 32"/>
                <a:gd name="T12" fmla="*/ 3 w 31"/>
                <a:gd name="T13" fmla="*/ 30 h 32"/>
                <a:gd name="T14" fmla="*/ 11 w 31"/>
                <a:gd name="T15" fmla="*/ 32 h 32"/>
                <a:gd name="T16" fmla="*/ 16 w 31"/>
                <a:gd name="T17" fmla="*/ 31 h 32"/>
                <a:gd name="T18" fmla="*/ 21 w 31"/>
                <a:gd name="T19" fmla="*/ 28 h 32"/>
                <a:gd name="T20" fmla="*/ 22 w 31"/>
                <a:gd name="T21" fmla="*/ 29 h 32"/>
                <a:gd name="T22" fmla="*/ 22 w 31"/>
                <a:gd name="T23" fmla="*/ 32 h 32"/>
                <a:gd name="T24" fmla="*/ 31 w 31"/>
                <a:gd name="T25" fmla="*/ 32 h 32"/>
                <a:gd name="T26" fmla="*/ 29 w 31"/>
                <a:gd name="T27" fmla="*/ 28 h 32"/>
                <a:gd name="T28" fmla="*/ 29 w 31"/>
                <a:gd name="T29" fmla="*/ 21 h 32"/>
                <a:gd name="T30" fmla="*/ 29 w 31"/>
                <a:gd name="T31" fmla="*/ 12 h 32"/>
                <a:gd name="T32" fmla="*/ 28 w 31"/>
                <a:gd name="T33" fmla="*/ 4 h 32"/>
                <a:gd name="T34" fmla="*/ 24 w 31"/>
                <a:gd name="T35" fmla="*/ 1 h 32"/>
                <a:gd name="T36" fmla="*/ 15 w 31"/>
                <a:gd name="T37" fmla="*/ 0 h 32"/>
                <a:gd name="T38" fmla="*/ 10 w 31"/>
                <a:gd name="T39" fmla="*/ 0 h 32"/>
                <a:gd name="T40" fmla="*/ 6 w 31"/>
                <a:gd name="T41" fmla="*/ 2 h 32"/>
                <a:gd name="T42" fmla="*/ 1 w 31"/>
                <a:gd name="T43" fmla="*/ 9 h 32"/>
                <a:gd name="T44" fmla="*/ 9 w 31"/>
                <a:gd name="T45" fmla="*/ 10 h 32"/>
                <a:gd name="T46" fmla="*/ 11 w 31"/>
                <a:gd name="T47" fmla="*/ 7 h 32"/>
                <a:gd name="T48" fmla="*/ 15 w 31"/>
                <a:gd name="T49" fmla="*/ 6 h 32"/>
                <a:gd name="T50" fmla="*/ 19 w 31"/>
                <a:gd name="T51" fmla="*/ 7 h 32"/>
                <a:gd name="T52" fmla="*/ 21 w 31"/>
                <a:gd name="T53" fmla="*/ 10 h 32"/>
                <a:gd name="T54" fmla="*/ 21 w 31"/>
                <a:gd name="T55" fmla="*/ 11 h 32"/>
                <a:gd name="T56" fmla="*/ 12 w 31"/>
                <a:gd name="T57" fmla="*/ 13 h 32"/>
                <a:gd name="T58" fmla="*/ 21 w 31"/>
                <a:gd name="T59" fmla="*/ 18 h 32"/>
                <a:gd name="T60" fmla="*/ 21 w 31"/>
                <a:gd name="T61" fmla="*/ 18 h 32"/>
                <a:gd name="T62" fmla="*/ 20 w 31"/>
                <a:gd name="T63" fmla="*/ 22 h 32"/>
                <a:gd name="T64" fmla="*/ 18 w 31"/>
                <a:gd name="T65" fmla="*/ 25 h 32"/>
                <a:gd name="T66" fmla="*/ 14 w 31"/>
                <a:gd name="T67" fmla="*/ 27 h 32"/>
                <a:gd name="T68" fmla="*/ 10 w 31"/>
                <a:gd name="T69" fmla="*/ 25 h 32"/>
                <a:gd name="T70" fmla="*/ 9 w 31"/>
                <a:gd name="T71" fmla="*/ 22 h 32"/>
                <a:gd name="T72" fmla="*/ 11 w 31"/>
                <a:gd name="T73" fmla="*/ 19 h 32"/>
                <a:gd name="T74" fmla="*/ 15 w 31"/>
                <a:gd name="T75" fmla="*/ 18 h 32"/>
                <a:gd name="T76" fmla="*/ 21 w 31"/>
                <a:gd name="T77" fmla="*/ 17 h 32"/>
                <a:gd name="T78" fmla="*/ 21 w 31"/>
                <a:gd name="T7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2">
                  <a:moveTo>
                    <a:pt x="12" y="13"/>
                  </a:moveTo>
                  <a:cubicBezTo>
                    <a:pt x="11" y="14"/>
                    <a:pt x="9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6"/>
                    <a:pt x="2" y="17"/>
                    <a:pt x="2" y="18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ubicBezTo>
                    <a:pt x="1" y="28"/>
                    <a:pt x="2" y="29"/>
                    <a:pt x="3" y="30"/>
                  </a:cubicBezTo>
                  <a:cubicBezTo>
                    <a:pt x="5" y="32"/>
                    <a:pt x="8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20" y="30"/>
                    <a:pt x="21" y="28"/>
                  </a:cubicBezTo>
                  <a:cubicBezTo>
                    <a:pt x="21" y="28"/>
                    <a:pt x="21" y="29"/>
                    <a:pt x="22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30" y="29"/>
                    <a:pt x="29" y="28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9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ubicBezTo>
                    <a:pt x="13" y="0"/>
                    <a:pt x="11" y="0"/>
                    <a:pt x="10" y="0"/>
                  </a:cubicBezTo>
                  <a:cubicBezTo>
                    <a:pt x="8" y="0"/>
                    <a:pt x="7" y="1"/>
                    <a:pt x="6" y="2"/>
                  </a:cubicBezTo>
                  <a:cubicBezTo>
                    <a:pt x="4" y="3"/>
                    <a:pt x="2" y="5"/>
                    <a:pt x="1" y="9"/>
                  </a:cubicBezTo>
                  <a:lnTo>
                    <a:pt x="9" y="10"/>
                  </a:ln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3" y="6"/>
                    <a:pt x="15" y="6"/>
                  </a:cubicBezTo>
                  <a:cubicBezTo>
                    <a:pt x="17" y="6"/>
                    <a:pt x="19" y="6"/>
                    <a:pt x="19" y="7"/>
                  </a:cubicBezTo>
                  <a:cubicBezTo>
                    <a:pt x="20" y="8"/>
                    <a:pt x="21" y="9"/>
                    <a:pt x="21" y="10"/>
                  </a:cubicBezTo>
                  <a:lnTo>
                    <a:pt x="21" y="11"/>
                  </a:lnTo>
                  <a:cubicBezTo>
                    <a:pt x="19" y="12"/>
                    <a:pt x="16" y="13"/>
                    <a:pt x="12" y="13"/>
                  </a:cubicBezTo>
                  <a:close/>
                  <a:moveTo>
                    <a:pt x="21" y="18"/>
                  </a:moveTo>
                  <a:lnTo>
                    <a:pt x="21" y="18"/>
                  </a:lnTo>
                  <a:cubicBezTo>
                    <a:pt x="21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7" y="26"/>
                    <a:pt x="15" y="27"/>
                    <a:pt x="14" y="27"/>
                  </a:cubicBez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1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8" y="17"/>
                    <a:pt x="19" y="17"/>
                    <a:pt x="21" y="17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1004"/>
            <p:cNvSpPr>
              <a:spLocks/>
            </p:cNvSpPr>
            <p:nvPr/>
          </p:nvSpPr>
          <p:spPr bwMode="auto">
            <a:xfrm>
              <a:off x="8475776" y="5564328"/>
              <a:ext cx="11113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1005"/>
            <p:cNvSpPr>
              <a:spLocks/>
            </p:cNvSpPr>
            <p:nvPr/>
          </p:nvSpPr>
          <p:spPr bwMode="auto">
            <a:xfrm>
              <a:off x="8490063" y="5564328"/>
              <a:ext cx="9525" cy="12700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1006"/>
            <p:cNvSpPr>
              <a:spLocks noEditPoints="1"/>
            </p:cNvSpPr>
            <p:nvPr/>
          </p:nvSpPr>
          <p:spPr bwMode="auto">
            <a:xfrm>
              <a:off x="8504351" y="5564328"/>
              <a:ext cx="11113" cy="12700"/>
            </a:xfrm>
            <a:custGeom>
              <a:avLst/>
              <a:gdLst>
                <a:gd name="T0" fmla="*/ 9 w 31"/>
                <a:gd name="T1" fmla="*/ 0 h 32"/>
                <a:gd name="T2" fmla="*/ 0 w 31"/>
                <a:gd name="T3" fmla="*/ 0 h 32"/>
                <a:gd name="T4" fmla="*/ 0 w 31"/>
                <a:gd name="T5" fmla="*/ 32 h 32"/>
                <a:gd name="T6" fmla="*/ 18 w 31"/>
                <a:gd name="T7" fmla="*/ 32 h 32"/>
                <a:gd name="T8" fmla="*/ 28 w 31"/>
                <a:gd name="T9" fmla="*/ 29 h 32"/>
                <a:gd name="T10" fmla="*/ 31 w 31"/>
                <a:gd name="T11" fmla="*/ 23 h 32"/>
                <a:gd name="T12" fmla="*/ 30 w 31"/>
                <a:gd name="T13" fmla="*/ 17 h 32"/>
                <a:gd name="T14" fmla="*/ 25 w 31"/>
                <a:gd name="T15" fmla="*/ 14 h 32"/>
                <a:gd name="T16" fmla="*/ 17 w 31"/>
                <a:gd name="T17" fmla="*/ 13 h 32"/>
                <a:gd name="T18" fmla="*/ 9 w 31"/>
                <a:gd name="T19" fmla="*/ 13 h 32"/>
                <a:gd name="T20" fmla="*/ 9 w 31"/>
                <a:gd name="T21" fmla="*/ 0 h 32"/>
                <a:gd name="T22" fmla="*/ 14 w 31"/>
                <a:gd name="T23" fmla="*/ 18 h 32"/>
                <a:gd name="T24" fmla="*/ 14 w 31"/>
                <a:gd name="T25" fmla="*/ 18 h 32"/>
                <a:gd name="T26" fmla="*/ 21 w 31"/>
                <a:gd name="T27" fmla="*/ 19 h 32"/>
                <a:gd name="T28" fmla="*/ 23 w 31"/>
                <a:gd name="T29" fmla="*/ 22 h 32"/>
                <a:gd name="T30" fmla="*/ 21 w 31"/>
                <a:gd name="T31" fmla="*/ 26 h 32"/>
                <a:gd name="T32" fmla="*/ 17 w 31"/>
                <a:gd name="T33" fmla="*/ 26 h 32"/>
                <a:gd name="T34" fmla="*/ 9 w 31"/>
                <a:gd name="T35" fmla="*/ 26 h 32"/>
                <a:gd name="T36" fmla="*/ 9 w 31"/>
                <a:gd name="T37" fmla="*/ 18 h 32"/>
                <a:gd name="T38" fmla="*/ 14 w 31"/>
                <a:gd name="T3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ubicBezTo>
                    <a:pt x="30" y="28"/>
                    <a:pt x="31" y="26"/>
                    <a:pt x="31" y="23"/>
                  </a:cubicBezTo>
                  <a:cubicBezTo>
                    <a:pt x="31" y="21"/>
                    <a:pt x="31" y="19"/>
                    <a:pt x="30" y="17"/>
                  </a:cubicBezTo>
                  <a:cubicBezTo>
                    <a:pt x="28" y="16"/>
                    <a:pt x="27" y="15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close/>
                  <a:moveTo>
                    <a:pt x="14" y="18"/>
                  </a:move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1007"/>
            <p:cNvSpPr>
              <a:spLocks/>
            </p:cNvSpPr>
            <p:nvPr/>
          </p:nvSpPr>
          <p:spPr bwMode="auto">
            <a:xfrm>
              <a:off x="8517051" y="5564328"/>
              <a:ext cx="3175" cy="12700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1008"/>
            <p:cNvSpPr>
              <a:spLocks/>
            </p:cNvSpPr>
            <p:nvPr/>
          </p:nvSpPr>
          <p:spPr bwMode="auto">
            <a:xfrm>
              <a:off x="8521814" y="5564328"/>
              <a:ext cx="12700" cy="12700"/>
            </a:xfrm>
            <a:custGeom>
              <a:avLst/>
              <a:gdLst>
                <a:gd name="T0" fmla="*/ 10 w 34"/>
                <a:gd name="T1" fmla="*/ 32 h 32"/>
                <a:gd name="T2" fmla="*/ 16 w 34"/>
                <a:gd name="T3" fmla="*/ 22 h 32"/>
                <a:gd name="T4" fmla="*/ 23 w 34"/>
                <a:gd name="T5" fmla="*/ 32 h 32"/>
                <a:gd name="T6" fmla="*/ 34 w 34"/>
                <a:gd name="T7" fmla="*/ 32 h 32"/>
                <a:gd name="T8" fmla="*/ 22 w 34"/>
                <a:gd name="T9" fmla="*/ 15 h 32"/>
                <a:gd name="T10" fmla="*/ 33 w 34"/>
                <a:gd name="T11" fmla="*/ 0 h 32"/>
                <a:gd name="T12" fmla="*/ 22 w 34"/>
                <a:gd name="T13" fmla="*/ 0 h 32"/>
                <a:gd name="T14" fmla="*/ 16 w 34"/>
                <a:gd name="T15" fmla="*/ 9 h 32"/>
                <a:gd name="T16" fmla="*/ 11 w 34"/>
                <a:gd name="T17" fmla="*/ 0 h 32"/>
                <a:gd name="T18" fmla="*/ 0 w 34"/>
                <a:gd name="T19" fmla="*/ 0 h 32"/>
                <a:gd name="T20" fmla="*/ 11 w 34"/>
                <a:gd name="T21" fmla="*/ 16 h 32"/>
                <a:gd name="T22" fmla="*/ 0 w 34"/>
                <a:gd name="T23" fmla="*/ 32 h 32"/>
                <a:gd name="T24" fmla="*/ 10 w 34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lnTo>
                    <a:pt x="16" y="22"/>
                  </a:ln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0" y="32"/>
                  </a:lnTo>
                  <a:lnTo>
                    <a:pt x="1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1010"/>
            <p:cNvSpPr>
              <a:spLocks/>
            </p:cNvSpPr>
            <p:nvPr/>
          </p:nvSpPr>
          <p:spPr bwMode="auto">
            <a:xfrm>
              <a:off x="8540750" y="5565775"/>
              <a:ext cx="6350" cy="9525"/>
            </a:xfrm>
            <a:custGeom>
              <a:avLst/>
              <a:gdLst>
                <a:gd name="T0" fmla="*/ 0 w 16"/>
                <a:gd name="T1" fmla="*/ 13 h 27"/>
                <a:gd name="T2" fmla="*/ 9 w 16"/>
                <a:gd name="T3" fmla="*/ 27 h 27"/>
                <a:gd name="T4" fmla="*/ 16 w 16"/>
                <a:gd name="T5" fmla="*/ 27 h 27"/>
                <a:gd name="T6" fmla="*/ 8 w 16"/>
                <a:gd name="T7" fmla="*/ 13 h 27"/>
                <a:gd name="T8" fmla="*/ 16 w 16"/>
                <a:gd name="T9" fmla="*/ 0 h 27"/>
                <a:gd name="T10" fmla="*/ 9 w 16"/>
                <a:gd name="T11" fmla="*/ 0 h 27"/>
                <a:gd name="T12" fmla="*/ 0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0" y="13"/>
                  </a:move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1011"/>
            <p:cNvSpPr>
              <a:spLocks/>
            </p:cNvSpPr>
            <p:nvPr/>
          </p:nvSpPr>
          <p:spPr bwMode="auto">
            <a:xfrm>
              <a:off x="8545513" y="5565775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1012"/>
            <p:cNvSpPr>
              <a:spLocks/>
            </p:cNvSpPr>
            <p:nvPr/>
          </p:nvSpPr>
          <p:spPr bwMode="auto">
            <a:xfrm>
              <a:off x="8555038" y="5561012"/>
              <a:ext cx="12700" cy="15875"/>
            </a:xfrm>
            <a:custGeom>
              <a:avLst/>
              <a:gdLst>
                <a:gd name="T0" fmla="*/ 0 w 35"/>
                <a:gd name="T1" fmla="*/ 44 h 44"/>
                <a:gd name="T2" fmla="*/ 9 w 35"/>
                <a:gd name="T3" fmla="*/ 44 h 44"/>
                <a:gd name="T4" fmla="*/ 9 w 35"/>
                <a:gd name="T5" fmla="*/ 8 h 44"/>
                <a:gd name="T6" fmla="*/ 26 w 35"/>
                <a:gd name="T7" fmla="*/ 8 h 44"/>
                <a:gd name="T8" fmla="*/ 26 w 35"/>
                <a:gd name="T9" fmla="*/ 44 h 44"/>
                <a:gd name="T10" fmla="*/ 35 w 35"/>
                <a:gd name="T11" fmla="*/ 44 h 44"/>
                <a:gd name="T12" fmla="*/ 35 w 35"/>
                <a:gd name="T13" fmla="*/ 0 h 44"/>
                <a:gd name="T14" fmla="*/ 0 w 35"/>
                <a:gd name="T15" fmla="*/ 0 h 44"/>
                <a:gd name="T16" fmla="*/ 0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0" y="44"/>
                  </a:moveTo>
                  <a:lnTo>
                    <a:pt x="9" y="44"/>
                  </a:lnTo>
                  <a:lnTo>
                    <a:pt x="9" y="8"/>
                  </a:lnTo>
                  <a:lnTo>
                    <a:pt x="26" y="8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1013"/>
            <p:cNvSpPr>
              <a:spLocks noEditPoints="1"/>
            </p:cNvSpPr>
            <p:nvPr/>
          </p:nvSpPr>
          <p:spPr bwMode="auto">
            <a:xfrm>
              <a:off x="8570913" y="5564187"/>
              <a:ext cx="11113" cy="15875"/>
            </a:xfrm>
            <a:custGeom>
              <a:avLst/>
              <a:gdLst>
                <a:gd name="T0" fmla="*/ 9 w 32"/>
                <a:gd name="T1" fmla="*/ 0 h 44"/>
                <a:gd name="T2" fmla="*/ 0 w 32"/>
                <a:gd name="T3" fmla="*/ 0 h 44"/>
                <a:gd name="T4" fmla="*/ 0 w 32"/>
                <a:gd name="T5" fmla="*/ 44 h 44"/>
                <a:gd name="T6" fmla="*/ 9 w 32"/>
                <a:gd name="T7" fmla="*/ 44 h 44"/>
                <a:gd name="T8" fmla="*/ 9 w 32"/>
                <a:gd name="T9" fmla="*/ 28 h 44"/>
                <a:gd name="T10" fmla="*/ 14 w 32"/>
                <a:gd name="T11" fmla="*/ 31 h 44"/>
                <a:gd name="T12" fmla="*/ 19 w 32"/>
                <a:gd name="T13" fmla="*/ 32 h 44"/>
                <a:gd name="T14" fmla="*/ 28 w 32"/>
                <a:gd name="T15" fmla="*/ 28 h 44"/>
                <a:gd name="T16" fmla="*/ 32 w 32"/>
                <a:gd name="T17" fmla="*/ 16 h 44"/>
                <a:gd name="T18" fmla="*/ 28 w 32"/>
                <a:gd name="T19" fmla="*/ 4 h 44"/>
                <a:gd name="T20" fmla="*/ 19 w 32"/>
                <a:gd name="T21" fmla="*/ 0 h 44"/>
                <a:gd name="T22" fmla="*/ 13 w 32"/>
                <a:gd name="T23" fmla="*/ 1 h 44"/>
                <a:gd name="T24" fmla="*/ 9 w 32"/>
                <a:gd name="T25" fmla="*/ 5 h 44"/>
                <a:gd name="T26" fmla="*/ 9 w 32"/>
                <a:gd name="T27" fmla="*/ 0 h 44"/>
                <a:gd name="T28" fmla="*/ 16 w 32"/>
                <a:gd name="T29" fmla="*/ 6 h 44"/>
                <a:gd name="T30" fmla="*/ 16 w 32"/>
                <a:gd name="T31" fmla="*/ 6 h 44"/>
                <a:gd name="T32" fmla="*/ 21 w 32"/>
                <a:gd name="T33" fmla="*/ 9 h 44"/>
                <a:gd name="T34" fmla="*/ 24 w 32"/>
                <a:gd name="T35" fmla="*/ 16 h 44"/>
                <a:gd name="T36" fmla="*/ 22 w 32"/>
                <a:gd name="T37" fmla="*/ 24 h 44"/>
                <a:gd name="T38" fmla="*/ 19 w 32"/>
                <a:gd name="T39" fmla="*/ 25 h 44"/>
                <a:gd name="T40" fmla="*/ 17 w 32"/>
                <a:gd name="T41" fmla="*/ 26 h 44"/>
                <a:gd name="T42" fmla="*/ 11 w 32"/>
                <a:gd name="T43" fmla="*/ 23 h 44"/>
                <a:gd name="T44" fmla="*/ 9 w 32"/>
                <a:gd name="T45" fmla="*/ 15 h 44"/>
                <a:gd name="T46" fmla="*/ 11 w 32"/>
                <a:gd name="T47" fmla="*/ 9 h 44"/>
                <a:gd name="T48" fmla="*/ 16 w 32"/>
                <a:gd name="T4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4">
                  <a:moveTo>
                    <a:pt x="9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lnTo>
                    <a:pt x="9" y="28"/>
                  </a:lnTo>
                  <a:cubicBezTo>
                    <a:pt x="11" y="30"/>
                    <a:pt x="12" y="31"/>
                    <a:pt x="14" y="31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2" y="32"/>
                    <a:pt x="26" y="31"/>
                    <a:pt x="28" y="28"/>
                  </a:cubicBezTo>
                  <a:cubicBezTo>
                    <a:pt x="31" y="25"/>
                    <a:pt x="32" y="21"/>
                    <a:pt x="32" y="16"/>
                  </a:cubicBezTo>
                  <a:cubicBezTo>
                    <a:pt x="32" y="11"/>
                    <a:pt x="31" y="7"/>
                    <a:pt x="28" y="4"/>
                  </a:cubicBezTo>
                  <a:cubicBezTo>
                    <a:pt x="26" y="1"/>
                    <a:pt x="22" y="0"/>
                    <a:pt x="19" y="0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11" y="2"/>
                    <a:pt x="10" y="3"/>
                    <a:pt x="9" y="5"/>
                  </a:cubicBezTo>
                  <a:lnTo>
                    <a:pt x="9" y="0"/>
                  </a:lnTo>
                  <a:close/>
                  <a:moveTo>
                    <a:pt x="16" y="6"/>
                  </a:moveTo>
                  <a:lnTo>
                    <a:pt x="16" y="6"/>
                  </a:lnTo>
                  <a:cubicBezTo>
                    <a:pt x="18" y="6"/>
                    <a:pt x="20" y="7"/>
                    <a:pt x="21" y="9"/>
                  </a:cubicBezTo>
                  <a:cubicBezTo>
                    <a:pt x="23" y="10"/>
                    <a:pt x="24" y="13"/>
                    <a:pt x="24" y="16"/>
                  </a:cubicBezTo>
                  <a:cubicBezTo>
                    <a:pt x="24" y="19"/>
                    <a:pt x="23" y="22"/>
                    <a:pt x="22" y="24"/>
                  </a:cubicBezTo>
                  <a:cubicBezTo>
                    <a:pt x="21" y="24"/>
                    <a:pt x="20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5"/>
                  </a:cubicBez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6"/>
                    <a:pt x="16" y="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1014"/>
            <p:cNvSpPr>
              <a:spLocks noEditPoints="1"/>
            </p:cNvSpPr>
            <p:nvPr/>
          </p:nvSpPr>
          <p:spPr bwMode="auto">
            <a:xfrm>
              <a:off x="8583613" y="5564187"/>
              <a:ext cx="12700" cy="12700"/>
            </a:xfrm>
            <a:custGeom>
              <a:avLst/>
              <a:gdLst>
                <a:gd name="T0" fmla="*/ 29 w 34"/>
                <a:gd name="T1" fmla="*/ 4 h 32"/>
                <a:gd name="T2" fmla="*/ 24 w 34"/>
                <a:gd name="T3" fmla="*/ 1 h 32"/>
                <a:gd name="T4" fmla="*/ 17 w 34"/>
                <a:gd name="T5" fmla="*/ 0 h 32"/>
                <a:gd name="T6" fmla="*/ 8 w 34"/>
                <a:gd name="T7" fmla="*/ 2 h 32"/>
                <a:gd name="T8" fmla="*/ 2 w 34"/>
                <a:gd name="T9" fmla="*/ 8 h 32"/>
                <a:gd name="T10" fmla="*/ 0 w 34"/>
                <a:gd name="T11" fmla="*/ 16 h 32"/>
                <a:gd name="T12" fmla="*/ 2 w 34"/>
                <a:gd name="T13" fmla="*/ 25 h 32"/>
                <a:gd name="T14" fmla="*/ 9 w 34"/>
                <a:gd name="T15" fmla="*/ 31 h 32"/>
                <a:gd name="T16" fmla="*/ 17 w 34"/>
                <a:gd name="T17" fmla="*/ 32 h 32"/>
                <a:gd name="T18" fmla="*/ 29 w 34"/>
                <a:gd name="T19" fmla="*/ 28 h 32"/>
                <a:gd name="T20" fmla="*/ 34 w 34"/>
                <a:gd name="T21" fmla="*/ 16 h 32"/>
                <a:gd name="T22" fmla="*/ 29 w 34"/>
                <a:gd name="T23" fmla="*/ 4 h 32"/>
                <a:gd name="T24" fmla="*/ 23 w 34"/>
                <a:gd name="T25" fmla="*/ 23 h 32"/>
                <a:gd name="T26" fmla="*/ 23 w 34"/>
                <a:gd name="T27" fmla="*/ 23 h 32"/>
                <a:gd name="T28" fmla="*/ 17 w 34"/>
                <a:gd name="T29" fmla="*/ 26 h 32"/>
                <a:gd name="T30" fmla="*/ 11 w 34"/>
                <a:gd name="T31" fmla="*/ 23 h 32"/>
                <a:gd name="T32" fmla="*/ 9 w 34"/>
                <a:gd name="T33" fmla="*/ 16 h 32"/>
                <a:gd name="T34" fmla="*/ 11 w 34"/>
                <a:gd name="T35" fmla="*/ 9 h 32"/>
                <a:gd name="T36" fmla="*/ 17 w 34"/>
                <a:gd name="T37" fmla="*/ 6 h 32"/>
                <a:gd name="T38" fmla="*/ 23 w 34"/>
                <a:gd name="T39" fmla="*/ 9 h 32"/>
                <a:gd name="T40" fmla="*/ 24 w 34"/>
                <a:gd name="T41" fmla="*/ 12 h 32"/>
                <a:gd name="T42" fmla="*/ 25 w 34"/>
                <a:gd name="T43" fmla="*/ 16 h 32"/>
                <a:gd name="T44" fmla="*/ 24 w 34"/>
                <a:gd name="T45" fmla="*/ 20 h 32"/>
                <a:gd name="T46" fmla="*/ 23 w 34"/>
                <a:gd name="T4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8" y="3"/>
                    <a:pt x="26" y="1"/>
                    <a:pt x="24" y="1"/>
                  </a:cubicBezTo>
                  <a:cubicBezTo>
                    <a:pt x="22" y="0"/>
                    <a:pt x="20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9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3" y="23"/>
                  </a:moveTo>
                  <a:lnTo>
                    <a:pt x="23" y="23"/>
                  </a:ln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ubicBezTo>
                    <a:pt x="24" y="21"/>
                    <a:pt x="24" y="22"/>
                    <a:pt x="23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1015"/>
            <p:cNvSpPr>
              <a:spLocks noEditPoints="1"/>
            </p:cNvSpPr>
            <p:nvPr/>
          </p:nvSpPr>
          <p:spPr bwMode="auto">
            <a:xfrm>
              <a:off x="8597900" y="5564187"/>
              <a:ext cx="12700" cy="12700"/>
            </a:xfrm>
            <a:custGeom>
              <a:avLst/>
              <a:gdLst>
                <a:gd name="T0" fmla="*/ 30 w 32"/>
                <a:gd name="T1" fmla="*/ 19 h 32"/>
                <a:gd name="T2" fmla="*/ 25 w 32"/>
                <a:gd name="T3" fmla="*/ 16 h 32"/>
                <a:gd name="T4" fmla="*/ 29 w 32"/>
                <a:gd name="T5" fmla="*/ 13 h 32"/>
                <a:gd name="T6" fmla="*/ 30 w 32"/>
                <a:gd name="T7" fmla="*/ 9 h 32"/>
                <a:gd name="T8" fmla="*/ 30 w 32"/>
                <a:gd name="T9" fmla="*/ 5 h 32"/>
                <a:gd name="T10" fmla="*/ 27 w 32"/>
                <a:gd name="T11" fmla="*/ 2 h 32"/>
                <a:gd name="T12" fmla="*/ 24 w 32"/>
                <a:gd name="T13" fmla="*/ 1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0 w 32"/>
                <a:gd name="T21" fmla="*/ 32 h 32"/>
                <a:gd name="T22" fmla="*/ 29 w 32"/>
                <a:gd name="T23" fmla="*/ 29 h 32"/>
                <a:gd name="T24" fmla="*/ 32 w 32"/>
                <a:gd name="T25" fmla="*/ 24 h 32"/>
                <a:gd name="T26" fmla="*/ 30 w 32"/>
                <a:gd name="T27" fmla="*/ 19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3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0" y="19"/>
                  </a:move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9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3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1016"/>
            <p:cNvSpPr>
              <a:spLocks noEditPoints="1"/>
            </p:cNvSpPr>
            <p:nvPr/>
          </p:nvSpPr>
          <p:spPr bwMode="auto">
            <a:xfrm>
              <a:off x="8610600" y="5564187"/>
              <a:ext cx="11113" cy="12700"/>
            </a:xfrm>
            <a:custGeom>
              <a:avLst/>
              <a:gdLst>
                <a:gd name="T0" fmla="*/ 27 w 31"/>
                <a:gd name="T1" fmla="*/ 4 h 32"/>
                <a:gd name="T2" fmla="*/ 15 w 31"/>
                <a:gd name="T3" fmla="*/ 0 h 32"/>
                <a:gd name="T4" fmla="*/ 4 w 31"/>
                <a:gd name="T5" fmla="*/ 4 h 32"/>
                <a:gd name="T6" fmla="*/ 0 w 31"/>
                <a:gd name="T7" fmla="*/ 16 h 32"/>
                <a:gd name="T8" fmla="*/ 3 w 31"/>
                <a:gd name="T9" fmla="*/ 27 h 32"/>
                <a:gd name="T10" fmla="*/ 16 w 31"/>
                <a:gd name="T11" fmla="*/ 32 h 32"/>
                <a:gd name="T12" fmla="*/ 25 w 31"/>
                <a:gd name="T13" fmla="*/ 30 h 32"/>
                <a:gd name="T14" fmla="*/ 30 w 31"/>
                <a:gd name="T15" fmla="*/ 23 h 32"/>
                <a:gd name="T16" fmla="*/ 22 w 31"/>
                <a:gd name="T17" fmla="*/ 22 h 32"/>
                <a:gd name="T18" fmla="*/ 20 w 31"/>
                <a:gd name="T19" fmla="*/ 25 h 32"/>
                <a:gd name="T20" fmla="*/ 16 w 31"/>
                <a:gd name="T21" fmla="*/ 26 h 32"/>
                <a:gd name="T22" fmla="*/ 13 w 31"/>
                <a:gd name="T23" fmla="*/ 26 h 32"/>
                <a:gd name="T24" fmla="*/ 11 w 31"/>
                <a:gd name="T25" fmla="*/ 24 h 32"/>
                <a:gd name="T26" fmla="*/ 9 w 31"/>
                <a:gd name="T27" fmla="*/ 18 h 32"/>
                <a:gd name="T28" fmla="*/ 31 w 31"/>
                <a:gd name="T29" fmla="*/ 18 h 32"/>
                <a:gd name="T30" fmla="*/ 27 w 31"/>
                <a:gd name="T31" fmla="*/ 4 h 32"/>
                <a:gd name="T32" fmla="*/ 9 w 31"/>
                <a:gd name="T33" fmla="*/ 13 h 32"/>
                <a:gd name="T34" fmla="*/ 9 w 31"/>
                <a:gd name="T35" fmla="*/ 13 h 32"/>
                <a:gd name="T36" fmla="*/ 11 w 31"/>
                <a:gd name="T37" fmla="*/ 8 h 32"/>
                <a:gd name="T38" fmla="*/ 16 w 31"/>
                <a:gd name="T39" fmla="*/ 6 h 32"/>
                <a:gd name="T40" fmla="*/ 20 w 31"/>
                <a:gd name="T41" fmla="*/ 8 h 32"/>
                <a:gd name="T42" fmla="*/ 22 w 31"/>
                <a:gd name="T43" fmla="*/ 13 h 32"/>
                <a:gd name="T44" fmla="*/ 9 w 31"/>
                <a:gd name="T45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2">
                  <a:moveTo>
                    <a:pt x="27" y="4"/>
                  </a:move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ubicBezTo>
                    <a:pt x="6" y="31"/>
                    <a:pt x="10" y="32"/>
                    <a:pt x="16" y="32"/>
                  </a:cubicBezTo>
                  <a:cubicBezTo>
                    <a:pt x="20" y="32"/>
                    <a:pt x="23" y="32"/>
                    <a:pt x="25" y="30"/>
                  </a:cubicBezTo>
                  <a:cubicBezTo>
                    <a:pt x="27" y="28"/>
                    <a:pt x="29" y="26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17" y="26"/>
                    <a:pt x="16" y="26"/>
                  </a:cubicBezTo>
                  <a:cubicBezTo>
                    <a:pt x="15" y="26"/>
                    <a:pt x="14" y="26"/>
                    <a:pt x="13" y="26"/>
                  </a:cubicBezTo>
                  <a:cubicBezTo>
                    <a:pt x="13" y="25"/>
                    <a:pt x="12" y="25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2"/>
                    <a:pt x="29" y="7"/>
                    <a:pt x="27" y="4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7" y="6"/>
                    <a:pt x="19" y="7"/>
                    <a:pt x="20" y="8"/>
                  </a:cubicBezTo>
                  <a:cubicBezTo>
                    <a:pt x="21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1017"/>
            <p:cNvSpPr>
              <a:spLocks noEditPoints="1"/>
            </p:cNvSpPr>
            <p:nvPr/>
          </p:nvSpPr>
          <p:spPr bwMode="auto">
            <a:xfrm>
              <a:off x="8624888" y="5564187"/>
              <a:ext cx="11113" cy="15875"/>
            </a:xfrm>
            <a:custGeom>
              <a:avLst/>
              <a:gdLst>
                <a:gd name="T0" fmla="*/ 0 w 31"/>
                <a:gd name="T1" fmla="*/ 0 h 44"/>
                <a:gd name="T2" fmla="*/ 0 w 31"/>
                <a:gd name="T3" fmla="*/ 44 h 44"/>
                <a:gd name="T4" fmla="*/ 8 w 31"/>
                <a:gd name="T5" fmla="*/ 44 h 44"/>
                <a:gd name="T6" fmla="*/ 8 w 31"/>
                <a:gd name="T7" fmla="*/ 28 h 44"/>
                <a:gd name="T8" fmla="*/ 13 w 31"/>
                <a:gd name="T9" fmla="*/ 31 h 44"/>
                <a:gd name="T10" fmla="*/ 18 w 31"/>
                <a:gd name="T11" fmla="*/ 32 h 44"/>
                <a:gd name="T12" fmla="*/ 23 w 31"/>
                <a:gd name="T13" fmla="*/ 31 h 44"/>
                <a:gd name="T14" fmla="*/ 27 w 31"/>
                <a:gd name="T15" fmla="*/ 28 h 44"/>
                <a:gd name="T16" fmla="*/ 31 w 31"/>
                <a:gd name="T17" fmla="*/ 16 h 44"/>
                <a:gd name="T18" fmla="*/ 27 w 31"/>
                <a:gd name="T19" fmla="*/ 4 h 44"/>
                <a:gd name="T20" fmla="*/ 23 w 31"/>
                <a:gd name="T21" fmla="*/ 1 h 44"/>
                <a:gd name="T22" fmla="*/ 18 w 31"/>
                <a:gd name="T23" fmla="*/ 0 h 44"/>
                <a:gd name="T24" fmla="*/ 12 w 31"/>
                <a:gd name="T25" fmla="*/ 1 h 44"/>
                <a:gd name="T26" fmla="*/ 8 w 31"/>
                <a:gd name="T27" fmla="*/ 5 h 44"/>
                <a:gd name="T28" fmla="*/ 8 w 31"/>
                <a:gd name="T29" fmla="*/ 0 h 44"/>
                <a:gd name="T30" fmla="*/ 0 w 31"/>
                <a:gd name="T31" fmla="*/ 0 h 44"/>
                <a:gd name="T32" fmla="*/ 21 w 31"/>
                <a:gd name="T33" fmla="*/ 9 h 44"/>
                <a:gd name="T34" fmla="*/ 21 w 31"/>
                <a:gd name="T35" fmla="*/ 9 h 44"/>
                <a:gd name="T36" fmla="*/ 23 w 31"/>
                <a:gd name="T37" fmla="*/ 16 h 44"/>
                <a:gd name="T38" fmla="*/ 21 w 31"/>
                <a:gd name="T39" fmla="*/ 24 h 44"/>
                <a:gd name="T40" fmla="*/ 16 w 31"/>
                <a:gd name="T41" fmla="*/ 26 h 44"/>
                <a:gd name="T42" fmla="*/ 10 w 31"/>
                <a:gd name="T43" fmla="*/ 23 h 44"/>
                <a:gd name="T44" fmla="*/ 8 w 31"/>
                <a:gd name="T45" fmla="*/ 15 h 44"/>
                <a:gd name="T46" fmla="*/ 9 w 31"/>
                <a:gd name="T47" fmla="*/ 11 h 44"/>
                <a:gd name="T48" fmla="*/ 10 w 31"/>
                <a:gd name="T49" fmla="*/ 9 h 44"/>
                <a:gd name="T50" fmla="*/ 13 w 31"/>
                <a:gd name="T51" fmla="*/ 7 h 44"/>
                <a:gd name="T52" fmla="*/ 15 w 31"/>
                <a:gd name="T53" fmla="*/ 6 h 44"/>
                <a:gd name="T54" fmla="*/ 21 w 31"/>
                <a:gd name="T55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4">
                  <a:moveTo>
                    <a:pt x="0" y="0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8" y="28"/>
                  </a:lnTo>
                  <a:cubicBezTo>
                    <a:pt x="10" y="30"/>
                    <a:pt x="11" y="31"/>
                    <a:pt x="13" y="31"/>
                  </a:cubicBezTo>
                  <a:cubicBezTo>
                    <a:pt x="14" y="32"/>
                    <a:pt x="16" y="32"/>
                    <a:pt x="18" y="32"/>
                  </a:cubicBezTo>
                  <a:cubicBezTo>
                    <a:pt x="20" y="32"/>
                    <a:pt x="21" y="32"/>
                    <a:pt x="23" y="31"/>
                  </a:cubicBezTo>
                  <a:cubicBezTo>
                    <a:pt x="25" y="31"/>
                    <a:pt x="26" y="30"/>
                    <a:pt x="27" y="28"/>
                  </a:cubicBezTo>
                  <a:cubicBezTo>
                    <a:pt x="30" y="25"/>
                    <a:pt x="31" y="21"/>
                    <a:pt x="31" y="16"/>
                  </a:cubicBezTo>
                  <a:cubicBezTo>
                    <a:pt x="31" y="11"/>
                    <a:pt x="30" y="7"/>
                    <a:pt x="27" y="4"/>
                  </a:cubicBezTo>
                  <a:cubicBezTo>
                    <a:pt x="26" y="2"/>
                    <a:pt x="25" y="1"/>
                    <a:pt x="23" y="1"/>
                  </a:cubicBezTo>
                  <a:cubicBezTo>
                    <a:pt x="21" y="0"/>
                    <a:pt x="20" y="0"/>
                    <a:pt x="18" y="0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0" y="2"/>
                    <a:pt x="9" y="3"/>
                    <a:pt x="8" y="5"/>
                  </a:cubicBezTo>
                  <a:lnTo>
                    <a:pt x="8" y="0"/>
                  </a:lnTo>
                  <a:lnTo>
                    <a:pt x="0" y="0"/>
                  </a:lnTo>
                  <a:close/>
                  <a:moveTo>
                    <a:pt x="21" y="9"/>
                  </a:moveTo>
                  <a:lnTo>
                    <a:pt x="21" y="9"/>
                  </a:lnTo>
                  <a:cubicBezTo>
                    <a:pt x="22" y="10"/>
                    <a:pt x="23" y="13"/>
                    <a:pt x="23" y="16"/>
                  </a:cubicBezTo>
                  <a:cubicBezTo>
                    <a:pt x="23" y="19"/>
                    <a:pt x="22" y="22"/>
                    <a:pt x="21" y="24"/>
                  </a:cubicBezTo>
                  <a:cubicBezTo>
                    <a:pt x="19" y="25"/>
                    <a:pt x="18" y="26"/>
                    <a:pt x="16" y="26"/>
                  </a:cubicBezTo>
                  <a:cubicBezTo>
                    <a:pt x="14" y="26"/>
                    <a:pt x="12" y="25"/>
                    <a:pt x="10" y="23"/>
                  </a:cubicBezTo>
                  <a:cubicBezTo>
                    <a:pt x="9" y="22"/>
                    <a:pt x="8" y="19"/>
                    <a:pt x="8" y="15"/>
                  </a:cubicBezTo>
                  <a:cubicBezTo>
                    <a:pt x="8" y="14"/>
                    <a:pt x="8" y="13"/>
                    <a:pt x="9" y="11"/>
                  </a:cubicBezTo>
                  <a:cubicBezTo>
                    <a:pt x="9" y="10"/>
                    <a:pt x="9" y="9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6"/>
                    <a:pt x="14" y="6"/>
                    <a:pt x="15" y="6"/>
                  </a:cubicBezTo>
                  <a:cubicBezTo>
                    <a:pt x="17" y="6"/>
                    <a:pt x="19" y="7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1018"/>
            <p:cNvSpPr>
              <a:spLocks/>
            </p:cNvSpPr>
            <p:nvPr/>
          </p:nvSpPr>
          <p:spPr bwMode="auto">
            <a:xfrm>
              <a:off x="8639175" y="5564187"/>
              <a:ext cx="9525" cy="12700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3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1019"/>
            <p:cNvSpPr>
              <a:spLocks/>
            </p:cNvSpPr>
            <p:nvPr/>
          </p:nvSpPr>
          <p:spPr bwMode="auto">
            <a:xfrm>
              <a:off x="8650288" y="5564187"/>
              <a:ext cx="11113" cy="12700"/>
            </a:xfrm>
            <a:custGeom>
              <a:avLst/>
              <a:gdLst>
                <a:gd name="T0" fmla="*/ 30 w 30"/>
                <a:gd name="T1" fmla="*/ 0 h 32"/>
                <a:gd name="T2" fmla="*/ 21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1 w 30"/>
                <a:gd name="T15" fmla="*/ 12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1020"/>
            <p:cNvSpPr>
              <a:spLocks noEditPoints="1"/>
            </p:cNvSpPr>
            <p:nvPr/>
          </p:nvSpPr>
          <p:spPr bwMode="auto">
            <a:xfrm>
              <a:off x="8402638" y="5591175"/>
              <a:ext cx="12700" cy="11113"/>
            </a:xfrm>
            <a:custGeom>
              <a:avLst/>
              <a:gdLst>
                <a:gd name="T0" fmla="*/ 0 w 34"/>
                <a:gd name="T1" fmla="*/ 16 h 32"/>
                <a:gd name="T2" fmla="*/ 2 w 34"/>
                <a:gd name="T3" fmla="*/ 25 h 32"/>
                <a:gd name="T4" fmla="*/ 8 w 34"/>
                <a:gd name="T5" fmla="*/ 31 h 32"/>
                <a:gd name="T6" fmla="*/ 17 w 34"/>
                <a:gd name="T7" fmla="*/ 32 h 32"/>
                <a:gd name="T8" fmla="*/ 29 w 34"/>
                <a:gd name="T9" fmla="*/ 28 h 32"/>
                <a:gd name="T10" fmla="*/ 34 w 34"/>
                <a:gd name="T11" fmla="*/ 16 h 32"/>
                <a:gd name="T12" fmla="*/ 29 w 34"/>
                <a:gd name="T13" fmla="*/ 4 h 32"/>
                <a:gd name="T14" fmla="*/ 17 w 34"/>
                <a:gd name="T15" fmla="*/ 0 h 32"/>
                <a:gd name="T16" fmla="*/ 8 w 34"/>
                <a:gd name="T17" fmla="*/ 2 h 32"/>
                <a:gd name="T18" fmla="*/ 2 w 34"/>
                <a:gd name="T19" fmla="*/ 8 h 32"/>
                <a:gd name="T20" fmla="*/ 0 w 34"/>
                <a:gd name="T21" fmla="*/ 16 h 32"/>
                <a:gd name="T22" fmla="*/ 11 w 34"/>
                <a:gd name="T23" fmla="*/ 9 h 32"/>
                <a:gd name="T24" fmla="*/ 11 w 34"/>
                <a:gd name="T25" fmla="*/ 9 h 32"/>
                <a:gd name="T26" fmla="*/ 17 w 34"/>
                <a:gd name="T27" fmla="*/ 6 h 32"/>
                <a:gd name="T28" fmla="*/ 23 w 34"/>
                <a:gd name="T29" fmla="*/ 9 h 32"/>
                <a:gd name="T30" fmla="*/ 25 w 34"/>
                <a:gd name="T31" fmla="*/ 16 h 32"/>
                <a:gd name="T32" fmla="*/ 23 w 34"/>
                <a:gd name="T33" fmla="*/ 23 h 32"/>
                <a:gd name="T34" fmla="*/ 17 w 34"/>
                <a:gd name="T35" fmla="*/ 26 h 32"/>
                <a:gd name="T36" fmla="*/ 11 w 34"/>
                <a:gd name="T37" fmla="*/ 23 h 32"/>
                <a:gd name="T38" fmla="*/ 9 w 34"/>
                <a:gd name="T39" fmla="*/ 16 h 32"/>
                <a:gd name="T40" fmla="*/ 11 w 34"/>
                <a:gd name="T41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0" y="16"/>
                  </a:moveTo>
                  <a:cubicBezTo>
                    <a:pt x="0" y="19"/>
                    <a:pt x="1" y="22"/>
                    <a:pt x="2" y="25"/>
                  </a:cubicBezTo>
                  <a:cubicBezTo>
                    <a:pt x="4" y="27"/>
                    <a:pt x="6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6" y="3"/>
                    <a:pt x="4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5" y="6"/>
                    <a:pt x="17" y="6"/>
                  </a:cubicBezTo>
                  <a:cubicBezTo>
                    <a:pt x="19" y="6"/>
                    <a:pt x="21" y="7"/>
                    <a:pt x="23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3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9" y="19"/>
                    <a:pt x="9" y="16"/>
                  </a:cubicBezTo>
                  <a:cubicBezTo>
                    <a:pt x="9" y="13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1021"/>
            <p:cNvSpPr>
              <a:spLocks noEditPoints="1"/>
            </p:cNvSpPr>
            <p:nvPr/>
          </p:nvSpPr>
          <p:spPr bwMode="auto">
            <a:xfrm>
              <a:off x="8416925" y="5586412"/>
              <a:ext cx="12700" cy="15875"/>
            </a:xfrm>
            <a:custGeom>
              <a:avLst/>
              <a:gdLst>
                <a:gd name="T0" fmla="*/ 2 w 33"/>
                <a:gd name="T1" fmla="*/ 37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7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1 h 45"/>
                <a:gd name="T54" fmla="*/ 17 w 33"/>
                <a:gd name="T55" fmla="*/ 20 h 45"/>
                <a:gd name="T56" fmla="*/ 20 w 33"/>
                <a:gd name="T57" fmla="*/ 21 h 45"/>
                <a:gd name="T58" fmla="*/ 22 w 33"/>
                <a:gd name="T59" fmla="*/ 23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9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7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8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7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7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1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1"/>
                  </a:cubicBezTo>
                  <a:cubicBezTo>
                    <a:pt x="21" y="21"/>
                    <a:pt x="21" y="22"/>
                    <a:pt x="22" y="23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9"/>
                    <a:pt x="16" y="39"/>
                  </a:cubicBezTo>
                  <a:cubicBezTo>
                    <a:pt x="14" y="39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1022"/>
            <p:cNvSpPr>
              <a:spLocks noEditPoints="1"/>
            </p:cNvSpPr>
            <p:nvPr/>
          </p:nvSpPr>
          <p:spPr bwMode="auto">
            <a:xfrm>
              <a:off x="8429625" y="5591175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4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4"/>
                    <a:pt x="33" y="25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1023"/>
            <p:cNvSpPr>
              <a:spLocks noEditPoints="1"/>
            </p:cNvSpPr>
            <p:nvPr/>
          </p:nvSpPr>
          <p:spPr bwMode="auto">
            <a:xfrm>
              <a:off x="8447088" y="5591175"/>
              <a:ext cx="11113" cy="11113"/>
            </a:xfrm>
            <a:custGeom>
              <a:avLst/>
              <a:gdLst>
                <a:gd name="T0" fmla="*/ 3 w 31"/>
                <a:gd name="T1" fmla="*/ 27 h 32"/>
                <a:gd name="T2" fmla="*/ 16 w 31"/>
                <a:gd name="T3" fmla="*/ 32 h 32"/>
                <a:gd name="T4" fmla="*/ 21 w 31"/>
                <a:gd name="T5" fmla="*/ 32 h 32"/>
                <a:gd name="T6" fmla="*/ 25 w 31"/>
                <a:gd name="T7" fmla="*/ 30 h 32"/>
                <a:gd name="T8" fmla="*/ 28 w 31"/>
                <a:gd name="T9" fmla="*/ 27 h 32"/>
                <a:gd name="T10" fmla="*/ 30 w 31"/>
                <a:gd name="T11" fmla="*/ 23 h 32"/>
                <a:gd name="T12" fmla="*/ 22 w 31"/>
                <a:gd name="T13" fmla="*/ 22 h 32"/>
                <a:gd name="T14" fmla="*/ 20 w 31"/>
                <a:gd name="T15" fmla="*/ 25 h 32"/>
                <a:gd name="T16" fmla="*/ 16 w 31"/>
                <a:gd name="T17" fmla="*/ 26 h 32"/>
                <a:gd name="T18" fmla="*/ 11 w 31"/>
                <a:gd name="T19" fmla="*/ 24 h 32"/>
                <a:gd name="T20" fmla="*/ 9 w 31"/>
                <a:gd name="T21" fmla="*/ 18 h 32"/>
                <a:gd name="T22" fmla="*/ 31 w 31"/>
                <a:gd name="T23" fmla="*/ 18 h 32"/>
                <a:gd name="T24" fmla="*/ 30 w 31"/>
                <a:gd name="T25" fmla="*/ 10 h 32"/>
                <a:gd name="T26" fmla="*/ 27 w 31"/>
                <a:gd name="T27" fmla="*/ 4 h 32"/>
                <a:gd name="T28" fmla="*/ 22 w 31"/>
                <a:gd name="T29" fmla="*/ 1 h 32"/>
                <a:gd name="T30" fmla="*/ 15 w 31"/>
                <a:gd name="T31" fmla="*/ 0 h 32"/>
                <a:gd name="T32" fmla="*/ 4 w 31"/>
                <a:gd name="T33" fmla="*/ 4 h 32"/>
                <a:gd name="T34" fmla="*/ 0 w 31"/>
                <a:gd name="T35" fmla="*/ 16 h 32"/>
                <a:gd name="T36" fmla="*/ 3 w 31"/>
                <a:gd name="T37" fmla="*/ 27 h 32"/>
                <a:gd name="T38" fmla="*/ 11 w 31"/>
                <a:gd name="T39" fmla="*/ 8 h 32"/>
                <a:gd name="T40" fmla="*/ 11 w 31"/>
                <a:gd name="T41" fmla="*/ 8 h 32"/>
                <a:gd name="T42" fmla="*/ 16 w 31"/>
                <a:gd name="T43" fmla="*/ 6 h 32"/>
                <a:gd name="T44" fmla="*/ 20 w 31"/>
                <a:gd name="T45" fmla="*/ 8 h 32"/>
                <a:gd name="T46" fmla="*/ 22 w 31"/>
                <a:gd name="T47" fmla="*/ 13 h 32"/>
                <a:gd name="T48" fmla="*/ 9 w 31"/>
                <a:gd name="T49" fmla="*/ 13 h 32"/>
                <a:gd name="T50" fmla="*/ 11 w 31"/>
                <a:gd name="T51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" y="27"/>
                  </a:moveTo>
                  <a:cubicBezTo>
                    <a:pt x="6" y="31"/>
                    <a:pt x="10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3" y="27"/>
                  </a:cubicBezTo>
                  <a:close/>
                  <a:moveTo>
                    <a:pt x="11" y="8"/>
                  </a:moveTo>
                  <a:lnTo>
                    <a:pt x="11" y="8"/>
                  </a:ln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1024"/>
            <p:cNvSpPr>
              <a:spLocks/>
            </p:cNvSpPr>
            <p:nvPr/>
          </p:nvSpPr>
          <p:spPr bwMode="auto">
            <a:xfrm>
              <a:off x="8461375" y="5591175"/>
              <a:ext cx="9525" cy="11113"/>
            </a:xfrm>
            <a:custGeom>
              <a:avLst/>
              <a:gdLst>
                <a:gd name="T0" fmla="*/ 0 w 27"/>
                <a:gd name="T1" fmla="*/ 32 h 32"/>
                <a:gd name="T2" fmla="*/ 8 w 27"/>
                <a:gd name="T3" fmla="*/ 32 h 32"/>
                <a:gd name="T4" fmla="*/ 8 w 27"/>
                <a:gd name="T5" fmla="*/ 18 h 32"/>
                <a:gd name="T6" fmla="*/ 11 w 27"/>
                <a:gd name="T7" fmla="*/ 19 h 32"/>
                <a:gd name="T8" fmla="*/ 13 w 27"/>
                <a:gd name="T9" fmla="*/ 23 h 32"/>
                <a:gd name="T10" fmla="*/ 18 w 27"/>
                <a:gd name="T11" fmla="*/ 32 h 32"/>
                <a:gd name="T12" fmla="*/ 27 w 27"/>
                <a:gd name="T13" fmla="*/ 32 h 32"/>
                <a:gd name="T14" fmla="*/ 22 w 27"/>
                <a:gd name="T15" fmla="*/ 23 h 32"/>
                <a:gd name="T16" fmla="*/ 22 w 27"/>
                <a:gd name="T17" fmla="*/ 22 h 32"/>
                <a:gd name="T18" fmla="*/ 15 w 27"/>
                <a:gd name="T19" fmla="*/ 16 h 32"/>
                <a:gd name="T20" fmla="*/ 19 w 27"/>
                <a:gd name="T21" fmla="*/ 10 h 32"/>
                <a:gd name="T22" fmla="*/ 20 w 27"/>
                <a:gd name="T23" fmla="*/ 8 h 32"/>
                <a:gd name="T24" fmla="*/ 21 w 27"/>
                <a:gd name="T25" fmla="*/ 6 h 32"/>
                <a:gd name="T26" fmla="*/ 26 w 27"/>
                <a:gd name="T27" fmla="*/ 6 h 32"/>
                <a:gd name="T28" fmla="*/ 26 w 27"/>
                <a:gd name="T29" fmla="*/ 0 h 32"/>
                <a:gd name="T30" fmla="*/ 22 w 27"/>
                <a:gd name="T31" fmla="*/ 0 h 32"/>
                <a:gd name="T32" fmla="*/ 17 w 27"/>
                <a:gd name="T33" fmla="*/ 1 h 32"/>
                <a:gd name="T34" fmla="*/ 13 w 27"/>
                <a:gd name="T35" fmla="*/ 7 h 32"/>
                <a:gd name="T36" fmla="*/ 11 w 27"/>
                <a:gd name="T37" fmla="*/ 12 h 32"/>
                <a:gd name="T38" fmla="*/ 8 w 27"/>
                <a:gd name="T39" fmla="*/ 13 h 32"/>
                <a:gd name="T40" fmla="*/ 8 w 27"/>
                <a:gd name="T41" fmla="*/ 0 h 32"/>
                <a:gd name="T42" fmla="*/ 0 w 27"/>
                <a:gd name="T43" fmla="*/ 0 h 32"/>
                <a:gd name="T44" fmla="*/ 0 w 27"/>
                <a:gd name="T4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8" y="32"/>
                  </a:lnTo>
                  <a:lnTo>
                    <a:pt x="8" y="18"/>
                  </a:ln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1025"/>
            <p:cNvSpPr>
              <a:spLocks/>
            </p:cNvSpPr>
            <p:nvPr/>
          </p:nvSpPr>
          <p:spPr bwMode="auto">
            <a:xfrm>
              <a:off x="8470900" y="5591175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1026"/>
            <p:cNvSpPr>
              <a:spLocks/>
            </p:cNvSpPr>
            <p:nvPr/>
          </p:nvSpPr>
          <p:spPr bwMode="auto">
            <a:xfrm>
              <a:off x="8510588" y="5591175"/>
              <a:ext cx="11113" cy="11113"/>
            </a:xfrm>
            <a:custGeom>
              <a:avLst/>
              <a:gdLst>
                <a:gd name="T0" fmla="*/ 9 w 30"/>
                <a:gd name="T1" fmla="*/ 0 h 32"/>
                <a:gd name="T2" fmla="*/ 0 w 30"/>
                <a:gd name="T3" fmla="*/ 0 h 32"/>
                <a:gd name="T4" fmla="*/ 0 w 30"/>
                <a:gd name="T5" fmla="*/ 32 h 32"/>
                <a:gd name="T6" fmla="*/ 9 w 30"/>
                <a:gd name="T7" fmla="*/ 32 h 32"/>
                <a:gd name="T8" fmla="*/ 9 w 30"/>
                <a:gd name="T9" fmla="*/ 19 h 32"/>
                <a:gd name="T10" fmla="*/ 21 w 30"/>
                <a:gd name="T11" fmla="*/ 19 h 32"/>
                <a:gd name="T12" fmla="*/ 21 w 30"/>
                <a:gd name="T13" fmla="*/ 32 h 32"/>
                <a:gd name="T14" fmla="*/ 30 w 30"/>
                <a:gd name="T15" fmla="*/ 32 h 32"/>
                <a:gd name="T16" fmla="*/ 30 w 30"/>
                <a:gd name="T17" fmla="*/ 0 h 32"/>
                <a:gd name="T18" fmla="*/ 21 w 30"/>
                <a:gd name="T19" fmla="*/ 0 h 32"/>
                <a:gd name="T20" fmla="*/ 21 w 30"/>
                <a:gd name="T21" fmla="*/ 12 h 32"/>
                <a:gd name="T22" fmla="*/ 9 w 30"/>
                <a:gd name="T23" fmla="*/ 12 h 32"/>
                <a:gd name="T24" fmla="*/ 9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9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1027"/>
            <p:cNvSpPr>
              <a:spLocks noEditPoints="1"/>
            </p:cNvSpPr>
            <p:nvPr/>
          </p:nvSpPr>
          <p:spPr bwMode="auto">
            <a:xfrm>
              <a:off x="8523288" y="5591175"/>
              <a:ext cx="11113" cy="11113"/>
            </a:xfrm>
            <a:custGeom>
              <a:avLst/>
              <a:gdLst>
                <a:gd name="T0" fmla="*/ 30 w 31"/>
                <a:gd name="T1" fmla="*/ 10 h 32"/>
                <a:gd name="T2" fmla="*/ 27 w 31"/>
                <a:gd name="T3" fmla="*/ 4 h 32"/>
                <a:gd name="T4" fmla="*/ 22 w 31"/>
                <a:gd name="T5" fmla="*/ 1 h 32"/>
                <a:gd name="T6" fmla="*/ 15 w 31"/>
                <a:gd name="T7" fmla="*/ 0 h 32"/>
                <a:gd name="T8" fmla="*/ 5 w 31"/>
                <a:gd name="T9" fmla="*/ 4 h 32"/>
                <a:gd name="T10" fmla="*/ 0 w 31"/>
                <a:gd name="T11" fmla="*/ 16 h 32"/>
                <a:gd name="T12" fmla="*/ 4 w 31"/>
                <a:gd name="T13" fmla="*/ 27 h 32"/>
                <a:gd name="T14" fmla="*/ 16 w 31"/>
                <a:gd name="T15" fmla="*/ 32 h 32"/>
                <a:gd name="T16" fmla="*/ 21 w 31"/>
                <a:gd name="T17" fmla="*/ 32 h 32"/>
                <a:gd name="T18" fmla="*/ 25 w 31"/>
                <a:gd name="T19" fmla="*/ 30 h 32"/>
                <a:gd name="T20" fmla="*/ 28 w 31"/>
                <a:gd name="T21" fmla="*/ 27 h 32"/>
                <a:gd name="T22" fmla="*/ 30 w 31"/>
                <a:gd name="T23" fmla="*/ 23 h 32"/>
                <a:gd name="T24" fmla="*/ 22 w 31"/>
                <a:gd name="T25" fmla="*/ 22 h 32"/>
                <a:gd name="T26" fmla="*/ 20 w 31"/>
                <a:gd name="T27" fmla="*/ 25 h 32"/>
                <a:gd name="T28" fmla="*/ 16 w 31"/>
                <a:gd name="T29" fmla="*/ 26 h 32"/>
                <a:gd name="T30" fmla="*/ 11 w 31"/>
                <a:gd name="T31" fmla="*/ 24 h 32"/>
                <a:gd name="T32" fmla="*/ 9 w 31"/>
                <a:gd name="T33" fmla="*/ 18 h 32"/>
                <a:gd name="T34" fmla="*/ 31 w 31"/>
                <a:gd name="T35" fmla="*/ 18 h 32"/>
                <a:gd name="T36" fmla="*/ 30 w 31"/>
                <a:gd name="T37" fmla="*/ 10 h 32"/>
                <a:gd name="T38" fmla="*/ 9 w 31"/>
                <a:gd name="T39" fmla="*/ 13 h 32"/>
                <a:gd name="T40" fmla="*/ 9 w 31"/>
                <a:gd name="T41" fmla="*/ 13 h 32"/>
                <a:gd name="T42" fmla="*/ 11 w 31"/>
                <a:gd name="T43" fmla="*/ 8 h 32"/>
                <a:gd name="T44" fmla="*/ 16 w 31"/>
                <a:gd name="T45" fmla="*/ 6 h 32"/>
                <a:gd name="T46" fmla="*/ 20 w 31"/>
                <a:gd name="T47" fmla="*/ 8 h 32"/>
                <a:gd name="T48" fmla="*/ 22 w 31"/>
                <a:gd name="T49" fmla="*/ 13 h 32"/>
                <a:gd name="T50" fmla="*/ 9 w 31"/>
                <a:gd name="T51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2">
                  <a:moveTo>
                    <a:pt x="30" y="10"/>
                  </a:moveTo>
                  <a:cubicBezTo>
                    <a:pt x="29" y="8"/>
                    <a:pt x="28" y="6"/>
                    <a:pt x="27" y="4"/>
                  </a:cubicBezTo>
                  <a:cubicBezTo>
                    <a:pt x="25" y="3"/>
                    <a:pt x="24" y="1"/>
                    <a:pt x="22" y="1"/>
                  </a:cubicBezTo>
                  <a:cubicBezTo>
                    <a:pt x="20" y="0"/>
                    <a:pt x="18" y="0"/>
                    <a:pt x="15" y="0"/>
                  </a:cubicBezTo>
                  <a:cubicBezTo>
                    <a:pt x="11" y="0"/>
                    <a:pt x="7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6" y="31"/>
                    <a:pt x="11" y="32"/>
                    <a:pt x="16" y="32"/>
                  </a:cubicBezTo>
                  <a:cubicBezTo>
                    <a:pt x="18" y="32"/>
                    <a:pt x="20" y="32"/>
                    <a:pt x="21" y="32"/>
                  </a:cubicBezTo>
                  <a:cubicBezTo>
                    <a:pt x="23" y="31"/>
                    <a:pt x="24" y="31"/>
                    <a:pt x="25" y="30"/>
                  </a:cubicBezTo>
                  <a:cubicBezTo>
                    <a:pt x="26" y="29"/>
                    <a:pt x="27" y="28"/>
                    <a:pt x="28" y="27"/>
                  </a:cubicBezTo>
                  <a:cubicBezTo>
                    <a:pt x="29" y="26"/>
                    <a:pt x="30" y="25"/>
                    <a:pt x="30" y="23"/>
                  </a:cubicBezTo>
                  <a:lnTo>
                    <a:pt x="22" y="22"/>
                  </a:lnTo>
                  <a:cubicBezTo>
                    <a:pt x="21" y="23"/>
                    <a:pt x="21" y="24"/>
                    <a:pt x="20" y="25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4" y="26"/>
                    <a:pt x="13" y="26"/>
                    <a:pt x="11" y="24"/>
                  </a:cubicBezTo>
                  <a:cubicBezTo>
                    <a:pt x="10" y="23"/>
                    <a:pt x="9" y="21"/>
                    <a:pt x="9" y="18"/>
                  </a:cubicBezTo>
                  <a:lnTo>
                    <a:pt x="31" y="18"/>
                  </a:lnTo>
                  <a:cubicBezTo>
                    <a:pt x="31" y="15"/>
                    <a:pt x="31" y="12"/>
                    <a:pt x="30" y="10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9" y="11"/>
                    <a:pt x="10" y="9"/>
                    <a:pt x="11" y="8"/>
                  </a:cubicBezTo>
                  <a:cubicBezTo>
                    <a:pt x="12" y="7"/>
                    <a:pt x="14" y="6"/>
                    <a:pt x="16" y="6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9"/>
                    <a:pt x="22" y="11"/>
                    <a:pt x="22" y="13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1028"/>
            <p:cNvSpPr>
              <a:spLocks/>
            </p:cNvSpPr>
            <p:nvPr/>
          </p:nvSpPr>
          <p:spPr bwMode="auto">
            <a:xfrm>
              <a:off x="8537575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8 w 22"/>
                <a:gd name="T3" fmla="*/ 32 h 32"/>
                <a:gd name="T4" fmla="*/ 8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8" y="32"/>
                  </a:ln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1029"/>
            <p:cNvSpPr>
              <a:spLocks noEditPoints="1"/>
            </p:cNvSpPr>
            <p:nvPr/>
          </p:nvSpPr>
          <p:spPr bwMode="auto">
            <a:xfrm>
              <a:off x="8545513" y="5591175"/>
              <a:ext cx="11113" cy="11113"/>
            </a:xfrm>
            <a:custGeom>
              <a:avLst/>
              <a:gdLst>
                <a:gd name="T0" fmla="*/ 15 w 31"/>
                <a:gd name="T1" fmla="*/ 0 h 32"/>
                <a:gd name="T2" fmla="*/ 5 w 31"/>
                <a:gd name="T3" fmla="*/ 2 h 32"/>
                <a:gd name="T4" fmla="*/ 1 w 31"/>
                <a:gd name="T5" fmla="*/ 8 h 32"/>
                <a:gd name="T6" fmla="*/ 9 w 31"/>
                <a:gd name="T7" fmla="*/ 10 h 32"/>
                <a:gd name="T8" fmla="*/ 11 w 31"/>
                <a:gd name="T9" fmla="*/ 7 h 32"/>
                <a:gd name="T10" fmla="*/ 14 w 31"/>
                <a:gd name="T11" fmla="*/ 6 h 32"/>
                <a:gd name="T12" fmla="*/ 19 w 31"/>
                <a:gd name="T13" fmla="*/ 7 h 32"/>
                <a:gd name="T14" fmla="*/ 20 w 31"/>
                <a:gd name="T15" fmla="*/ 10 h 32"/>
                <a:gd name="T16" fmla="*/ 20 w 31"/>
                <a:gd name="T17" fmla="*/ 11 h 32"/>
                <a:gd name="T18" fmla="*/ 12 w 31"/>
                <a:gd name="T19" fmla="*/ 13 h 32"/>
                <a:gd name="T20" fmla="*/ 5 w 31"/>
                <a:gd name="T21" fmla="*/ 15 h 32"/>
                <a:gd name="T22" fmla="*/ 1 w 31"/>
                <a:gd name="T23" fmla="*/ 18 h 32"/>
                <a:gd name="T24" fmla="*/ 0 w 31"/>
                <a:gd name="T25" fmla="*/ 23 h 32"/>
                <a:gd name="T26" fmla="*/ 3 w 31"/>
                <a:gd name="T27" fmla="*/ 30 h 32"/>
                <a:gd name="T28" fmla="*/ 11 w 31"/>
                <a:gd name="T29" fmla="*/ 32 h 32"/>
                <a:gd name="T30" fmla="*/ 16 w 31"/>
                <a:gd name="T31" fmla="*/ 31 h 32"/>
                <a:gd name="T32" fmla="*/ 21 w 31"/>
                <a:gd name="T33" fmla="*/ 28 h 32"/>
                <a:gd name="T34" fmla="*/ 21 w 31"/>
                <a:gd name="T35" fmla="*/ 29 h 32"/>
                <a:gd name="T36" fmla="*/ 22 w 31"/>
                <a:gd name="T37" fmla="*/ 32 h 32"/>
                <a:gd name="T38" fmla="*/ 31 w 31"/>
                <a:gd name="T39" fmla="*/ 32 h 32"/>
                <a:gd name="T40" fmla="*/ 29 w 31"/>
                <a:gd name="T41" fmla="*/ 27 h 32"/>
                <a:gd name="T42" fmla="*/ 29 w 31"/>
                <a:gd name="T43" fmla="*/ 21 h 32"/>
                <a:gd name="T44" fmla="*/ 29 w 31"/>
                <a:gd name="T45" fmla="*/ 12 h 32"/>
                <a:gd name="T46" fmla="*/ 28 w 31"/>
                <a:gd name="T47" fmla="*/ 4 h 32"/>
                <a:gd name="T48" fmla="*/ 24 w 31"/>
                <a:gd name="T49" fmla="*/ 1 h 32"/>
                <a:gd name="T50" fmla="*/ 15 w 31"/>
                <a:gd name="T51" fmla="*/ 0 h 32"/>
                <a:gd name="T52" fmla="*/ 13 w 31"/>
                <a:gd name="T53" fmla="*/ 27 h 32"/>
                <a:gd name="T54" fmla="*/ 13 w 31"/>
                <a:gd name="T55" fmla="*/ 27 h 32"/>
                <a:gd name="T56" fmla="*/ 10 w 31"/>
                <a:gd name="T57" fmla="*/ 25 h 32"/>
                <a:gd name="T58" fmla="*/ 9 w 31"/>
                <a:gd name="T59" fmla="*/ 22 h 32"/>
                <a:gd name="T60" fmla="*/ 10 w 31"/>
                <a:gd name="T61" fmla="*/ 19 h 32"/>
                <a:gd name="T62" fmla="*/ 15 w 31"/>
                <a:gd name="T63" fmla="*/ 18 h 32"/>
                <a:gd name="T64" fmla="*/ 20 w 31"/>
                <a:gd name="T65" fmla="*/ 17 h 32"/>
                <a:gd name="T66" fmla="*/ 20 w 31"/>
                <a:gd name="T67" fmla="*/ 18 h 32"/>
                <a:gd name="T68" fmla="*/ 20 w 31"/>
                <a:gd name="T69" fmla="*/ 22 h 32"/>
                <a:gd name="T70" fmla="*/ 18 w 31"/>
                <a:gd name="T71" fmla="*/ 25 h 32"/>
                <a:gd name="T72" fmla="*/ 13 w 31"/>
                <a:gd name="T73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15" y="0"/>
                  </a:moveTo>
                  <a:cubicBezTo>
                    <a:pt x="11" y="0"/>
                    <a:pt x="8" y="0"/>
                    <a:pt x="5" y="2"/>
                  </a:cubicBezTo>
                  <a:cubicBezTo>
                    <a:pt x="3" y="3"/>
                    <a:pt x="2" y="5"/>
                    <a:pt x="1" y="8"/>
                  </a:cubicBezTo>
                  <a:lnTo>
                    <a:pt x="9" y="10"/>
                  </a:lnTo>
                  <a:cubicBezTo>
                    <a:pt x="9" y="8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7" y="6"/>
                    <a:pt x="18" y="6"/>
                    <a:pt x="19" y="7"/>
                  </a:cubicBezTo>
                  <a:cubicBezTo>
                    <a:pt x="20" y="8"/>
                    <a:pt x="20" y="9"/>
                    <a:pt x="20" y="10"/>
                  </a:cubicBezTo>
                  <a:lnTo>
                    <a:pt x="20" y="11"/>
                  </a:lnTo>
                  <a:cubicBezTo>
                    <a:pt x="19" y="12"/>
                    <a:pt x="16" y="13"/>
                    <a:pt x="12" y="13"/>
                  </a:cubicBezTo>
                  <a:cubicBezTo>
                    <a:pt x="9" y="14"/>
                    <a:pt x="7" y="14"/>
                    <a:pt x="5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6"/>
                    <a:pt x="1" y="28"/>
                    <a:pt x="3" y="30"/>
                  </a:cubicBezTo>
                  <a:cubicBezTo>
                    <a:pt x="5" y="32"/>
                    <a:pt x="7" y="32"/>
                    <a:pt x="11" y="32"/>
                  </a:cubicBezTo>
                  <a:cubicBezTo>
                    <a:pt x="13" y="32"/>
                    <a:pt x="15" y="32"/>
                    <a:pt x="16" y="31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1" y="28"/>
                    <a:pt x="21" y="29"/>
                    <a:pt x="21" y="29"/>
                  </a:cubicBezTo>
                  <a:cubicBezTo>
                    <a:pt x="22" y="30"/>
                    <a:pt x="22" y="31"/>
                    <a:pt x="22" y="32"/>
                  </a:cubicBezTo>
                  <a:lnTo>
                    <a:pt x="31" y="32"/>
                  </a:lnTo>
                  <a:cubicBezTo>
                    <a:pt x="30" y="30"/>
                    <a:pt x="29" y="29"/>
                    <a:pt x="29" y="27"/>
                  </a:cubicBezTo>
                  <a:cubicBezTo>
                    <a:pt x="29" y="26"/>
                    <a:pt x="29" y="24"/>
                    <a:pt x="29" y="21"/>
                  </a:cubicBezTo>
                  <a:lnTo>
                    <a:pt x="29" y="12"/>
                  </a:lnTo>
                  <a:cubicBezTo>
                    <a:pt x="29" y="8"/>
                    <a:pt x="28" y="6"/>
                    <a:pt x="28" y="4"/>
                  </a:cubicBezTo>
                  <a:cubicBezTo>
                    <a:pt x="27" y="3"/>
                    <a:pt x="26" y="2"/>
                    <a:pt x="24" y="1"/>
                  </a:cubicBezTo>
                  <a:cubicBezTo>
                    <a:pt x="22" y="0"/>
                    <a:pt x="19" y="0"/>
                    <a:pt x="15" y="0"/>
                  </a:cubicBezTo>
                  <a:close/>
                  <a:moveTo>
                    <a:pt x="13" y="27"/>
                  </a:moveTo>
                  <a:lnTo>
                    <a:pt x="13" y="27"/>
                  </a:lnTo>
                  <a:cubicBezTo>
                    <a:pt x="12" y="27"/>
                    <a:pt x="11" y="26"/>
                    <a:pt x="10" y="25"/>
                  </a:cubicBezTo>
                  <a:cubicBezTo>
                    <a:pt x="9" y="24"/>
                    <a:pt x="9" y="23"/>
                    <a:pt x="9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9"/>
                    <a:pt x="13" y="18"/>
                    <a:pt x="15" y="18"/>
                  </a:cubicBezTo>
                  <a:cubicBezTo>
                    <a:pt x="17" y="17"/>
                    <a:pt x="19" y="17"/>
                    <a:pt x="20" y="17"/>
                  </a:cubicBezTo>
                  <a:lnTo>
                    <a:pt x="20" y="18"/>
                  </a:lnTo>
                  <a:cubicBezTo>
                    <a:pt x="20" y="20"/>
                    <a:pt x="20" y="22"/>
                    <a:pt x="20" y="22"/>
                  </a:cubicBezTo>
                  <a:cubicBezTo>
                    <a:pt x="20" y="23"/>
                    <a:pt x="19" y="24"/>
                    <a:pt x="18" y="25"/>
                  </a:cubicBezTo>
                  <a:cubicBezTo>
                    <a:pt x="16" y="26"/>
                    <a:pt x="15" y="27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1030"/>
            <p:cNvSpPr>
              <a:spLocks/>
            </p:cNvSpPr>
            <p:nvPr/>
          </p:nvSpPr>
          <p:spPr bwMode="auto">
            <a:xfrm>
              <a:off x="8558213" y="5591175"/>
              <a:ext cx="9525" cy="11113"/>
            </a:xfrm>
            <a:custGeom>
              <a:avLst/>
              <a:gdLst>
                <a:gd name="T0" fmla="*/ 20 w 30"/>
                <a:gd name="T1" fmla="*/ 7 h 32"/>
                <a:gd name="T2" fmla="*/ 30 w 30"/>
                <a:gd name="T3" fmla="*/ 7 h 32"/>
                <a:gd name="T4" fmla="*/ 30 w 30"/>
                <a:gd name="T5" fmla="*/ 0 h 32"/>
                <a:gd name="T6" fmla="*/ 0 w 30"/>
                <a:gd name="T7" fmla="*/ 0 h 32"/>
                <a:gd name="T8" fmla="*/ 0 w 30"/>
                <a:gd name="T9" fmla="*/ 7 h 32"/>
                <a:gd name="T10" fmla="*/ 11 w 30"/>
                <a:gd name="T11" fmla="*/ 7 h 32"/>
                <a:gd name="T12" fmla="*/ 11 w 30"/>
                <a:gd name="T13" fmla="*/ 32 h 32"/>
                <a:gd name="T14" fmla="*/ 20 w 30"/>
                <a:gd name="T15" fmla="*/ 32 h 32"/>
                <a:gd name="T16" fmla="*/ 20 w 30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7"/>
                  </a:move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lnTo>
                    <a:pt x="2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1031"/>
            <p:cNvSpPr>
              <a:spLocks/>
            </p:cNvSpPr>
            <p:nvPr/>
          </p:nvSpPr>
          <p:spPr bwMode="auto">
            <a:xfrm>
              <a:off x="8570913" y="5591175"/>
              <a:ext cx="9525" cy="11113"/>
            </a:xfrm>
            <a:custGeom>
              <a:avLst/>
              <a:gdLst>
                <a:gd name="T0" fmla="*/ 0 w 30"/>
                <a:gd name="T1" fmla="*/ 32 h 32"/>
                <a:gd name="T2" fmla="*/ 8 w 30"/>
                <a:gd name="T3" fmla="*/ 32 h 32"/>
                <a:gd name="T4" fmla="*/ 22 w 30"/>
                <a:gd name="T5" fmla="*/ 12 h 32"/>
                <a:gd name="T6" fmla="*/ 22 w 30"/>
                <a:gd name="T7" fmla="*/ 32 h 32"/>
                <a:gd name="T8" fmla="*/ 30 w 30"/>
                <a:gd name="T9" fmla="*/ 32 h 32"/>
                <a:gd name="T10" fmla="*/ 30 w 30"/>
                <a:gd name="T11" fmla="*/ 0 h 32"/>
                <a:gd name="T12" fmla="*/ 22 w 30"/>
                <a:gd name="T13" fmla="*/ 0 h 32"/>
                <a:gd name="T14" fmla="*/ 8 w 30"/>
                <a:gd name="T15" fmla="*/ 20 h 32"/>
                <a:gd name="T16" fmla="*/ 8 w 30"/>
                <a:gd name="T17" fmla="*/ 0 h 32"/>
                <a:gd name="T18" fmla="*/ 0 w 30"/>
                <a:gd name="T19" fmla="*/ 0 h 32"/>
                <a:gd name="T20" fmla="*/ 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0" y="32"/>
                  </a:move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1032"/>
            <p:cNvSpPr>
              <a:spLocks noEditPoints="1"/>
            </p:cNvSpPr>
            <p:nvPr/>
          </p:nvSpPr>
          <p:spPr bwMode="auto">
            <a:xfrm>
              <a:off x="8583613" y="5591175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4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6 h 32"/>
                <a:gd name="T28" fmla="*/ 9 w 32"/>
                <a:gd name="T29" fmla="*/ 6 h 32"/>
                <a:gd name="T30" fmla="*/ 14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2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4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1033"/>
            <p:cNvSpPr>
              <a:spLocks/>
            </p:cNvSpPr>
            <p:nvPr/>
          </p:nvSpPr>
          <p:spPr bwMode="auto">
            <a:xfrm>
              <a:off x="8597900" y="5591175"/>
              <a:ext cx="11113" cy="11113"/>
            </a:xfrm>
            <a:custGeom>
              <a:avLst/>
              <a:gdLst>
                <a:gd name="T0" fmla="*/ 0 w 30"/>
                <a:gd name="T1" fmla="*/ 0 h 32"/>
                <a:gd name="T2" fmla="*/ 0 w 30"/>
                <a:gd name="T3" fmla="*/ 32 h 32"/>
                <a:gd name="T4" fmla="*/ 9 w 30"/>
                <a:gd name="T5" fmla="*/ 32 h 32"/>
                <a:gd name="T6" fmla="*/ 9 w 30"/>
                <a:gd name="T7" fmla="*/ 19 h 32"/>
                <a:gd name="T8" fmla="*/ 21 w 30"/>
                <a:gd name="T9" fmla="*/ 19 h 32"/>
                <a:gd name="T10" fmla="*/ 21 w 30"/>
                <a:gd name="T11" fmla="*/ 32 h 32"/>
                <a:gd name="T12" fmla="*/ 30 w 30"/>
                <a:gd name="T13" fmla="*/ 32 h 32"/>
                <a:gd name="T14" fmla="*/ 30 w 30"/>
                <a:gd name="T15" fmla="*/ 0 h 32"/>
                <a:gd name="T16" fmla="*/ 21 w 30"/>
                <a:gd name="T17" fmla="*/ 0 h 32"/>
                <a:gd name="T18" fmla="*/ 21 w 30"/>
                <a:gd name="T19" fmla="*/ 12 h 32"/>
                <a:gd name="T20" fmla="*/ 9 w 30"/>
                <a:gd name="T21" fmla="*/ 12 h 32"/>
                <a:gd name="T22" fmla="*/ 9 w 30"/>
                <a:gd name="T23" fmla="*/ 0 h 32"/>
                <a:gd name="T24" fmla="*/ 0 w 3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9"/>
                  </a:lnTo>
                  <a:lnTo>
                    <a:pt x="21" y="19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1034"/>
            <p:cNvSpPr>
              <a:spLocks noEditPoints="1"/>
            </p:cNvSpPr>
            <p:nvPr/>
          </p:nvSpPr>
          <p:spPr bwMode="auto">
            <a:xfrm>
              <a:off x="8610600" y="5591175"/>
              <a:ext cx="12700" cy="11113"/>
            </a:xfrm>
            <a:custGeom>
              <a:avLst/>
              <a:gdLst>
                <a:gd name="T0" fmla="*/ 29 w 34"/>
                <a:gd name="T1" fmla="*/ 4 h 32"/>
                <a:gd name="T2" fmla="*/ 17 w 34"/>
                <a:gd name="T3" fmla="*/ 0 h 32"/>
                <a:gd name="T4" fmla="*/ 8 w 34"/>
                <a:gd name="T5" fmla="*/ 2 h 32"/>
                <a:gd name="T6" fmla="*/ 2 w 34"/>
                <a:gd name="T7" fmla="*/ 8 h 32"/>
                <a:gd name="T8" fmla="*/ 0 w 34"/>
                <a:gd name="T9" fmla="*/ 16 h 32"/>
                <a:gd name="T10" fmla="*/ 2 w 34"/>
                <a:gd name="T11" fmla="*/ 25 h 32"/>
                <a:gd name="T12" fmla="*/ 8 w 34"/>
                <a:gd name="T13" fmla="*/ 31 h 32"/>
                <a:gd name="T14" fmla="*/ 17 w 34"/>
                <a:gd name="T15" fmla="*/ 32 h 32"/>
                <a:gd name="T16" fmla="*/ 29 w 34"/>
                <a:gd name="T17" fmla="*/ 28 h 32"/>
                <a:gd name="T18" fmla="*/ 34 w 34"/>
                <a:gd name="T19" fmla="*/ 16 h 32"/>
                <a:gd name="T20" fmla="*/ 29 w 34"/>
                <a:gd name="T21" fmla="*/ 4 h 32"/>
                <a:gd name="T22" fmla="*/ 24 w 34"/>
                <a:gd name="T23" fmla="*/ 20 h 32"/>
                <a:gd name="T24" fmla="*/ 24 w 34"/>
                <a:gd name="T25" fmla="*/ 20 h 32"/>
                <a:gd name="T26" fmla="*/ 22 w 34"/>
                <a:gd name="T27" fmla="*/ 23 h 32"/>
                <a:gd name="T28" fmla="*/ 20 w 34"/>
                <a:gd name="T29" fmla="*/ 25 h 32"/>
                <a:gd name="T30" fmla="*/ 17 w 34"/>
                <a:gd name="T31" fmla="*/ 26 h 32"/>
                <a:gd name="T32" fmla="*/ 11 w 34"/>
                <a:gd name="T33" fmla="*/ 23 h 32"/>
                <a:gd name="T34" fmla="*/ 9 w 34"/>
                <a:gd name="T35" fmla="*/ 20 h 32"/>
                <a:gd name="T36" fmla="*/ 9 w 34"/>
                <a:gd name="T37" fmla="*/ 16 h 32"/>
                <a:gd name="T38" fmla="*/ 9 w 34"/>
                <a:gd name="T39" fmla="*/ 12 h 32"/>
                <a:gd name="T40" fmla="*/ 11 w 34"/>
                <a:gd name="T41" fmla="*/ 9 h 32"/>
                <a:gd name="T42" fmla="*/ 17 w 34"/>
                <a:gd name="T43" fmla="*/ 6 h 32"/>
                <a:gd name="T44" fmla="*/ 20 w 34"/>
                <a:gd name="T45" fmla="*/ 7 h 32"/>
                <a:gd name="T46" fmla="*/ 22 w 34"/>
                <a:gd name="T47" fmla="*/ 9 h 32"/>
                <a:gd name="T48" fmla="*/ 24 w 34"/>
                <a:gd name="T49" fmla="*/ 12 h 32"/>
                <a:gd name="T50" fmla="*/ 25 w 34"/>
                <a:gd name="T51" fmla="*/ 16 h 32"/>
                <a:gd name="T52" fmla="*/ 24 w 34"/>
                <a:gd name="T53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2">
                  <a:moveTo>
                    <a:pt x="29" y="4"/>
                  </a:moveTo>
                  <a:cubicBezTo>
                    <a:pt x="26" y="1"/>
                    <a:pt x="22" y="0"/>
                    <a:pt x="17" y="0"/>
                  </a:cubicBezTo>
                  <a:cubicBezTo>
                    <a:pt x="14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1"/>
                    <a:pt x="32" y="7"/>
                    <a:pt x="29" y="4"/>
                  </a:cubicBezTo>
                  <a:close/>
                  <a:moveTo>
                    <a:pt x="24" y="20"/>
                  </a:moveTo>
                  <a:lnTo>
                    <a:pt x="24" y="20"/>
                  </a:lnTo>
                  <a:cubicBezTo>
                    <a:pt x="24" y="21"/>
                    <a:pt x="23" y="22"/>
                    <a:pt x="22" y="23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6"/>
                    <a:pt x="13" y="25"/>
                    <a:pt x="11" y="23"/>
                  </a:cubicBezTo>
                  <a:cubicBezTo>
                    <a:pt x="10" y="22"/>
                    <a:pt x="10" y="21"/>
                    <a:pt x="9" y="20"/>
                  </a:cubicBezTo>
                  <a:cubicBezTo>
                    <a:pt x="9" y="19"/>
                    <a:pt x="9" y="18"/>
                    <a:pt x="9" y="16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10" y="11"/>
                    <a:pt x="10" y="10"/>
                    <a:pt x="11" y="9"/>
                  </a:cubicBezTo>
                  <a:cubicBezTo>
                    <a:pt x="13" y="7"/>
                    <a:pt x="15" y="6"/>
                    <a:pt x="17" y="6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3" y="10"/>
                    <a:pt x="24" y="11"/>
                    <a:pt x="24" y="12"/>
                  </a:cubicBezTo>
                  <a:cubicBezTo>
                    <a:pt x="25" y="13"/>
                    <a:pt x="25" y="14"/>
                    <a:pt x="25" y="16"/>
                  </a:cubicBezTo>
                  <a:cubicBezTo>
                    <a:pt x="25" y="18"/>
                    <a:pt x="25" y="19"/>
                    <a:pt x="24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1035"/>
            <p:cNvSpPr>
              <a:spLocks/>
            </p:cNvSpPr>
            <p:nvPr/>
          </p:nvSpPr>
          <p:spPr bwMode="auto">
            <a:xfrm>
              <a:off x="8624888" y="5591175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1036"/>
            <p:cNvSpPr>
              <a:spLocks noEditPoints="1"/>
            </p:cNvSpPr>
            <p:nvPr/>
          </p:nvSpPr>
          <p:spPr bwMode="auto">
            <a:xfrm>
              <a:off x="8634413" y="5591175"/>
              <a:ext cx="12700" cy="11113"/>
            </a:xfrm>
            <a:custGeom>
              <a:avLst/>
              <a:gdLst>
                <a:gd name="T0" fmla="*/ 2 w 34"/>
                <a:gd name="T1" fmla="*/ 25 h 32"/>
                <a:gd name="T2" fmla="*/ 8 w 34"/>
                <a:gd name="T3" fmla="*/ 31 h 32"/>
                <a:gd name="T4" fmla="*/ 17 w 34"/>
                <a:gd name="T5" fmla="*/ 32 h 32"/>
                <a:gd name="T6" fmla="*/ 29 w 34"/>
                <a:gd name="T7" fmla="*/ 28 h 32"/>
                <a:gd name="T8" fmla="*/ 34 w 34"/>
                <a:gd name="T9" fmla="*/ 16 h 32"/>
                <a:gd name="T10" fmla="*/ 32 w 34"/>
                <a:gd name="T11" fmla="*/ 9 h 32"/>
                <a:gd name="T12" fmla="*/ 29 w 34"/>
                <a:gd name="T13" fmla="*/ 4 h 32"/>
                <a:gd name="T14" fmla="*/ 23 w 34"/>
                <a:gd name="T15" fmla="*/ 1 h 32"/>
                <a:gd name="T16" fmla="*/ 17 w 34"/>
                <a:gd name="T17" fmla="*/ 0 h 32"/>
                <a:gd name="T18" fmla="*/ 8 w 34"/>
                <a:gd name="T19" fmla="*/ 2 h 32"/>
                <a:gd name="T20" fmla="*/ 2 w 34"/>
                <a:gd name="T21" fmla="*/ 8 h 32"/>
                <a:gd name="T22" fmla="*/ 0 w 34"/>
                <a:gd name="T23" fmla="*/ 16 h 32"/>
                <a:gd name="T24" fmla="*/ 2 w 34"/>
                <a:gd name="T25" fmla="*/ 25 h 32"/>
                <a:gd name="T26" fmla="*/ 11 w 34"/>
                <a:gd name="T27" fmla="*/ 9 h 32"/>
                <a:gd name="T28" fmla="*/ 11 w 34"/>
                <a:gd name="T29" fmla="*/ 9 h 32"/>
                <a:gd name="T30" fmla="*/ 17 w 34"/>
                <a:gd name="T31" fmla="*/ 6 h 32"/>
                <a:gd name="T32" fmla="*/ 22 w 34"/>
                <a:gd name="T33" fmla="*/ 9 h 32"/>
                <a:gd name="T34" fmla="*/ 25 w 34"/>
                <a:gd name="T35" fmla="*/ 16 h 32"/>
                <a:gd name="T36" fmla="*/ 22 w 34"/>
                <a:gd name="T37" fmla="*/ 23 h 32"/>
                <a:gd name="T38" fmla="*/ 17 w 34"/>
                <a:gd name="T39" fmla="*/ 26 h 32"/>
                <a:gd name="T40" fmla="*/ 11 w 34"/>
                <a:gd name="T41" fmla="*/ 23 h 32"/>
                <a:gd name="T42" fmla="*/ 9 w 34"/>
                <a:gd name="T43" fmla="*/ 16 h 32"/>
                <a:gd name="T44" fmla="*/ 11 w 34"/>
                <a:gd name="T45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2">
                  <a:moveTo>
                    <a:pt x="2" y="25"/>
                  </a:moveTo>
                  <a:cubicBezTo>
                    <a:pt x="3" y="27"/>
                    <a:pt x="5" y="29"/>
                    <a:pt x="8" y="31"/>
                  </a:cubicBezTo>
                  <a:cubicBezTo>
                    <a:pt x="11" y="32"/>
                    <a:pt x="14" y="32"/>
                    <a:pt x="17" y="32"/>
                  </a:cubicBezTo>
                  <a:cubicBezTo>
                    <a:pt x="22" y="32"/>
                    <a:pt x="26" y="31"/>
                    <a:pt x="29" y="28"/>
                  </a:cubicBezTo>
                  <a:cubicBezTo>
                    <a:pt x="32" y="25"/>
                    <a:pt x="34" y="21"/>
                    <a:pt x="34" y="16"/>
                  </a:cubicBezTo>
                  <a:cubicBezTo>
                    <a:pt x="34" y="14"/>
                    <a:pt x="33" y="11"/>
                    <a:pt x="32" y="9"/>
                  </a:cubicBezTo>
                  <a:cubicBezTo>
                    <a:pt x="32" y="7"/>
                    <a:pt x="30" y="6"/>
                    <a:pt x="29" y="4"/>
                  </a:cubicBezTo>
                  <a:cubicBezTo>
                    <a:pt x="27" y="3"/>
                    <a:pt x="25" y="1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13" y="0"/>
                    <a:pt x="11" y="0"/>
                    <a:pt x="8" y="2"/>
                  </a:cubicBezTo>
                  <a:cubicBezTo>
                    <a:pt x="5" y="3"/>
                    <a:pt x="3" y="5"/>
                    <a:pt x="2" y="8"/>
                  </a:cubicBezTo>
                  <a:cubicBezTo>
                    <a:pt x="1" y="10"/>
                    <a:pt x="0" y="13"/>
                    <a:pt x="0" y="16"/>
                  </a:cubicBezTo>
                  <a:cubicBezTo>
                    <a:pt x="0" y="19"/>
                    <a:pt x="1" y="22"/>
                    <a:pt x="2" y="25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3" y="7"/>
                    <a:pt x="14" y="6"/>
                    <a:pt x="17" y="6"/>
                  </a:cubicBezTo>
                  <a:cubicBezTo>
                    <a:pt x="19" y="6"/>
                    <a:pt x="21" y="7"/>
                    <a:pt x="22" y="9"/>
                  </a:cubicBezTo>
                  <a:cubicBezTo>
                    <a:pt x="24" y="10"/>
                    <a:pt x="25" y="13"/>
                    <a:pt x="25" y="16"/>
                  </a:cubicBezTo>
                  <a:cubicBezTo>
                    <a:pt x="25" y="19"/>
                    <a:pt x="24" y="22"/>
                    <a:pt x="22" y="23"/>
                  </a:cubicBezTo>
                  <a:cubicBezTo>
                    <a:pt x="21" y="25"/>
                    <a:pt x="19" y="26"/>
                    <a:pt x="17" y="26"/>
                  </a:cubicBezTo>
                  <a:cubicBezTo>
                    <a:pt x="14" y="26"/>
                    <a:pt x="13" y="25"/>
                    <a:pt x="11" y="23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9" y="13"/>
                    <a:pt x="9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1037"/>
            <p:cNvSpPr>
              <a:spLocks noEditPoints="1"/>
            </p:cNvSpPr>
            <p:nvPr/>
          </p:nvSpPr>
          <p:spPr bwMode="auto">
            <a:xfrm>
              <a:off x="8447088" y="5616575"/>
              <a:ext cx="12700" cy="12700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9 w 32"/>
                <a:gd name="T13" fmla="*/ 29 h 32"/>
                <a:gd name="T14" fmla="*/ 32 w 32"/>
                <a:gd name="T15" fmla="*/ 23 h 32"/>
                <a:gd name="T16" fmla="*/ 30 w 32"/>
                <a:gd name="T17" fmla="*/ 19 h 32"/>
                <a:gd name="T18" fmla="*/ 25 w 32"/>
                <a:gd name="T19" fmla="*/ 16 h 32"/>
                <a:gd name="T20" fmla="*/ 29 w 32"/>
                <a:gd name="T21" fmla="*/ 13 h 32"/>
                <a:gd name="T22" fmla="*/ 31 w 32"/>
                <a:gd name="T23" fmla="*/ 8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20 w 32"/>
                <a:gd name="T31" fmla="*/ 6 h 32"/>
                <a:gd name="T32" fmla="*/ 22 w 32"/>
                <a:gd name="T33" fmla="*/ 9 h 32"/>
                <a:gd name="T34" fmla="*/ 20 w 32"/>
                <a:gd name="T35" fmla="*/ 12 h 32"/>
                <a:gd name="T36" fmla="*/ 14 w 32"/>
                <a:gd name="T37" fmla="*/ 13 h 32"/>
                <a:gd name="T38" fmla="*/ 9 w 32"/>
                <a:gd name="T39" fmla="*/ 13 h 32"/>
                <a:gd name="T40" fmla="*/ 9 w 32"/>
                <a:gd name="T41" fmla="*/ 6 h 32"/>
                <a:gd name="T42" fmla="*/ 21 w 32"/>
                <a:gd name="T43" fmla="*/ 26 h 32"/>
                <a:gd name="T44" fmla="*/ 21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2" y="7"/>
                    <a:pt x="22" y="8"/>
                    <a:pt x="22" y="9"/>
                  </a:cubicBezTo>
                  <a:cubicBezTo>
                    <a:pt x="22" y="11"/>
                    <a:pt x="22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21" y="26"/>
                  </a:moveTo>
                  <a:lnTo>
                    <a:pt x="21" y="26"/>
                  </a:ln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1038"/>
            <p:cNvSpPr>
              <a:spLocks noEditPoints="1"/>
            </p:cNvSpPr>
            <p:nvPr/>
          </p:nvSpPr>
          <p:spPr bwMode="auto">
            <a:xfrm>
              <a:off x="8461375" y="5616575"/>
              <a:ext cx="11113" cy="12700"/>
            </a:xfrm>
            <a:custGeom>
              <a:avLst/>
              <a:gdLst>
                <a:gd name="T0" fmla="*/ 17 w 34"/>
                <a:gd name="T1" fmla="*/ 0 h 33"/>
                <a:gd name="T2" fmla="*/ 8 w 34"/>
                <a:gd name="T3" fmla="*/ 3 h 33"/>
                <a:gd name="T4" fmla="*/ 2 w 34"/>
                <a:gd name="T5" fmla="*/ 8 h 33"/>
                <a:gd name="T6" fmla="*/ 0 w 34"/>
                <a:gd name="T7" fmla="*/ 17 h 33"/>
                <a:gd name="T8" fmla="*/ 2 w 34"/>
                <a:gd name="T9" fmla="*/ 26 h 33"/>
                <a:gd name="T10" fmla="*/ 8 w 34"/>
                <a:gd name="T11" fmla="*/ 31 h 33"/>
                <a:gd name="T12" fmla="*/ 17 w 34"/>
                <a:gd name="T13" fmla="*/ 33 h 33"/>
                <a:gd name="T14" fmla="*/ 29 w 34"/>
                <a:gd name="T15" fmla="*/ 29 h 33"/>
                <a:gd name="T16" fmla="*/ 34 w 34"/>
                <a:gd name="T17" fmla="*/ 17 h 33"/>
                <a:gd name="T18" fmla="*/ 29 w 34"/>
                <a:gd name="T19" fmla="*/ 5 h 33"/>
                <a:gd name="T20" fmla="*/ 17 w 34"/>
                <a:gd name="T21" fmla="*/ 0 h 33"/>
                <a:gd name="T22" fmla="*/ 23 w 34"/>
                <a:gd name="T23" fmla="*/ 24 h 33"/>
                <a:gd name="T24" fmla="*/ 23 w 34"/>
                <a:gd name="T25" fmla="*/ 24 h 33"/>
                <a:gd name="T26" fmla="*/ 17 w 34"/>
                <a:gd name="T27" fmla="*/ 27 h 33"/>
                <a:gd name="T28" fmla="*/ 11 w 34"/>
                <a:gd name="T29" fmla="*/ 24 h 33"/>
                <a:gd name="T30" fmla="*/ 9 w 34"/>
                <a:gd name="T31" fmla="*/ 17 h 33"/>
                <a:gd name="T32" fmla="*/ 11 w 34"/>
                <a:gd name="T33" fmla="*/ 10 h 33"/>
                <a:gd name="T34" fmla="*/ 17 w 34"/>
                <a:gd name="T35" fmla="*/ 7 h 33"/>
                <a:gd name="T36" fmla="*/ 23 w 34"/>
                <a:gd name="T37" fmla="*/ 10 h 33"/>
                <a:gd name="T38" fmla="*/ 25 w 34"/>
                <a:gd name="T39" fmla="*/ 17 h 33"/>
                <a:gd name="T40" fmla="*/ 23 w 34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1039"/>
            <p:cNvSpPr>
              <a:spLocks/>
            </p:cNvSpPr>
            <p:nvPr/>
          </p:nvSpPr>
          <p:spPr bwMode="auto">
            <a:xfrm>
              <a:off x="8474075" y="5616575"/>
              <a:ext cx="9525" cy="12700"/>
            </a:xfrm>
            <a:custGeom>
              <a:avLst/>
              <a:gdLst>
                <a:gd name="T0" fmla="*/ 14 w 28"/>
                <a:gd name="T1" fmla="*/ 28 h 33"/>
                <a:gd name="T2" fmla="*/ 8 w 28"/>
                <a:gd name="T3" fmla="*/ 23 h 33"/>
                <a:gd name="T4" fmla="*/ 0 w 28"/>
                <a:gd name="T5" fmla="*/ 25 h 33"/>
                <a:gd name="T6" fmla="*/ 14 w 28"/>
                <a:gd name="T7" fmla="*/ 33 h 33"/>
                <a:gd name="T8" fmla="*/ 25 w 28"/>
                <a:gd name="T9" fmla="*/ 31 h 33"/>
                <a:gd name="T10" fmla="*/ 28 w 28"/>
                <a:gd name="T11" fmla="*/ 24 h 33"/>
                <a:gd name="T12" fmla="*/ 26 w 28"/>
                <a:gd name="T13" fmla="*/ 20 h 33"/>
                <a:gd name="T14" fmla="*/ 21 w 28"/>
                <a:gd name="T15" fmla="*/ 17 h 33"/>
                <a:gd name="T16" fmla="*/ 25 w 28"/>
                <a:gd name="T17" fmla="*/ 14 h 33"/>
                <a:gd name="T18" fmla="*/ 27 w 28"/>
                <a:gd name="T19" fmla="*/ 10 h 33"/>
                <a:gd name="T20" fmla="*/ 23 w 28"/>
                <a:gd name="T21" fmla="*/ 3 h 33"/>
                <a:gd name="T22" fmla="*/ 14 w 28"/>
                <a:gd name="T23" fmla="*/ 0 h 33"/>
                <a:gd name="T24" fmla="*/ 6 w 28"/>
                <a:gd name="T25" fmla="*/ 3 h 33"/>
                <a:gd name="T26" fmla="*/ 3 w 28"/>
                <a:gd name="T27" fmla="*/ 5 h 33"/>
                <a:gd name="T28" fmla="*/ 1 w 28"/>
                <a:gd name="T29" fmla="*/ 9 h 33"/>
                <a:gd name="T30" fmla="*/ 9 w 28"/>
                <a:gd name="T31" fmla="*/ 10 h 33"/>
                <a:gd name="T32" fmla="*/ 11 w 28"/>
                <a:gd name="T33" fmla="*/ 7 h 33"/>
                <a:gd name="T34" fmla="*/ 14 w 28"/>
                <a:gd name="T35" fmla="*/ 6 h 33"/>
                <a:gd name="T36" fmla="*/ 18 w 28"/>
                <a:gd name="T37" fmla="*/ 7 h 33"/>
                <a:gd name="T38" fmla="*/ 19 w 28"/>
                <a:gd name="T39" fmla="*/ 10 h 33"/>
                <a:gd name="T40" fmla="*/ 18 w 28"/>
                <a:gd name="T41" fmla="*/ 13 h 33"/>
                <a:gd name="T42" fmla="*/ 16 w 28"/>
                <a:gd name="T43" fmla="*/ 14 h 33"/>
                <a:gd name="T44" fmla="*/ 13 w 28"/>
                <a:gd name="T45" fmla="*/ 14 h 33"/>
                <a:gd name="T46" fmla="*/ 13 w 28"/>
                <a:gd name="T47" fmla="*/ 20 h 33"/>
                <a:gd name="T48" fmla="*/ 14 w 28"/>
                <a:gd name="T49" fmla="*/ 20 h 33"/>
                <a:gd name="T50" fmla="*/ 18 w 28"/>
                <a:gd name="T51" fmla="*/ 21 h 33"/>
                <a:gd name="T52" fmla="*/ 20 w 28"/>
                <a:gd name="T53" fmla="*/ 24 h 33"/>
                <a:gd name="T54" fmla="*/ 18 w 28"/>
                <a:gd name="T55" fmla="*/ 27 h 33"/>
                <a:gd name="T56" fmla="*/ 14 w 28"/>
                <a:gd name="T57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" h="33">
                  <a:moveTo>
                    <a:pt x="14" y="28"/>
                  </a:moveTo>
                  <a:cubicBezTo>
                    <a:pt x="11" y="28"/>
                    <a:pt x="9" y="26"/>
                    <a:pt x="8" y="23"/>
                  </a:cubicBezTo>
                  <a:lnTo>
                    <a:pt x="0" y="25"/>
                  </a:lnTo>
                  <a:cubicBezTo>
                    <a:pt x="2" y="31"/>
                    <a:pt x="6" y="33"/>
                    <a:pt x="14" y="33"/>
                  </a:cubicBezTo>
                  <a:cubicBezTo>
                    <a:pt x="19" y="33"/>
                    <a:pt x="22" y="33"/>
                    <a:pt x="25" y="31"/>
                  </a:cubicBezTo>
                  <a:cubicBezTo>
                    <a:pt x="27" y="29"/>
                    <a:pt x="28" y="27"/>
                    <a:pt x="28" y="24"/>
                  </a:cubicBezTo>
                  <a:cubicBezTo>
                    <a:pt x="28" y="23"/>
                    <a:pt x="28" y="21"/>
                    <a:pt x="26" y="20"/>
                  </a:cubicBezTo>
                  <a:cubicBezTo>
                    <a:pt x="25" y="18"/>
                    <a:pt x="23" y="17"/>
                    <a:pt x="21" y="17"/>
                  </a:cubicBezTo>
                  <a:cubicBezTo>
                    <a:pt x="23" y="16"/>
                    <a:pt x="24" y="15"/>
                    <a:pt x="25" y="14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7" y="7"/>
                    <a:pt x="26" y="5"/>
                    <a:pt x="23" y="3"/>
                  </a:cubicBezTo>
                  <a:cubicBezTo>
                    <a:pt x="21" y="1"/>
                    <a:pt x="18" y="0"/>
                    <a:pt x="14" y="0"/>
                  </a:cubicBezTo>
                  <a:cubicBezTo>
                    <a:pt x="11" y="0"/>
                    <a:pt x="8" y="1"/>
                    <a:pt x="6" y="3"/>
                  </a:cubicBezTo>
                  <a:cubicBezTo>
                    <a:pt x="5" y="3"/>
                    <a:pt x="4" y="4"/>
                    <a:pt x="3" y="5"/>
                  </a:cubicBezTo>
                  <a:cubicBezTo>
                    <a:pt x="2" y="6"/>
                    <a:pt x="2" y="7"/>
                    <a:pt x="1" y="9"/>
                  </a:cubicBezTo>
                  <a:lnTo>
                    <a:pt x="9" y="10"/>
                  </a:lnTo>
                  <a:cubicBezTo>
                    <a:pt x="9" y="9"/>
                    <a:pt x="10" y="7"/>
                    <a:pt x="11" y="7"/>
                  </a:cubicBezTo>
                  <a:cubicBezTo>
                    <a:pt x="12" y="6"/>
                    <a:pt x="13" y="6"/>
                    <a:pt x="14" y="6"/>
                  </a:cubicBezTo>
                  <a:cubicBezTo>
                    <a:pt x="16" y="6"/>
                    <a:pt x="17" y="7"/>
                    <a:pt x="18" y="7"/>
                  </a:cubicBezTo>
                  <a:cubicBezTo>
                    <a:pt x="18" y="8"/>
                    <a:pt x="19" y="9"/>
                    <a:pt x="19" y="10"/>
                  </a:cubicBezTo>
                  <a:cubicBezTo>
                    <a:pt x="19" y="11"/>
                    <a:pt x="18" y="12"/>
                    <a:pt x="18" y="13"/>
                  </a:cubicBezTo>
                  <a:cubicBezTo>
                    <a:pt x="17" y="13"/>
                    <a:pt x="16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lnTo>
                    <a:pt x="13" y="20"/>
                  </a:lnTo>
                  <a:lnTo>
                    <a:pt x="14" y="20"/>
                  </a:lnTo>
                  <a:cubicBezTo>
                    <a:pt x="16" y="20"/>
                    <a:pt x="17" y="20"/>
                    <a:pt x="18" y="21"/>
                  </a:cubicBezTo>
                  <a:cubicBezTo>
                    <a:pt x="19" y="22"/>
                    <a:pt x="20" y="23"/>
                    <a:pt x="20" y="24"/>
                  </a:cubicBezTo>
                  <a:cubicBezTo>
                    <a:pt x="20" y="25"/>
                    <a:pt x="19" y="26"/>
                    <a:pt x="18" y="27"/>
                  </a:cubicBezTo>
                  <a:cubicBezTo>
                    <a:pt x="17" y="27"/>
                    <a:pt x="16" y="28"/>
                    <a:pt x="14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1040"/>
            <p:cNvSpPr>
              <a:spLocks noEditPoints="1"/>
            </p:cNvSpPr>
            <p:nvPr/>
          </p:nvSpPr>
          <p:spPr bwMode="auto">
            <a:xfrm>
              <a:off x="8485188" y="5616575"/>
              <a:ext cx="12700" cy="15875"/>
            </a:xfrm>
            <a:custGeom>
              <a:avLst/>
              <a:gdLst>
                <a:gd name="T0" fmla="*/ 9 w 39"/>
                <a:gd name="T1" fmla="*/ 0 h 40"/>
                <a:gd name="T2" fmla="*/ 8 w 39"/>
                <a:gd name="T3" fmla="*/ 17 h 40"/>
                <a:gd name="T4" fmla="*/ 4 w 39"/>
                <a:gd name="T5" fmla="*/ 25 h 40"/>
                <a:gd name="T6" fmla="*/ 0 w 39"/>
                <a:gd name="T7" fmla="*/ 25 h 40"/>
                <a:gd name="T8" fmla="*/ 0 w 39"/>
                <a:gd name="T9" fmla="*/ 40 h 40"/>
                <a:gd name="T10" fmla="*/ 7 w 39"/>
                <a:gd name="T11" fmla="*/ 40 h 40"/>
                <a:gd name="T12" fmla="*/ 7 w 39"/>
                <a:gd name="T13" fmla="*/ 32 h 40"/>
                <a:gd name="T14" fmla="*/ 32 w 39"/>
                <a:gd name="T15" fmla="*/ 32 h 40"/>
                <a:gd name="T16" fmla="*/ 32 w 39"/>
                <a:gd name="T17" fmla="*/ 40 h 40"/>
                <a:gd name="T18" fmla="*/ 39 w 39"/>
                <a:gd name="T19" fmla="*/ 40 h 40"/>
                <a:gd name="T20" fmla="*/ 39 w 39"/>
                <a:gd name="T21" fmla="*/ 25 h 40"/>
                <a:gd name="T22" fmla="*/ 36 w 39"/>
                <a:gd name="T23" fmla="*/ 25 h 40"/>
                <a:gd name="T24" fmla="*/ 36 w 39"/>
                <a:gd name="T25" fmla="*/ 0 h 40"/>
                <a:gd name="T26" fmla="*/ 9 w 39"/>
                <a:gd name="T27" fmla="*/ 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7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9" y="0"/>
                  </a:moveTo>
                  <a:cubicBezTo>
                    <a:pt x="9" y="8"/>
                    <a:pt x="9" y="14"/>
                    <a:pt x="8" y="17"/>
                  </a:cubicBezTo>
                  <a:cubicBezTo>
                    <a:pt x="7" y="21"/>
                    <a:pt x="5" y="23"/>
                    <a:pt x="4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39" y="25"/>
                  </a:lnTo>
                  <a:lnTo>
                    <a:pt x="36" y="25"/>
                  </a:lnTo>
                  <a:lnTo>
                    <a:pt x="36" y="0"/>
                  </a:lnTo>
                  <a:lnTo>
                    <a:pt x="9" y="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5" y="22"/>
                    <a:pt x="16" y="16"/>
                    <a:pt x="17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1041"/>
            <p:cNvSpPr>
              <a:spLocks noEditPoints="1"/>
            </p:cNvSpPr>
            <p:nvPr/>
          </p:nvSpPr>
          <p:spPr bwMode="auto">
            <a:xfrm>
              <a:off x="8499475" y="5616575"/>
              <a:ext cx="11113" cy="12700"/>
            </a:xfrm>
            <a:custGeom>
              <a:avLst/>
              <a:gdLst>
                <a:gd name="T0" fmla="*/ 26 w 30"/>
                <a:gd name="T1" fmla="*/ 5 h 33"/>
                <a:gd name="T2" fmla="*/ 15 w 30"/>
                <a:gd name="T3" fmla="*/ 0 h 33"/>
                <a:gd name="T4" fmla="*/ 4 w 30"/>
                <a:gd name="T5" fmla="*/ 5 h 33"/>
                <a:gd name="T6" fmla="*/ 0 w 30"/>
                <a:gd name="T7" fmla="*/ 17 h 33"/>
                <a:gd name="T8" fmla="*/ 3 w 30"/>
                <a:gd name="T9" fmla="*/ 28 h 33"/>
                <a:gd name="T10" fmla="*/ 15 w 30"/>
                <a:gd name="T11" fmla="*/ 33 h 33"/>
                <a:gd name="T12" fmla="*/ 24 w 30"/>
                <a:gd name="T13" fmla="*/ 31 h 33"/>
                <a:gd name="T14" fmla="*/ 30 w 30"/>
                <a:gd name="T15" fmla="*/ 24 h 33"/>
                <a:gd name="T16" fmla="*/ 21 w 30"/>
                <a:gd name="T17" fmla="*/ 23 h 33"/>
                <a:gd name="T18" fmla="*/ 19 w 30"/>
                <a:gd name="T19" fmla="*/ 26 h 33"/>
                <a:gd name="T20" fmla="*/ 16 w 30"/>
                <a:gd name="T21" fmla="*/ 27 h 33"/>
                <a:gd name="T22" fmla="*/ 13 w 30"/>
                <a:gd name="T23" fmla="*/ 27 h 33"/>
                <a:gd name="T24" fmla="*/ 11 w 30"/>
                <a:gd name="T25" fmla="*/ 25 h 33"/>
                <a:gd name="T26" fmla="*/ 8 w 30"/>
                <a:gd name="T27" fmla="*/ 19 h 33"/>
                <a:gd name="T28" fmla="*/ 30 w 30"/>
                <a:gd name="T29" fmla="*/ 19 h 33"/>
                <a:gd name="T30" fmla="*/ 26 w 30"/>
                <a:gd name="T31" fmla="*/ 5 h 33"/>
                <a:gd name="T32" fmla="*/ 9 w 30"/>
                <a:gd name="T33" fmla="*/ 14 h 33"/>
                <a:gd name="T34" fmla="*/ 9 w 30"/>
                <a:gd name="T35" fmla="*/ 14 h 33"/>
                <a:gd name="T36" fmla="*/ 10 w 30"/>
                <a:gd name="T37" fmla="*/ 9 h 33"/>
                <a:gd name="T38" fmla="*/ 15 w 30"/>
                <a:gd name="T39" fmla="*/ 7 h 33"/>
                <a:gd name="T40" fmla="*/ 20 w 30"/>
                <a:gd name="T41" fmla="*/ 9 h 33"/>
                <a:gd name="T42" fmla="*/ 22 w 30"/>
                <a:gd name="T43" fmla="*/ 14 h 33"/>
                <a:gd name="T44" fmla="*/ 9 w 30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3">
                  <a:moveTo>
                    <a:pt x="26" y="5"/>
                  </a:moveTo>
                  <a:cubicBezTo>
                    <a:pt x="23" y="2"/>
                    <a:pt x="19" y="0"/>
                    <a:pt x="15" y="0"/>
                  </a:cubicBezTo>
                  <a:cubicBezTo>
                    <a:pt x="10" y="0"/>
                    <a:pt x="7" y="2"/>
                    <a:pt x="4" y="5"/>
                  </a:cubicBezTo>
                  <a:cubicBezTo>
                    <a:pt x="1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5" y="33"/>
                  </a:cubicBezTo>
                  <a:cubicBezTo>
                    <a:pt x="19" y="33"/>
                    <a:pt x="22" y="33"/>
                    <a:pt x="24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1" y="23"/>
                  </a:lnTo>
                  <a:cubicBezTo>
                    <a:pt x="21" y="24"/>
                    <a:pt x="20" y="25"/>
                    <a:pt x="19" y="26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2" y="26"/>
                    <a:pt x="11" y="26"/>
                    <a:pt x="11" y="25"/>
                  </a:cubicBezTo>
                  <a:cubicBezTo>
                    <a:pt x="9" y="24"/>
                    <a:pt x="9" y="22"/>
                    <a:pt x="8" y="19"/>
                  </a:cubicBezTo>
                  <a:lnTo>
                    <a:pt x="30" y="19"/>
                  </a:lnTo>
                  <a:cubicBezTo>
                    <a:pt x="30" y="13"/>
                    <a:pt x="29" y="8"/>
                    <a:pt x="26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9" y="10"/>
                    <a:pt x="10" y="9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7" y="7"/>
                    <a:pt x="18" y="8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1042"/>
            <p:cNvSpPr>
              <a:spLocks/>
            </p:cNvSpPr>
            <p:nvPr/>
          </p:nvSpPr>
          <p:spPr bwMode="auto">
            <a:xfrm>
              <a:off x="8513763" y="5616575"/>
              <a:ext cx="9525" cy="12700"/>
            </a:xfrm>
            <a:custGeom>
              <a:avLst/>
              <a:gdLst>
                <a:gd name="T0" fmla="*/ 30 w 30"/>
                <a:gd name="T1" fmla="*/ 0 h 32"/>
                <a:gd name="T2" fmla="*/ 22 w 30"/>
                <a:gd name="T3" fmla="*/ 0 h 32"/>
                <a:gd name="T4" fmla="*/ 8 w 30"/>
                <a:gd name="T5" fmla="*/ 20 h 32"/>
                <a:gd name="T6" fmla="*/ 8 w 30"/>
                <a:gd name="T7" fmla="*/ 0 h 32"/>
                <a:gd name="T8" fmla="*/ 0 w 30"/>
                <a:gd name="T9" fmla="*/ 0 h 32"/>
                <a:gd name="T10" fmla="*/ 0 w 30"/>
                <a:gd name="T11" fmla="*/ 32 h 32"/>
                <a:gd name="T12" fmla="*/ 8 w 30"/>
                <a:gd name="T13" fmla="*/ 32 h 32"/>
                <a:gd name="T14" fmla="*/ 22 w 30"/>
                <a:gd name="T15" fmla="*/ 12 h 32"/>
                <a:gd name="T16" fmla="*/ 22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0"/>
                  </a:move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1043"/>
            <p:cNvSpPr>
              <a:spLocks/>
            </p:cNvSpPr>
            <p:nvPr/>
          </p:nvSpPr>
          <p:spPr bwMode="auto">
            <a:xfrm>
              <a:off x="8526463" y="5616575"/>
              <a:ext cx="11113" cy="12700"/>
            </a:xfrm>
            <a:custGeom>
              <a:avLst/>
              <a:gdLst>
                <a:gd name="T0" fmla="*/ 31 w 31"/>
                <a:gd name="T1" fmla="*/ 22 h 33"/>
                <a:gd name="T2" fmla="*/ 22 w 31"/>
                <a:gd name="T3" fmla="*/ 21 h 33"/>
                <a:gd name="T4" fmla="*/ 20 w 31"/>
                <a:gd name="T5" fmla="*/ 25 h 33"/>
                <a:gd name="T6" fmla="*/ 16 w 31"/>
                <a:gd name="T7" fmla="*/ 27 h 33"/>
                <a:gd name="T8" fmla="*/ 13 w 31"/>
                <a:gd name="T9" fmla="*/ 26 h 33"/>
                <a:gd name="T10" fmla="*/ 11 w 31"/>
                <a:gd name="T11" fmla="*/ 24 h 33"/>
                <a:gd name="T12" fmla="*/ 9 w 31"/>
                <a:gd name="T13" fmla="*/ 16 h 33"/>
                <a:gd name="T14" fmla="*/ 11 w 31"/>
                <a:gd name="T15" fmla="*/ 9 h 33"/>
                <a:gd name="T16" fmla="*/ 16 w 31"/>
                <a:gd name="T17" fmla="*/ 7 h 33"/>
                <a:gd name="T18" fmla="*/ 20 w 31"/>
                <a:gd name="T19" fmla="*/ 8 h 33"/>
                <a:gd name="T20" fmla="*/ 22 w 31"/>
                <a:gd name="T21" fmla="*/ 12 h 33"/>
                <a:gd name="T22" fmla="*/ 31 w 31"/>
                <a:gd name="T23" fmla="*/ 11 h 33"/>
                <a:gd name="T24" fmla="*/ 25 w 31"/>
                <a:gd name="T25" fmla="*/ 3 h 33"/>
                <a:gd name="T26" fmla="*/ 16 w 31"/>
                <a:gd name="T27" fmla="*/ 0 h 33"/>
                <a:gd name="T28" fmla="*/ 4 w 31"/>
                <a:gd name="T29" fmla="*/ 5 h 33"/>
                <a:gd name="T30" fmla="*/ 0 w 31"/>
                <a:gd name="T31" fmla="*/ 17 h 33"/>
                <a:gd name="T32" fmla="*/ 4 w 31"/>
                <a:gd name="T33" fmla="*/ 29 h 33"/>
                <a:gd name="T34" fmla="*/ 9 w 31"/>
                <a:gd name="T35" fmla="*/ 32 h 33"/>
                <a:gd name="T36" fmla="*/ 16 w 31"/>
                <a:gd name="T37" fmla="*/ 33 h 33"/>
                <a:gd name="T38" fmla="*/ 26 w 31"/>
                <a:gd name="T39" fmla="*/ 31 h 33"/>
                <a:gd name="T40" fmla="*/ 31 w 31"/>
                <a:gd name="T41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33">
                  <a:moveTo>
                    <a:pt x="31" y="22"/>
                  </a:moveTo>
                  <a:lnTo>
                    <a:pt x="22" y="21"/>
                  </a:lnTo>
                  <a:cubicBezTo>
                    <a:pt x="22" y="23"/>
                    <a:pt x="21" y="24"/>
                    <a:pt x="20" y="25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5" y="27"/>
                    <a:pt x="14" y="26"/>
                    <a:pt x="13" y="26"/>
                  </a:cubicBezTo>
                  <a:cubicBezTo>
                    <a:pt x="12" y="26"/>
                    <a:pt x="12" y="25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9"/>
                    <a:pt x="22" y="10"/>
                    <a:pt x="22" y="12"/>
                  </a:cubicBezTo>
                  <a:lnTo>
                    <a:pt x="31" y="11"/>
                  </a:lnTo>
                  <a:cubicBezTo>
                    <a:pt x="29" y="7"/>
                    <a:pt x="28" y="5"/>
                    <a:pt x="25" y="3"/>
                  </a:cubicBezTo>
                  <a:cubicBezTo>
                    <a:pt x="23" y="1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6"/>
                    <a:pt x="4" y="29"/>
                  </a:cubicBezTo>
                  <a:cubicBezTo>
                    <a:pt x="6" y="31"/>
                    <a:pt x="7" y="32"/>
                    <a:pt x="9" y="32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0" y="33"/>
                    <a:pt x="23" y="32"/>
                    <a:pt x="26" y="31"/>
                  </a:cubicBezTo>
                  <a:cubicBezTo>
                    <a:pt x="28" y="29"/>
                    <a:pt x="30" y="26"/>
                    <a:pt x="3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1044"/>
            <p:cNvSpPr>
              <a:spLocks/>
            </p:cNvSpPr>
            <p:nvPr/>
          </p:nvSpPr>
          <p:spPr bwMode="auto">
            <a:xfrm>
              <a:off x="8539163" y="5616575"/>
              <a:ext cx="9525" cy="12700"/>
            </a:xfrm>
            <a:custGeom>
              <a:avLst/>
              <a:gdLst>
                <a:gd name="T0" fmla="*/ 19 w 30"/>
                <a:gd name="T1" fmla="*/ 32 h 32"/>
                <a:gd name="T2" fmla="*/ 19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19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19" y="32"/>
                  </a:moveTo>
                  <a:lnTo>
                    <a:pt x="19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1045"/>
            <p:cNvSpPr>
              <a:spLocks noEditPoints="1"/>
            </p:cNvSpPr>
            <p:nvPr/>
          </p:nvSpPr>
          <p:spPr bwMode="auto">
            <a:xfrm>
              <a:off x="8550275" y="5616575"/>
              <a:ext cx="12700" cy="12700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6 h 32"/>
                <a:gd name="T26" fmla="*/ 9 w 32"/>
                <a:gd name="T27" fmla="*/ 6 h 32"/>
                <a:gd name="T28" fmla="*/ 14 w 32"/>
                <a:gd name="T29" fmla="*/ 6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6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6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6" y="6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6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1046"/>
            <p:cNvSpPr>
              <a:spLocks/>
            </p:cNvSpPr>
            <p:nvPr/>
          </p:nvSpPr>
          <p:spPr bwMode="auto">
            <a:xfrm>
              <a:off x="8564563" y="5616575"/>
              <a:ext cx="11113" cy="12700"/>
            </a:xfrm>
            <a:custGeom>
              <a:avLst/>
              <a:gdLst>
                <a:gd name="T0" fmla="*/ 21 w 30"/>
                <a:gd name="T1" fmla="*/ 32 h 32"/>
                <a:gd name="T2" fmla="*/ 30 w 30"/>
                <a:gd name="T3" fmla="*/ 32 h 32"/>
                <a:gd name="T4" fmla="*/ 30 w 30"/>
                <a:gd name="T5" fmla="*/ 0 h 32"/>
                <a:gd name="T6" fmla="*/ 21 w 30"/>
                <a:gd name="T7" fmla="*/ 0 h 32"/>
                <a:gd name="T8" fmla="*/ 8 w 30"/>
                <a:gd name="T9" fmla="*/ 20 h 32"/>
                <a:gd name="T10" fmla="*/ 8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8 w 30"/>
                <a:gd name="T17" fmla="*/ 32 h 32"/>
                <a:gd name="T18" fmla="*/ 21 w 30"/>
                <a:gd name="T19" fmla="*/ 12 h 32"/>
                <a:gd name="T20" fmla="*/ 21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21" y="32"/>
                  </a:move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1047"/>
            <p:cNvSpPr>
              <a:spLocks noEditPoints="1"/>
            </p:cNvSpPr>
            <p:nvPr/>
          </p:nvSpPr>
          <p:spPr bwMode="auto">
            <a:xfrm>
              <a:off x="8577263" y="5616575"/>
              <a:ext cx="12700" cy="12700"/>
            </a:xfrm>
            <a:custGeom>
              <a:avLst/>
              <a:gdLst>
                <a:gd name="T0" fmla="*/ 16 w 33"/>
                <a:gd name="T1" fmla="*/ 22 h 32"/>
                <a:gd name="T2" fmla="*/ 19 w 33"/>
                <a:gd name="T3" fmla="*/ 19 h 32"/>
                <a:gd name="T4" fmla="*/ 23 w 33"/>
                <a:gd name="T5" fmla="*/ 19 h 32"/>
                <a:gd name="T6" fmla="*/ 24 w 33"/>
                <a:gd name="T7" fmla="*/ 19 h 32"/>
                <a:gd name="T8" fmla="*/ 24 w 33"/>
                <a:gd name="T9" fmla="*/ 32 h 32"/>
                <a:gd name="T10" fmla="*/ 33 w 33"/>
                <a:gd name="T11" fmla="*/ 32 h 32"/>
                <a:gd name="T12" fmla="*/ 33 w 33"/>
                <a:gd name="T13" fmla="*/ 0 h 32"/>
                <a:gd name="T14" fmla="*/ 16 w 33"/>
                <a:gd name="T15" fmla="*/ 0 h 32"/>
                <a:gd name="T16" fmla="*/ 8 w 33"/>
                <a:gd name="T17" fmla="*/ 1 h 32"/>
                <a:gd name="T18" fmla="*/ 4 w 33"/>
                <a:gd name="T19" fmla="*/ 4 h 32"/>
                <a:gd name="T20" fmla="*/ 3 w 33"/>
                <a:gd name="T21" fmla="*/ 9 h 32"/>
                <a:gd name="T22" fmla="*/ 5 w 33"/>
                <a:gd name="T23" fmla="*/ 15 h 32"/>
                <a:gd name="T24" fmla="*/ 11 w 33"/>
                <a:gd name="T25" fmla="*/ 18 h 32"/>
                <a:gd name="T26" fmla="*/ 6 w 33"/>
                <a:gd name="T27" fmla="*/ 23 h 32"/>
                <a:gd name="T28" fmla="*/ 0 w 33"/>
                <a:gd name="T29" fmla="*/ 32 h 32"/>
                <a:gd name="T30" fmla="*/ 10 w 33"/>
                <a:gd name="T31" fmla="*/ 32 h 32"/>
                <a:gd name="T32" fmla="*/ 16 w 33"/>
                <a:gd name="T33" fmla="*/ 23 h 32"/>
                <a:gd name="T34" fmla="*/ 16 w 33"/>
                <a:gd name="T35" fmla="*/ 22 h 32"/>
                <a:gd name="T36" fmla="*/ 12 w 33"/>
                <a:gd name="T37" fmla="*/ 10 h 32"/>
                <a:gd name="T38" fmla="*/ 12 w 33"/>
                <a:gd name="T39" fmla="*/ 10 h 32"/>
                <a:gd name="T40" fmla="*/ 13 w 33"/>
                <a:gd name="T41" fmla="*/ 7 h 32"/>
                <a:gd name="T42" fmla="*/ 18 w 33"/>
                <a:gd name="T43" fmla="*/ 6 h 32"/>
                <a:gd name="T44" fmla="*/ 24 w 33"/>
                <a:gd name="T45" fmla="*/ 6 h 32"/>
                <a:gd name="T46" fmla="*/ 24 w 33"/>
                <a:gd name="T47" fmla="*/ 14 h 32"/>
                <a:gd name="T48" fmla="*/ 18 w 33"/>
                <a:gd name="T49" fmla="*/ 14 h 32"/>
                <a:gd name="T50" fmla="*/ 13 w 33"/>
                <a:gd name="T51" fmla="*/ 13 h 32"/>
                <a:gd name="T52" fmla="*/ 12 w 33"/>
                <a:gd name="T5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2">
                  <a:moveTo>
                    <a:pt x="16" y="22"/>
                  </a:moveTo>
                  <a:cubicBezTo>
                    <a:pt x="17" y="21"/>
                    <a:pt x="18" y="20"/>
                    <a:pt x="19" y="19"/>
                  </a:cubicBezTo>
                  <a:cubicBezTo>
                    <a:pt x="20" y="19"/>
                    <a:pt x="21" y="19"/>
                    <a:pt x="23" y="19"/>
                  </a:cubicBezTo>
                  <a:lnTo>
                    <a:pt x="24" y="19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3" y="0"/>
                  </a:lnTo>
                  <a:lnTo>
                    <a:pt x="16" y="0"/>
                  </a:lnTo>
                  <a:cubicBezTo>
                    <a:pt x="12" y="0"/>
                    <a:pt x="10" y="0"/>
                    <a:pt x="8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12"/>
                    <a:pt x="3" y="14"/>
                    <a:pt x="5" y="15"/>
                  </a:cubicBezTo>
                  <a:cubicBezTo>
                    <a:pt x="6" y="17"/>
                    <a:pt x="8" y="18"/>
                    <a:pt x="11" y="18"/>
                  </a:cubicBezTo>
                  <a:cubicBezTo>
                    <a:pt x="9" y="19"/>
                    <a:pt x="8" y="20"/>
                    <a:pt x="6" y="23"/>
                  </a:cubicBezTo>
                  <a:lnTo>
                    <a:pt x="0" y="32"/>
                  </a:lnTo>
                  <a:lnTo>
                    <a:pt x="10" y="32"/>
                  </a:lnTo>
                  <a:lnTo>
                    <a:pt x="16" y="23"/>
                  </a:lnTo>
                  <a:lnTo>
                    <a:pt x="16" y="22"/>
                  </a:lnTo>
                  <a:close/>
                  <a:moveTo>
                    <a:pt x="12" y="10"/>
                  </a:moveTo>
                  <a:lnTo>
                    <a:pt x="12" y="10"/>
                  </a:lnTo>
                  <a:cubicBezTo>
                    <a:pt x="12" y="8"/>
                    <a:pt x="12" y="7"/>
                    <a:pt x="13" y="7"/>
                  </a:cubicBezTo>
                  <a:cubicBezTo>
                    <a:pt x="14" y="6"/>
                    <a:pt x="15" y="6"/>
                    <a:pt x="18" y="6"/>
                  </a:cubicBezTo>
                  <a:lnTo>
                    <a:pt x="24" y="6"/>
                  </a:lnTo>
                  <a:lnTo>
                    <a:pt x="24" y="14"/>
                  </a:lnTo>
                  <a:lnTo>
                    <a:pt x="18" y="14"/>
                  </a:lnTo>
                  <a:cubicBezTo>
                    <a:pt x="16" y="14"/>
                    <a:pt x="14" y="13"/>
                    <a:pt x="13" y="13"/>
                  </a:cubicBezTo>
                  <a:cubicBezTo>
                    <a:pt x="12" y="12"/>
                    <a:pt x="12" y="11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1048"/>
            <p:cNvSpPr>
              <a:spLocks/>
            </p:cNvSpPr>
            <p:nvPr/>
          </p:nvSpPr>
          <p:spPr bwMode="auto">
            <a:xfrm>
              <a:off x="8596313" y="5618162"/>
              <a:ext cx="6350" cy="9525"/>
            </a:xfrm>
            <a:custGeom>
              <a:avLst/>
              <a:gdLst>
                <a:gd name="T0" fmla="*/ 17 w 17"/>
                <a:gd name="T1" fmla="*/ 13 h 27"/>
                <a:gd name="T2" fmla="*/ 7 w 17"/>
                <a:gd name="T3" fmla="*/ 0 h 27"/>
                <a:gd name="T4" fmla="*/ 0 w 17"/>
                <a:gd name="T5" fmla="*/ 0 h 27"/>
                <a:gd name="T6" fmla="*/ 8 w 17"/>
                <a:gd name="T7" fmla="*/ 13 h 27"/>
                <a:gd name="T8" fmla="*/ 0 w 17"/>
                <a:gd name="T9" fmla="*/ 27 h 27"/>
                <a:gd name="T10" fmla="*/ 7 w 17"/>
                <a:gd name="T11" fmla="*/ 27 h 27"/>
                <a:gd name="T12" fmla="*/ 17 w 17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17" y="1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1049"/>
            <p:cNvSpPr>
              <a:spLocks/>
            </p:cNvSpPr>
            <p:nvPr/>
          </p:nvSpPr>
          <p:spPr bwMode="auto">
            <a:xfrm>
              <a:off x="8591550" y="5618162"/>
              <a:ext cx="6350" cy="9525"/>
            </a:xfrm>
            <a:custGeom>
              <a:avLst/>
              <a:gdLst>
                <a:gd name="T0" fmla="*/ 7 w 17"/>
                <a:gd name="T1" fmla="*/ 0 h 27"/>
                <a:gd name="T2" fmla="*/ 0 w 17"/>
                <a:gd name="T3" fmla="*/ 0 h 27"/>
                <a:gd name="T4" fmla="*/ 8 w 17"/>
                <a:gd name="T5" fmla="*/ 13 h 27"/>
                <a:gd name="T6" fmla="*/ 0 w 17"/>
                <a:gd name="T7" fmla="*/ 27 h 27"/>
                <a:gd name="T8" fmla="*/ 7 w 17"/>
                <a:gd name="T9" fmla="*/ 27 h 27"/>
                <a:gd name="T10" fmla="*/ 17 w 17"/>
                <a:gd name="T11" fmla="*/ 13 h 27"/>
                <a:gd name="T12" fmla="*/ 7 w 17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0" y="0"/>
                  </a:lnTo>
                  <a:lnTo>
                    <a:pt x="8" y="13"/>
                  </a:lnTo>
                  <a:lnTo>
                    <a:pt x="0" y="27"/>
                  </a:lnTo>
                  <a:lnTo>
                    <a:pt x="7" y="27"/>
                  </a:lnTo>
                  <a:lnTo>
                    <a:pt x="17" y="13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1050"/>
            <p:cNvSpPr>
              <a:spLocks noEditPoints="1"/>
            </p:cNvSpPr>
            <p:nvPr/>
          </p:nvSpPr>
          <p:spPr bwMode="auto">
            <a:xfrm>
              <a:off x="8388350" y="5638800"/>
              <a:ext cx="14288" cy="15875"/>
            </a:xfrm>
            <a:custGeom>
              <a:avLst/>
              <a:gdLst>
                <a:gd name="T0" fmla="*/ 0 w 38"/>
                <a:gd name="T1" fmla="*/ 44 h 44"/>
                <a:gd name="T2" fmla="*/ 21 w 38"/>
                <a:gd name="T3" fmla="*/ 44 h 44"/>
                <a:gd name="T4" fmla="*/ 30 w 38"/>
                <a:gd name="T5" fmla="*/ 43 h 44"/>
                <a:gd name="T6" fmla="*/ 35 w 38"/>
                <a:gd name="T7" fmla="*/ 38 h 44"/>
                <a:gd name="T8" fmla="*/ 38 w 38"/>
                <a:gd name="T9" fmla="*/ 31 h 44"/>
                <a:gd name="T10" fmla="*/ 35 w 38"/>
                <a:gd name="T11" fmla="*/ 23 h 44"/>
                <a:gd name="T12" fmla="*/ 30 w 38"/>
                <a:gd name="T13" fmla="*/ 19 h 44"/>
                <a:gd name="T14" fmla="*/ 21 w 38"/>
                <a:gd name="T15" fmla="*/ 18 h 44"/>
                <a:gd name="T16" fmla="*/ 9 w 38"/>
                <a:gd name="T17" fmla="*/ 18 h 44"/>
                <a:gd name="T18" fmla="*/ 9 w 38"/>
                <a:gd name="T19" fmla="*/ 7 h 44"/>
                <a:gd name="T20" fmla="*/ 34 w 38"/>
                <a:gd name="T21" fmla="*/ 7 h 44"/>
                <a:gd name="T22" fmla="*/ 34 w 38"/>
                <a:gd name="T23" fmla="*/ 0 h 44"/>
                <a:gd name="T24" fmla="*/ 0 w 38"/>
                <a:gd name="T25" fmla="*/ 0 h 44"/>
                <a:gd name="T26" fmla="*/ 0 w 38"/>
                <a:gd name="T27" fmla="*/ 44 h 44"/>
                <a:gd name="T28" fmla="*/ 9 w 38"/>
                <a:gd name="T29" fmla="*/ 25 h 44"/>
                <a:gd name="T30" fmla="*/ 9 w 38"/>
                <a:gd name="T31" fmla="*/ 25 h 44"/>
                <a:gd name="T32" fmla="*/ 18 w 38"/>
                <a:gd name="T33" fmla="*/ 25 h 44"/>
                <a:gd name="T34" fmla="*/ 26 w 38"/>
                <a:gd name="T35" fmla="*/ 26 h 44"/>
                <a:gd name="T36" fmla="*/ 28 w 38"/>
                <a:gd name="T37" fmla="*/ 31 h 44"/>
                <a:gd name="T38" fmla="*/ 27 w 38"/>
                <a:gd name="T39" fmla="*/ 34 h 44"/>
                <a:gd name="T40" fmla="*/ 24 w 38"/>
                <a:gd name="T41" fmla="*/ 36 h 44"/>
                <a:gd name="T42" fmla="*/ 18 w 38"/>
                <a:gd name="T43" fmla="*/ 36 h 44"/>
                <a:gd name="T44" fmla="*/ 9 w 38"/>
                <a:gd name="T45" fmla="*/ 36 h 44"/>
                <a:gd name="T46" fmla="*/ 9 w 38"/>
                <a:gd name="T47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44">
                  <a:moveTo>
                    <a:pt x="0" y="44"/>
                  </a:moveTo>
                  <a:lnTo>
                    <a:pt x="21" y="44"/>
                  </a:lnTo>
                  <a:cubicBezTo>
                    <a:pt x="25" y="44"/>
                    <a:pt x="28" y="43"/>
                    <a:pt x="30" y="43"/>
                  </a:cubicBezTo>
                  <a:cubicBezTo>
                    <a:pt x="32" y="42"/>
                    <a:pt x="34" y="40"/>
                    <a:pt x="35" y="38"/>
                  </a:cubicBezTo>
                  <a:cubicBezTo>
                    <a:pt x="37" y="36"/>
                    <a:pt x="38" y="34"/>
                    <a:pt x="38" y="31"/>
                  </a:cubicBezTo>
                  <a:cubicBezTo>
                    <a:pt x="38" y="28"/>
                    <a:pt x="37" y="25"/>
                    <a:pt x="35" y="23"/>
                  </a:cubicBezTo>
                  <a:cubicBezTo>
                    <a:pt x="34" y="21"/>
                    <a:pt x="32" y="20"/>
                    <a:pt x="30" y="19"/>
                  </a:cubicBezTo>
                  <a:cubicBezTo>
                    <a:pt x="28" y="18"/>
                    <a:pt x="25" y="18"/>
                    <a:pt x="21" y="18"/>
                  </a:cubicBezTo>
                  <a:lnTo>
                    <a:pt x="9" y="18"/>
                  </a:lnTo>
                  <a:lnTo>
                    <a:pt x="9" y="7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9" y="25"/>
                  </a:moveTo>
                  <a:lnTo>
                    <a:pt x="9" y="25"/>
                  </a:lnTo>
                  <a:lnTo>
                    <a:pt x="18" y="25"/>
                  </a:lnTo>
                  <a:cubicBezTo>
                    <a:pt x="22" y="25"/>
                    <a:pt x="25" y="25"/>
                    <a:pt x="26" y="26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8" y="32"/>
                    <a:pt x="28" y="33"/>
                    <a:pt x="27" y="34"/>
                  </a:cubicBezTo>
                  <a:cubicBezTo>
                    <a:pt x="26" y="35"/>
                    <a:pt x="25" y="36"/>
                    <a:pt x="24" y="36"/>
                  </a:cubicBezTo>
                  <a:cubicBezTo>
                    <a:pt x="23" y="36"/>
                    <a:pt x="21" y="36"/>
                    <a:pt x="18" y="36"/>
                  </a:cubicBezTo>
                  <a:lnTo>
                    <a:pt x="9" y="36"/>
                  </a:lnTo>
                  <a:lnTo>
                    <a:pt x="9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1051"/>
            <p:cNvSpPr>
              <a:spLocks noEditPoints="1"/>
            </p:cNvSpPr>
            <p:nvPr/>
          </p:nvSpPr>
          <p:spPr bwMode="auto">
            <a:xfrm>
              <a:off x="8404225" y="5643562"/>
              <a:ext cx="11113" cy="11113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20 w 31"/>
                <a:gd name="T53" fmla="*/ 19 h 33"/>
                <a:gd name="T54" fmla="*/ 20 w 31"/>
                <a:gd name="T55" fmla="*/ 19 h 33"/>
                <a:gd name="T56" fmla="*/ 20 w 31"/>
                <a:gd name="T57" fmla="*/ 23 h 33"/>
                <a:gd name="T58" fmla="*/ 18 w 31"/>
                <a:gd name="T59" fmla="*/ 26 h 33"/>
                <a:gd name="T60" fmla="*/ 13 w 31"/>
                <a:gd name="T61" fmla="*/ 28 h 33"/>
                <a:gd name="T62" fmla="*/ 10 w 31"/>
                <a:gd name="T63" fmla="*/ 26 h 33"/>
                <a:gd name="T64" fmla="*/ 9 w 31"/>
                <a:gd name="T65" fmla="*/ 23 h 33"/>
                <a:gd name="T66" fmla="*/ 10 w 31"/>
                <a:gd name="T67" fmla="*/ 20 h 33"/>
                <a:gd name="T68" fmla="*/ 15 w 31"/>
                <a:gd name="T69" fmla="*/ 19 h 33"/>
                <a:gd name="T70" fmla="*/ 20 w 31"/>
                <a:gd name="T71" fmla="*/ 18 h 33"/>
                <a:gd name="T72" fmla="*/ 20 w 31"/>
                <a:gd name="T73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4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7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20" y="19"/>
                  </a:move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1052"/>
            <p:cNvSpPr>
              <a:spLocks/>
            </p:cNvSpPr>
            <p:nvPr/>
          </p:nvSpPr>
          <p:spPr bwMode="auto">
            <a:xfrm>
              <a:off x="8416925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1053"/>
            <p:cNvSpPr>
              <a:spLocks/>
            </p:cNvSpPr>
            <p:nvPr/>
          </p:nvSpPr>
          <p:spPr bwMode="auto">
            <a:xfrm>
              <a:off x="8431213" y="5643562"/>
              <a:ext cx="9525" cy="11113"/>
            </a:xfrm>
            <a:custGeom>
              <a:avLst/>
              <a:gdLst>
                <a:gd name="T0" fmla="*/ 0 w 27"/>
                <a:gd name="T1" fmla="*/ 0 h 32"/>
                <a:gd name="T2" fmla="*/ 0 w 27"/>
                <a:gd name="T3" fmla="*/ 32 h 32"/>
                <a:gd name="T4" fmla="*/ 9 w 27"/>
                <a:gd name="T5" fmla="*/ 32 h 32"/>
                <a:gd name="T6" fmla="*/ 9 w 27"/>
                <a:gd name="T7" fmla="*/ 18 h 32"/>
                <a:gd name="T8" fmla="*/ 12 w 27"/>
                <a:gd name="T9" fmla="*/ 19 h 32"/>
                <a:gd name="T10" fmla="*/ 14 w 27"/>
                <a:gd name="T11" fmla="*/ 23 h 32"/>
                <a:gd name="T12" fmla="*/ 18 w 27"/>
                <a:gd name="T13" fmla="*/ 32 h 32"/>
                <a:gd name="T14" fmla="*/ 27 w 27"/>
                <a:gd name="T15" fmla="*/ 32 h 32"/>
                <a:gd name="T16" fmla="*/ 23 w 27"/>
                <a:gd name="T17" fmla="*/ 23 h 32"/>
                <a:gd name="T18" fmla="*/ 22 w 27"/>
                <a:gd name="T19" fmla="*/ 22 h 32"/>
                <a:gd name="T20" fmla="*/ 19 w 27"/>
                <a:gd name="T21" fmla="*/ 18 h 32"/>
                <a:gd name="T22" fmla="*/ 15 w 27"/>
                <a:gd name="T23" fmla="*/ 16 h 32"/>
                <a:gd name="T24" fmla="*/ 20 w 27"/>
                <a:gd name="T25" fmla="*/ 10 h 32"/>
                <a:gd name="T26" fmla="*/ 22 w 27"/>
                <a:gd name="T27" fmla="*/ 6 h 32"/>
                <a:gd name="T28" fmla="*/ 26 w 27"/>
                <a:gd name="T29" fmla="*/ 6 h 32"/>
                <a:gd name="T30" fmla="*/ 26 w 27"/>
                <a:gd name="T31" fmla="*/ 0 h 32"/>
                <a:gd name="T32" fmla="*/ 23 w 27"/>
                <a:gd name="T33" fmla="*/ 0 h 32"/>
                <a:gd name="T34" fmla="*/ 17 w 27"/>
                <a:gd name="T35" fmla="*/ 1 h 32"/>
                <a:gd name="T36" fmla="*/ 14 w 27"/>
                <a:gd name="T37" fmla="*/ 7 h 32"/>
                <a:gd name="T38" fmla="*/ 12 w 27"/>
                <a:gd name="T39" fmla="*/ 12 h 32"/>
                <a:gd name="T40" fmla="*/ 9 w 27"/>
                <a:gd name="T41" fmla="*/ 13 h 32"/>
                <a:gd name="T42" fmla="*/ 9 w 27"/>
                <a:gd name="T43" fmla="*/ 0 h 32"/>
                <a:gd name="T44" fmla="*/ 0 w 27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2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1" y="20"/>
                    <a:pt x="20" y="19"/>
                    <a:pt x="19" y="18"/>
                  </a:cubicBezTo>
                  <a:cubicBezTo>
                    <a:pt x="18" y="17"/>
                    <a:pt x="17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1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1054"/>
            <p:cNvSpPr>
              <a:spLocks noEditPoints="1"/>
            </p:cNvSpPr>
            <p:nvPr/>
          </p:nvSpPr>
          <p:spPr bwMode="auto">
            <a:xfrm>
              <a:off x="8447088" y="5643562"/>
              <a:ext cx="14288" cy="14288"/>
            </a:xfrm>
            <a:custGeom>
              <a:avLst/>
              <a:gdLst>
                <a:gd name="T0" fmla="*/ 39 w 39"/>
                <a:gd name="T1" fmla="*/ 40 h 40"/>
                <a:gd name="T2" fmla="*/ 39 w 39"/>
                <a:gd name="T3" fmla="*/ 25 h 40"/>
                <a:gd name="T4" fmla="*/ 35 w 39"/>
                <a:gd name="T5" fmla="*/ 25 h 40"/>
                <a:gd name="T6" fmla="*/ 35 w 39"/>
                <a:gd name="T7" fmla="*/ 0 h 40"/>
                <a:gd name="T8" fmla="*/ 9 w 39"/>
                <a:gd name="T9" fmla="*/ 0 h 40"/>
                <a:gd name="T10" fmla="*/ 7 w 39"/>
                <a:gd name="T11" fmla="*/ 17 h 40"/>
                <a:gd name="T12" fmla="*/ 3 w 39"/>
                <a:gd name="T13" fmla="*/ 25 h 40"/>
                <a:gd name="T14" fmla="*/ 0 w 39"/>
                <a:gd name="T15" fmla="*/ 25 h 40"/>
                <a:gd name="T16" fmla="*/ 0 w 39"/>
                <a:gd name="T17" fmla="*/ 40 h 40"/>
                <a:gd name="T18" fmla="*/ 7 w 39"/>
                <a:gd name="T19" fmla="*/ 40 h 40"/>
                <a:gd name="T20" fmla="*/ 7 w 39"/>
                <a:gd name="T21" fmla="*/ 32 h 40"/>
                <a:gd name="T22" fmla="*/ 31 w 39"/>
                <a:gd name="T23" fmla="*/ 32 h 40"/>
                <a:gd name="T24" fmla="*/ 31 w 39"/>
                <a:gd name="T25" fmla="*/ 40 h 40"/>
                <a:gd name="T26" fmla="*/ 39 w 39"/>
                <a:gd name="T27" fmla="*/ 40 h 40"/>
                <a:gd name="T28" fmla="*/ 27 w 39"/>
                <a:gd name="T29" fmla="*/ 25 h 40"/>
                <a:gd name="T30" fmla="*/ 27 w 39"/>
                <a:gd name="T31" fmla="*/ 25 h 40"/>
                <a:gd name="T32" fmla="*/ 12 w 39"/>
                <a:gd name="T33" fmla="*/ 25 h 40"/>
                <a:gd name="T34" fmla="*/ 16 w 39"/>
                <a:gd name="T35" fmla="*/ 7 h 40"/>
                <a:gd name="T36" fmla="*/ 27 w 39"/>
                <a:gd name="T37" fmla="*/ 7 h 40"/>
                <a:gd name="T38" fmla="*/ 27 w 39"/>
                <a:gd name="T39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0">
                  <a:moveTo>
                    <a:pt x="39" y="40"/>
                  </a:moveTo>
                  <a:lnTo>
                    <a:pt x="39" y="25"/>
                  </a:lnTo>
                  <a:lnTo>
                    <a:pt x="35" y="25"/>
                  </a:lnTo>
                  <a:lnTo>
                    <a:pt x="35" y="0"/>
                  </a:lnTo>
                  <a:lnTo>
                    <a:pt x="9" y="0"/>
                  </a:lnTo>
                  <a:cubicBezTo>
                    <a:pt x="8" y="8"/>
                    <a:pt x="8" y="14"/>
                    <a:pt x="7" y="17"/>
                  </a:cubicBezTo>
                  <a:cubicBezTo>
                    <a:pt x="6" y="21"/>
                    <a:pt x="5" y="23"/>
                    <a:pt x="3" y="25"/>
                  </a:cubicBezTo>
                  <a:lnTo>
                    <a:pt x="0" y="25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31" y="32"/>
                  </a:lnTo>
                  <a:lnTo>
                    <a:pt x="31" y="40"/>
                  </a:lnTo>
                  <a:lnTo>
                    <a:pt x="39" y="40"/>
                  </a:lnTo>
                  <a:close/>
                  <a:moveTo>
                    <a:pt x="27" y="25"/>
                  </a:moveTo>
                  <a:lnTo>
                    <a:pt x="27" y="25"/>
                  </a:lnTo>
                  <a:lnTo>
                    <a:pt x="12" y="25"/>
                  </a:lnTo>
                  <a:cubicBezTo>
                    <a:pt x="14" y="22"/>
                    <a:pt x="16" y="16"/>
                    <a:pt x="16" y="7"/>
                  </a:cubicBezTo>
                  <a:lnTo>
                    <a:pt x="27" y="7"/>
                  </a:lnTo>
                  <a:lnTo>
                    <a:pt x="27" y="2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1055"/>
            <p:cNvSpPr>
              <a:spLocks noEditPoints="1"/>
            </p:cNvSpPr>
            <p:nvPr/>
          </p:nvSpPr>
          <p:spPr bwMode="auto">
            <a:xfrm>
              <a:off x="8462963" y="5643562"/>
              <a:ext cx="11113" cy="11113"/>
            </a:xfrm>
            <a:custGeom>
              <a:avLst/>
              <a:gdLst>
                <a:gd name="T0" fmla="*/ 28 w 31"/>
                <a:gd name="T1" fmla="*/ 5 h 33"/>
                <a:gd name="T2" fmla="*/ 24 w 31"/>
                <a:gd name="T3" fmla="*/ 2 h 33"/>
                <a:gd name="T4" fmla="*/ 15 w 31"/>
                <a:gd name="T5" fmla="*/ 0 h 33"/>
                <a:gd name="T6" fmla="*/ 10 w 31"/>
                <a:gd name="T7" fmla="*/ 1 h 33"/>
                <a:gd name="T8" fmla="*/ 6 w 31"/>
                <a:gd name="T9" fmla="*/ 3 h 33"/>
                <a:gd name="T10" fmla="*/ 1 w 31"/>
                <a:gd name="T11" fmla="*/ 9 h 33"/>
                <a:gd name="T12" fmla="*/ 9 w 31"/>
                <a:gd name="T13" fmla="*/ 11 h 33"/>
                <a:gd name="T14" fmla="*/ 11 w 31"/>
                <a:gd name="T15" fmla="*/ 8 h 33"/>
                <a:gd name="T16" fmla="*/ 15 w 31"/>
                <a:gd name="T17" fmla="*/ 7 h 33"/>
                <a:gd name="T18" fmla="*/ 19 w 31"/>
                <a:gd name="T19" fmla="*/ 8 h 33"/>
                <a:gd name="T20" fmla="*/ 21 w 31"/>
                <a:gd name="T21" fmla="*/ 11 h 33"/>
                <a:gd name="T22" fmla="*/ 21 w 31"/>
                <a:gd name="T23" fmla="*/ 12 h 33"/>
                <a:gd name="T24" fmla="*/ 12 w 31"/>
                <a:gd name="T25" fmla="*/ 14 h 33"/>
                <a:gd name="T26" fmla="*/ 8 w 31"/>
                <a:gd name="T27" fmla="*/ 15 h 33"/>
                <a:gd name="T28" fmla="*/ 5 w 31"/>
                <a:gd name="T29" fmla="*/ 16 h 33"/>
                <a:gd name="T30" fmla="*/ 2 w 31"/>
                <a:gd name="T31" fmla="*/ 19 h 33"/>
                <a:gd name="T32" fmla="*/ 0 w 31"/>
                <a:gd name="T33" fmla="*/ 24 h 33"/>
                <a:gd name="T34" fmla="*/ 1 w 31"/>
                <a:gd name="T35" fmla="*/ 28 h 33"/>
                <a:gd name="T36" fmla="*/ 3 w 31"/>
                <a:gd name="T37" fmla="*/ 31 h 33"/>
                <a:gd name="T38" fmla="*/ 11 w 31"/>
                <a:gd name="T39" fmla="*/ 33 h 33"/>
                <a:gd name="T40" fmla="*/ 16 w 31"/>
                <a:gd name="T41" fmla="*/ 32 h 33"/>
                <a:gd name="T42" fmla="*/ 21 w 31"/>
                <a:gd name="T43" fmla="*/ 29 h 33"/>
                <a:gd name="T44" fmla="*/ 22 w 31"/>
                <a:gd name="T45" fmla="*/ 30 h 33"/>
                <a:gd name="T46" fmla="*/ 22 w 31"/>
                <a:gd name="T47" fmla="*/ 33 h 33"/>
                <a:gd name="T48" fmla="*/ 31 w 31"/>
                <a:gd name="T49" fmla="*/ 33 h 33"/>
                <a:gd name="T50" fmla="*/ 29 w 31"/>
                <a:gd name="T51" fmla="*/ 28 h 33"/>
                <a:gd name="T52" fmla="*/ 29 w 31"/>
                <a:gd name="T53" fmla="*/ 22 h 33"/>
                <a:gd name="T54" fmla="*/ 29 w 31"/>
                <a:gd name="T55" fmla="*/ 13 h 33"/>
                <a:gd name="T56" fmla="*/ 28 w 31"/>
                <a:gd name="T57" fmla="*/ 5 h 33"/>
                <a:gd name="T58" fmla="*/ 21 w 31"/>
                <a:gd name="T59" fmla="*/ 19 h 33"/>
                <a:gd name="T60" fmla="*/ 21 w 31"/>
                <a:gd name="T61" fmla="*/ 19 h 33"/>
                <a:gd name="T62" fmla="*/ 20 w 31"/>
                <a:gd name="T63" fmla="*/ 23 h 33"/>
                <a:gd name="T64" fmla="*/ 18 w 31"/>
                <a:gd name="T65" fmla="*/ 26 h 33"/>
                <a:gd name="T66" fmla="*/ 14 w 31"/>
                <a:gd name="T67" fmla="*/ 28 h 33"/>
                <a:gd name="T68" fmla="*/ 10 w 31"/>
                <a:gd name="T69" fmla="*/ 26 h 33"/>
                <a:gd name="T70" fmla="*/ 9 w 31"/>
                <a:gd name="T71" fmla="*/ 23 h 33"/>
                <a:gd name="T72" fmla="*/ 11 w 31"/>
                <a:gd name="T73" fmla="*/ 20 h 33"/>
                <a:gd name="T74" fmla="*/ 15 w 31"/>
                <a:gd name="T75" fmla="*/ 19 h 33"/>
                <a:gd name="T76" fmla="*/ 21 w 31"/>
                <a:gd name="T77" fmla="*/ 18 h 33"/>
                <a:gd name="T78" fmla="*/ 21 w 31"/>
                <a:gd name="T7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" h="33">
                  <a:moveTo>
                    <a:pt x="28" y="5"/>
                  </a:move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3" y="0"/>
                    <a:pt x="11" y="1"/>
                    <a:pt x="10" y="1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4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10" y="9"/>
                    <a:pt x="10" y="8"/>
                    <a:pt x="11" y="8"/>
                  </a:cubicBezTo>
                  <a:cubicBezTo>
                    <a:pt x="12" y="7"/>
                    <a:pt x="13" y="7"/>
                    <a:pt x="15" y="7"/>
                  </a:cubicBezTo>
                  <a:cubicBezTo>
                    <a:pt x="17" y="7"/>
                    <a:pt x="19" y="7"/>
                    <a:pt x="19" y="8"/>
                  </a:cubicBezTo>
                  <a:cubicBezTo>
                    <a:pt x="20" y="9"/>
                    <a:pt x="21" y="10"/>
                    <a:pt x="21" y="11"/>
                  </a:cubicBezTo>
                  <a:lnTo>
                    <a:pt x="21" y="12"/>
                  </a:lnTo>
                  <a:cubicBezTo>
                    <a:pt x="19" y="13"/>
                    <a:pt x="16" y="13"/>
                    <a:pt x="12" y="14"/>
                  </a:cubicBezTo>
                  <a:cubicBezTo>
                    <a:pt x="11" y="14"/>
                    <a:pt x="9" y="15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4" y="17"/>
                    <a:pt x="2" y="18"/>
                    <a:pt x="2" y="19"/>
                  </a:cubicBezTo>
                  <a:cubicBezTo>
                    <a:pt x="1" y="21"/>
                    <a:pt x="0" y="22"/>
                    <a:pt x="0" y="24"/>
                  </a:cubicBezTo>
                  <a:cubicBezTo>
                    <a:pt x="0" y="25"/>
                    <a:pt x="0" y="27"/>
                    <a:pt x="1" y="28"/>
                  </a:cubicBezTo>
                  <a:cubicBezTo>
                    <a:pt x="1" y="29"/>
                    <a:pt x="2" y="30"/>
                    <a:pt x="3" y="31"/>
                  </a:cubicBezTo>
                  <a:cubicBezTo>
                    <a:pt x="5" y="33"/>
                    <a:pt x="8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20" y="31"/>
                    <a:pt x="21" y="29"/>
                  </a:cubicBezTo>
                  <a:cubicBezTo>
                    <a:pt x="21" y="29"/>
                    <a:pt x="21" y="30"/>
                    <a:pt x="22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30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9" y="7"/>
                    <a:pt x="28" y="5"/>
                  </a:cubicBezTo>
                  <a:close/>
                  <a:moveTo>
                    <a:pt x="21" y="19"/>
                  </a:moveTo>
                  <a:lnTo>
                    <a:pt x="21" y="19"/>
                  </a:lnTo>
                  <a:cubicBezTo>
                    <a:pt x="21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7" y="27"/>
                    <a:pt x="15" y="28"/>
                    <a:pt x="14" y="28"/>
                  </a:cubicBez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1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8" y="18"/>
                    <a:pt x="19" y="18"/>
                    <a:pt x="21" y="18"/>
                  </a:cubicBezTo>
                  <a:lnTo>
                    <a:pt x="21" y="1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1056"/>
            <p:cNvSpPr>
              <a:spLocks/>
            </p:cNvSpPr>
            <p:nvPr/>
          </p:nvSpPr>
          <p:spPr bwMode="auto">
            <a:xfrm>
              <a:off x="8475663" y="5643562"/>
              <a:ext cx="11113" cy="11113"/>
            </a:xfrm>
            <a:custGeom>
              <a:avLst/>
              <a:gdLst>
                <a:gd name="T0" fmla="*/ 21 w 30"/>
                <a:gd name="T1" fmla="*/ 12 h 32"/>
                <a:gd name="T2" fmla="*/ 9 w 30"/>
                <a:gd name="T3" fmla="*/ 12 h 32"/>
                <a:gd name="T4" fmla="*/ 9 w 30"/>
                <a:gd name="T5" fmla="*/ 0 h 32"/>
                <a:gd name="T6" fmla="*/ 0 w 30"/>
                <a:gd name="T7" fmla="*/ 0 h 32"/>
                <a:gd name="T8" fmla="*/ 0 w 30"/>
                <a:gd name="T9" fmla="*/ 32 h 32"/>
                <a:gd name="T10" fmla="*/ 9 w 30"/>
                <a:gd name="T11" fmla="*/ 32 h 32"/>
                <a:gd name="T12" fmla="*/ 9 w 30"/>
                <a:gd name="T13" fmla="*/ 18 h 32"/>
                <a:gd name="T14" fmla="*/ 21 w 30"/>
                <a:gd name="T15" fmla="*/ 18 h 32"/>
                <a:gd name="T16" fmla="*/ 21 w 30"/>
                <a:gd name="T17" fmla="*/ 32 h 32"/>
                <a:gd name="T18" fmla="*/ 30 w 30"/>
                <a:gd name="T19" fmla="*/ 32 h 32"/>
                <a:gd name="T20" fmla="*/ 30 w 30"/>
                <a:gd name="T21" fmla="*/ 0 h 32"/>
                <a:gd name="T22" fmla="*/ 21 w 30"/>
                <a:gd name="T23" fmla="*/ 0 h 32"/>
                <a:gd name="T24" fmla="*/ 21 w 30"/>
                <a:gd name="T25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21" y="12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1057"/>
            <p:cNvSpPr>
              <a:spLocks noEditPoints="1"/>
            </p:cNvSpPr>
            <p:nvPr/>
          </p:nvSpPr>
          <p:spPr bwMode="auto">
            <a:xfrm>
              <a:off x="8504238" y="5643562"/>
              <a:ext cx="11113" cy="11113"/>
            </a:xfrm>
            <a:custGeom>
              <a:avLst/>
              <a:gdLst>
                <a:gd name="T0" fmla="*/ 28 w 31"/>
                <a:gd name="T1" fmla="*/ 29 h 32"/>
                <a:gd name="T2" fmla="*/ 31 w 31"/>
                <a:gd name="T3" fmla="*/ 23 h 32"/>
                <a:gd name="T4" fmla="*/ 30 w 31"/>
                <a:gd name="T5" fmla="*/ 17 h 32"/>
                <a:gd name="T6" fmla="*/ 25 w 31"/>
                <a:gd name="T7" fmla="*/ 14 h 32"/>
                <a:gd name="T8" fmla="*/ 17 w 31"/>
                <a:gd name="T9" fmla="*/ 13 h 32"/>
                <a:gd name="T10" fmla="*/ 9 w 31"/>
                <a:gd name="T11" fmla="*/ 13 h 32"/>
                <a:gd name="T12" fmla="*/ 9 w 31"/>
                <a:gd name="T13" fmla="*/ 0 h 32"/>
                <a:gd name="T14" fmla="*/ 0 w 31"/>
                <a:gd name="T15" fmla="*/ 0 h 32"/>
                <a:gd name="T16" fmla="*/ 0 w 31"/>
                <a:gd name="T17" fmla="*/ 32 h 32"/>
                <a:gd name="T18" fmla="*/ 18 w 31"/>
                <a:gd name="T19" fmla="*/ 32 h 32"/>
                <a:gd name="T20" fmla="*/ 28 w 31"/>
                <a:gd name="T21" fmla="*/ 29 h 32"/>
                <a:gd name="T22" fmla="*/ 9 w 31"/>
                <a:gd name="T23" fmla="*/ 26 h 32"/>
                <a:gd name="T24" fmla="*/ 9 w 31"/>
                <a:gd name="T25" fmla="*/ 26 h 32"/>
                <a:gd name="T26" fmla="*/ 9 w 31"/>
                <a:gd name="T27" fmla="*/ 18 h 32"/>
                <a:gd name="T28" fmla="*/ 14 w 31"/>
                <a:gd name="T29" fmla="*/ 18 h 32"/>
                <a:gd name="T30" fmla="*/ 21 w 31"/>
                <a:gd name="T31" fmla="*/ 19 h 32"/>
                <a:gd name="T32" fmla="*/ 23 w 31"/>
                <a:gd name="T33" fmla="*/ 22 h 32"/>
                <a:gd name="T34" fmla="*/ 21 w 31"/>
                <a:gd name="T35" fmla="*/ 25 h 32"/>
                <a:gd name="T36" fmla="*/ 17 w 31"/>
                <a:gd name="T37" fmla="*/ 26 h 32"/>
                <a:gd name="T38" fmla="*/ 9 w 31"/>
                <a:gd name="T3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2">
                  <a:moveTo>
                    <a:pt x="28" y="29"/>
                  </a:moveTo>
                  <a:cubicBezTo>
                    <a:pt x="30" y="28"/>
                    <a:pt x="31" y="26"/>
                    <a:pt x="31" y="23"/>
                  </a:cubicBezTo>
                  <a:cubicBezTo>
                    <a:pt x="31" y="20"/>
                    <a:pt x="31" y="19"/>
                    <a:pt x="30" y="17"/>
                  </a:cubicBezTo>
                  <a:cubicBezTo>
                    <a:pt x="28" y="15"/>
                    <a:pt x="27" y="14"/>
                    <a:pt x="25" y="14"/>
                  </a:cubicBezTo>
                  <a:cubicBezTo>
                    <a:pt x="23" y="14"/>
                    <a:pt x="21" y="13"/>
                    <a:pt x="17" y="13"/>
                  </a:cubicBezTo>
                  <a:lnTo>
                    <a:pt x="9" y="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18" y="32"/>
                  </a:lnTo>
                  <a:cubicBezTo>
                    <a:pt x="23" y="32"/>
                    <a:pt x="26" y="31"/>
                    <a:pt x="28" y="29"/>
                  </a:cubicBez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4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9" y="26"/>
                    <a:pt x="17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1058"/>
            <p:cNvSpPr>
              <a:spLocks/>
            </p:cNvSpPr>
            <p:nvPr/>
          </p:nvSpPr>
          <p:spPr bwMode="auto">
            <a:xfrm>
              <a:off x="8516938" y="5643562"/>
              <a:ext cx="3175" cy="11113"/>
            </a:xfrm>
            <a:custGeom>
              <a:avLst/>
              <a:gdLst>
                <a:gd name="T0" fmla="*/ 9 w 9"/>
                <a:gd name="T1" fmla="*/ 0 h 32"/>
                <a:gd name="T2" fmla="*/ 0 w 9"/>
                <a:gd name="T3" fmla="*/ 0 h 32"/>
                <a:gd name="T4" fmla="*/ 0 w 9"/>
                <a:gd name="T5" fmla="*/ 0 h 32"/>
                <a:gd name="T6" fmla="*/ 0 w 9"/>
                <a:gd name="T7" fmla="*/ 32 h 32"/>
                <a:gd name="T8" fmla="*/ 0 w 9"/>
                <a:gd name="T9" fmla="*/ 32 h 32"/>
                <a:gd name="T10" fmla="*/ 9 w 9"/>
                <a:gd name="T11" fmla="*/ 32 h 32"/>
                <a:gd name="T12" fmla="*/ 9 w 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2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1059"/>
            <p:cNvSpPr>
              <a:spLocks/>
            </p:cNvSpPr>
            <p:nvPr/>
          </p:nvSpPr>
          <p:spPr bwMode="auto">
            <a:xfrm>
              <a:off x="8521700" y="5643562"/>
              <a:ext cx="12700" cy="11113"/>
            </a:xfrm>
            <a:custGeom>
              <a:avLst/>
              <a:gdLst>
                <a:gd name="T0" fmla="*/ 16 w 34"/>
                <a:gd name="T1" fmla="*/ 22 h 32"/>
                <a:gd name="T2" fmla="*/ 23 w 34"/>
                <a:gd name="T3" fmla="*/ 32 h 32"/>
                <a:gd name="T4" fmla="*/ 34 w 34"/>
                <a:gd name="T5" fmla="*/ 32 h 32"/>
                <a:gd name="T6" fmla="*/ 22 w 34"/>
                <a:gd name="T7" fmla="*/ 15 h 32"/>
                <a:gd name="T8" fmla="*/ 33 w 34"/>
                <a:gd name="T9" fmla="*/ 0 h 32"/>
                <a:gd name="T10" fmla="*/ 22 w 34"/>
                <a:gd name="T11" fmla="*/ 0 h 32"/>
                <a:gd name="T12" fmla="*/ 16 w 34"/>
                <a:gd name="T13" fmla="*/ 9 h 32"/>
                <a:gd name="T14" fmla="*/ 11 w 34"/>
                <a:gd name="T15" fmla="*/ 0 h 32"/>
                <a:gd name="T16" fmla="*/ 0 w 34"/>
                <a:gd name="T17" fmla="*/ 0 h 32"/>
                <a:gd name="T18" fmla="*/ 11 w 34"/>
                <a:gd name="T19" fmla="*/ 15 h 32"/>
                <a:gd name="T20" fmla="*/ 0 w 34"/>
                <a:gd name="T21" fmla="*/ 32 h 32"/>
                <a:gd name="T22" fmla="*/ 10 w 34"/>
                <a:gd name="T23" fmla="*/ 32 h 32"/>
                <a:gd name="T24" fmla="*/ 16 w 34"/>
                <a:gd name="T25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2">
                  <a:moveTo>
                    <a:pt x="16" y="22"/>
                  </a:moveTo>
                  <a:lnTo>
                    <a:pt x="23" y="32"/>
                  </a:lnTo>
                  <a:lnTo>
                    <a:pt x="34" y="32"/>
                  </a:lnTo>
                  <a:lnTo>
                    <a:pt x="22" y="15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6" y="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6" y="2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1060"/>
            <p:cNvSpPr>
              <a:spLocks/>
            </p:cNvSpPr>
            <p:nvPr/>
          </p:nvSpPr>
          <p:spPr bwMode="auto">
            <a:xfrm>
              <a:off x="8540750" y="5645150"/>
              <a:ext cx="6350" cy="9525"/>
            </a:xfrm>
            <a:custGeom>
              <a:avLst/>
              <a:gdLst>
                <a:gd name="T0" fmla="*/ 8 w 16"/>
                <a:gd name="T1" fmla="*/ 13 h 27"/>
                <a:gd name="T2" fmla="*/ 16 w 16"/>
                <a:gd name="T3" fmla="*/ 0 h 27"/>
                <a:gd name="T4" fmla="*/ 9 w 16"/>
                <a:gd name="T5" fmla="*/ 0 h 27"/>
                <a:gd name="T6" fmla="*/ 0 w 16"/>
                <a:gd name="T7" fmla="*/ 13 h 27"/>
                <a:gd name="T8" fmla="*/ 9 w 16"/>
                <a:gd name="T9" fmla="*/ 27 h 27"/>
                <a:gd name="T10" fmla="*/ 16 w 16"/>
                <a:gd name="T11" fmla="*/ 27 h 27"/>
                <a:gd name="T12" fmla="*/ 8 w 1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8" y="13"/>
                  </a:moveTo>
                  <a:lnTo>
                    <a:pt x="16" y="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9" y="27"/>
                  </a:lnTo>
                  <a:lnTo>
                    <a:pt x="16" y="27"/>
                  </a:ln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1061"/>
            <p:cNvSpPr>
              <a:spLocks/>
            </p:cNvSpPr>
            <p:nvPr/>
          </p:nvSpPr>
          <p:spPr bwMode="auto">
            <a:xfrm>
              <a:off x="8545513" y="5645150"/>
              <a:ext cx="6350" cy="9525"/>
            </a:xfrm>
            <a:custGeom>
              <a:avLst/>
              <a:gdLst>
                <a:gd name="T0" fmla="*/ 10 w 16"/>
                <a:gd name="T1" fmla="*/ 0 h 27"/>
                <a:gd name="T2" fmla="*/ 0 w 16"/>
                <a:gd name="T3" fmla="*/ 13 h 27"/>
                <a:gd name="T4" fmla="*/ 10 w 16"/>
                <a:gd name="T5" fmla="*/ 27 h 27"/>
                <a:gd name="T6" fmla="*/ 16 w 16"/>
                <a:gd name="T7" fmla="*/ 27 h 27"/>
                <a:gd name="T8" fmla="*/ 8 w 16"/>
                <a:gd name="T9" fmla="*/ 13 h 27"/>
                <a:gd name="T10" fmla="*/ 16 w 16"/>
                <a:gd name="T11" fmla="*/ 0 h 27"/>
                <a:gd name="T12" fmla="*/ 10 w 16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7">
                  <a:moveTo>
                    <a:pt x="10" y="0"/>
                  </a:moveTo>
                  <a:lnTo>
                    <a:pt x="0" y="13"/>
                  </a:lnTo>
                  <a:lnTo>
                    <a:pt x="10" y="27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1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1062"/>
            <p:cNvSpPr>
              <a:spLocks/>
            </p:cNvSpPr>
            <p:nvPr/>
          </p:nvSpPr>
          <p:spPr bwMode="auto">
            <a:xfrm>
              <a:off x="8555038" y="5638800"/>
              <a:ext cx="12700" cy="15875"/>
            </a:xfrm>
            <a:custGeom>
              <a:avLst/>
              <a:gdLst>
                <a:gd name="T0" fmla="*/ 9 w 35"/>
                <a:gd name="T1" fmla="*/ 44 h 44"/>
                <a:gd name="T2" fmla="*/ 9 w 35"/>
                <a:gd name="T3" fmla="*/ 7 h 44"/>
                <a:gd name="T4" fmla="*/ 26 w 35"/>
                <a:gd name="T5" fmla="*/ 7 h 44"/>
                <a:gd name="T6" fmla="*/ 26 w 35"/>
                <a:gd name="T7" fmla="*/ 44 h 44"/>
                <a:gd name="T8" fmla="*/ 35 w 35"/>
                <a:gd name="T9" fmla="*/ 44 h 44"/>
                <a:gd name="T10" fmla="*/ 35 w 35"/>
                <a:gd name="T11" fmla="*/ 0 h 44"/>
                <a:gd name="T12" fmla="*/ 0 w 35"/>
                <a:gd name="T13" fmla="*/ 0 h 44"/>
                <a:gd name="T14" fmla="*/ 0 w 35"/>
                <a:gd name="T15" fmla="*/ 44 h 44"/>
                <a:gd name="T16" fmla="*/ 9 w 35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4">
                  <a:moveTo>
                    <a:pt x="9" y="44"/>
                  </a:moveTo>
                  <a:lnTo>
                    <a:pt x="9" y="7"/>
                  </a:lnTo>
                  <a:lnTo>
                    <a:pt x="26" y="7"/>
                  </a:lnTo>
                  <a:lnTo>
                    <a:pt x="26" y="44"/>
                  </a:lnTo>
                  <a:lnTo>
                    <a:pt x="35" y="44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9" y="4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1063"/>
            <p:cNvSpPr>
              <a:spLocks noEditPoints="1"/>
            </p:cNvSpPr>
            <p:nvPr/>
          </p:nvSpPr>
          <p:spPr bwMode="auto">
            <a:xfrm>
              <a:off x="8570913" y="5643562"/>
              <a:ext cx="11113" cy="15875"/>
            </a:xfrm>
            <a:custGeom>
              <a:avLst/>
              <a:gdLst>
                <a:gd name="T0" fmla="*/ 28 w 32"/>
                <a:gd name="T1" fmla="*/ 5 h 45"/>
                <a:gd name="T2" fmla="*/ 19 w 32"/>
                <a:gd name="T3" fmla="*/ 0 h 45"/>
                <a:gd name="T4" fmla="*/ 13 w 32"/>
                <a:gd name="T5" fmla="*/ 2 h 45"/>
                <a:gd name="T6" fmla="*/ 9 w 32"/>
                <a:gd name="T7" fmla="*/ 6 h 45"/>
                <a:gd name="T8" fmla="*/ 9 w 32"/>
                <a:gd name="T9" fmla="*/ 1 h 45"/>
                <a:gd name="T10" fmla="*/ 0 w 32"/>
                <a:gd name="T11" fmla="*/ 1 h 45"/>
                <a:gd name="T12" fmla="*/ 0 w 32"/>
                <a:gd name="T13" fmla="*/ 45 h 45"/>
                <a:gd name="T14" fmla="*/ 9 w 32"/>
                <a:gd name="T15" fmla="*/ 45 h 45"/>
                <a:gd name="T16" fmla="*/ 9 w 32"/>
                <a:gd name="T17" fmla="*/ 29 h 45"/>
                <a:gd name="T18" fmla="*/ 14 w 32"/>
                <a:gd name="T19" fmla="*/ 32 h 45"/>
                <a:gd name="T20" fmla="*/ 19 w 32"/>
                <a:gd name="T21" fmla="*/ 33 h 45"/>
                <a:gd name="T22" fmla="*/ 28 w 32"/>
                <a:gd name="T23" fmla="*/ 29 h 45"/>
                <a:gd name="T24" fmla="*/ 32 w 32"/>
                <a:gd name="T25" fmla="*/ 17 h 45"/>
                <a:gd name="T26" fmla="*/ 28 w 32"/>
                <a:gd name="T27" fmla="*/ 5 h 45"/>
                <a:gd name="T28" fmla="*/ 9 w 32"/>
                <a:gd name="T29" fmla="*/ 16 h 45"/>
                <a:gd name="T30" fmla="*/ 9 w 32"/>
                <a:gd name="T31" fmla="*/ 16 h 45"/>
                <a:gd name="T32" fmla="*/ 11 w 32"/>
                <a:gd name="T33" fmla="*/ 9 h 45"/>
                <a:gd name="T34" fmla="*/ 16 w 32"/>
                <a:gd name="T35" fmla="*/ 7 h 45"/>
                <a:gd name="T36" fmla="*/ 21 w 32"/>
                <a:gd name="T37" fmla="*/ 9 h 45"/>
                <a:gd name="T38" fmla="*/ 24 w 32"/>
                <a:gd name="T39" fmla="*/ 17 h 45"/>
                <a:gd name="T40" fmla="*/ 22 w 32"/>
                <a:gd name="T41" fmla="*/ 24 h 45"/>
                <a:gd name="T42" fmla="*/ 19 w 32"/>
                <a:gd name="T43" fmla="*/ 26 h 45"/>
                <a:gd name="T44" fmla="*/ 17 w 32"/>
                <a:gd name="T45" fmla="*/ 27 h 45"/>
                <a:gd name="T46" fmla="*/ 11 w 32"/>
                <a:gd name="T47" fmla="*/ 24 h 45"/>
                <a:gd name="T48" fmla="*/ 9 w 32"/>
                <a:gd name="T49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45">
                  <a:moveTo>
                    <a:pt x="28" y="5"/>
                  </a:moveTo>
                  <a:cubicBezTo>
                    <a:pt x="26" y="2"/>
                    <a:pt x="22" y="0"/>
                    <a:pt x="19" y="0"/>
                  </a:cubicBezTo>
                  <a:cubicBezTo>
                    <a:pt x="17" y="0"/>
                    <a:pt x="15" y="1"/>
                    <a:pt x="13" y="2"/>
                  </a:cubicBezTo>
                  <a:cubicBezTo>
                    <a:pt x="11" y="3"/>
                    <a:pt x="10" y="4"/>
                    <a:pt x="9" y="6"/>
                  </a:cubicBezTo>
                  <a:lnTo>
                    <a:pt x="9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9" y="45"/>
                  </a:lnTo>
                  <a:lnTo>
                    <a:pt x="9" y="29"/>
                  </a:lnTo>
                  <a:cubicBezTo>
                    <a:pt x="11" y="30"/>
                    <a:pt x="12" y="32"/>
                    <a:pt x="14" y="32"/>
                  </a:cubicBezTo>
                  <a:cubicBezTo>
                    <a:pt x="15" y="33"/>
                    <a:pt x="17" y="33"/>
                    <a:pt x="19" y="33"/>
                  </a:cubicBezTo>
                  <a:cubicBezTo>
                    <a:pt x="22" y="33"/>
                    <a:pt x="26" y="32"/>
                    <a:pt x="28" y="29"/>
                  </a:cubicBezTo>
                  <a:cubicBezTo>
                    <a:pt x="31" y="26"/>
                    <a:pt x="32" y="22"/>
                    <a:pt x="32" y="17"/>
                  </a:cubicBezTo>
                  <a:cubicBezTo>
                    <a:pt x="32" y="12"/>
                    <a:pt x="31" y="8"/>
                    <a:pt x="28" y="5"/>
                  </a:cubicBezTo>
                  <a:close/>
                  <a:moveTo>
                    <a:pt x="9" y="16"/>
                  </a:moveTo>
                  <a:lnTo>
                    <a:pt x="9" y="16"/>
                  </a:lnTo>
                  <a:cubicBezTo>
                    <a:pt x="9" y="13"/>
                    <a:pt x="10" y="11"/>
                    <a:pt x="11" y="9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8" y="7"/>
                    <a:pt x="20" y="8"/>
                    <a:pt x="21" y="9"/>
                  </a:cubicBezTo>
                  <a:cubicBezTo>
                    <a:pt x="23" y="11"/>
                    <a:pt x="24" y="14"/>
                    <a:pt x="24" y="17"/>
                  </a:cubicBezTo>
                  <a:cubicBezTo>
                    <a:pt x="24" y="20"/>
                    <a:pt x="23" y="23"/>
                    <a:pt x="22" y="24"/>
                  </a:cubicBezTo>
                  <a:cubicBezTo>
                    <a:pt x="21" y="25"/>
                    <a:pt x="20" y="26"/>
                    <a:pt x="19" y="26"/>
                  </a:cubicBezTo>
                  <a:cubicBezTo>
                    <a:pt x="18" y="27"/>
                    <a:pt x="18" y="27"/>
                    <a:pt x="17" y="27"/>
                  </a:cubicBezTo>
                  <a:cubicBezTo>
                    <a:pt x="14" y="27"/>
                    <a:pt x="13" y="26"/>
                    <a:pt x="11" y="24"/>
                  </a:cubicBezTo>
                  <a:cubicBezTo>
                    <a:pt x="10" y="23"/>
                    <a:pt x="9" y="20"/>
                    <a:pt x="9" y="1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1064"/>
            <p:cNvSpPr>
              <a:spLocks noEditPoints="1"/>
            </p:cNvSpPr>
            <p:nvPr/>
          </p:nvSpPr>
          <p:spPr bwMode="auto">
            <a:xfrm>
              <a:off x="8583613" y="5643562"/>
              <a:ext cx="12700" cy="11113"/>
            </a:xfrm>
            <a:custGeom>
              <a:avLst/>
              <a:gdLst>
                <a:gd name="T0" fmla="*/ 29 w 34"/>
                <a:gd name="T1" fmla="*/ 5 h 33"/>
                <a:gd name="T2" fmla="*/ 24 w 34"/>
                <a:gd name="T3" fmla="*/ 2 h 33"/>
                <a:gd name="T4" fmla="*/ 17 w 34"/>
                <a:gd name="T5" fmla="*/ 0 h 33"/>
                <a:gd name="T6" fmla="*/ 8 w 34"/>
                <a:gd name="T7" fmla="*/ 3 h 33"/>
                <a:gd name="T8" fmla="*/ 2 w 34"/>
                <a:gd name="T9" fmla="*/ 8 h 33"/>
                <a:gd name="T10" fmla="*/ 0 w 34"/>
                <a:gd name="T11" fmla="*/ 17 h 33"/>
                <a:gd name="T12" fmla="*/ 2 w 34"/>
                <a:gd name="T13" fmla="*/ 26 h 33"/>
                <a:gd name="T14" fmla="*/ 9 w 34"/>
                <a:gd name="T15" fmla="*/ 31 h 33"/>
                <a:gd name="T16" fmla="*/ 17 w 34"/>
                <a:gd name="T17" fmla="*/ 33 h 33"/>
                <a:gd name="T18" fmla="*/ 29 w 34"/>
                <a:gd name="T19" fmla="*/ 29 h 33"/>
                <a:gd name="T20" fmla="*/ 34 w 34"/>
                <a:gd name="T21" fmla="*/ 17 h 33"/>
                <a:gd name="T22" fmla="*/ 29 w 34"/>
                <a:gd name="T23" fmla="*/ 5 h 33"/>
                <a:gd name="T24" fmla="*/ 23 w 34"/>
                <a:gd name="T25" fmla="*/ 24 h 33"/>
                <a:gd name="T26" fmla="*/ 23 w 34"/>
                <a:gd name="T27" fmla="*/ 24 h 33"/>
                <a:gd name="T28" fmla="*/ 17 w 34"/>
                <a:gd name="T29" fmla="*/ 27 h 33"/>
                <a:gd name="T30" fmla="*/ 11 w 34"/>
                <a:gd name="T31" fmla="*/ 24 h 33"/>
                <a:gd name="T32" fmla="*/ 9 w 34"/>
                <a:gd name="T33" fmla="*/ 17 h 33"/>
                <a:gd name="T34" fmla="*/ 11 w 34"/>
                <a:gd name="T35" fmla="*/ 10 h 33"/>
                <a:gd name="T36" fmla="*/ 17 w 34"/>
                <a:gd name="T37" fmla="*/ 7 h 33"/>
                <a:gd name="T38" fmla="*/ 23 w 34"/>
                <a:gd name="T39" fmla="*/ 10 h 33"/>
                <a:gd name="T40" fmla="*/ 24 w 34"/>
                <a:gd name="T41" fmla="*/ 13 h 33"/>
                <a:gd name="T42" fmla="*/ 25 w 34"/>
                <a:gd name="T43" fmla="*/ 17 h 33"/>
                <a:gd name="T44" fmla="*/ 24 w 34"/>
                <a:gd name="T45" fmla="*/ 21 h 33"/>
                <a:gd name="T46" fmla="*/ 23 w 34"/>
                <a:gd name="T4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33">
                  <a:moveTo>
                    <a:pt x="29" y="5"/>
                  </a:moveTo>
                  <a:cubicBezTo>
                    <a:pt x="28" y="4"/>
                    <a:pt x="26" y="2"/>
                    <a:pt x="24" y="2"/>
                  </a:cubicBezTo>
                  <a:cubicBezTo>
                    <a:pt x="22" y="1"/>
                    <a:pt x="20" y="0"/>
                    <a:pt x="17" y="0"/>
                  </a:cubicBezTo>
                  <a:cubicBezTo>
                    <a:pt x="14" y="0"/>
                    <a:pt x="11" y="1"/>
                    <a:pt x="8" y="3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7"/>
                  </a:cubicBezTo>
                  <a:cubicBezTo>
                    <a:pt x="0" y="20"/>
                    <a:pt x="1" y="23"/>
                    <a:pt x="2" y="26"/>
                  </a:cubicBezTo>
                  <a:cubicBezTo>
                    <a:pt x="4" y="28"/>
                    <a:pt x="6" y="30"/>
                    <a:pt x="9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lose/>
                  <a:moveTo>
                    <a:pt x="23" y="24"/>
                  </a:moveTo>
                  <a:lnTo>
                    <a:pt x="23" y="24"/>
                  </a:ln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4" y="23"/>
                    <a:pt x="23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1065"/>
            <p:cNvSpPr>
              <a:spLocks noEditPoints="1"/>
            </p:cNvSpPr>
            <p:nvPr/>
          </p:nvSpPr>
          <p:spPr bwMode="auto">
            <a:xfrm>
              <a:off x="8597900" y="5643562"/>
              <a:ext cx="12700" cy="11113"/>
            </a:xfrm>
            <a:custGeom>
              <a:avLst/>
              <a:gdLst>
                <a:gd name="T0" fmla="*/ 32 w 32"/>
                <a:gd name="T1" fmla="*/ 23 h 32"/>
                <a:gd name="T2" fmla="*/ 30 w 32"/>
                <a:gd name="T3" fmla="*/ 19 h 32"/>
                <a:gd name="T4" fmla="*/ 25 w 32"/>
                <a:gd name="T5" fmla="*/ 16 h 32"/>
                <a:gd name="T6" fmla="*/ 29 w 32"/>
                <a:gd name="T7" fmla="*/ 13 h 32"/>
                <a:gd name="T8" fmla="*/ 30 w 32"/>
                <a:gd name="T9" fmla="*/ 8 h 32"/>
                <a:gd name="T10" fmla="*/ 30 w 32"/>
                <a:gd name="T11" fmla="*/ 5 h 32"/>
                <a:gd name="T12" fmla="*/ 27 w 32"/>
                <a:gd name="T13" fmla="*/ 2 h 32"/>
                <a:gd name="T14" fmla="*/ 24 w 32"/>
                <a:gd name="T15" fmla="*/ 1 h 32"/>
                <a:gd name="T16" fmla="*/ 19 w 32"/>
                <a:gd name="T17" fmla="*/ 0 h 32"/>
                <a:gd name="T18" fmla="*/ 0 w 32"/>
                <a:gd name="T19" fmla="*/ 0 h 32"/>
                <a:gd name="T20" fmla="*/ 0 w 32"/>
                <a:gd name="T21" fmla="*/ 32 h 32"/>
                <a:gd name="T22" fmla="*/ 20 w 32"/>
                <a:gd name="T23" fmla="*/ 32 h 32"/>
                <a:gd name="T24" fmla="*/ 29 w 32"/>
                <a:gd name="T25" fmla="*/ 29 h 32"/>
                <a:gd name="T26" fmla="*/ 32 w 32"/>
                <a:gd name="T27" fmla="*/ 23 h 32"/>
                <a:gd name="T28" fmla="*/ 9 w 32"/>
                <a:gd name="T29" fmla="*/ 6 h 32"/>
                <a:gd name="T30" fmla="*/ 9 w 32"/>
                <a:gd name="T31" fmla="*/ 6 h 32"/>
                <a:gd name="T32" fmla="*/ 14 w 32"/>
                <a:gd name="T33" fmla="*/ 6 h 32"/>
                <a:gd name="T34" fmla="*/ 20 w 32"/>
                <a:gd name="T35" fmla="*/ 6 h 32"/>
                <a:gd name="T36" fmla="*/ 22 w 32"/>
                <a:gd name="T37" fmla="*/ 9 h 32"/>
                <a:gd name="T38" fmla="*/ 20 w 32"/>
                <a:gd name="T39" fmla="*/ 12 h 32"/>
                <a:gd name="T40" fmla="*/ 14 w 32"/>
                <a:gd name="T41" fmla="*/ 13 h 32"/>
                <a:gd name="T42" fmla="*/ 9 w 32"/>
                <a:gd name="T43" fmla="*/ 13 h 32"/>
                <a:gd name="T44" fmla="*/ 9 w 32"/>
                <a:gd name="T45" fmla="*/ 6 h 32"/>
                <a:gd name="T46" fmla="*/ 15 w 32"/>
                <a:gd name="T47" fmla="*/ 26 h 32"/>
                <a:gd name="T48" fmla="*/ 15 w 32"/>
                <a:gd name="T49" fmla="*/ 26 h 32"/>
                <a:gd name="T50" fmla="*/ 9 w 32"/>
                <a:gd name="T51" fmla="*/ 26 h 32"/>
                <a:gd name="T52" fmla="*/ 9 w 32"/>
                <a:gd name="T53" fmla="*/ 18 h 32"/>
                <a:gd name="T54" fmla="*/ 13 w 32"/>
                <a:gd name="T55" fmla="*/ 18 h 32"/>
                <a:gd name="T56" fmla="*/ 21 w 32"/>
                <a:gd name="T57" fmla="*/ 19 h 32"/>
                <a:gd name="T58" fmla="*/ 22 w 32"/>
                <a:gd name="T59" fmla="*/ 22 h 32"/>
                <a:gd name="T60" fmla="*/ 21 w 32"/>
                <a:gd name="T61" fmla="*/ 26 h 32"/>
                <a:gd name="T62" fmla="*/ 15 w 32"/>
                <a:gd name="T63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2">
                  <a:moveTo>
                    <a:pt x="32" y="23"/>
                  </a:move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6" y="15"/>
                    <a:pt x="28" y="14"/>
                    <a:pt x="29" y="13"/>
                  </a:cubicBezTo>
                  <a:cubicBezTo>
                    <a:pt x="30" y="12"/>
                    <a:pt x="30" y="10"/>
                    <a:pt x="30" y="8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29" y="4"/>
                    <a:pt x="28" y="3"/>
                    <a:pt x="27" y="2"/>
                  </a:cubicBezTo>
                  <a:cubicBezTo>
                    <a:pt x="27" y="2"/>
                    <a:pt x="25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0" y="32"/>
                  </a:lnTo>
                  <a:cubicBezTo>
                    <a:pt x="24" y="32"/>
                    <a:pt x="27" y="31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lose/>
                  <a:moveTo>
                    <a:pt x="9" y="6"/>
                  </a:moveTo>
                  <a:lnTo>
                    <a:pt x="9" y="6"/>
                  </a:lnTo>
                  <a:lnTo>
                    <a:pt x="14" y="6"/>
                  </a:lnTo>
                  <a:cubicBezTo>
                    <a:pt x="17" y="6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19" y="19"/>
                    <a:pt x="21" y="19"/>
                  </a:cubicBezTo>
                  <a:cubicBezTo>
                    <a:pt x="22" y="20"/>
                    <a:pt x="22" y="21"/>
                    <a:pt x="22" y="22"/>
                  </a:cubicBezTo>
                  <a:cubicBezTo>
                    <a:pt x="22" y="24"/>
                    <a:pt x="22" y="25"/>
                    <a:pt x="21" y="26"/>
                  </a:cubicBezTo>
                  <a:cubicBezTo>
                    <a:pt x="20" y="26"/>
                    <a:pt x="18" y="26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1066"/>
            <p:cNvSpPr>
              <a:spLocks noEditPoints="1"/>
            </p:cNvSpPr>
            <p:nvPr/>
          </p:nvSpPr>
          <p:spPr bwMode="auto">
            <a:xfrm>
              <a:off x="8610600" y="5643562"/>
              <a:ext cx="11113" cy="11113"/>
            </a:xfrm>
            <a:custGeom>
              <a:avLst/>
              <a:gdLst>
                <a:gd name="T0" fmla="*/ 27 w 31"/>
                <a:gd name="T1" fmla="*/ 5 h 33"/>
                <a:gd name="T2" fmla="*/ 15 w 31"/>
                <a:gd name="T3" fmla="*/ 0 h 33"/>
                <a:gd name="T4" fmla="*/ 4 w 31"/>
                <a:gd name="T5" fmla="*/ 5 h 33"/>
                <a:gd name="T6" fmla="*/ 0 w 31"/>
                <a:gd name="T7" fmla="*/ 17 h 33"/>
                <a:gd name="T8" fmla="*/ 3 w 31"/>
                <a:gd name="T9" fmla="*/ 28 h 33"/>
                <a:gd name="T10" fmla="*/ 16 w 31"/>
                <a:gd name="T11" fmla="*/ 33 h 33"/>
                <a:gd name="T12" fmla="*/ 25 w 31"/>
                <a:gd name="T13" fmla="*/ 31 h 33"/>
                <a:gd name="T14" fmla="*/ 30 w 31"/>
                <a:gd name="T15" fmla="*/ 24 h 33"/>
                <a:gd name="T16" fmla="*/ 22 w 31"/>
                <a:gd name="T17" fmla="*/ 23 h 33"/>
                <a:gd name="T18" fmla="*/ 20 w 31"/>
                <a:gd name="T19" fmla="*/ 26 h 33"/>
                <a:gd name="T20" fmla="*/ 16 w 31"/>
                <a:gd name="T21" fmla="*/ 27 h 33"/>
                <a:gd name="T22" fmla="*/ 13 w 31"/>
                <a:gd name="T23" fmla="*/ 27 h 33"/>
                <a:gd name="T24" fmla="*/ 11 w 31"/>
                <a:gd name="T25" fmla="*/ 25 h 33"/>
                <a:gd name="T26" fmla="*/ 9 w 31"/>
                <a:gd name="T27" fmla="*/ 19 h 33"/>
                <a:gd name="T28" fmla="*/ 31 w 31"/>
                <a:gd name="T29" fmla="*/ 19 h 33"/>
                <a:gd name="T30" fmla="*/ 27 w 31"/>
                <a:gd name="T31" fmla="*/ 5 h 33"/>
                <a:gd name="T32" fmla="*/ 9 w 31"/>
                <a:gd name="T33" fmla="*/ 14 h 33"/>
                <a:gd name="T34" fmla="*/ 9 w 31"/>
                <a:gd name="T35" fmla="*/ 14 h 33"/>
                <a:gd name="T36" fmla="*/ 11 w 31"/>
                <a:gd name="T37" fmla="*/ 9 h 33"/>
                <a:gd name="T38" fmla="*/ 16 w 31"/>
                <a:gd name="T39" fmla="*/ 7 h 33"/>
                <a:gd name="T40" fmla="*/ 20 w 31"/>
                <a:gd name="T41" fmla="*/ 9 h 33"/>
                <a:gd name="T42" fmla="*/ 22 w 31"/>
                <a:gd name="T43" fmla="*/ 14 h 33"/>
                <a:gd name="T44" fmla="*/ 9 w 31"/>
                <a:gd name="T4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" h="33">
                  <a:moveTo>
                    <a:pt x="27" y="5"/>
                  </a:move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ubicBezTo>
                    <a:pt x="6" y="32"/>
                    <a:pt x="10" y="33"/>
                    <a:pt x="16" y="33"/>
                  </a:cubicBezTo>
                  <a:cubicBezTo>
                    <a:pt x="20" y="33"/>
                    <a:pt x="23" y="33"/>
                    <a:pt x="25" y="31"/>
                  </a:cubicBezTo>
                  <a:cubicBezTo>
                    <a:pt x="27" y="29"/>
                    <a:pt x="29" y="27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0" y="25"/>
                    <a:pt x="20" y="26"/>
                  </a:cubicBezTo>
                  <a:cubicBezTo>
                    <a:pt x="19" y="27"/>
                    <a:pt x="17" y="27"/>
                    <a:pt x="16" y="27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13" y="26"/>
                    <a:pt x="12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3"/>
                    <a:pt x="29" y="8"/>
                    <a:pt x="27" y="5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1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1067"/>
            <p:cNvSpPr>
              <a:spLocks noEditPoints="1"/>
            </p:cNvSpPr>
            <p:nvPr/>
          </p:nvSpPr>
          <p:spPr bwMode="auto">
            <a:xfrm>
              <a:off x="8624888" y="5643562"/>
              <a:ext cx="11113" cy="15875"/>
            </a:xfrm>
            <a:custGeom>
              <a:avLst/>
              <a:gdLst>
                <a:gd name="T0" fmla="*/ 31 w 31"/>
                <a:gd name="T1" fmla="*/ 17 h 45"/>
                <a:gd name="T2" fmla="*/ 27 w 31"/>
                <a:gd name="T3" fmla="*/ 5 h 45"/>
                <a:gd name="T4" fmla="*/ 23 w 31"/>
                <a:gd name="T5" fmla="*/ 2 h 45"/>
                <a:gd name="T6" fmla="*/ 18 w 31"/>
                <a:gd name="T7" fmla="*/ 0 h 45"/>
                <a:gd name="T8" fmla="*/ 12 w 31"/>
                <a:gd name="T9" fmla="*/ 2 h 45"/>
                <a:gd name="T10" fmla="*/ 8 w 31"/>
                <a:gd name="T11" fmla="*/ 6 h 45"/>
                <a:gd name="T12" fmla="*/ 8 w 31"/>
                <a:gd name="T13" fmla="*/ 1 h 45"/>
                <a:gd name="T14" fmla="*/ 0 w 31"/>
                <a:gd name="T15" fmla="*/ 1 h 45"/>
                <a:gd name="T16" fmla="*/ 0 w 31"/>
                <a:gd name="T17" fmla="*/ 45 h 45"/>
                <a:gd name="T18" fmla="*/ 8 w 31"/>
                <a:gd name="T19" fmla="*/ 45 h 45"/>
                <a:gd name="T20" fmla="*/ 8 w 31"/>
                <a:gd name="T21" fmla="*/ 29 h 45"/>
                <a:gd name="T22" fmla="*/ 13 w 31"/>
                <a:gd name="T23" fmla="*/ 32 h 45"/>
                <a:gd name="T24" fmla="*/ 18 w 31"/>
                <a:gd name="T25" fmla="*/ 33 h 45"/>
                <a:gd name="T26" fmla="*/ 23 w 31"/>
                <a:gd name="T27" fmla="*/ 32 h 45"/>
                <a:gd name="T28" fmla="*/ 27 w 31"/>
                <a:gd name="T29" fmla="*/ 29 h 45"/>
                <a:gd name="T30" fmla="*/ 31 w 31"/>
                <a:gd name="T31" fmla="*/ 17 h 45"/>
                <a:gd name="T32" fmla="*/ 10 w 31"/>
                <a:gd name="T33" fmla="*/ 24 h 45"/>
                <a:gd name="T34" fmla="*/ 10 w 31"/>
                <a:gd name="T35" fmla="*/ 24 h 45"/>
                <a:gd name="T36" fmla="*/ 8 w 31"/>
                <a:gd name="T37" fmla="*/ 16 h 45"/>
                <a:gd name="T38" fmla="*/ 9 w 31"/>
                <a:gd name="T39" fmla="*/ 12 h 45"/>
                <a:gd name="T40" fmla="*/ 10 w 31"/>
                <a:gd name="T41" fmla="*/ 9 h 45"/>
                <a:gd name="T42" fmla="*/ 13 w 31"/>
                <a:gd name="T43" fmla="*/ 8 h 45"/>
                <a:gd name="T44" fmla="*/ 15 w 31"/>
                <a:gd name="T45" fmla="*/ 7 h 45"/>
                <a:gd name="T46" fmla="*/ 21 w 31"/>
                <a:gd name="T47" fmla="*/ 9 h 45"/>
                <a:gd name="T48" fmla="*/ 23 w 31"/>
                <a:gd name="T49" fmla="*/ 17 h 45"/>
                <a:gd name="T50" fmla="*/ 21 w 31"/>
                <a:gd name="T51" fmla="*/ 24 h 45"/>
                <a:gd name="T52" fmla="*/ 16 w 31"/>
                <a:gd name="T53" fmla="*/ 27 h 45"/>
                <a:gd name="T54" fmla="*/ 10 w 31"/>
                <a:gd name="T5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" h="45">
                  <a:moveTo>
                    <a:pt x="31" y="17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6" y="3"/>
                    <a:pt x="25" y="2"/>
                    <a:pt x="23" y="2"/>
                  </a:cubicBezTo>
                  <a:cubicBezTo>
                    <a:pt x="21" y="1"/>
                    <a:pt x="20" y="0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ubicBezTo>
                    <a:pt x="10" y="3"/>
                    <a:pt x="9" y="4"/>
                    <a:pt x="8" y="6"/>
                  </a:cubicBezTo>
                  <a:lnTo>
                    <a:pt x="8" y="1"/>
                  </a:lnTo>
                  <a:lnTo>
                    <a:pt x="0" y="1"/>
                  </a:lnTo>
                  <a:lnTo>
                    <a:pt x="0" y="45"/>
                  </a:lnTo>
                  <a:lnTo>
                    <a:pt x="8" y="45"/>
                  </a:lnTo>
                  <a:lnTo>
                    <a:pt x="8" y="29"/>
                  </a:lnTo>
                  <a:cubicBezTo>
                    <a:pt x="10" y="30"/>
                    <a:pt x="11" y="32"/>
                    <a:pt x="13" y="32"/>
                  </a:cubicBezTo>
                  <a:cubicBezTo>
                    <a:pt x="14" y="33"/>
                    <a:pt x="16" y="33"/>
                    <a:pt x="18" y="33"/>
                  </a:cubicBezTo>
                  <a:cubicBezTo>
                    <a:pt x="20" y="33"/>
                    <a:pt x="21" y="33"/>
                    <a:pt x="23" y="32"/>
                  </a:cubicBezTo>
                  <a:cubicBezTo>
                    <a:pt x="25" y="32"/>
                    <a:pt x="26" y="30"/>
                    <a:pt x="27" y="29"/>
                  </a:cubicBezTo>
                  <a:cubicBezTo>
                    <a:pt x="30" y="26"/>
                    <a:pt x="31" y="22"/>
                    <a:pt x="31" y="17"/>
                  </a:cubicBezTo>
                  <a:close/>
                  <a:moveTo>
                    <a:pt x="10" y="24"/>
                  </a:moveTo>
                  <a:lnTo>
                    <a:pt x="10" y="24"/>
                  </a:lnTo>
                  <a:cubicBezTo>
                    <a:pt x="9" y="23"/>
                    <a:pt x="8" y="20"/>
                    <a:pt x="8" y="16"/>
                  </a:cubicBezTo>
                  <a:cubicBezTo>
                    <a:pt x="8" y="15"/>
                    <a:pt x="8" y="13"/>
                    <a:pt x="9" y="12"/>
                  </a:cubicBezTo>
                  <a:cubicBezTo>
                    <a:pt x="9" y="11"/>
                    <a:pt x="9" y="10"/>
                    <a:pt x="10" y="9"/>
                  </a:cubicBezTo>
                  <a:cubicBezTo>
                    <a:pt x="11" y="9"/>
                    <a:pt x="12" y="8"/>
                    <a:pt x="13" y="8"/>
                  </a:cubicBezTo>
                  <a:cubicBezTo>
                    <a:pt x="13" y="7"/>
                    <a:pt x="14" y="7"/>
                    <a:pt x="15" y="7"/>
                  </a:cubicBezTo>
                  <a:cubicBezTo>
                    <a:pt x="17" y="7"/>
                    <a:pt x="19" y="8"/>
                    <a:pt x="21" y="9"/>
                  </a:cubicBezTo>
                  <a:cubicBezTo>
                    <a:pt x="22" y="11"/>
                    <a:pt x="23" y="14"/>
                    <a:pt x="23" y="17"/>
                  </a:cubicBezTo>
                  <a:cubicBezTo>
                    <a:pt x="23" y="20"/>
                    <a:pt x="22" y="23"/>
                    <a:pt x="21" y="24"/>
                  </a:cubicBezTo>
                  <a:cubicBezTo>
                    <a:pt x="19" y="26"/>
                    <a:pt x="18" y="27"/>
                    <a:pt x="16" y="27"/>
                  </a:cubicBezTo>
                  <a:cubicBezTo>
                    <a:pt x="14" y="27"/>
                    <a:pt x="12" y="26"/>
                    <a:pt x="10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1068"/>
            <p:cNvSpPr>
              <a:spLocks/>
            </p:cNvSpPr>
            <p:nvPr/>
          </p:nvSpPr>
          <p:spPr bwMode="auto">
            <a:xfrm>
              <a:off x="8639175" y="5643562"/>
              <a:ext cx="9525" cy="11113"/>
            </a:xfrm>
            <a:custGeom>
              <a:avLst/>
              <a:gdLst>
                <a:gd name="T0" fmla="*/ 23 w 27"/>
                <a:gd name="T1" fmla="*/ 23 h 32"/>
                <a:gd name="T2" fmla="*/ 22 w 27"/>
                <a:gd name="T3" fmla="*/ 22 h 32"/>
                <a:gd name="T4" fmla="*/ 15 w 27"/>
                <a:gd name="T5" fmla="*/ 16 h 32"/>
                <a:gd name="T6" fmla="*/ 20 w 27"/>
                <a:gd name="T7" fmla="*/ 10 h 32"/>
                <a:gd name="T8" fmla="*/ 22 w 27"/>
                <a:gd name="T9" fmla="*/ 6 h 32"/>
                <a:gd name="T10" fmla="*/ 26 w 27"/>
                <a:gd name="T11" fmla="*/ 6 h 32"/>
                <a:gd name="T12" fmla="*/ 26 w 27"/>
                <a:gd name="T13" fmla="*/ 0 h 32"/>
                <a:gd name="T14" fmla="*/ 23 w 27"/>
                <a:gd name="T15" fmla="*/ 0 h 32"/>
                <a:gd name="T16" fmla="*/ 17 w 27"/>
                <a:gd name="T17" fmla="*/ 1 h 32"/>
                <a:gd name="T18" fmla="*/ 14 w 27"/>
                <a:gd name="T19" fmla="*/ 7 h 32"/>
                <a:gd name="T20" fmla="*/ 12 w 27"/>
                <a:gd name="T21" fmla="*/ 12 h 32"/>
                <a:gd name="T22" fmla="*/ 9 w 27"/>
                <a:gd name="T23" fmla="*/ 13 h 32"/>
                <a:gd name="T24" fmla="*/ 9 w 27"/>
                <a:gd name="T25" fmla="*/ 0 h 32"/>
                <a:gd name="T26" fmla="*/ 0 w 27"/>
                <a:gd name="T27" fmla="*/ 0 h 32"/>
                <a:gd name="T28" fmla="*/ 0 w 27"/>
                <a:gd name="T29" fmla="*/ 32 h 32"/>
                <a:gd name="T30" fmla="*/ 9 w 27"/>
                <a:gd name="T31" fmla="*/ 32 h 32"/>
                <a:gd name="T32" fmla="*/ 9 w 27"/>
                <a:gd name="T33" fmla="*/ 18 h 32"/>
                <a:gd name="T34" fmla="*/ 11 w 27"/>
                <a:gd name="T35" fmla="*/ 19 h 32"/>
                <a:gd name="T36" fmla="*/ 14 w 27"/>
                <a:gd name="T37" fmla="*/ 23 h 32"/>
                <a:gd name="T38" fmla="*/ 18 w 27"/>
                <a:gd name="T39" fmla="*/ 32 h 32"/>
                <a:gd name="T40" fmla="*/ 27 w 27"/>
                <a:gd name="T41" fmla="*/ 32 h 32"/>
                <a:gd name="T42" fmla="*/ 23 w 27"/>
                <a:gd name="T43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32">
                  <a:moveTo>
                    <a:pt x="23" y="23"/>
                  </a:move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6"/>
                  </a:cubicBezTo>
                  <a:cubicBezTo>
                    <a:pt x="17" y="15"/>
                    <a:pt x="19" y="13"/>
                    <a:pt x="20" y="10"/>
                  </a:cubicBezTo>
                  <a:cubicBezTo>
                    <a:pt x="20" y="8"/>
                    <a:pt x="21" y="7"/>
                    <a:pt x="22" y="6"/>
                  </a:cubicBezTo>
                  <a:cubicBezTo>
                    <a:pt x="22" y="6"/>
                    <a:pt x="24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3" y="0"/>
                  </a:cubicBezTo>
                  <a:cubicBezTo>
                    <a:pt x="20" y="0"/>
                    <a:pt x="19" y="0"/>
                    <a:pt x="17" y="1"/>
                  </a:cubicBezTo>
                  <a:cubicBezTo>
                    <a:pt x="16" y="2"/>
                    <a:pt x="15" y="4"/>
                    <a:pt x="14" y="7"/>
                  </a:cubicBezTo>
                  <a:cubicBezTo>
                    <a:pt x="13" y="10"/>
                    <a:pt x="12" y="11"/>
                    <a:pt x="12" y="12"/>
                  </a:cubicBezTo>
                  <a:cubicBezTo>
                    <a:pt x="11" y="12"/>
                    <a:pt x="10" y="13"/>
                    <a:pt x="9" y="13"/>
                  </a:cubicBez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cubicBezTo>
                    <a:pt x="10" y="18"/>
                    <a:pt x="11" y="19"/>
                    <a:pt x="11" y="19"/>
                  </a:cubicBezTo>
                  <a:cubicBezTo>
                    <a:pt x="12" y="20"/>
                    <a:pt x="13" y="21"/>
                    <a:pt x="14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1069"/>
            <p:cNvSpPr>
              <a:spLocks/>
            </p:cNvSpPr>
            <p:nvPr/>
          </p:nvSpPr>
          <p:spPr bwMode="auto">
            <a:xfrm>
              <a:off x="8650288" y="5643562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1 w 30"/>
                <a:gd name="T17" fmla="*/ 12 h 32"/>
                <a:gd name="T18" fmla="*/ 21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1" y="12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1070"/>
            <p:cNvSpPr>
              <a:spLocks noEditPoints="1"/>
            </p:cNvSpPr>
            <p:nvPr/>
          </p:nvSpPr>
          <p:spPr bwMode="auto">
            <a:xfrm>
              <a:off x="8402638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11 w 34"/>
                <a:gd name="T23" fmla="*/ 10 h 33"/>
                <a:gd name="T24" fmla="*/ 11 w 34"/>
                <a:gd name="T25" fmla="*/ 10 h 33"/>
                <a:gd name="T26" fmla="*/ 17 w 34"/>
                <a:gd name="T27" fmla="*/ 7 h 33"/>
                <a:gd name="T28" fmla="*/ 23 w 34"/>
                <a:gd name="T29" fmla="*/ 10 h 33"/>
                <a:gd name="T30" fmla="*/ 25 w 34"/>
                <a:gd name="T31" fmla="*/ 17 h 33"/>
                <a:gd name="T32" fmla="*/ 23 w 34"/>
                <a:gd name="T33" fmla="*/ 24 h 33"/>
                <a:gd name="T34" fmla="*/ 17 w 34"/>
                <a:gd name="T35" fmla="*/ 27 h 33"/>
                <a:gd name="T36" fmla="*/ 11 w 34"/>
                <a:gd name="T37" fmla="*/ 24 h 33"/>
                <a:gd name="T38" fmla="*/ 9 w 34"/>
                <a:gd name="T39" fmla="*/ 17 h 33"/>
                <a:gd name="T40" fmla="*/ 11 w 34"/>
                <a:gd name="T4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4" y="28"/>
                    <a:pt x="6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6" y="4"/>
                    <a:pt x="4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11" y="10"/>
                  </a:moveTo>
                  <a:lnTo>
                    <a:pt x="11" y="10"/>
                  </a:lnTo>
                  <a:cubicBezTo>
                    <a:pt x="13" y="8"/>
                    <a:pt x="15" y="7"/>
                    <a:pt x="17" y="7"/>
                  </a:cubicBezTo>
                  <a:cubicBezTo>
                    <a:pt x="19" y="7"/>
                    <a:pt x="21" y="8"/>
                    <a:pt x="23" y="10"/>
                  </a:cubicBezTo>
                  <a:cubicBezTo>
                    <a:pt x="24" y="11"/>
                    <a:pt x="25" y="14"/>
                    <a:pt x="25" y="17"/>
                  </a:cubicBezTo>
                  <a:cubicBezTo>
                    <a:pt x="25" y="20"/>
                    <a:pt x="24" y="22"/>
                    <a:pt x="23" y="24"/>
                  </a:cubicBezTo>
                  <a:cubicBezTo>
                    <a:pt x="21" y="26"/>
                    <a:pt x="19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2"/>
                    <a:pt x="9" y="20"/>
                    <a:pt x="9" y="17"/>
                  </a:cubicBezTo>
                  <a:cubicBezTo>
                    <a:pt x="9" y="14"/>
                    <a:pt x="10" y="11"/>
                    <a:pt x="11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1071"/>
            <p:cNvSpPr>
              <a:spLocks noEditPoints="1"/>
            </p:cNvSpPr>
            <p:nvPr/>
          </p:nvSpPr>
          <p:spPr bwMode="auto">
            <a:xfrm>
              <a:off x="8416925" y="5665787"/>
              <a:ext cx="12700" cy="15875"/>
            </a:xfrm>
            <a:custGeom>
              <a:avLst/>
              <a:gdLst>
                <a:gd name="T0" fmla="*/ 2 w 33"/>
                <a:gd name="T1" fmla="*/ 36 h 45"/>
                <a:gd name="T2" fmla="*/ 4 w 33"/>
                <a:gd name="T3" fmla="*/ 40 h 45"/>
                <a:gd name="T4" fmla="*/ 7 w 33"/>
                <a:gd name="T5" fmla="*/ 43 h 45"/>
                <a:gd name="T6" fmla="*/ 12 w 33"/>
                <a:gd name="T7" fmla="*/ 45 h 45"/>
                <a:gd name="T8" fmla="*/ 16 w 33"/>
                <a:gd name="T9" fmla="*/ 45 h 45"/>
                <a:gd name="T10" fmla="*/ 29 w 33"/>
                <a:gd name="T11" fmla="*/ 41 h 45"/>
                <a:gd name="T12" fmla="*/ 33 w 33"/>
                <a:gd name="T13" fmla="*/ 29 h 45"/>
                <a:gd name="T14" fmla="*/ 29 w 33"/>
                <a:gd name="T15" fmla="*/ 18 h 45"/>
                <a:gd name="T16" fmla="*/ 18 w 33"/>
                <a:gd name="T17" fmla="*/ 13 h 45"/>
                <a:gd name="T18" fmla="*/ 11 w 33"/>
                <a:gd name="T19" fmla="*/ 15 h 45"/>
                <a:gd name="T20" fmla="*/ 6 w 33"/>
                <a:gd name="T21" fmla="*/ 20 h 45"/>
                <a:gd name="T22" fmla="*/ 8 w 33"/>
                <a:gd name="T23" fmla="*/ 12 h 45"/>
                <a:gd name="T24" fmla="*/ 12 w 33"/>
                <a:gd name="T25" fmla="*/ 9 h 45"/>
                <a:gd name="T26" fmla="*/ 19 w 33"/>
                <a:gd name="T27" fmla="*/ 8 h 45"/>
                <a:gd name="T28" fmla="*/ 20 w 33"/>
                <a:gd name="T29" fmla="*/ 8 h 45"/>
                <a:gd name="T30" fmla="*/ 21 w 33"/>
                <a:gd name="T31" fmla="*/ 8 h 45"/>
                <a:gd name="T32" fmla="*/ 30 w 33"/>
                <a:gd name="T33" fmla="*/ 6 h 45"/>
                <a:gd name="T34" fmla="*/ 32 w 33"/>
                <a:gd name="T35" fmla="*/ 0 h 45"/>
                <a:gd name="T36" fmla="*/ 26 w 33"/>
                <a:gd name="T37" fmla="*/ 0 h 45"/>
                <a:gd name="T38" fmla="*/ 24 w 33"/>
                <a:gd name="T39" fmla="*/ 1 h 45"/>
                <a:gd name="T40" fmla="*/ 19 w 33"/>
                <a:gd name="T41" fmla="*/ 1 h 45"/>
                <a:gd name="T42" fmla="*/ 4 w 33"/>
                <a:gd name="T43" fmla="*/ 6 h 45"/>
                <a:gd name="T44" fmla="*/ 0 w 33"/>
                <a:gd name="T45" fmla="*/ 23 h 45"/>
                <a:gd name="T46" fmla="*/ 2 w 33"/>
                <a:gd name="T47" fmla="*/ 36 h 45"/>
                <a:gd name="T48" fmla="*/ 11 w 33"/>
                <a:gd name="T49" fmla="*/ 22 h 45"/>
                <a:gd name="T50" fmla="*/ 11 w 33"/>
                <a:gd name="T51" fmla="*/ 22 h 45"/>
                <a:gd name="T52" fmla="*/ 14 w 33"/>
                <a:gd name="T53" fmla="*/ 20 h 45"/>
                <a:gd name="T54" fmla="*/ 17 w 33"/>
                <a:gd name="T55" fmla="*/ 20 h 45"/>
                <a:gd name="T56" fmla="*/ 20 w 33"/>
                <a:gd name="T57" fmla="*/ 20 h 45"/>
                <a:gd name="T58" fmla="*/ 22 w 33"/>
                <a:gd name="T59" fmla="*/ 22 h 45"/>
                <a:gd name="T60" fmla="*/ 24 w 33"/>
                <a:gd name="T61" fmla="*/ 29 h 45"/>
                <a:gd name="T62" fmla="*/ 22 w 33"/>
                <a:gd name="T63" fmla="*/ 36 h 45"/>
                <a:gd name="T64" fmla="*/ 16 w 33"/>
                <a:gd name="T65" fmla="*/ 38 h 45"/>
                <a:gd name="T66" fmla="*/ 11 w 33"/>
                <a:gd name="T67" fmla="*/ 36 h 45"/>
                <a:gd name="T68" fmla="*/ 9 w 33"/>
                <a:gd name="T69" fmla="*/ 29 h 45"/>
                <a:gd name="T70" fmla="*/ 11 w 33"/>
                <a:gd name="T71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45">
                  <a:moveTo>
                    <a:pt x="2" y="36"/>
                  </a:moveTo>
                  <a:cubicBezTo>
                    <a:pt x="2" y="38"/>
                    <a:pt x="3" y="39"/>
                    <a:pt x="4" y="40"/>
                  </a:cubicBezTo>
                  <a:cubicBezTo>
                    <a:pt x="5" y="41"/>
                    <a:pt x="6" y="42"/>
                    <a:pt x="7" y="43"/>
                  </a:cubicBezTo>
                  <a:cubicBezTo>
                    <a:pt x="9" y="44"/>
                    <a:pt x="10" y="44"/>
                    <a:pt x="12" y="45"/>
                  </a:cubicBezTo>
                  <a:cubicBezTo>
                    <a:pt x="13" y="45"/>
                    <a:pt x="15" y="45"/>
                    <a:pt x="16" y="45"/>
                  </a:cubicBezTo>
                  <a:cubicBezTo>
                    <a:pt x="21" y="45"/>
                    <a:pt x="26" y="44"/>
                    <a:pt x="29" y="41"/>
                  </a:cubicBezTo>
                  <a:cubicBezTo>
                    <a:pt x="32" y="37"/>
                    <a:pt x="33" y="34"/>
                    <a:pt x="33" y="29"/>
                  </a:cubicBezTo>
                  <a:cubicBezTo>
                    <a:pt x="33" y="25"/>
                    <a:pt x="32" y="21"/>
                    <a:pt x="29" y="18"/>
                  </a:cubicBezTo>
                  <a:cubicBezTo>
                    <a:pt x="26" y="15"/>
                    <a:pt x="22" y="13"/>
                    <a:pt x="18" y="13"/>
                  </a:cubicBezTo>
                  <a:cubicBezTo>
                    <a:pt x="15" y="13"/>
                    <a:pt x="13" y="14"/>
                    <a:pt x="11" y="15"/>
                  </a:cubicBezTo>
                  <a:cubicBezTo>
                    <a:pt x="9" y="16"/>
                    <a:pt x="7" y="18"/>
                    <a:pt x="6" y="20"/>
                  </a:cubicBezTo>
                  <a:cubicBezTo>
                    <a:pt x="6" y="16"/>
                    <a:pt x="6" y="14"/>
                    <a:pt x="8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14" y="8"/>
                    <a:pt x="16" y="8"/>
                    <a:pt x="19" y="8"/>
                  </a:cubicBezTo>
                  <a:lnTo>
                    <a:pt x="20" y="8"/>
                  </a:lnTo>
                  <a:cubicBezTo>
                    <a:pt x="20" y="8"/>
                    <a:pt x="21" y="8"/>
                    <a:pt x="21" y="8"/>
                  </a:cubicBezTo>
                  <a:cubicBezTo>
                    <a:pt x="26" y="8"/>
                    <a:pt x="29" y="7"/>
                    <a:pt x="30" y="6"/>
                  </a:cubicBezTo>
                  <a:cubicBezTo>
                    <a:pt x="31" y="5"/>
                    <a:pt x="32" y="3"/>
                    <a:pt x="32" y="0"/>
                  </a:cubicBezTo>
                  <a:lnTo>
                    <a:pt x="26" y="0"/>
                  </a:lnTo>
                  <a:cubicBezTo>
                    <a:pt x="26" y="1"/>
                    <a:pt x="25" y="1"/>
                    <a:pt x="24" y="1"/>
                  </a:cubicBezTo>
                  <a:lnTo>
                    <a:pt x="19" y="1"/>
                  </a:lnTo>
                  <a:cubicBezTo>
                    <a:pt x="12" y="1"/>
                    <a:pt x="7" y="3"/>
                    <a:pt x="4" y="6"/>
                  </a:cubicBezTo>
                  <a:cubicBezTo>
                    <a:pt x="1" y="10"/>
                    <a:pt x="0" y="15"/>
                    <a:pt x="0" y="23"/>
                  </a:cubicBezTo>
                  <a:cubicBezTo>
                    <a:pt x="0" y="29"/>
                    <a:pt x="1" y="34"/>
                    <a:pt x="2" y="36"/>
                  </a:cubicBezTo>
                  <a:close/>
                  <a:moveTo>
                    <a:pt x="11" y="22"/>
                  </a:moveTo>
                  <a:lnTo>
                    <a:pt x="11" y="22"/>
                  </a:lnTo>
                  <a:cubicBezTo>
                    <a:pt x="12" y="22"/>
                    <a:pt x="13" y="21"/>
                    <a:pt x="14" y="20"/>
                  </a:cubicBezTo>
                  <a:cubicBezTo>
                    <a:pt x="15" y="20"/>
                    <a:pt x="15" y="20"/>
                    <a:pt x="17" y="20"/>
                  </a:cubicBezTo>
                  <a:cubicBezTo>
                    <a:pt x="18" y="20"/>
                    <a:pt x="19" y="20"/>
                    <a:pt x="20" y="20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4" y="24"/>
                    <a:pt x="24" y="26"/>
                    <a:pt x="24" y="29"/>
                  </a:cubicBezTo>
                  <a:cubicBezTo>
                    <a:pt x="24" y="32"/>
                    <a:pt x="24" y="34"/>
                    <a:pt x="22" y="36"/>
                  </a:cubicBezTo>
                  <a:cubicBezTo>
                    <a:pt x="21" y="38"/>
                    <a:pt x="19" y="38"/>
                    <a:pt x="16" y="38"/>
                  </a:cubicBezTo>
                  <a:cubicBezTo>
                    <a:pt x="14" y="38"/>
                    <a:pt x="12" y="38"/>
                    <a:pt x="11" y="36"/>
                  </a:cubicBezTo>
                  <a:cubicBezTo>
                    <a:pt x="10" y="34"/>
                    <a:pt x="9" y="32"/>
                    <a:pt x="9" y="29"/>
                  </a:cubicBezTo>
                  <a:cubicBezTo>
                    <a:pt x="9" y="26"/>
                    <a:pt x="10" y="24"/>
                    <a:pt x="11" y="2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1072"/>
            <p:cNvSpPr>
              <a:spLocks noEditPoints="1"/>
            </p:cNvSpPr>
            <p:nvPr/>
          </p:nvSpPr>
          <p:spPr bwMode="auto">
            <a:xfrm>
              <a:off x="8429625" y="5670550"/>
              <a:ext cx="15875" cy="11113"/>
            </a:xfrm>
            <a:custGeom>
              <a:avLst/>
              <a:gdLst>
                <a:gd name="T0" fmla="*/ 0 w 43"/>
                <a:gd name="T1" fmla="*/ 7 h 32"/>
                <a:gd name="T2" fmla="*/ 11 w 43"/>
                <a:gd name="T3" fmla="*/ 7 h 32"/>
                <a:gd name="T4" fmla="*/ 11 w 43"/>
                <a:gd name="T5" fmla="*/ 32 h 32"/>
                <a:gd name="T6" fmla="*/ 30 w 43"/>
                <a:gd name="T7" fmla="*/ 32 h 32"/>
                <a:gd name="T8" fmla="*/ 40 w 43"/>
                <a:gd name="T9" fmla="*/ 29 h 32"/>
                <a:gd name="T10" fmla="*/ 43 w 43"/>
                <a:gd name="T11" fmla="*/ 23 h 32"/>
                <a:gd name="T12" fmla="*/ 41 w 43"/>
                <a:gd name="T13" fmla="*/ 17 h 32"/>
                <a:gd name="T14" fmla="*/ 36 w 43"/>
                <a:gd name="T15" fmla="*/ 14 h 32"/>
                <a:gd name="T16" fmla="*/ 28 w 43"/>
                <a:gd name="T17" fmla="*/ 13 h 32"/>
                <a:gd name="T18" fmla="*/ 20 w 43"/>
                <a:gd name="T19" fmla="*/ 13 h 32"/>
                <a:gd name="T20" fmla="*/ 20 w 43"/>
                <a:gd name="T21" fmla="*/ 0 h 32"/>
                <a:gd name="T22" fmla="*/ 0 w 43"/>
                <a:gd name="T23" fmla="*/ 0 h 32"/>
                <a:gd name="T24" fmla="*/ 0 w 43"/>
                <a:gd name="T25" fmla="*/ 7 h 32"/>
                <a:gd name="T26" fmla="*/ 20 w 43"/>
                <a:gd name="T27" fmla="*/ 18 h 32"/>
                <a:gd name="T28" fmla="*/ 20 w 43"/>
                <a:gd name="T29" fmla="*/ 18 h 32"/>
                <a:gd name="T30" fmla="*/ 25 w 43"/>
                <a:gd name="T31" fmla="*/ 18 h 32"/>
                <a:gd name="T32" fmla="*/ 32 w 43"/>
                <a:gd name="T33" fmla="*/ 19 h 32"/>
                <a:gd name="T34" fmla="*/ 34 w 43"/>
                <a:gd name="T35" fmla="*/ 22 h 32"/>
                <a:gd name="T36" fmla="*/ 33 w 43"/>
                <a:gd name="T37" fmla="*/ 25 h 32"/>
                <a:gd name="T38" fmla="*/ 28 w 43"/>
                <a:gd name="T39" fmla="*/ 26 h 32"/>
                <a:gd name="T40" fmla="*/ 20 w 43"/>
                <a:gd name="T41" fmla="*/ 26 h 32"/>
                <a:gd name="T42" fmla="*/ 20 w 43"/>
                <a:gd name="T4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32">
                  <a:moveTo>
                    <a:pt x="0" y="7"/>
                  </a:moveTo>
                  <a:lnTo>
                    <a:pt x="11" y="7"/>
                  </a:lnTo>
                  <a:lnTo>
                    <a:pt x="11" y="32"/>
                  </a:lnTo>
                  <a:lnTo>
                    <a:pt x="30" y="32"/>
                  </a:lnTo>
                  <a:cubicBezTo>
                    <a:pt x="35" y="32"/>
                    <a:pt x="38" y="31"/>
                    <a:pt x="40" y="29"/>
                  </a:cubicBezTo>
                  <a:cubicBezTo>
                    <a:pt x="42" y="27"/>
                    <a:pt x="43" y="25"/>
                    <a:pt x="43" y="23"/>
                  </a:cubicBezTo>
                  <a:cubicBezTo>
                    <a:pt x="43" y="20"/>
                    <a:pt x="42" y="19"/>
                    <a:pt x="41" y="17"/>
                  </a:cubicBezTo>
                  <a:cubicBezTo>
                    <a:pt x="40" y="15"/>
                    <a:pt x="38" y="14"/>
                    <a:pt x="36" y="14"/>
                  </a:cubicBezTo>
                  <a:cubicBezTo>
                    <a:pt x="35" y="13"/>
                    <a:pt x="32" y="13"/>
                    <a:pt x="28" y="13"/>
                  </a:cubicBezTo>
                  <a:lnTo>
                    <a:pt x="20" y="1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7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25" y="18"/>
                  </a:lnTo>
                  <a:cubicBezTo>
                    <a:pt x="29" y="18"/>
                    <a:pt x="31" y="19"/>
                    <a:pt x="32" y="19"/>
                  </a:cubicBezTo>
                  <a:cubicBezTo>
                    <a:pt x="33" y="20"/>
                    <a:pt x="34" y="21"/>
                    <a:pt x="34" y="22"/>
                  </a:cubicBezTo>
                  <a:cubicBezTo>
                    <a:pt x="34" y="23"/>
                    <a:pt x="33" y="24"/>
                    <a:pt x="33" y="25"/>
                  </a:cubicBezTo>
                  <a:cubicBezTo>
                    <a:pt x="32" y="26"/>
                    <a:pt x="30" y="26"/>
                    <a:pt x="28" y="26"/>
                  </a:cubicBezTo>
                  <a:lnTo>
                    <a:pt x="20" y="26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1073"/>
            <p:cNvSpPr>
              <a:spLocks noEditPoints="1"/>
            </p:cNvSpPr>
            <p:nvPr/>
          </p:nvSpPr>
          <p:spPr bwMode="auto">
            <a:xfrm>
              <a:off x="8447088" y="5668962"/>
              <a:ext cx="11113" cy="12700"/>
            </a:xfrm>
            <a:custGeom>
              <a:avLst/>
              <a:gdLst>
                <a:gd name="T0" fmla="*/ 3 w 31"/>
                <a:gd name="T1" fmla="*/ 28 h 33"/>
                <a:gd name="T2" fmla="*/ 16 w 31"/>
                <a:gd name="T3" fmla="*/ 33 h 33"/>
                <a:gd name="T4" fmla="*/ 21 w 31"/>
                <a:gd name="T5" fmla="*/ 33 h 33"/>
                <a:gd name="T6" fmla="*/ 25 w 31"/>
                <a:gd name="T7" fmla="*/ 31 h 33"/>
                <a:gd name="T8" fmla="*/ 28 w 31"/>
                <a:gd name="T9" fmla="*/ 28 h 33"/>
                <a:gd name="T10" fmla="*/ 30 w 31"/>
                <a:gd name="T11" fmla="*/ 24 h 33"/>
                <a:gd name="T12" fmla="*/ 22 w 31"/>
                <a:gd name="T13" fmla="*/ 23 h 33"/>
                <a:gd name="T14" fmla="*/ 20 w 31"/>
                <a:gd name="T15" fmla="*/ 26 h 33"/>
                <a:gd name="T16" fmla="*/ 16 w 31"/>
                <a:gd name="T17" fmla="*/ 27 h 33"/>
                <a:gd name="T18" fmla="*/ 11 w 31"/>
                <a:gd name="T19" fmla="*/ 25 h 33"/>
                <a:gd name="T20" fmla="*/ 9 w 31"/>
                <a:gd name="T21" fmla="*/ 19 h 33"/>
                <a:gd name="T22" fmla="*/ 31 w 31"/>
                <a:gd name="T23" fmla="*/ 19 h 33"/>
                <a:gd name="T24" fmla="*/ 30 w 31"/>
                <a:gd name="T25" fmla="*/ 11 h 33"/>
                <a:gd name="T26" fmla="*/ 27 w 31"/>
                <a:gd name="T27" fmla="*/ 5 h 33"/>
                <a:gd name="T28" fmla="*/ 22 w 31"/>
                <a:gd name="T29" fmla="*/ 2 h 33"/>
                <a:gd name="T30" fmla="*/ 15 w 31"/>
                <a:gd name="T31" fmla="*/ 0 h 33"/>
                <a:gd name="T32" fmla="*/ 4 w 31"/>
                <a:gd name="T33" fmla="*/ 5 h 33"/>
                <a:gd name="T34" fmla="*/ 0 w 31"/>
                <a:gd name="T35" fmla="*/ 17 h 33"/>
                <a:gd name="T36" fmla="*/ 3 w 31"/>
                <a:gd name="T37" fmla="*/ 28 h 33"/>
                <a:gd name="T38" fmla="*/ 11 w 31"/>
                <a:gd name="T39" fmla="*/ 9 h 33"/>
                <a:gd name="T40" fmla="*/ 11 w 31"/>
                <a:gd name="T41" fmla="*/ 9 h 33"/>
                <a:gd name="T42" fmla="*/ 16 w 31"/>
                <a:gd name="T43" fmla="*/ 7 h 33"/>
                <a:gd name="T44" fmla="*/ 20 w 31"/>
                <a:gd name="T45" fmla="*/ 9 h 33"/>
                <a:gd name="T46" fmla="*/ 22 w 31"/>
                <a:gd name="T47" fmla="*/ 14 h 33"/>
                <a:gd name="T48" fmla="*/ 9 w 31"/>
                <a:gd name="T49" fmla="*/ 14 h 33"/>
                <a:gd name="T50" fmla="*/ 11 w 31"/>
                <a:gd name="T5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" y="28"/>
                  </a:moveTo>
                  <a:cubicBezTo>
                    <a:pt x="6" y="32"/>
                    <a:pt x="10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3" y="28"/>
                  </a:cubicBezTo>
                  <a:close/>
                  <a:moveTo>
                    <a:pt x="11" y="9"/>
                  </a:moveTo>
                  <a:lnTo>
                    <a:pt x="11" y="9"/>
                  </a:ln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1074"/>
            <p:cNvSpPr>
              <a:spLocks/>
            </p:cNvSpPr>
            <p:nvPr/>
          </p:nvSpPr>
          <p:spPr bwMode="auto">
            <a:xfrm>
              <a:off x="8461375" y="5670550"/>
              <a:ext cx="9525" cy="11113"/>
            </a:xfrm>
            <a:custGeom>
              <a:avLst/>
              <a:gdLst>
                <a:gd name="T0" fmla="*/ 8 w 27"/>
                <a:gd name="T1" fmla="*/ 18 h 32"/>
                <a:gd name="T2" fmla="*/ 11 w 27"/>
                <a:gd name="T3" fmla="*/ 19 h 32"/>
                <a:gd name="T4" fmla="*/ 13 w 27"/>
                <a:gd name="T5" fmla="*/ 23 h 32"/>
                <a:gd name="T6" fmla="*/ 18 w 27"/>
                <a:gd name="T7" fmla="*/ 32 h 32"/>
                <a:gd name="T8" fmla="*/ 27 w 27"/>
                <a:gd name="T9" fmla="*/ 32 h 32"/>
                <a:gd name="T10" fmla="*/ 22 w 27"/>
                <a:gd name="T11" fmla="*/ 23 h 32"/>
                <a:gd name="T12" fmla="*/ 22 w 27"/>
                <a:gd name="T13" fmla="*/ 22 h 32"/>
                <a:gd name="T14" fmla="*/ 15 w 27"/>
                <a:gd name="T15" fmla="*/ 15 h 32"/>
                <a:gd name="T16" fmla="*/ 19 w 27"/>
                <a:gd name="T17" fmla="*/ 10 h 32"/>
                <a:gd name="T18" fmla="*/ 20 w 27"/>
                <a:gd name="T19" fmla="*/ 8 h 32"/>
                <a:gd name="T20" fmla="*/ 21 w 27"/>
                <a:gd name="T21" fmla="*/ 6 h 32"/>
                <a:gd name="T22" fmla="*/ 26 w 27"/>
                <a:gd name="T23" fmla="*/ 6 h 32"/>
                <a:gd name="T24" fmla="*/ 26 w 27"/>
                <a:gd name="T25" fmla="*/ 0 h 32"/>
                <a:gd name="T26" fmla="*/ 22 w 27"/>
                <a:gd name="T27" fmla="*/ 0 h 32"/>
                <a:gd name="T28" fmla="*/ 17 w 27"/>
                <a:gd name="T29" fmla="*/ 1 h 32"/>
                <a:gd name="T30" fmla="*/ 13 w 27"/>
                <a:gd name="T31" fmla="*/ 7 h 32"/>
                <a:gd name="T32" fmla="*/ 11 w 27"/>
                <a:gd name="T33" fmla="*/ 12 h 32"/>
                <a:gd name="T34" fmla="*/ 8 w 27"/>
                <a:gd name="T35" fmla="*/ 13 h 32"/>
                <a:gd name="T36" fmla="*/ 8 w 27"/>
                <a:gd name="T37" fmla="*/ 0 h 32"/>
                <a:gd name="T38" fmla="*/ 0 w 27"/>
                <a:gd name="T39" fmla="*/ 0 h 32"/>
                <a:gd name="T40" fmla="*/ 0 w 27"/>
                <a:gd name="T41" fmla="*/ 32 h 32"/>
                <a:gd name="T42" fmla="*/ 8 w 27"/>
                <a:gd name="T43" fmla="*/ 32 h 32"/>
                <a:gd name="T44" fmla="*/ 8 w 27"/>
                <a:gd name="T45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2">
                  <a:moveTo>
                    <a:pt x="8" y="18"/>
                  </a:moveTo>
                  <a:cubicBezTo>
                    <a:pt x="9" y="18"/>
                    <a:pt x="10" y="19"/>
                    <a:pt x="11" y="19"/>
                  </a:cubicBezTo>
                  <a:cubicBezTo>
                    <a:pt x="12" y="20"/>
                    <a:pt x="12" y="21"/>
                    <a:pt x="13" y="23"/>
                  </a:cubicBezTo>
                  <a:lnTo>
                    <a:pt x="18" y="32"/>
                  </a:lnTo>
                  <a:lnTo>
                    <a:pt x="27" y="32"/>
                  </a:lnTo>
                  <a:lnTo>
                    <a:pt x="22" y="23"/>
                  </a:lnTo>
                  <a:cubicBezTo>
                    <a:pt x="22" y="23"/>
                    <a:pt x="22" y="23"/>
                    <a:pt x="22" y="22"/>
                  </a:cubicBezTo>
                  <a:cubicBezTo>
                    <a:pt x="20" y="19"/>
                    <a:pt x="18" y="16"/>
                    <a:pt x="15" y="15"/>
                  </a:cubicBezTo>
                  <a:cubicBezTo>
                    <a:pt x="17" y="15"/>
                    <a:pt x="18" y="13"/>
                    <a:pt x="19" y="10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1" y="7"/>
                    <a:pt x="21" y="6"/>
                    <a:pt x="21" y="6"/>
                  </a:cubicBezTo>
                  <a:cubicBezTo>
                    <a:pt x="22" y="6"/>
                    <a:pt x="23" y="6"/>
                    <a:pt x="26" y="6"/>
                  </a:cubicBezTo>
                  <a:lnTo>
                    <a:pt x="26" y="0"/>
                  </a:lnTo>
                  <a:cubicBezTo>
                    <a:pt x="24" y="0"/>
                    <a:pt x="23" y="0"/>
                    <a:pt x="22" y="0"/>
                  </a:cubicBezTo>
                  <a:cubicBezTo>
                    <a:pt x="20" y="0"/>
                    <a:pt x="18" y="0"/>
                    <a:pt x="17" y="1"/>
                  </a:cubicBezTo>
                  <a:cubicBezTo>
                    <a:pt x="16" y="2"/>
                    <a:pt x="14" y="4"/>
                    <a:pt x="13" y="7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2"/>
                    <a:pt x="10" y="13"/>
                    <a:pt x="8" y="13"/>
                  </a:cubicBez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1075"/>
            <p:cNvSpPr>
              <a:spLocks/>
            </p:cNvSpPr>
            <p:nvPr/>
          </p:nvSpPr>
          <p:spPr bwMode="auto">
            <a:xfrm>
              <a:off x="8470900" y="5670550"/>
              <a:ext cx="9525" cy="11113"/>
            </a:xfrm>
            <a:custGeom>
              <a:avLst/>
              <a:gdLst>
                <a:gd name="T0" fmla="*/ 0 w 29"/>
                <a:gd name="T1" fmla="*/ 7 h 32"/>
                <a:gd name="T2" fmla="*/ 10 w 29"/>
                <a:gd name="T3" fmla="*/ 7 h 32"/>
                <a:gd name="T4" fmla="*/ 10 w 29"/>
                <a:gd name="T5" fmla="*/ 32 h 32"/>
                <a:gd name="T6" fmla="*/ 19 w 29"/>
                <a:gd name="T7" fmla="*/ 32 h 32"/>
                <a:gd name="T8" fmla="*/ 19 w 29"/>
                <a:gd name="T9" fmla="*/ 7 h 32"/>
                <a:gd name="T10" fmla="*/ 29 w 29"/>
                <a:gd name="T11" fmla="*/ 7 h 32"/>
                <a:gd name="T12" fmla="*/ 29 w 29"/>
                <a:gd name="T13" fmla="*/ 0 h 32"/>
                <a:gd name="T14" fmla="*/ 0 w 29"/>
                <a:gd name="T15" fmla="*/ 0 h 32"/>
                <a:gd name="T16" fmla="*/ 0 w 29"/>
                <a:gd name="T17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2">
                  <a:moveTo>
                    <a:pt x="0" y="7"/>
                  </a:moveTo>
                  <a:lnTo>
                    <a:pt x="10" y="7"/>
                  </a:lnTo>
                  <a:lnTo>
                    <a:pt x="10" y="32"/>
                  </a:lnTo>
                  <a:lnTo>
                    <a:pt x="19" y="32"/>
                  </a:lnTo>
                  <a:lnTo>
                    <a:pt x="19" y="7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1076"/>
            <p:cNvSpPr>
              <a:spLocks noEditPoints="1"/>
            </p:cNvSpPr>
            <p:nvPr/>
          </p:nvSpPr>
          <p:spPr bwMode="auto">
            <a:xfrm>
              <a:off x="8482013" y="5668962"/>
              <a:ext cx="12700" cy="12700"/>
            </a:xfrm>
            <a:custGeom>
              <a:avLst/>
              <a:gdLst>
                <a:gd name="T0" fmla="*/ 16 w 33"/>
                <a:gd name="T1" fmla="*/ 0 h 33"/>
                <a:gd name="T2" fmla="*/ 8 w 33"/>
                <a:gd name="T3" fmla="*/ 2 h 33"/>
                <a:gd name="T4" fmla="*/ 2 w 33"/>
                <a:gd name="T5" fmla="*/ 8 h 33"/>
                <a:gd name="T6" fmla="*/ 0 w 33"/>
                <a:gd name="T7" fmla="*/ 16 h 33"/>
                <a:gd name="T8" fmla="*/ 2 w 33"/>
                <a:gd name="T9" fmla="*/ 26 h 33"/>
                <a:gd name="T10" fmla="*/ 8 w 33"/>
                <a:gd name="T11" fmla="*/ 31 h 33"/>
                <a:gd name="T12" fmla="*/ 16 w 33"/>
                <a:gd name="T13" fmla="*/ 33 h 33"/>
                <a:gd name="T14" fmla="*/ 28 w 33"/>
                <a:gd name="T15" fmla="*/ 29 h 33"/>
                <a:gd name="T16" fmla="*/ 33 w 33"/>
                <a:gd name="T17" fmla="*/ 17 h 33"/>
                <a:gd name="T18" fmla="*/ 29 w 33"/>
                <a:gd name="T19" fmla="*/ 5 h 33"/>
                <a:gd name="T20" fmla="*/ 16 w 33"/>
                <a:gd name="T21" fmla="*/ 0 h 33"/>
                <a:gd name="T22" fmla="*/ 22 w 33"/>
                <a:gd name="T23" fmla="*/ 24 h 33"/>
                <a:gd name="T24" fmla="*/ 22 w 33"/>
                <a:gd name="T25" fmla="*/ 24 h 33"/>
                <a:gd name="T26" fmla="*/ 16 w 33"/>
                <a:gd name="T27" fmla="*/ 27 h 33"/>
                <a:gd name="T28" fmla="*/ 11 w 33"/>
                <a:gd name="T29" fmla="*/ 24 h 33"/>
                <a:gd name="T30" fmla="*/ 8 w 33"/>
                <a:gd name="T31" fmla="*/ 17 h 33"/>
                <a:gd name="T32" fmla="*/ 11 w 33"/>
                <a:gd name="T33" fmla="*/ 10 h 33"/>
                <a:gd name="T34" fmla="*/ 16 w 33"/>
                <a:gd name="T35" fmla="*/ 7 h 33"/>
                <a:gd name="T36" fmla="*/ 22 w 33"/>
                <a:gd name="T37" fmla="*/ 10 h 33"/>
                <a:gd name="T38" fmla="*/ 24 w 33"/>
                <a:gd name="T39" fmla="*/ 17 h 33"/>
                <a:gd name="T40" fmla="*/ 22 w 33"/>
                <a:gd name="T41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13" y="0"/>
                    <a:pt x="10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0" y="20"/>
                    <a:pt x="0" y="23"/>
                    <a:pt x="2" y="26"/>
                  </a:cubicBez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3" y="33"/>
                    <a:pt x="16" y="33"/>
                  </a:cubicBezTo>
                  <a:cubicBezTo>
                    <a:pt x="21" y="33"/>
                    <a:pt x="25" y="32"/>
                    <a:pt x="28" y="29"/>
                  </a:cubicBezTo>
                  <a:cubicBezTo>
                    <a:pt x="32" y="26"/>
                    <a:pt x="33" y="22"/>
                    <a:pt x="33" y="17"/>
                  </a:cubicBezTo>
                  <a:cubicBezTo>
                    <a:pt x="33" y="12"/>
                    <a:pt x="32" y="8"/>
                    <a:pt x="29" y="5"/>
                  </a:cubicBezTo>
                  <a:cubicBezTo>
                    <a:pt x="25" y="2"/>
                    <a:pt x="21" y="0"/>
                    <a:pt x="16" y="0"/>
                  </a:cubicBezTo>
                  <a:close/>
                  <a:moveTo>
                    <a:pt x="22" y="24"/>
                  </a:moveTo>
                  <a:lnTo>
                    <a:pt x="22" y="24"/>
                  </a:lnTo>
                  <a:cubicBezTo>
                    <a:pt x="21" y="26"/>
                    <a:pt x="19" y="27"/>
                    <a:pt x="16" y="27"/>
                  </a:cubicBezTo>
                  <a:cubicBezTo>
                    <a:pt x="14" y="27"/>
                    <a:pt x="12" y="26"/>
                    <a:pt x="11" y="24"/>
                  </a:cubicBezTo>
                  <a:cubicBezTo>
                    <a:pt x="9" y="22"/>
                    <a:pt x="8" y="20"/>
                    <a:pt x="8" y="17"/>
                  </a:cubicBezTo>
                  <a:cubicBezTo>
                    <a:pt x="8" y="14"/>
                    <a:pt x="9" y="11"/>
                    <a:pt x="11" y="10"/>
                  </a:cubicBezTo>
                  <a:cubicBezTo>
                    <a:pt x="12" y="8"/>
                    <a:pt x="14" y="7"/>
                    <a:pt x="16" y="7"/>
                  </a:cubicBezTo>
                  <a:cubicBezTo>
                    <a:pt x="19" y="7"/>
                    <a:pt x="21" y="8"/>
                    <a:pt x="22" y="10"/>
                  </a:cubicBezTo>
                  <a:cubicBezTo>
                    <a:pt x="24" y="11"/>
                    <a:pt x="24" y="14"/>
                    <a:pt x="24" y="17"/>
                  </a:cubicBezTo>
                  <a:cubicBezTo>
                    <a:pt x="24" y="20"/>
                    <a:pt x="24" y="22"/>
                    <a:pt x="22" y="2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1077"/>
            <p:cNvSpPr>
              <a:spLocks noEditPoints="1"/>
            </p:cNvSpPr>
            <p:nvPr/>
          </p:nvSpPr>
          <p:spPr bwMode="auto">
            <a:xfrm>
              <a:off x="8496300" y="5670550"/>
              <a:ext cx="11113" cy="11113"/>
            </a:xfrm>
            <a:custGeom>
              <a:avLst/>
              <a:gdLst>
                <a:gd name="T0" fmla="*/ 29 w 32"/>
                <a:gd name="T1" fmla="*/ 29 h 32"/>
                <a:gd name="T2" fmla="*/ 32 w 32"/>
                <a:gd name="T3" fmla="*/ 23 h 32"/>
                <a:gd name="T4" fmla="*/ 30 w 32"/>
                <a:gd name="T5" fmla="*/ 19 h 32"/>
                <a:gd name="T6" fmla="*/ 25 w 32"/>
                <a:gd name="T7" fmla="*/ 16 h 32"/>
                <a:gd name="T8" fmla="*/ 29 w 32"/>
                <a:gd name="T9" fmla="*/ 13 h 32"/>
                <a:gd name="T10" fmla="*/ 31 w 32"/>
                <a:gd name="T11" fmla="*/ 8 h 32"/>
                <a:gd name="T12" fmla="*/ 28 w 32"/>
                <a:gd name="T13" fmla="*/ 2 h 32"/>
                <a:gd name="T14" fmla="*/ 19 w 32"/>
                <a:gd name="T15" fmla="*/ 0 h 32"/>
                <a:gd name="T16" fmla="*/ 0 w 32"/>
                <a:gd name="T17" fmla="*/ 0 h 32"/>
                <a:gd name="T18" fmla="*/ 0 w 32"/>
                <a:gd name="T19" fmla="*/ 32 h 32"/>
                <a:gd name="T20" fmla="*/ 21 w 32"/>
                <a:gd name="T21" fmla="*/ 32 h 32"/>
                <a:gd name="T22" fmla="*/ 29 w 32"/>
                <a:gd name="T23" fmla="*/ 29 h 32"/>
                <a:gd name="T24" fmla="*/ 9 w 32"/>
                <a:gd name="T25" fmla="*/ 5 h 32"/>
                <a:gd name="T26" fmla="*/ 9 w 32"/>
                <a:gd name="T27" fmla="*/ 5 h 32"/>
                <a:gd name="T28" fmla="*/ 14 w 32"/>
                <a:gd name="T29" fmla="*/ 5 h 32"/>
                <a:gd name="T30" fmla="*/ 18 w 32"/>
                <a:gd name="T31" fmla="*/ 6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9 w 32"/>
                <a:gd name="T45" fmla="*/ 26 h 32"/>
                <a:gd name="T46" fmla="*/ 9 w 32"/>
                <a:gd name="T47" fmla="*/ 26 h 32"/>
                <a:gd name="T48" fmla="*/ 9 w 32"/>
                <a:gd name="T49" fmla="*/ 18 h 32"/>
                <a:gd name="T50" fmla="*/ 13 w 32"/>
                <a:gd name="T51" fmla="*/ 18 h 32"/>
                <a:gd name="T52" fmla="*/ 21 w 32"/>
                <a:gd name="T53" fmla="*/ 19 h 32"/>
                <a:gd name="T54" fmla="*/ 23 w 32"/>
                <a:gd name="T55" fmla="*/ 22 h 32"/>
                <a:gd name="T56" fmla="*/ 21 w 32"/>
                <a:gd name="T57" fmla="*/ 25 h 32"/>
                <a:gd name="T58" fmla="*/ 16 w 32"/>
                <a:gd name="T59" fmla="*/ 26 h 32"/>
                <a:gd name="T60" fmla="*/ 9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29" y="29"/>
                  </a:move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4" y="32"/>
                    <a:pt x="27" y="31"/>
                    <a:pt x="29" y="29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6" y="5"/>
                    <a:pt x="17" y="6"/>
                    <a:pt x="18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9" y="26"/>
                  </a:move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lnTo>
                    <a:pt x="9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1078"/>
            <p:cNvSpPr>
              <a:spLocks/>
            </p:cNvSpPr>
            <p:nvPr/>
          </p:nvSpPr>
          <p:spPr bwMode="auto">
            <a:xfrm>
              <a:off x="8510588" y="5670550"/>
              <a:ext cx="11113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1 w 30"/>
                <a:gd name="T5" fmla="*/ 0 h 32"/>
                <a:gd name="T6" fmla="*/ 21 w 30"/>
                <a:gd name="T7" fmla="*/ 12 h 32"/>
                <a:gd name="T8" fmla="*/ 9 w 30"/>
                <a:gd name="T9" fmla="*/ 12 h 32"/>
                <a:gd name="T10" fmla="*/ 9 w 30"/>
                <a:gd name="T11" fmla="*/ 0 h 32"/>
                <a:gd name="T12" fmla="*/ 0 w 30"/>
                <a:gd name="T13" fmla="*/ 0 h 32"/>
                <a:gd name="T14" fmla="*/ 0 w 30"/>
                <a:gd name="T15" fmla="*/ 32 h 32"/>
                <a:gd name="T16" fmla="*/ 9 w 30"/>
                <a:gd name="T17" fmla="*/ 32 h 32"/>
                <a:gd name="T18" fmla="*/ 9 w 30"/>
                <a:gd name="T19" fmla="*/ 18 h 32"/>
                <a:gd name="T20" fmla="*/ 21 w 30"/>
                <a:gd name="T21" fmla="*/ 18 h 32"/>
                <a:gd name="T22" fmla="*/ 21 w 30"/>
                <a:gd name="T23" fmla="*/ 32 h 32"/>
                <a:gd name="T24" fmla="*/ 30 w 3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21" y="18"/>
                  </a:lnTo>
                  <a:lnTo>
                    <a:pt x="21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1079"/>
            <p:cNvSpPr>
              <a:spLocks noEditPoints="1"/>
            </p:cNvSpPr>
            <p:nvPr/>
          </p:nvSpPr>
          <p:spPr bwMode="auto">
            <a:xfrm>
              <a:off x="8523288" y="5668962"/>
              <a:ext cx="11113" cy="12700"/>
            </a:xfrm>
            <a:custGeom>
              <a:avLst/>
              <a:gdLst>
                <a:gd name="T0" fmla="*/ 30 w 31"/>
                <a:gd name="T1" fmla="*/ 11 h 33"/>
                <a:gd name="T2" fmla="*/ 27 w 31"/>
                <a:gd name="T3" fmla="*/ 5 h 33"/>
                <a:gd name="T4" fmla="*/ 22 w 31"/>
                <a:gd name="T5" fmla="*/ 2 h 33"/>
                <a:gd name="T6" fmla="*/ 15 w 31"/>
                <a:gd name="T7" fmla="*/ 0 h 33"/>
                <a:gd name="T8" fmla="*/ 5 w 31"/>
                <a:gd name="T9" fmla="*/ 5 h 33"/>
                <a:gd name="T10" fmla="*/ 0 w 31"/>
                <a:gd name="T11" fmla="*/ 17 h 33"/>
                <a:gd name="T12" fmla="*/ 4 w 31"/>
                <a:gd name="T13" fmla="*/ 28 h 33"/>
                <a:gd name="T14" fmla="*/ 16 w 31"/>
                <a:gd name="T15" fmla="*/ 33 h 33"/>
                <a:gd name="T16" fmla="*/ 21 w 31"/>
                <a:gd name="T17" fmla="*/ 33 h 33"/>
                <a:gd name="T18" fmla="*/ 25 w 31"/>
                <a:gd name="T19" fmla="*/ 31 h 33"/>
                <a:gd name="T20" fmla="*/ 28 w 31"/>
                <a:gd name="T21" fmla="*/ 28 h 33"/>
                <a:gd name="T22" fmla="*/ 30 w 31"/>
                <a:gd name="T23" fmla="*/ 24 h 33"/>
                <a:gd name="T24" fmla="*/ 22 w 31"/>
                <a:gd name="T25" fmla="*/ 23 h 33"/>
                <a:gd name="T26" fmla="*/ 20 w 31"/>
                <a:gd name="T27" fmla="*/ 26 h 33"/>
                <a:gd name="T28" fmla="*/ 16 w 31"/>
                <a:gd name="T29" fmla="*/ 27 h 33"/>
                <a:gd name="T30" fmla="*/ 11 w 31"/>
                <a:gd name="T31" fmla="*/ 25 h 33"/>
                <a:gd name="T32" fmla="*/ 9 w 31"/>
                <a:gd name="T33" fmla="*/ 19 h 33"/>
                <a:gd name="T34" fmla="*/ 31 w 31"/>
                <a:gd name="T35" fmla="*/ 19 h 33"/>
                <a:gd name="T36" fmla="*/ 30 w 31"/>
                <a:gd name="T37" fmla="*/ 11 h 33"/>
                <a:gd name="T38" fmla="*/ 9 w 31"/>
                <a:gd name="T39" fmla="*/ 14 h 33"/>
                <a:gd name="T40" fmla="*/ 9 w 31"/>
                <a:gd name="T41" fmla="*/ 14 h 33"/>
                <a:gd name="T42" fmla="*/ 11 w 31"/>
                <a:gd name="T43" fmla="*/ 9 h 33"/>
                <a:gd name="T44" fmla="*/ 16 w 31"/>
                <a:gd name="T45" fmla="*/ 7 h 33"/>
                <a:gd name="T46" fmla="*/ 20 w 31"/>
                <a:gd name="T47" fmla="*/ 9 h 33"/>
                <a:gd name="T48" fmla="*/ 22 w 31"/>
                <a:gd name="T49" fmla="*/ 14 h 33"/>
                <a:gd name="T50" fmla="*/ 9 w 31"/>
                <a:gd name="T51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3">
                  <a:moveTo>
                    <a:pt x="30" y="11"/>
                  </a:moveTo>
                  <a:cubicBezTo>
                    <a:pt x="29" y="9"/>
                    <a:pt x="28" y="7"/>
                    <a:pt x="27" y="5"/>
                  </a:cubicBezTo>
                  <a:cubicBezTo>
                    <a:pt x="25" y="4"/>
                    <a:pt x="24" y="2"/>
                    <a:pt x="22" y="2"/>
                  </a:cubicBezTo>
                  <a:cubicBezTo>
                    <a:pt x="20" y="1"/>
                    <a:pt x="18" y="0"/>
                    <a:pt x="15" y="0"/>
                  </a:cubicBezTo>
                  <a:cubicBezTo>
                    <a:pt x="11" y="0"/>
                    <a:pt x="7" y="2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2"/>
                    <a:pt x="1" y="25"/>
                    <a:pt x="4" y="28"/>
                  </a:cubicBezTo>
                  <a:cubicBezTo>
                    <a:pt x="6" y="32"/>
                    <a:pt x="11" y="33"/>
                    <a:pt x="16" y="33"/>
                  </a:cubicBezTo>
                  <a:cubicBezTo>
                    <a:pt x="18" y="33"/>
                    <a:pt x="20" y="33"/>
                    <a:pt x="21" y="33"/>
                  </a:cubicBezTo>
                  <a:cubicBezTo>
                    <a:pt x="23" y="32"/>
                    <a:pt x="24" y="32"/>
                    <a:pt x="25" y="31"/>
                  </a:cubicBezTo>
                  <a:cubicBezTo>
                    <a:pt x="26" y="30"/>
                    <a:pt x="27" y="29"/>
                    <a:pt x="28" y="28"/>
                  </a:cubicBezTo>
                  <a:cubicBezTo>
                    <a:pt x="29" y="27"/>
                    <a:pt x="30" y="26"/>
                    <a:pt x="30" y="24"/>
                  </a:cubicBezTo>
                  <a:lnTo>
                    <a:pt x="22" y="23"/>
                  </a:lnTo>
                  <a:cubicBezTo>
                    <a:pt x="21" y="24"/>
                    <a:pt x="21" y="25"/>
                    <a:pt x="20" y="26"/>
                  </a:cubicBezTo>
                  <a:cubicBezTo>
                    <a:pt x="19" y="27"/>
                    <a:pt x="18" y="27"/>
                    <a:pt x="16" y="27"/>
                  </a:cubicBezTo>
                  <a:cubicBezTo>
                    <a:pt x="14" y="27"/>
                    <a:pt x="13" y="26"/>
                    <a:pt x="11" y="25"/>
                  </a:cubicBezTo>
                  <a:cubicBezTo>
                    <a:pt x="10" y="24"/>
                    <a:pt x="9" y="22"/>
                    <a:pt x="9" y="19"/>
                  </a:cubicBezTo>
                  <a:lnTo>
                    <a:pt x="31" y="19"/>
                  </a:lnTo>
                  <a:cubicBezTo>
                    <a:pt x="31" y="16"/>
                    <a:pt x="31" y="13"/>
                    <a:pt x="30" y="11"/>
                  </a:cubicBezTo>
                  <a:close/>
                  <a:moveTo>
                    <a:pt x="9" y="14"/>
                  </a:moveTo>
                  <a:lnTo>
                    <a:pt x="9" y="14"/>
                  </a:lnTo>
                  <a:cubicBezTo>
                    <a:pt x="9" y="12"/>
                    <a:pt x="10" y="10"/>
                    <a:pt x="11" y="9"/>
                  </a:cubicBezTo>
                  <a:cubicBezTo>
                    <a:pt x="12" y="7"/>
                    <a:pt x="14" y="7"/>
                    <a:pt x="16" y="7"/>
                  </a:cubicBezTo>
                  <a:cubicBezTo>
                    <a:pt x="18" y="7"/>
                    <a:pt x="19" y="7"/>
                    <a:pt x="20" y="9"/>
                  </a:cubicBezTo>
                  <a:cubicBezTo>
                    <a:pt x="22" y="10"/>
                    <a:pt x="22" y="12"/>
                    <a:pt x="22" y="14"/>
                  </a:cubicBezTo>
                  <a:lnTo>
                    <a:pt x="9" y="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1080"/>
            <p:cNvSpPr>
              <a:spLocks/>
            </p:cNvSpPr>
            <p:nvPr/>
          </p:nvSpPr>
          <p:spPr bwMode="auto">
            <a:xfrm>
              <a:off x="8537575" y="5670550"/>
              <a:ext cx="7938" cy="11113"/>
            </a:xfrm>
            <a:custGeom>
              <a:avLst/>
              <a:gdLst>
                <a:gd name="T0" fmla="*/ 8 w 22"/>
                <a:gd name="T1" fmla="*/ 32 h 32"/>
                <a:gd name="T2" fmla="*/ 8 w 22"/>
                <a:gd name="T3" fmla="*/ 7 h 32"/>
                <a:gd name="T4" fmla="*/ 22 w 22"/>
                <a:gd name="T5" fmla="*/ 7 h 32"/>
                <a:gd name="T6" fmla="*/ 22 w 22"/>
                <a:gd name="T7" fmla="*/ 0 h 32"/>
                <a:gd name="T8" fmla="*/ 0 w 22"/>
                <a:gd name="T9" fmla="*/ 0 h 32"/>
                <a:gd name="T10" fmla="*/ 0 w 22"/>
                <a:gd name="T11" fmla="*/ 32 h 32"/>
                <a:gd name="T12" fmla="*/ 8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8" y="32"/>
                  </a:moveTo>
                  <a:lnTo>
                    <a:pt x="8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1081"/>
            <p:cNvSpPr>
              <a:spLocks noEditPoints="1"/>
            </p:cNvSpPr>
            <p:nvPr/>
          </p:nvSpPr>
          <p:spPr bwMode="auto">
            <a:xfrm>
              <a:off x="8545513" y="5668962"/>
              <a:ext cx="11113" cy="12700"/>
            </a:xfrm>
            <a:custGeom>
              <a:avLst/>
              <a:gdLst>
                <a:gd name="T0" fmla="*/ 12 w 31"/>
                <a:gd name="T1" fmla="*/ 14 h 33"/>
                <a:gd name="T2" fmla="*/ 5 w 31"/>
                <a:gd name="T3" fmla="*/ 16 h 33"/>
                <a:gd name="T4" fmla="*/ 1 w 31"/>
                <a:gd name="T5" fmla="*/ 19 h 33"/>
                <a:gd name="T6" fmla="*/ 0 w 31"/>
                <a:gd name="T7" fmla="*/ 24 h 33"/>
                <a:gd name="T8" fmla="*/ 3 w 31"/>
                <a:gd name="T9" fmla="*/ 31 h 33"/>
                <a:gd name="T10" fmla="*/ 11 w 31"/>
                <a:gd name="T11" fmla="*/ 33 h 33"/>
                <a:gd name="T12" fmla="*/ 16 w 31"/>
                <a:gd name="T13" fmla="*/ 32 h 33"/>
                <a:gd name="T14" fmla="*/ 21 w 31"/>
                <a:gd name="T15" fmla="*/ 29 h 33"/>
                <a:gd name="T16" fmla="*/ 21 w 31"/>
                <a:gd name="T17" fmla="*/ 30 h 33"/>
                <a:gd name="T18" fmla="*/ 22 w 31"/>
                <a:gd name="T19" fmla="*/ 33 h 33"/>
                <a:gd name="T20" fmla="*/ 31 w 31"/>
                <a:gd name="T21" fmla="*/ 33 h 33"/>
                <a:gd name="T22" fmla="*/ 29 w 31"/>
                <a:gd name="T23" fmla="*/ 28 h 33"/>
                <a:gd name="T24" fmla="*/ 29 w 31"/>
                <a:gd name="T25" fmla="*/ 22 h 33"/>
                <a:gd name="T26" fmla="*/ 29 w 31"/>
                <a:gd name="T27" fmla="*/ 13 h 33"/>
                <a:gd name="T28" fmla="*/ 28 w 31"/>
                <a:gd name="T29" fmla="*/ 5 h 33"/>
                <a:gd name="T30" fmla="*/ 24 w 31"/>
                <a:gd name="T31" fmla="*/ 2 h 33"/>
                <a:gd name="T32" fmla="*/ 15 w 31"/>
                <a:gd name="T33" fmla="*/ 0 h 33"/>
                <a:gd name="T34" fmla="*/ 5 w 31"/>
                <a:gd name="T35" fmla="*/ 3 h 33"/>
                <a:gd name="T36" fmla="*/ 1 w 31"/>
                <a:gd name="T37" fmla="*/ 9 h 33"/>
                <a:gd name="T38" fmla="*/ 9 w 31"/>
                <a:gd name="T39" fmla="*/ 11 h 33"/>
                <a:gd name="T40" fmla="*/ 11 w 31"/>
                <a:gd name="T41" fmla="*/ 8 h 33"/>
                <a:gd name="T42" fmla="*/ 14 w 31"/>
                <a:gd name="T43" fmla="*/ 7 h 33"/>
                <a:gd name="T44" fmla="*/ 19 w 31"/>
                <a:gd name="T45" fmla="*/ 8 h 33"/>
                <a:gd name="T46" fmla="*/ 20 w 31"/>
                <a:gd name="T47" fmla="*/ 11 h 33"/>
                <a:gd name="T48" fmla="*/ 20 w 31"/>
                <a:gd name="T49" fmla="*/ 12 h 33"/>
                <a:gd name="T50" fmla="*/ 12 w 31"/>
                <a:gd name="T51" fmla="*/ 14 h 33"/>
                <a:gd name="T52" fmla="*/ 13 w 31"/>
                <a:gd name="T53" fmla="*/ 28 h 33"/>
                <a:gd name="T54" fmla="*/ 13 w 31"/>
                <a:gd name="T55" fmla="*/ 28 h 33"/>
                <a:gd name="T56" fmla="*/ 10 w 31"/>
                <a:gd name="T57" fmla="*/ 26 h 33"/>
                <a:gd name="T58" fmla="*/ 9 w 31"/>
                <a:gd name="T59" fmla="*/ 23 h 33"/>
                <a:gd name="T60" fmla="*/ 10 w 31"/>
                <a:gd name="T61" fmla="*/ 20 h 33"/>
                <a:gd name="T62" fmla="*/ 15 w 31"/>
                <a:gd name="T63" fmla="*/ 19 h 33"/>
                <a:gd name="T64" fmla="*/ 20 w 31"/>
                <a:gd name="T65" fmla="*/ 18 h 33"/>
                <a:gd name="T66" fmla="*/ 20 w 31"/>
                <a:gd name="T67" fmla="*/ 19 h 33"/>
                <a:gd name="T68" fmla="*/ 20 w 31"/>
                <a:gd name="T69" fmla="*/ 23 h 33"/>
                <a:gd name="T70" fmla="*/ 18 w 31"/>
                <a:gd name="T71" fmla="*/ 26 h 33"/>
                <a:gd name="T72" fmla="*/ 13 w 31"/>
                <a:gd name="T73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3">
                  <a:moveTo>
                    <a:pt x="12" y="14"/>
                  </a:moveTo>
                  <a:cubicBezTo>
                    <a:pt x="9" y="15"/>
                    <a:pt x="7" y="15"/>
                    <a:pt x="5" y="16"/>
                  </a:cubicBezTo>
                  <a:cubicBezTo>
                    <a:pt x="3" y="17"/>
                    <a:pt x="2" y="18"/>
                    <a:pt x="1" y="19"/>
                  </a:cubicBezTo>
                  <a:cubicBezTo>
                    <a:pt x="0" y="21"/>
                    <a:pt x="0" y="22"/>
                    <a:pt x="0" y="24"/>
                  </a:cubicBezTo>
                  <a:cubicBezTo>
                    <a:pt x="0" y="27"/>
                    <a:pt x="1" y="29"/>
                    <a:pt x="3" y="31"/>
                  </a:cubicBezTo>
                  <a:cubicBezTo>
                    <a:pt x="5" y="33"/>
                    <a:pt x="7" y="33"/>
                    <a:pt x="11" y="33"/>
                  </a:cubicBezTo>
                  <a:cubicBezTo>
                    <a:pt x="13" y="33"/>
                    <a:pt x="15" y="33"/>
                    <a:pt x="16" y="32"/>
                  </a:cubicBezTo>
                  <a:cubicBezTo>
                    <a:pt x="18" y="32"/>
                    <a:pt x="19" y="31"/>
                    <a:pt x="21" y="29"/>
                  </a:cubicBezTo>
                  <a:cubicBezTo>
                    <a:pt x="21" y="29"/>
                    <a:pt x="21" y="30"/>
                    <a:pt x="21" y="30"/>
                  </a:cubicBezTo>
                  <a:cubicBezTo>
                    <a:pt x="22" y="31"/>
                    <a:pt x="22" y="32"/>
                    <a:pt x="22" y="33"/>
                  </a:cubicBezTo>
                  <a:lnTo>
                    <a:pt x="31" y="33"/>
                  </a:lnTo>
                  <a:cubicBezTo>
                    <a:pt x="30" y="31"/>
                    <a:pt x="29" y="30"/>
                    <a:pt x="29" y="28"/>
                  </a:cubicBezTo>
                  <a:cubicBezTo>
                    <a:pt x="29" y="27"/>
                    <a:pt x="29" y="25"/>
                    <a:pt x="29" y="22"/>
                  </a:cubicBezTo>
                  <a:lnTo>
                    <a:pt x="29" y="13"/>
                  </a:lnTo>
                  <a:cubicBezTo>
                    <a:pt x="29" y="9"/>
                    <a:pt x="28" y="6"/>
                    <a:pt x="28" y="5"/>
                  </a:cubicBezTo>
                  <a:cubicBezTo>
                    <a:pt x="27" y="4"/>
                    <a:pt x="26" y="3"/>
                    <a:pt x="24" y="2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11" y="0"/>
                    <a:pt x="8" y="1"/>
                    <a:pt x="5" y="3"/>
                  </a:cubicBezTo>
                  <a:cubicBezTo>
                    <a:pt x="3" y="4"/>
                    <a:pt x="2" y="6"/>
                    <a:pt x="1" y="9"/>
                  </a:cubicBezTo>
                  <a:lnTo>
                    <a:pt x="9" y="11"/>
                  </a:lnTo>
                  <a:cubicBezTo>
                    <a:pt x="9" y="9"/>
                    <a:pt x="10" y="8"/>
                    <a:pt x="11" y="8"/>
                  </a:cubicBezTo>
                  <a:cubicBezTo>
                    <a:pt x="12" y="7"/>
                    <a:pt x="13" y="7"/>
                    <a:pt x="14" y="7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9"/>
                    <a:pt x="20" y="10"/>
                    <a:pt x="20" y="11"/>
                  </a:cubicBezTo>
                  <a:lnTo>
                    <a:pt x="20" y="12"/>
                  </a:lnTo>
                  <a:cubicBezTo>
                    <a:pt x="19" y="13"/>
                    <a:pt x="16" y="13"/>
                    <a:pt x="12" y="14"/>
                  </a:cubicBezTo>
                  <a:close/>
                  <a:moveTo>
                    <a:pt x="13" y="28"/>
                  </a:moveTo>
                  <a:lnTo>
                    <a:pt x="13" y="28"/>
                  </a:lnTo>
                  <a:cubicBezTo>
                    <a:pt x="12" y="28"/>
                    <a:pt x="11" y="27"/>
                    <a:pt x="10" y="26"/>
                  </a:cubicBezTo>
                  <a:cubicBezTo>
                    <a:pt x="9" y="25"/>
                    <a:pt x="9" y="24"/>
                    <a:pt x="9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11" y="20"/>
                    <a:pt x="13" y="19"/>
                    <a:pt x="15" y="19"/>
                  </a:cubicBezTo>
                  <a:cubicBezTo>
                    <a:pt x="17" y="18"/>
                    <a:pt x="19" y="18"/>
                    <a:pt x="20" y="18"/>
                  </a:cubicBezTo>
                  <a:lnTo>
                    <a:pt x="20" y="19"/>
                  </a:lnTo>
                  <a:cubicBezTo>
                    <a:pt x="20" y="21"/>
                    <a:pt x="20" y="23"/>
                    <a:pt x="20" y="23"/>
                  </a:cubicBezTo>
                  <a:cubicBezTo>
                    <a:pt x="20" y="24"/>
                    <a:pt x="19" y="25"/>
                    <a:pt x="18" y="26"/>
                  </a:cubicBezTo>
                  <a:cubicBezTo>
                    <a:pt x="16" y="27"/>
                    <a:pt x="15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1082"/>
            <p:cNvSpPr>
              <a:spLocks/>
            </p:cNvSpPr>
            <p:nvPr/>
          </p:nvSpPr>
          <p:spPr bwMode="auto">
            <a:xfrm>
              <a:off x="8558213" y="5670550"/>
              <a:ext cx="9525" cy="11113"/>
            </a:xfrm>
            <a:custGeom>
              <a:avLst/>
              <a:gdLst>
                <a:gd name="T0" fmla="*/ 20 w 30"/>
                <a:gd name="T1" fmla="*/ 32 h 32"/>
                <a:gd name="T2" fmla="*/ 20 w 30"/>
                <a:gd name="T3" fmla="*/ 7 h 32"/>
                <a:gd name="T4" fmla="*/ 30 w 30"/>
                <a:gd name="T5" fmla="*/ 7 h 32"/>
                <a:gd name="T6" fmla="*/ 30 w 30"/>
                <a:gd name="T7" fmla="*/ 0 h 32"/>
                <a:gd name="T8" fmla="*/ 0 w 30"/>
                <a:gd name="T9" fmla="*/ 0 h 32"/>
                <a:gd name="T10" fmla="*/ 0 w 30"/>
                <a:gd name="T11" fmla="*/ 7 h 32"/>
                <a:gd name="T12" fmla="*/ 11 w 30"/>
                <a:gd name="T13" fmla="*/ 7 h 32"/>
                <a:gd name="T14" fmla="*/ 11 w 30"/>
                <a:gd name="T15" fmla="*/ 32 h 32"/>
                <a:gd name="T16" fmla="*/ 20 w 3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2">
                  <a:moveTo>
                    <a:pt x="20" y="32"/>
                  </a:moveTo>
                  <a:lnTo>
                    <a:pt x="20" y="7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1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1083"/>
            <p:cNvSpPr>
              <a:spLocks/>
            </p:cNvSpPr>
            <p:nvPr/>
          </p:nvSpPr>
          <p:spPr bwMode="auto">
            <a:xfrm>
              <a:off x="8570913" y="5670550"/>
              <a:ext cx="9525" cy="11113"/>
            </a:xfrm>
            <a:custGeom>
              <a:avLst/>
              <a:gdLst>
                <a:gd name="T0" fmla="*/ 30 w 30"/>
                <a:gd name="T1" fmla="*/ 32 h 32"/>
                <a:gd name="T2" fmla="*/ 30 w 30"/>
                <a:gd name="T3" fmla="*/ 0 h 32"/>
                <a:gd name="T4" fmla="*/ 22 w 30"/>
                <a:gd name="T5" fmla="*/ 0 h 32"/>
                <a:gd name="T6" fmla="*/ 8 w 30"/>
                <a:gd name="T7" fmla="*/ 20 h 32"/>
                <a:gd name="T8" fmla="*/ 8 w 30"/>
                <a:gd name="T9" fmla="*/ 0 h 32"/>
                <a:gd name="T10" fmla="*/ 0 w 30"/>
                <a:gd name="T11" fmla="*/ 0 h 32"/>
                <a:gd name="T12" fmla="*/ 0 w 30"/>
                <a:gd name="T13" fmla="*/ 32 h 32"/>
                <a:gd name="T14" fmla="*/ 8 w 30"/>
                <a:gd name="T15" fmla="*/ 32 h 32"/>
                <a:gd name="T16" fmla="*/ 22 w 30"/>
                <a:gd name="T17" fmla="*/ 12 h 32"/>
                <a:gd name="T18" fmla="*/ 22 w 30"/>
                <a:gd name="T19" fmla="*/ 32 h 32"/>
                <a:gd name="T20" fmla="*/ 30 w 30"/>
                <a:gd name="T2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2">
                  <a:moveTo>
                    <a:pt x="30" y="32"/>
                  </a:moveTo>
                  <a:lnTo>
                    <a:pt x="30" y="0"/>
                  </a:lnTo>
                  <a:lnTo>
                    <a:pt x="22" y="0"/>
                  </a:lnTo>
                  <a:lnTo>
                    <a:pt x="8" y="2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2" y="12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1084"/>
            <p:cNvSpPr>
              <a:spLocks noEditPoints="1"/>
            </p:cNvSpPr>
            <p:nvPr/>
          </p:nvSpPr>
          <p:spPr bwMode="auto">
            <a:xfrm>
              <a:off x="8583613" y="5670550"/>
              <a:ext cx="12700" cy="11113"/>
            </a:xfrm>
            <a:custGeom>
              <a:avLst/>
              <a:gdLst>
                <a:gd name="T0" fmla="*/ 31 w 32"/>
                <a:gd name="T1" fmla="*/ 8 h 32"/>
                <a:gd name="T2" fmla="*/ 28 w 32"/>
                <a:gd name="T3" fmla="*/ 2 h 32"/>
                <a:gd name="T4" fmla="*/ 19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21 w 32"/>
                <a:gd name="T11" fmla="*/ 32 h 32"/>
                <a:gd name="T12" fmla="*/ 26 w 32"/>
                <a:gd name="T13" fmla="*/ 31 h 32"/>
                <a:gd name="T14" fmla="*/ 29 w 32"/>
                <a:gd name="T15" fmla="*/ 29 h 32"/>
                <a:gd name="T16" fmla="*/ 32 w 32"/>
                <a:gd name="T17" fmla="*/ 23 h 32"/>
                <a:gd name="T18" fmla="*/ 30 w 32"/>
                <a:gd name="T19" fmla="*/ 19 h 32"/>
                <a:gd name="T20" fmla="*/ 25 w 32"/>
                <a:gd name="T21" fmla="*/ 16 h 32"/>
                <a:gd name="T22" fmla="*/ 29 w 32"/>
                <a:gd name="T23" fmla="*/ 13 h 32"/>
                <a:gd name="T24" fmla="*/ 31 w 32"/>
                <a:gd name="T25" fmla="*/ 8 h 32"/>
                <a:gd name="T26" fmla="*/ 9 w 32"/>
                <a:gd name="T27" fmla="*/ 5 h 32"/>
                <a:gd name="T28" fmla="*/ 9 w 32"/>
                <a:gd name="T29" fmla="*/ 5 h 32"/>
                <a:gd name="T30" fmla="*/ 14 w 32"/>
                <a:gd name="T31" fmla="*/ 5 h 32"/>
                <a:gd name="T32" fmla="*/ 20 w 32"/>
                <a:gd name="T33" fmla="*/ 6 h 32"/>
                <a:gd name="T34" fmla="*/ 22 w 32"/>
                <a:gd name="T35" fmla="*/ 9 h 32"/>
                <a:gd name="T36" fmla="*/ 20 w 32"/>
                <a:gd name="T37" fmla="*/ 12 h 32"/>
                <a:gd name="T38" fmla="*/ 14 w 32"/>
                <a:gd name="T39" fmla="*/ 13 h 32"/>
                <a:gd name="T40" fmla="*/ 9 w 32"/>
                <a:gd name="T41" fmla="*/ 13 h 32"/>
                <a:gd name="T42" fmla="*/ 9 w 32"/>
                <a:gd name="T43" fmla="*/ 5 h 32"/>
                <a:gd name="T44" fmla="*/ 16 w 32"/>
                <a:gd name="T45" fmla="*/ 26 h 32"/>
                <a:gd name="T46" fmla="*/ 16 w 32"/>
                <a:gd name="T47" fmla="*/ 26 h 32"/>
                <a:gd name="T48" fmla="*/ 9 w 32"/>
                <a:gd name="T49" fmla="*/ 26 h 32"/>
                <a:gd name="T50" fmla="*/ 9 w 32"/>
                <a:gd name="T51" fmla="*/ 18 h 32"/>
                <a:gd name="T52" fmla="*/ 13 w 32"/>
                <a:gd name="T53" fmla="*/ 18 h 32"/>
                <a:gd name="T54" fmla="*/ 21 w 32"/>
                <a:gd name="T55" fmla="*/ 19 h 32"/>
                <a:gd name="T56" fmla="*/ 23 w 32"/>
                <a:gd name="T57" fmla="*/ 22 h 32"/>
                <a:gd name="T58" fmla="*/ 21 w 32"/>
                <a:gd name="T59" fmla="*/ 25 h 32"/>
                <a:gd name="T60" fmla="*/ 16 w 32"/>
                <a:gd name="T6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" h="32">
                  <a:moveTo>
                    <a:pt x="31" y="8"/>
                  </a:moveTo>
                  <a:cubicBezTo>
                    <a:pt x="31" y="6"/>
                    <a:pt x="30" y="4"/>
                    <a:pt x="28" y="2"/>
                  </a:cubicBezTo>
                  <a:cubicBezTo>
                    <a:pt x="26" y="1"/>
                    <a:pt x="23" y="0"/>
                    <a:pt x="19" y="0"/>
                  </a:cubicBezTo>
                  <a:lnTo>
                    <a:pt x="0" y="0"/>
                  </a:lnTo>
                  <a:lnTo>
                    <a:pt x="0" y="32"/>
                  </a:lnTo>
                  <a:lnTo>
                    <a:pt x="21" y="32"/>
                  </a:lnTo>
                  <a:cubicBezTo>
                    <a:pt x="23" y="32"/>
                    <a:pt x="24" y="31"/>
                    <a:pt x="26" y="31"/>
                  </a:cubicBezTo>
                  <a:cubicBezTo>
                    <a:pt x="27" y="31"/>
                    <a:pt x="28" y="30"/>
                    <a:pt x="29" y="29"/>
                  </a:cubicBezTo>
                  <a:cubicBezTo>
                    <a:pt x="31" y="28"/>
                    <a:pt x="32" y="26"/>
                    <a:pt x="32" y="23"/>
                  </a:cubicBezTo>
                  <a:cubicBezTo>
                    <a:pt x="32" y="22"/>
                    <a:pt x="31" y="20"/>
                    <a:pt x="30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7" y="15"/>
                    <a:pt x="28" y="14"/>
                    <a:pt x="29" y="13"/>
                  </a:cubicBezTo>
                  <a:cubicBezTo>
                    <a:pt x="30" y="12"/>
                    <a:pt x="31" y="10"/>
                    <a:pt x="31" y="8"/>
                  </a:cubicBezTo>
                  <a:close/>
                  <a:moveTo>
                    <a:pt x="9" y="5"/>
                  </a:moveTo>
                  <a:lnTo>
                    <a:pt x="9" y="5"/>
                  </a:lnTo>
                  <a:lnTo>
                    <a:pt x="14" y="5"/>
                  </a:lnTo>
                  <a:cubicBezTo>
                    <a:pt x="17" y="5"/>
                    <a:pt x="19" y="6"/>
                    <a:pt x="20" y="6"/>
                  </a:cubicBezTo>
                  <a:cubicBezTo>
                    <a:pt x="21" y="7"/>
                    <a:pt x="22" y="8"/>
                    <a:pt x="22" y="9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9" y="13"/>
                    <a:pt x="17" y="13"/>
                    <a:pt x="14" y="13"/>
                  </a:cubicBezTo>
                  <a:lnTo>
                    <a:pt x="9" y="13"/>
                  </a:lnTo>
                  <a:lnTo>
                    <a:pt x="9" y="5"/>
                  </a:lnTo>
                  <a:close/>
                  <a:moveTo>
                    <a:pt x="16" y="26"/>
                  </a:moveTo>
                  <a:lnTo>
                    <a:pt x="16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3" y="18"/>
                  </a:lnTo>
                  <a:cubicBezTo>
                    <a:pt x="17" y="18"/>
                    <a:pt x="20" y="19"/>
                    <a:pt x="21" y="19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3" y="24"/>
                    <a:pt x="22" y="25"/>
                    <a:pt x="21" y="25"/>
                  </a:cubicBezTo>
                  <a:cubicBezTo>
                    <a:pt x="20" y="26"/>
                    <a:pt x="18" y="26"/>
                    <a:pt x="1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1085"/>
            <p:cNvSpPr>
              <a:spLocks noEditPoints="1"/>
            </p:cNvSpPr>
            <p:nvPr/>
          </p:nvSpPr>
          <p:spPr bwMode="auto">
            <a:xfrm>
              <a:off x="8610600" y="5668962"/>
              <a:ext cx="12700" cy="12700"/>
            </a:xfrm>
            <a:custGeom>
              <a:avLst/>
              <a:gdLst>
                <a:gd name="T0" fmla="*/ 2 w 34"/>
                <a:gd name="T1" fmla="*/ 26 h 33"/>
                <a:gd name="T2" fmla="*/ 8 w 34"/>
                <a:gd name="T3" fmla="*/ 31 h 33"/>
                <a:gd name="T4" fmla="*/ 17 w 34"/>
                <a:gd name="T5" fmla="*/ 33 h 33"/>
                <a:gd name="T6" fmla="*/ 29 w 34"/>
                <a:gd name="T7" fmla="*/ 29 h 33"/>
                <a:gd name="T8" fmla="*/ 34 w 34"/>
                <a:gd name="T9" fmla="*/ 17 h 33"/>
                <a:gd name="T10" fmla="*/ 29 w 34"/>
                <a:gd name="T11" fmla="*/ 5 h 33"/>
                <a:gd name="T12" fmla="*/ 17 w 34"/>
                <a:gd name="T13" fmla="*/ 0 h 33"/>
                <a:gd name="T14" fmla="*/ 8 w 34"/>
                <a:gd name="T15" fmla="*/ 2 h 33"/>
                <a:gd name="T16" fmla="*/ 2 w 34"/>
                <a:gd name="T17" fmla="*/ 8 h 33"/>
                <a:gd name="T18" fmla="*/ 0 w 34"/>
                <a:gd name="T19" fmla="*/ 16 h 33"/>
                <a:gd name="T20" fmla="*/ 2 w 34"/>
                <a:gd name="T21" fmla="*/ 26 h 33"/>
                <a:gd name="T22" fmla="*/ 9 w 34"/>
                <a:gd name="T23" fmla="*/ 13 h 33"/>
                <a:gd name="T24" fmla="*/ 9 w 34"/>
                <a:gd name="T25" fmla="*/ 13 h 33"/>
                <a:gd name="T26" fmla="*/ 11 w 34"/>
                <a:gd name="T27" fmla="*/ 10 h 33"/>
                <a:gd name="T28" fmla="*/ 17 w 34"/>
                <a:gd name="T29" fmla="*/ 7 h 33"/>
                <a:gd name="T30" fmla="*/ 20 w 34"/>
                <a:gd name="T31" fmla="*/ 8 h 33"/>
                <a:gd name="T32" fmla="*/ 22 w 34"/>
                <a:gd name="T33" fmla="*/ 10 h 33"/>
                <a:gd name="T34" fmla="*/ 24 w 34"/>
                <a:gd name="T35" fmla="*/ 13 h 33"/>
                <a:gd name="T36" fmla="*/ 25 w 34"/>
                <a:gd name="T37" fmla="*/ 17 h 33"/>
                <a:gd name="T38" fmla="*/ 24 w 34"/>
                <a:gd name="T39" fmla="*/ 21 h 33"/>
                <a:gd name="T40" fmla="*/ 22 w 34"/>
                <a:gd name="T41" fmla="*/ 24 h 33"/>
                <a:gd name="T42" fmla="*/ 20 w 34"/>
                <a:gd name="T43" fmla="*/ 26 h 33"/>
                <a:gd name="T44" fmla="*/ 17 w 34"/>
                <a:gd name="T45" fmla="*/ 27 h 33"/>
                <a:gd name="T46" fmla="*/ 11 w 34"/>
                <a:gd name="T47" fmla="*/ 24 h 33"/>
                <a:gd name="T48" fmla="*/ 9 w 34"/>
                <a:gd name="T49" fmla="*/ 21 h 33"/>
                <a:gd name="T50" fmla="*/ 9 w 34"/>
                <a:gd name="T51" fmla="*/ 17 h 33"/>
                <a:gd name="T52" fmla="*/ 9 w 34"/>
                <a:gd name="T53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2" y="26"/>
                  </a:moveTo>
                  <a:cubicBezTo>
                    <a:pt x="3" y="28"/>
                    <a:pt x="5" y="30"/>
                    <a:pt x="8" y="31"/>
                  </a:cubicBezTo>
                  <a:cubicBezTo>
                    <a:pt x="11" y="33"/>
                    <a:pt x="14" y="33"/>
                    <a:pt x="17" y="33"/>
                  </a:cubicBezTo>
                  <a:cubicBezTo>
                    <a:pt x="22" y="33"/>
                    <a:pt x="26" y="32"/>
                    <a:pt x="29" y="29"/>
                  </a:cubicBezTo>
                  <a:cubicBezTo>
                    <a:pt x="32" y="26"/>
                    <a:pt x="34" y="22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2"/>
                    <a:pt x="22" y="0"/>
                    <a:pt x="17" y="0"/>
                  </a:cubicBezTo>
                  <a:cubicBezTo>
                    <a:pt x="14" y="0"/>
                    <a:pt x="11" y="1"/>
                    <a:pt x="8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1"/>
                    <a:pt x="0" y="14"/>
                    <a:pt x="0" y="16"/>
                  </a:cubicBezTo>
                  <a:cubicBezTo>
                    <a:pt x="0" y="20"/>
                    <a:pt x="1" y="23"/>
                    <a:pt x="2" y="26"/>
                  </a:cubicBezTo>
                  <a:close/>
                  <a:moveTo>
                    <a:pt x="9" y="13"/>
                  </a:moveTo>
                  <a:lnTo>
                    <a:pt x="9" y="13"/>
                  </a:lnTo>
                  <a:cubicBezTo>
                    <a:pt x="10" y="12"/>
                    <a:pt x="10" y="11"/>
                    <a:pt x="11" y="10"/>
                  </a:cubicBezTo>
                  <a:cubicBezTo>
                    <a:pt x="13" y="8"/>
                    <a:pt x="15" y="7"/>
                    <a:pt x="17" y="7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1" y="8"/>
                    <a:pt x="22" y="9"/>
                    <a:pt x="22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5" y="14"/>
                    <a:pt x="25" y="15"/>
                    <a:pt x="25" y="17"/>
                  </a:cubicBezTo>
                  <a:cubicBezTo>
                    <a:pt x="25" y="18"/>
                    <a:pt x="25" y="20"/>
                    <a:pt x="24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2" y="25"/>
                    <a:pt x="21" y="26"/>
                    <a:pt x="20" y="26"/>
                  </a:cubicBezTo>
                  <a:cubicBezTo>
                    <a:pt x="19" y="26"/>
                    <a:pt x="18" y="27"/>
                    <a:pt x="17" y="27"/>
                  </a:cubicBezTo>
                  <a:cubicBezTo>
                    <a:pt x="15" y="27"/>
                    <a:pt x="13" y="26"/>
                    <a:pt x="11" y="24"/>
                  </a:cubicBezTo>
                  <a:cubicBezTo>
                    <a:pt x="10" y="23"/>
                    <a:pt x="10" y="22"/>
                    <a:pt x="9" y="21"/>
                  </a:cubicBezTo>
                  <a:cubicBezTo>
                    <a:pt x="9" y="20"/>
                    <a:pt x="9" y="18"/>
                    <a:pt x="9" y="17"/>
                  </a:cubicBezTo>
                  <a:cubicBezTo>
                    <a:pt x="9" y="15"/>
                    <a:pt x="9" y="14"/>
                    <a:pt x="9" y="1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1086"/>
            <p:cNvSpPr>
              <a:spLocks/>
            </p:cNvSpPr>
            <p:nvPr/>
          </p:nvSpPr>
          <p:spPr bwMode="auto">
            <a:xfrm>
              <a:off x="8624888" y="5670550"/>
              <a:ext cx="7938" cy="11113"/>
            </a:xfrm>
            <a:custGeom>
              <a:avLst/>
              <a:gdLst>
                <a:gd name="T0" fmla="*/ 0 w 22"/>
                <a:gd name="T1" fmla="*/ 32 h 32"/>
                <a:gd name="T2" fmla="*/ 9 w 22"/>
                <a:gd name="T3" fmla="*/ 32 h 32"/>
                <a:gd name="T4" fmla="*/ 9 w 22"/>
                <a:gd name="T5" fmla="*/ 7 h 32"/>
                <a:gd name="T6" fmla="*/ 22 w 22"/>
                <a:gd name="T7" fmla="*/ 7 h 32"/>
                <a:gd name="T8" fmla="*/ 22 w 22"/>
                <a:gd name="T9" fmla="*/ 0 h 32"/>
                <a:gd name="T10" fmla="*/ 0 w 22"/>
                <a:gd name="T11" fmla="*/ 0 h 32"/>
                <a:gd name="T12" fmla="*/ 0 w 22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32"/>
                  </a:moveTo>
                  <a:lnTo>
                    <a:pt x="9" y="32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1087"/>
            <p:cNvSpPr>
              <a:spLocks/>
            </p:cNvSpPr>
            <p:nvPr/>
          </p:nvSpPr>
          <p:spPr bwMode="auto">
            <a:xfrm>
              <a:off x="8562975" y="5726112"/>
              <a:ext cx="142875" cy="98425"/>
            </a:xfrm>
            <a:custGeom>
              <a:avLst/>
              <a:gdLst>
                <a:gd name="T0" fmla="*/ 30 w 398"/>
                <a:gd name="T1" fmla="*/ 97 h 274"/>
                <a:gd name="T2" fmla="*/ 28 w 398"/>
                <a:gd name="T3" fmla="*/ 100 h 274"/>
                <a:gd name="T4" fmla="*/ 35 w 398"/>
                <a:gd name="T5" fmla="*/ 101 h 274"/>
                <a:gd name="T6" fmla="*/ 40 w 398"/>
                <a:gd name="T7" fmla="*/ 104 h 274"/>
                <a:gd name="T8" fmla="*/ 18 w 398"/>
                <a:gd name="T9" fmla="*/ 119 h 274"/>
                <a:gd name="T10" fmla="*/ 49 w 398"/>
                <a:gd name="T11" fmla="*/ 110 h 274"/>
                <a:gd name="T12" fmla="*/ 12 w 398"/>
                <a:gd name="T13" fmla="*/ 133 h 274"/>
                <a:gd name="T14" fmla="*/ 57 w 398"/>
                <a:gd name="T15" fmla="*/ 116 h 274"/>
                <a:gd name="T16" fmla="*/ 8 w 398"/>
                <a:gd name="T17" fmla="*/ 145 h 274"/>
                <a:gd name="T18" fmla="*/ 58 w 398"/>
                <a:gd name="T19" fmla="*/ 117 h 274"/>
                <a:gd name="T20" fmla="*/ 6 w 398"/>
                <a:gd name="T21" fmla="*/ 152 h 274"/>
                <a:gd name="T22" fmla="*/ 69 w 398"/>
                <a:gd name="T23" fmla="*/ 124 h 274"/>
                <a:gd name="T24" fmla="*/ 3 w 398"/>
                <a:gd name="T25" fmla="*/ 164 h 274"/>
                <a:gd name="T26" fmla="*/ 77 w 398"/>
                <a:gd name="T27" fmla="*/ 130 h 274"/>
                <a:gd name="T28" fmla="*/ 0 w 398"/>
                <a:gd name="T29" fmla="*/ 186 h 274"/>
                <a:gd name="T30" fmla="*/ 94 w 398"/>
                <a:gd name="T31" fmla="*/ 142 h 274"/>
                <a:gd name="T32" fmla="*/ 100 w 398"/>
                <a:gd name="T33" fmla="*/ 145 h 274"/>
                <a:gd name="T34" fmla="*/ 0 w 398"/>
                <a:gd name="T35" fmla="*/ 200 h 274"/>
                <a:gd name="T36" fmla="*/ 102 w 398"/>
                <a:gd name="T37" fmla="*/ 147 h 274"/>
                <a:gd name="T38" fmla="*/ 117 w 398"/>
                <a:gd name="T39" fmla="*/ 157 h 274"/>
                <a:gd name="T40" fmla="*/ 1 w 398"/>
                <a:gd name="T41" fmla="*/ 220 h 274"/>
                <a:gd name="T42" fmla="*/ 126 w 398"/>
                <a:gd name="T43" fmla="*/ 164 h 274"/>
                <a:gd name="T44" fmla="*/ 1 w 398"/>
                <a:gd name="T45" fmla="*/ 226 h 274"/>
                <a:gd name="T46" fmla="*/ 128 w 398"/>
                <a:gd name="T47" fmla="*/ 165 h 274"/>
                <a:gd name="T48" fmla="*/ 134 w 398"/>
                <a:gd name="T49" fmla="*/ 169 h 274"/>
                <a:gd name="T50" fmla="*/ 4 w 398"/>
                <a:gd name="T51" fmla="*/ 239 h 274"/>
                <a:gd name="T52" fmla="*/ 146 w 398"/>
                <a:gd name="T53" fmla="*/ 177 h 274"/>
                <a:gd name="T54" fmla="*/ 5 w 398"/>
                <a:gd name="T55" fmla="*/ 245 h 274"/>
                <a:gd name="T56" fmla="*/ 146 w 398"/>
                <a:gd name="T57" fmla="*/ 177 h 274"/>
                <a:gd name="T58" fmla="*/ 13 w 398"/>
                <a:gd name="T59" fmla="*/ 271 h 274"/>
                <a:gd name="T60" fmla="*/ 171 w 398"/>
                <a:gd name="T61" fmla="*/ 195 h 274"/>
                <a:gd name="T62" fmla="*/ 188 w 398"/>
                <a:gd name="T63" fmla="*/ 206 h 274"/>
                <a:gd name="T64" fmla="*/ 241 w 398"/>
                <a:gd name="T65" fmla="*/ 2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8" h="274">
                  <a:moveTo>
                    <a:pt x="241" y="28"/>
                  </a:moveTo>
                  <a:cubicBezTo>
                    <a:pt x="160" y="0"/>
                    <a:pt x="74" y="31"/>
                    <a:pt x="30" y="97"/>
                  </a:cubicBezTo>
                  <a:lnTo>
                    <a:pt x="32" y="98"/>
                  </a:lnTo>
                  <a:lnTo>
                    <a:pt x="28" y="100"/>
                  </a:lnTo>
                  <a:cubicBezTo>
                    <a:pt x="27" y="102"/>
                    <a:pt x="26" y="104"/>
                    <a:pt x="25" y="105"/>
                  </a:cubicBezTo>
                  <a:lnTo>
                    <a:pt x="35" y="101"/>
                  </a:lnTo>
                  <a:lnTo>
                    <a:pt x="42" y="105"/>
                  </a:lnTo>
                  <a:lnTo>
                    <a:pt x="40" y="104"/>
                  </a:lnTo>
                  <a:lnTo>
                    <a:pt x="20" y="115"/>
                  </a:lnTo>
                  <a:cubicBezTo>
                    <a:pt x="19" y="116"/>
                    <a:pt x="18" y="118"/>
                    <a:pt x="18" y="119"/>
                  </a:cubicBezTo>
                  <a:lnTo>
                    <a:pt x="43" y="106"/>
                  </a:lnTo>
                  <a:lnTo>
                    <a:pt x="49" y="110"/>
                  </a:lnTo>
                  <a:lnTo>
                    <a:pt x="14" y="128"/>
                  </a:lnTo>
                  <a:cubicBezTo>
                    <a:pt x="13" y="129"/>
                    <a:pt x="12" y="131"/>
                    <a:pt x="12" y="133"/>
                  </a:cubicBezTo>
                  <a:lnTo>
                    <a:pt x="52" y="112"/>
                  </a:lnTo>
                  <a:lnTo>
                    <a:pt x="57" y="116"/>
                  </a:lnTo>
                  <a:lnTo>
                    <a:pt x="9" y="141"/>
                  </a:lnTo>
                  <a:cubicBezTo>
                    <a:pt x="9" y="142"/>
                    <a:pt x="8" y="143"/>
                    <a:pt x="8" y="145"/>
                  </a:cubicBezTo>
                  <a:lnTo>
                    <a:pt x="60" y="118"/>
                  </a:lnTo>
                  <a:lnTo>
                    <a:pt x="58" y="117"/>
                  </a:lnTo>
                  <a:lnTo>
                    <a:pt x="66" y="122"/>
                  </a:lnTo>
                  <a:lnTo>
                    <a:pt x="6" y="152"/>
                  </a:lnTo>
                  <a:cubicBezTo>
                    <a:pt x="5" y="154"/>
                    <a:pt x="5" y="155"/>
                    <a:pt x="4" y="157"/>
                  </a:cubicBezTo>
                  <a:lnTo>
                    <a:pt x="69" y="124"/>
                  </a:lnTo>
                  <a:lnTo>
                    <a:pt x="74" y="128"/>
                  </a:lnTo>
                  <a:lnTo>
                    <a:pt x="3" y="164"/>
                  </a:lnTo>
                  <a:cubicBezTo>
                    <a:pt x="3" y="165"/>
                    <a:pt x="2" y="167"/>
                    <a:pt x="2" y="168"/>
                  </a:cubicBezTo>
                  <a:lnTo>
                    <a:pt x="77" y="130"/>
                  </a:lnTo>
                  <a:lnTo>
                    <a:pt x="91" y="140"/>
                  </a:lnTo>
                  <a:lnTo>
                    <a:pt x="0" y="186"/>
                  </a:lnTo>
                  <a:cubicBezTo>
                    <a:pt x="0" y="187"/>
                    <a:pt x="0" y="188"/>
                    <a:pt x="0" y="190"/>
                  </a:cubicBezTo>
                  <a:lnTo>
                    <a:pt x="94" y="142"/>
                  </a:lnTo>
                  <a:lnTo>
                    <a:pt x="92" y="140"/>
                  </a:lnTo>
                  <a:lnTo>
                    <a:pt x="100" y="145"/>
                  </a:lnTo>
                  <a:lnTo>
                    <a:pt x="0" y="196"/>
                  </a:lnTo>
                  <a:cubicBezTo>
                    <a:pt x="0" y="198"/>
                    <a:pt x="0" y="199"/>
                    <a:pt x="0" y="200"/>
                  </a:cubicBezTo>
                  <a:lnTo>
                    <a:pt x="103" y="148"/>
                  </a:lnTo>
                  <a:lnTo>
                    <a:pt x="102" y="147"/>
                  </a:lnTo>
                  <a:lnTo>
                    <a:pt x="119" y="158"/>
                  </a:lnTo>
                  <a:lnTo>
                    <a:pt x="117" y="157"/>
                  </a:lnTo>
                  <a:lnTo>
                    <a:pt x="0" y="216"/>
                  </a:lnTo>
                  <a:cubicBezTo>
                    <a:pt x="0" y="217"/>
                    <a:pt x="0" y="219"/>
                    <a:pt x="1" y="220"/>
                  </a:cubicBezTo>
                  <a:lnTo>
                    <a:pt x="120" y="159"/>
                  </a:lnTo>
                  <a:lnTo>
                    <a:pt x="126" y="164"/>
                  </a:lnTo>
                  <a:lnTo>
                    <a:pt x="125" y="163"/>
                  </a:lnTo>
                  <a:lnTo>
                    <a:pt x="1" y="226"/>
                  </a:lnTo>
                  <a:cubicBezTo>
                    <a:pt x="2" y="227"/>
                    <a:pt x="2" y="228"/>
                    <a:pt x="2" y="229"/>
                  </a:cubicBezTo>
                  <a:lnTo>
                    <a:pt x="128" y="165"/>
                  </a:lnTo>
                  <a:lnTo>
                    <a:pt x="135" y="170"/>
                  </a:lnTo>
                  <a:lnTo>
                    <a:pt x="134" y="169"/>
                  </a:lnTo>
                  <a:lnTo>
                    <a:pt x="3" y="235"/>
                  </a:lnTo>
                  <a:cubicBezTo>
                    <a:pt x="3" y="236"/>
                    <a:pt x="3" y="238"/>
                    <a:pt x="4" y="239"/>
                  </a:cubicBezTo>
                  <a:lnTo>
                    <a:pt x="137" y="171"/>
                  </a:lnTo>
                  <a:lnTo>
                    <a:pt x="146" y="177"/>
                  </a:lnTo>
                  <a:lnTo>
                    <a:pt x="142" y="175"/>
                  </a:lnTo>
                  <a:lnTo>
                    <a:pt x="5" y="245"/>
                  </a:lnTo>
                  <a:cubicBezTo>
                    <a:pt x="5" y="246"/>
                    <a:pt x="6" y="247"/>
                    <a:pt x="6" y="248"/>
                  </a:cubicBezTo>
                  <a:lnTo>
                    <a:pt x="146" y="177"/>
                  </a:lnTo>
                  <a:lnTo>
                    <a:pt x="168" y="192"/>
                  </a:lnTo>
                  <a:lnTo>
                    <a:pt x="13" y="271"/>
                  </a:lnTo>
                  <a:cubicBezTo>
                    <a:pt x="14" y="272"/>
                    <a:pt x="14" y="273"/>
                    <a:pt x="15" y="274"/>
                  </a:cubicBezTo>
                  <a:lnTo>
                    <a:pt x="171" y="195"/>
                  </a:lnTo>
                  <a:lnTo>
                    <a:pt x="168" y="193"/>
                  </a:lnTo>
                  <a:lnTo>
                    <a:pt x="188" y="206"/>
                  </a:lnTo>
                  <a:lnTo>
                    <a:pt x="369" y="266"/>
                  </a:lnTo>
                  <a:cubicBezTo>
                    <a:pt x="398" y="167"/>
                    <a:pt x="341" y="61"/>
                    <a:pt x="241" y="2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Freeform 1088"/>
            <p:cNvSpPr>
              <a:spLocks/>
            </p:cNvSpPr>
            <p:nvPr/>
          </p:nvSpPr>
          <p:spPr bwMode="auto">
            <a:xfrm>
              <a:off x="8602663" y="5800725"/>
              <a:ext cx="20638" cy="57150"/>
            </a:xfrm>
            <a:custGeom>
              <a:avLst/>
              <a:gdLst>
                <a:gd name="T0" fmla="*/ 52 w 56"/>
                <a:gd name="T1" fmla="*/ 1 h 161"/>
                <a:gd name="T2" fmla="*/ 0 w 56"/>
                <a:gd name="T3" fmla="*/ 160 h 161"/>
                <a:gd name="T4" fmla="*/ 3 w 56"/>
                <a:gd name="T5" fmla="*/ 161 h 161"/>
                <a:gd name="T6" fmla="*/ 56 w 56"/>
                <a:gd name="T7" fmla="*/ 0 h 161"/>
                <a:gd name="T8" fmla="*/ 52 w 56"/>
                <a:gd name="T9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161">
                  <a:moveTo>
                    <a:pt x="52" y="1"/>
                  </a:moveTo>
                  <a:lnTo>
                    <a:pt x="0" y="160"/>
                  </a:lnTo>
                  <a:cubicBezTo>
                    <a:pt x="1" y="160"/>
                    <a:pt x="2" y="161"/>
                    <a:pt x="3" y="161"/>
                  </a:cubicBezTo>
                  <a:lnTo>
                    <a:pt x="56" y="0"/>
                  </a:lnTo>
                  <a:lnTo>
                    <a:pt x="52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6" name="Freeform 1089"/>
            <p:cNvSpPr>
              <a:spLocks/>
            </p:cNvSpPr>
            <p:nvPr/>
          </p:nvSpPr>
          <p:spPr bwMode="auto">
            <a:xfrm>
              <a:off x="8599488" y="5800725"/>
              <a:ext cx="19050" cy="55563"/>
            </a:xfrm>
            <a:custGeom>
              <a:avLst/>
              <a:gdLst>
                <a:gd name="T0" fmla="*/ 50 w 54"/>
                <a:gd name="T1" fmla="*/ 1 h 155"/>
                <a:gd name="T2" fmla="*/ 0 w 54"/>
                <a:gd name="T3" fmla="*/ 154 h 155"/>
                <a:gd name="T4" fmla="*/ 3 w 54"/>
                <a:gd name="T5" fmla="*/ 155 h 155"/>
                <a:gd name="T6" fmla="*/ 54 w 54"/>
                <a:gd name="T7" fmla="*/ 0 h 155"/>
                <a:gd name="T8" fmla="*/ 50 w 54"/>
                <a:gd name="T9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55">
                  <a:moveTo>
                    <a:pt x="50" y="1"/>
                  </a:moveTo>
                  <a:lnTo>
                    <a:pt x="0" y="154"/>
                  </a:lnTo>
                  <a:cubicBezTo>
                    <a:pt x="1" y="154"/>
                    <a:pt x="2" y="155"/>
                    <a:pt x="3" y="155"/>
                  </a:cubicBezTo>
                  <a:lnTo>
                    <a:pt x="54" y="0"/>
                  </a:lnTo>
                  <a:lnTo>
                    <a:pt x="50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Freeform 1090"/>
            <p:cNvSpPr>
              <a:spLocks/>
            </p:cNvSpPr>
            <p:nvPr/>
          </p:nvSpPr>
          <p:spPr bwMode="auto">
            <a:xfrm>
              <a:off x="8612188" y="5797550"/>
              <a:ext cx="20638" cy="63500"/>
            </a:xfrm>
            <a:custGeom>
              <a:avLst/>
              <a:gdLst>
                <a:gd name="T0" fmla="*/ 60 w 60"/>
                <a:gd name="T1" fmla="*/ 0 h 176"/>
                <a:gd name="T2" fmla="*/ 57 w 60"/>
                <a:gd name="T3" fmla="*/ 0 h 176"/>
                <a:gd name="T4" fmla="*/ 0 w 60"/>
                <a:gd name="T5" fmla="*/ 175 h 176"/>
                <a:gd name="T6" fmla="*/ 3 w 60"/>
                <a:gd name="T7" fmla="*/ 176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57" y="0"/>
                  </a:lnTo>
                  <a:lnTo>
                    <a:pt x="0" y="175"/>
                  </a:lnTo>
                  <a:cubicBezTo>
                    <a:pt x="1" y="175"/>
                    <a:pt x="2" y="176"/>
                    <a:pt x="3" y="176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8" name="Freeform 1091"/>
            <p:cNvSpPr>
              <a:spLocks/>
            </p:cNvSpPr>
            <p:nvPr/>
          </p:nvSpPr>
          <p:spPr bwMode="auto">
            <a:xfrm>
              <a:off x="8615363" y="5799137"/>
              <a:ext cx="20638" cy="63500"/>
            </a:xfrm>
            <a:custGeom>
              <a:avLst/>
              <a:gdLst>
                <a:gd name="T0" fmla="*/ 57 w 60"/>
                <a:gd name="T1" fmla="*/ 0 h 174"/>
                <a:gd name="T2" fmla="*/ 0 w 60"/>
                <a:gd name="T3" fmla="*/ 174 h 174"/>
                <a:gd name="T4" fmla="*/ 4 w 60"/>
                <a:gd name="T5" fmla="*/ 174 h 174"/>
                <a:gd name="T6" fmla="*/ 60 w 60"/>
                <a:gd name="T7" fmla="*/ 3 h 174"/>
                <a:gd name="T8" fmla="*/ 57 w 60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4">
                  <a:moveTo>
                    <a:pt x="57" y="0"/>
                  </a:moveTo>
                  <a:lnTo>
                    <a:pt x="0" y="174"/>
                  </a:lnTo>
                  <a:cubicBezTo>
                    <a:pt x="1" y="174"/>
                    <a:pt x="2" y="174"/>
                    <a:pt x="4" y="174"/>
                  </a:cubicBezTo>
                  <a:lnTo>
                    <a:pt x="60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9" name="Freeform 1092"/>
            <p:cNvSpPr>
              <a:spLocks/>
            </p:cNvSpPr>
            <p:nvPr/>
          </p:nvSpPr>
          <p:spPr bwMode="auto">
            <a:xfrm>
              <a:off x="8609013" y="5799137"/>
              <a:ext cx="20638" cy="61913"/>
            </a:xfrm>
            <a:custGeom>
              <a:avLst/>
              <a:gdLst>
                <a:gd name="T0" fmla="*/ 56 w 59"/>
                <a:gd name="T1" fmla="*/ 1 h 172"/>
                <a:gd name="T2" fmla="*/ 0 w 59"/>
                <a:gd name="T3" fmla="*/ 171 h 172"/>
                <a:gd name="T4" fmla="*/ 3 w 59"/>
                <a:gd name="T5" fmla="*/ 172 h 172"/>
                <a:gd name="T6" fmla="*/ 59 w 59"/>
                <a:gd name="T7" fmla="*/ 0 h 172"/>
                <a:gd name="T8" fmla="*/ 56 w 59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72">
                  <a:moveTo>
                    <a:pt x="56" y="1"/>
                  </a:moveTo>
                  <a:lnTo>
                    <a:pt x="0" y="171"/>
                  </a:lnTo>
                  <a:cubicBezTo>
                    <a:pt x="1" y="171"/>
                    <a:pt x="2" y="172"/>
                    <a:pt x="3" y="172"/>
                  </a:cubicBezTo>
                  <a:lnTo>
                    <a:pt x="59" y="0"/>
                  </a:lnTo>
                  <a:lnTo>
                    <a:pt x="56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0" name="Freeform 1093"/>
            <p:cNvSpPr>
              <a:spLocks/>
            </p:cNvSpPr>
            <p:nvPr/>
          </p:nvSpPr>
          <p:spPr bwMode="auto">
            <a:xfrm>
              <a:off x="8585200" y="5803900"/>
              <a:ext cx="15875" cy="42863"/>
            </a:xfrm>
            <a:custGeom>
              <a:avLst/>
              <a:gdLst>
                <a:gd name="T0" fmla="*/ 38 w 42"/>
                <a:gd name="T1" fmla="*/ 1 h 119"/>
                <a:gd name="T2" fmla="*/ 0 w 42"/>
                <a:gd name="T3" fmla="*/ 117 h 119"/>
                <a:gd name="T4" fmla="*/ 3 w 42"/>
                <a:gd name="T5" fmla="*/ 119 h 119"/>
                <a:gd name="T6" fmla="*/ 42 w 42"/>
                <a:gd name="T7" fmla="*/ 0 h 119"/>
                <a:gd name="T8" fmla="*/ 38 w 42"/>
                <a:gd name="T9" fmla="*/ 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19">
                  <a:moveTo>
                    <a:pt x="38" y="1"/>
                  </a:moveTo>
                  <a:lnTo>
                    <a:pt x="0" y="117"/>
                  </a:lnTo>
                  <a:cubicBezTo>
                    <a:pt x="1" y="118"/>
                    <a:pt x="2" y="119"/>
                    <a:pt x="3" y="119"/>
                  </a:cubicBezTo>
                  <a:lnTo>
                    <a:pt x="42" y="0"/>
                  </a:lnTo>
                  <a:lnTo>
                    <a:pt x="38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1" name="Freeform 1094"/>
            <p:cNvSpPr>
              <a:spLocks/>
            </p:cNvSpPr>
            <p:nvPr/>
          </p:nvSpPr>
          <p:spPr bwMode="auto">
            <a:xfrm>
              <a:off x="8578850" y="5805487"/>
              <a:ext cx="11113" cy="33338"/>
            </a:xfrm>
            <a:custGeom>
              <a:avLst/>
              <a:gdLst>
                <a:gd name="T0" fmla="*/ 29 w 32"/>
                <a:gd name="T1" fmla="*/ 1 h 91"/>
                <a:gd name="T2" fmla="*/ 0 w 32"/>
                <a:gd name="T3" fmla="*/ 88 h 91"/>
                <a:gd name="T4" fmla="*/ 3 w 32"/>
                <a:gd name="T5" fmla="*/ 91 h 91"/>
                <a:gd name="T6" fmla="*/ 32 w 32"/>
                <a:gd name="T7" fmla="*/ 0 h 91"/>
                <a:gd name="T8" fmla="*/ 29 w 32"/>
                <a:gd name="T9" fmla="*/ 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29" y="1"/>
                  </a:moveTo>
                  <a:lnTo>
                    <a:pt x="0" y="88"/>
                  </a:lnTo>
                  <a:cubicBezTo>
                    <a:pt x="1" y="89"/>
                    <a:pt x="2" y="90"/>
                    <a:pt x="3" y="91"/>
                  </a:cubicBezTo>
                  <a:lnTo>
                    <a:pt x="32" y="0"/>
                  </a:lnTo>
                  <a:lnTo>
                    <a:pt x="29" y="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2" name="Freeform 1095"/>
            <p:cNvSpPr>
              <a:spLocks/>
            </p:cNvSpPr>
            <p:nvPr/>
          </p:nvSpPr>
          <p:spPr bwMode="auto">
            <a:xfrm>
              <a:off x="8369300" y="5826125"/>
              <a:ext cx="152400" cy="23813"/>
            </a:xfrm>
            <a:custGeom>
              <a:avLst/>
              <a:gdLst>
                <a:gd name="T0" fmla="*/ 399 w 426"/>
                <a:gd name="T1" fmla="*/ 65 h 65"/>
                <a:gd name="T2" fmla="*/ 426 w 426"/>
                <a:gd name="T3" fmla="*/ 33 h 65"/>
                <a:gd name="T4" fmla="*/ 399 w 426"/>
                <a:gd name="T5" fmla="*/ 0 h 65"/>
                <a:gd name="T6" fmla="*/ 376 w 426"/>
                <a:gd name="T7" fmla="*/ 0 h 65"/>
                <a:gd name="T8" fmla="*/ 403 w 426"/>
                <a:gd name="T9" fmla="*/ 33 h 65"/>
                <a:gd name="T10" fmla="*/ 0 w 426"/>
                <a:gd name="T11" fmla="*/ 33 h 65"/>
                <a:gd name="T12" fmla="*/ 0 w 426"/>
                <a:gd name="T13" fmla="*/ 49 h 65"/>
                <a:gd name="T14" fmla="*/ 390 w 426"/>
                <a:gd name="T15" fmla="*/ 49 h 65"/>
                <a:gd name="T16" fmla="*/ 376 w 426"/>
                <a:gd name="T17" fmla="*/ 65 h 65"/>
                <a:gd name="T18" fmla="*/ 399 w 426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" h="65">
                  <a:moveTo>
                    <a:pt x="399" y="65"/>
                  </a:moveTo>
                  <a:lnTo>
                    <a:pt x="426" y="33"/>
                  </a:lnTo>
                  <a:lnTo>
                    <a:pt x="399" y="0"/>
                  </a:lnTo>
                  <a:lnTo>
                    <a:pt x="376" y="0"/>
                  </a:lnTo>
                  <a:lnTo>
                    <a:pt x="403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390" y="49"/>
                  </a:lnTo>
                  <a:lnTo>
                    <a:pt x="376" y="65"/>
                  </a:lnTo>
                  <a:lnTo>
                    <a:pt x="399" y="65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3" name="Rectangle 1096"/>
            <p:cNvSpPr>
              <a:spLocks noChangeArrowheads="1"/>
            </p:cNvSpPr>
            <p:nvPr/>
          </p:nvSpPr>
          <p:spPr bwMode="auto">
            <a:xfrm>
              <a:off x="8466138" y="5768975"/>
              <a:ext cx="33338" cy="63500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4" name="Rectangle 1097"/>
            <p:cNvSpPr>
              <a:spLocks noChangeArrowheads="1"/>
            </p:cNvSpPr>
            <p:nvPr/>
          </p:nvSpPr>
          <p:spPr bwMode="auto">
            <a:xfrm>
              <a:off x="8423275" y="5748337"/>
              <a:ext cx="33338" cy="84138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5" name="Rectangle 1098"/>
            <p:cNvSpPr>
              <a:spLocks noChangeArrowheads="1"/>
            </p:cNvSpPr>
            <p:nvPr/>
          </p:nvSpPr>
          <p:spPr bwMode="auto">
            <a:xfrm>
              <a:off x="8378825" y="5727700"/>
              <a:ext cx="33338" cy="104775"/>
            </a:xfrm>
            <a:prstGeom prst="rect">
              <a:avLst/>
            </a:pr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6" name="Freeform 1099"/>
            <p:cNvSpPr>
              <a:spLocks noEditPoints="1"/>
            </p:cNvSpPr>
            <p:nvPr/>
          </p:nvSpPr>
          <p:spPr bwMode="auto">
            <a:xfrm>
              <a:off x="8369300" y="5894387"/>
              <a:ext cx="130175" cy="30163"/>
            </a:xfrm>
            <a:custGeom>
              <a:avLst/>
              <a:gdLst>
                <a:gd name="T0" fmla="*/ 361 w 361"/>
                <a:gd name="T1" fmla="*/ 49 h 86"/>
                <a:gd name="T2" fmla="*/ 310 w 361"/>
                <a:gd name="T3" fmla="*/ 0 h 86"/>
                <a:gd name="T4" fmla="*/ 50 w 361"/>
                <a:gd name="T5" fmla="*/ 0 h 86"/>
                <a:gd name="T6" fmla="*/ 0 w 361"/>
                <a:gd name="T7" fmla="*/ 49 h 86"/>
                <a:gd name="T8" fmla="*/ 0 w 361"/>
                <a:gd name="T9" fmla="*/ 86 h 86"/>
                <a:gd name="T10" fmla="*/ 361 w 361"/>
                <a:gd name="T11" fmla="*/ 86 h 86"/>
                <a:gd name="T12" fmla="*/ 361 w 361"/>
                <a:gd name="T13" fmla="*/ 49 h 86"/>
                <a:gd name="T14" fmla="*/ 112 w 361"/>
                <a:gd name="T15" fmla="*/ 72 h 86"/>
                <a:gd name="T16" fmla="*/ 112 w 361"/>
                <a:gd name="T17" fmla="*/ 72 h 86"/>
                <a:gd name="T18" fmla="*/ 102 w 361"/>
                <a:gd name="T19" fmla="*/ 70 h 86"/>
                <a:gd name="T20" fmla="*/ 90 w 361"/>
                <a:gd name="T21" fmla="*/ 61 h 86"/>
                <a:gd name="T22" fmla="*/ 86 w 361"/>
                <a:gd name="T23" fmla="*/ 46 h 86"/>
                <a:gd name="T24" fmla="*/ 90 w 361"/>
                <a:gd name="T25" fmla="*/ 32 h 86"/>
                <a:gd name="T26" fmla="*/ 102 w 361"/>
                <a:gd name="T27" fmla="*/ 23 h 86"/>
                <a:gd name="T28" fmla="*/ 112 w 361"/>
                <a:gd name="T29" fmla="*/ 21 h 86"/>
                <a:gd name="T30" fmla="*/ 139 w 361"/>
                <a:gd name="T31" fmla="*/ 46 h 86"/>
                <a:gd name="T32" fmla="*/ 112 w 361"/>
                <a:gd name="T33" fmla="*/ 72 h 86"/>
                <a:gd name="T34" fmla="*/ 252 w 361"/>
                <a:gd name="T35" fmla="*/ 70 h 86"/>
                <a:gd name="T36" fmla="*/ 252 w 361"/>
                <a:gd name="T37" fmla="*/ 70 h 86"/>
                <a:gd name="T38" fmla="*/ 242 w 361"/>
                <a:gd name="T39" fmla="*/ 72 h 86"/>
                <a:gd name="T40" fmla="*/ 232 w 361"/>
                <a:gd name="T41" fmla="*/ 70 h 86"/>
                <a:gd name="T42" fmla="*/ 215 w 361"/>
                <a:gd name="T43" fmla="*/ 46 h 86"/>
                <a:gd name="T44" fmla="*/ 232 w 361"/>
                <a:gd name="T45" fmla="*/ 23 h 86"/>
                <a:gd name="T46" fmla="*/ 242 w 361"/>
                <a:gd name="T47" fmla="*/ 21 h 86"/>
                <a:gd name="T48" fmla="*/ 252 w 361"/>
                <a:gd name="T49" fmla="*/ 23 h 86"/>
                <a:gd name="T50" fmla="*/ 269 w 361"/>
                <a:gd name="T51" fmla="*/ 46 h 86"/>
                <a:gd name="T52" fmla="*/ 252 w 361"/>
                <a:gd name="T53" fmla="*/ 7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1" h="86">
                  <a:moveTo>
                    <a:pt x="361" y="49"/>
                  </a:moveTo>
                  <a:cubicBezTo>
                    <a:pt x="361" y="22"/>
                    <a:pt x="338" y="0"/>
                    <a:pt x="310" y="0"/>
                  </a:cubicBezTo>
                  <a:lnTo>
                    <a:pt x="50" y="0"/>
                  </a:lnTo>
                  <a:cubicBezTo>
                    <a:pt x="22" y="0"/>
                    <a:pt x="0" y="22"/>
                    <a:pt x="0" y="49"/>
                  </a:cubicBezTo>
                  <a:lnTo>
                    <a:pt x="0" y="86"/>
                  </a:lnTo>
                  <a:lnTo>
                    <a:pt x="361" y="86"/>
                  </a:lnTo>
                  <a:lnTo>
                    <a:pt x="361" y="49"/>
                  </a:lnTo>
                  <a:close/>
                  <a:moveTo>
                    <a:pt x="112" y="72"/>
                  </a:moveTo>
                  <a:lnTo>
                    <a:pt x="112" y="72"/>
                  </a:lnTo>
                  <a:cubicBezTo>
                    <a:pt x="109" y="72"/>
                    <a:pt x="105" y="71"/>
                    <a:pt x="102" y="70"/>
                  </a:cubicBezTo>
                  <a:cubicBezTo>
                    <a:pt x="97" y="68"/>
                    <a:pt x="93" y="65"/>
                    <a:pt x="90" y="61"/>
                  </a:cubicBezTo>
                  <a:cubicBezTo>
                    <a:pt x="87" y="57"/>
                    <a:pt x="86" y="52"/>
                    <a:pt x="86" y="46"/>
                  </a:cubicBezTo>
                  <a:cubicBezTo>
                    <a:pt x="86" y="41"/>
                    <a:pt x="87" y="36"/>
                    <a:pt x="90" y="32"/>
                  </a:cubicBezTo>
                  <a:cubicBezTo>
                    <a:pt x="93" y="28"/>
                    <a:pt x="97" y="25"/>
                    <a:pt x="102" y="23"/>
                  </a:cubicBezTo>
                  <a:cubicBezTo>
                    <a:pt x="105" y="22"/>
                    <a:pt x="109" y="21"/>
                    <a:pt x="112" y="21"/>
                  </a:cubicBezTo>
                  <a:cubicBezTo>
                    <a:pt x="127" y="21"/>
                    <a:pt x="139" y="32"/>
                    <a:pt x="139" y="46"/>
                  </a:cubicBezTo>
                  <a:cubicBezTo>
                    <a:pt x="139" y="61"/>
                    <a:pt x="127" y="72"/>
                    <a:pt x="112" y="72"/>
                  </a:cubicBezTo>
                  <a:close/>
                  <a:moveTo>
                    <a:pt x="252" y="70"/>
                  </a:moveTo>
                  <a:lnTo>
                    <a:pt x="252" y="70"/>
                  </a:lnTo>
                  <a:cubicBezTo>
                    <a:pt x="249" y="71"/>
                    <a:pt x="246" y="72"/>
                    <a:pt x="242" y="72"/>
                  </a:cubicBezTo>
                  <a:cubicBezTo>
                    <a:pt x="238" y="72"/>
                    <a:pt x="235" y="71"/>
                    <a:pt x="232" y="70"/>
                  </a:cubicBezTo>
                  <a:cubicBezTo>
                    <a:pt x="222" y="66"/>
                    <a:pt x="215" y="57"/>
                    <a:pt x="215" y="46"/>
                  </a:cubicBezTo>
                  <a:cubicBezTo>
                    <a:pt x="215" y="36"/>
                    <a:pt x="222" y="27"/>
                    <a:pt x="232" y="23"/>
                  </a:cubicBezTo>
                  <a:cubicBezTo>
                    <a:pt x="235" y="22"/>
                    <a:pt x="238" y="21"/>
                    <a:pt x="242" y="21"/>
                  </a:cubicBezTo>
                  <a:cubicBezTo>
                    <a:pt x="246" y="21"/>
                    <a:pt x="249" y="22"/>
                    <a:pt x="252" y="23"/>
                  </a:cubicBezTo>
                  <a:cubicBezTo>
                    <a:pt x="262" y="27"/>
                    <a:pt x="269" y="36"/>
                    <a:pt x="269" y="46"/>
                  </a:cubicBezTo>
                  <a:cubicBezTo>
                    <a:pt x="269" y="57"/>
                    <a:pt x="262" y="66"/>
                    <a:pt x="252" y="70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7" name="Freeform 1100"/>
            <p:cNvSpPr>
              <a:spLocks noEditPoints="1"/>
            </p:cNvSpPr>
            <p:nvPr/>
          </p:nvSpPr>
          <p:spPr bwMode="auto">
            <a:xfrm>
              <a:off x="8369300" y="5932487"/>
              <a:ext cx="130175" cy="87313"/>
            </a:xfrm>
            <a:custGeom>
              <a:avLst/>
              <a:gdLst>
                <a:gd name="T0" fmla="*/ 50 w 361"/>
                <a:gd name="T1" fmla="*/ 242 h 242"/>
                <a:gd name="T2" fmla="*/ 361 w 361"/>
                <a:gd name="T3" fmla="*/ 193 h 242"/>
                <a:gd name="T4" fmla="*/ 0 w 361"/>
                <a:gd name="T5" fmla="*/ 0 h 242"/>
                <a:gd name="T6" fmla="*/ 174 w 361"/>
                <a:gd name="T7" fmla="*/ 178 h 242"/>
                <a:gd name="T8" fmla="*/ 174 w 361"/>
                <a:gd name="T9" fmla="*/ 178 h 242"/>
                <a:gd name="T10" fmla="*/ 188 w 361"/>
                <a:gd name="T11" fmla="*/ 155 h 242"/>
                <a:gd name="T12" fmla="*/ 247 w 361"/>
                <a:gd name="T13" fmla="*/ 102 h 242"/>
                <a:gd name="T14" fmla="*/ 253 w 361"/>
                <a:gd name="T15" fmla="*/ 78 h 242"/>
                <a:gd name="T16" fmla="*/ 243 w 361"/>
                <a:gd name="T17" fmla="*/ 69 h 242"/>
                <a:gd name="T18" fmla="*/ 225 w 361"/>
                <a:gd name="T19" fmla="*/ 69 h 242"/>
                <a:gd name="T20" fmla="*/ 215 w 361"/>
                <a:gd name="T21" fmla="*/ 80 h 242"/>
                <a:gd name="T22" fmla="*/ 212 w 361"/>
                <a:gd name="T23" fmla="*/ 93 h 242"/>
                <a:gd name="T24" fmla="*/ 203 w 361"/>
                <a:gd name="T25" fmla="*/ 98 h 242"/>
                <a:gd name="T26" fmla="*/ 180 w 361"/>
                <a:gd name="T27" fmla="*/ 95 h 242"/>
                <a:gd name="T28" fmla="*/ 175 w 361"/>
                <a:gd name="T29" fmla="*/ 86 h 242"/>
                <a:gd name="T30" fmla="*/ 186 w 361"/>
                <a:gd name="T31" fmla="*/ 56 h 242"/>
                <a:gd name="T32" fmla="*/ 235 w 361"/>
                <a:gd name="T33" fmla="*/ 35 h 242"/>
                <a:gd name="T34" fmla="*/ 258 w 361"/>
                <a:gd name="T35" fmla="*/ 38 h 242"/>
                <a:gd name="T36" fmla="*/ 276 w 361"/>
                <a:gd name="T37" fmla="*/ 49 h 242"/>
                <a:gd name="T38" fmla="*/ 288 w 361"/>
                <a:gd name="T39" fmla="*/ 106 h 242"/>
                <a:gd name="T40" fmla="*/ 273 w 361"/>
                <a:gd name="T41" fmla="*/ 127 h 242"/>
                <a:gd name="T42" fmla="*/ 243 w 361"/>
                <a:gd name="T43" fmla="*/ 154 h 242"/>
                <a:gd name="T44" fmla="*/ 227 w 361"/>
                <a:gd name="T45" fmla="*/ 167 h 242"/>
                <a:gd name="T46" fmla="*/ 290 w 361"/>
                <a:gd name="T47" fmla="*/ 170 h 242"/>
                <a:gd name="T48" fmla="*/ 292 w 361"/>
                <a:gd name="T49" fmla="*/ 194 h 242"/>
                <a:gd name="T50" fmla="*/ 283 w 361"/>
                <a:gd name="T51" fmla="*/ 203 h 242"/>
                <a:gd name="T52" fmla="*/ 171 w 361"/>
                <a:gd name="T53" fmla="*/ 194 h 242"/>
                <a:gd name="T54" fmla="*/ 174 w 361"/>
                <a:gd name="T55" fmla="*/ 178 h 242"/>
                <a:gd name="T56" fmla="*/ 68 w 361"/>
                <a:gd name="T57" fmla="*/ 81 h 242"/>
                <a:gd name="T58" fmla="*/ 99 w 361"/>
                <a:gd name="T59" fmla="*/ 57 h 242"/>
                <a:gd name="T60" fmla="*/ 122 w 361"/>
                <a:gd name="T61" fmla="*/ 35 h 242"/>
                <a:gd name="T62" fmla="*/ 141 w 361"/>
                <a:gd name="T63" fmla="*/ 38 h 242"/>
                <a:gd name="T64" fmla="*/ 144 w 361"/>
                <a:gd name="T65" fmla="*/ 194 h 242"/>
                <a:gd name="T66" fmla="*/ 134 w 361"/>
                <a:gd name="T67" fmla="*/ 203 h 242"/>
                <a:gd name="T68" fmla="*/ 109 w 361"/>
                <a:gd name="T69" fmla="*/ 200 h 242"/>
                <a:gd name="T70" fmla="*/ 106 w 361"/>
                <a:gd name="T71" fmla="*/ 95 h 242"/>
                <a:gd name="T72" fmla="*/ 91 w 361"/>
                <a:gd name="T73" fmla="*/ 103 h 242"/>
                <a:gd name="T74" fmla="*/ 72 w 361"/>
                <a:gd name="T75" fmla="*/ 106 h 242"/>
                <a:gd name="T76" fmla="*/ 68 w 361"/>
                <a:gd name="T77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242">
                  <a:moveTo>
                    <a:pt x="0" y="193"/>
                  </a:moveTo>
                  <a:cubicBezTo>
                    <a:pt x="0" y="220"/>
                    <a:pt x="22" y="242"/>
                    <a:pt x="50" y="242"/>
                  </a:cubicBezTo>
                  <a:lnTo>
                    <a:pt x="310" y="242"/>
                  </a:lnTo>
                  <a:cubicBezTo>
                    <a:pt x="338" y="242"/>
                    <a:pt x="361" y="220"/>
                    <a:pt x="361" y="193"/>
                  </a:cubicBezTo>
                  <a:lnTo>
                    <a:pt x="361" y="0"/>
                  </a:lnTo>
                  <a:lnTo>
                    <a:pt x="0" y="0"/>
                  </a:lnTo>
                  <a:lnTo>
                    <a:pt x="0" y="193"/>
                  </a:lnTo>
                  <a:close/>
                  <a:moveTo>
                    <a:pt x="174" y="178"/>
                  </a:moveTo>
                  <a:lnTo>
                    <a:pt x="174" y="178"/>
                  </a:lnTo>
                  <a:cubicBezTo>
                    <a:pt x="174" y="178"/>
                    <a:pt x="174" y="178"/>
                    <a:pt x="174" y="178"/>
                  </a:cubicBezTo>
                  <a:lnTo>
                    <a:pt x="174" y="178"/>
                  </a:lnTo>
                  <a:cubicBezTo>
                    <a:pt x="177" y="170"/>
                    <a:pt x="182" y="162"/>
                    <a:pt x="188" y="155"/>
                  </a:cubicBezTo>
                  <a:cubicBezTo>
                    <a:pt x="195" y="148"/>
                    <a:pt x="203" y="140"/>
                    <a:pt x="214" y="132"/>
                  </a:cubicBezTo>
                  <a:cubicBezTo>
                    <a:pt x="231" y="119"/>
                    <a:pt x="242" y="108"/>
                    <a:pt x="247" y="102"/>
                  </a:cubicBezTo>
                  <a:cubicBezTo>
                    <a:pt x="252" y="95"/>
                    <a:pt x="254" y="89"/>
                    <a:pt x="254" y="85"/>
                  </a:cubicBezTo>
                  <a:cubicBezTo>
                    <a:pt x="254" y="82"/>
                    <a:pt x="254" y="80"/>
                    <a:pt x="253" y="78"/>
                  </a:cubicBezTo>
                  <a:cubicBezTo>
                    <a:pt x="252" y="76"/>
                    <a:pt x="251" y="75"/>
                    <a:pt x="249" y="73"/>
                  </a:cubicBezTo>
                  <a:cubicBezTo>
                    <a:pt x="247" y="71"/>
                    <a:pt x="245" y="70"/>
                    <a:pt x="243" y="69"/>
                  </a:cubicBezTo>
                  <a:cubicBezTo>
                    <a:pt x="240" y="68"/>
                    <a:pt x="238" y="68"/>
                    <a:pt x="234" y="68"/>
                  </a:cubicBezTo>
                  <a:cubicBezTo>
                    <a:pt x="230" y="68"/>
                    <a:pt x="228" y="68"/>
                    <a:pt x="225" y="69"/>
                  </a:cubicBezTo>
                  <a:cubicBezTo>
                    <a:pt x="223" y="70"/>
                    <a:pt x="221" y="72"/>
                    <a:pt x="219" y="73"/>
                  </a:cubicBezTo>
                  <a:cubicBezTo>
                    <a:pt x="217" y="75"/>
                    <a:pt x="216" y="77"/>
                    <a:pt x="215" y="80"/>
                  </a:cubicBezTo>
                  <a:cubicBezTo>
                    <a:pt x="214" y="82"/>
                    <a:pt x="213" y="85"/>
                    <a:pt x="213" y="89"/>
                  </a:cubicBezTo>
                  <a:cubicBezTo>
                    <a:pt x="213" y="90"/>
                    <a:pt x="213" y="91"/>
                    <a:pt x="212" y="93"/>
                  </a:cubicBezTo>
                  <a:cubicBezTo>
                    <a:pt x="212" y="94"/>
                    <a:pt x="211" y="95"/>
                    <a:pt x="210" y="96"/>
                  </a:cubicBezTo>
                  <a:cubicBezTo>
                    <a:pt x="208" y="97"/>
                    <a:pt x="205" y="98"/>
                    <a:pt x="203" y="98"/>
                  </a:cubicBezTo>
                  <a:lnTo>
                    <a:pt x="183" y="96"/>
                  </a:lnTo>
                  <a:cubicBezTo>
                    <a:pt x="182" y="96"/>
                    <a:pt x="181" y="95"/>
                    <a:pt x="180" y="95"/>
                  </a:cubicBezTo>
                  <a:cubicBezTo>
                    <a:pt x="178" y="94"/>
                    <a:pt x="176" y="92"/>
                    <a:pt x="175" y="90"/>
                  </a:cubicBezTo>
                  <a:cubicBezTo>
                    <a:pt x="175" y="89"/>
                    <a:pt x="175" y="87"/>
                    <a:pt x="175" y="86"/>
                  </a:cubicBezTo>
                  <a:cubicBezTo>
                    <a:pt x="176" y="78"/>
                    <a:pt x="178" y="71"/>
                    <a:pt x="181" y="65"/>
                  </a:cubicBezTo>
                  <a:cubicBezTo>
                    <a:pt x="182" y="62"/>
                    <a:pt x="184" y="59"/>
                    <a:pt x="186" y="56"/>
                  </a:cubicBezTo>
                  <a:cubicBezTo>
                    <a:pt x="188" y="53"/>
                    <a:pt x="191" y="50"/>
                    <a:pt x="193" y="48"/>
                  </a:cubicBezTo>
                  <a:cubicBezTo>
                    <a:pt x="204" y="39"/>
                    <a:pt x="218" y="35"/>
                    <a:pt x="235" y="35"/>
                  </a:cubicBezTo>
                  <a:cubicBezTo>
                    <a:pt x="239" y="35"/>
                    <a:pt x="243" y="35"/>
                    <a:pt x="247" y="36"/>
                  </a:cubicBezTo>
                  <a:cubicBezTo>
                    <a:pt x="250" y="36"/>
                    <a:pt x="254" y="37"/>
                    <a:pt x="258" y="38"/>
                  </a:cubicBezTo>
                  <a:cubicBezTo>
                    <a:pt x="261" y="40"/>
                    <a:pt x="264" y="41"/>
                    <a:pt x="268" y="43"/>
                  </a:cubicBezTo>
                  <a:cubicBezTo>
                    <a:pt x="271" y="45"/>
                    <a:pt x="274" y="47"/>
                    <a:pt x="276" y="49"/>
                  </a:cubicBezTo>
                  <a:cubicBezTo>
                    <a:pt x="287" y="59"/>
                    <a:pt x="292" y="71"/>
                    <a:pt x="292" y="85"/>
                  </a:cubicBezTo>
                  <a:cubicBezTo>
                    <a:pt x="292" y="92"/>
                    <a:pt x="291" y="100"/>
                    <a:pt x="288" y="106"/>
                  </a:cubicBezTo>
                  <a:cubicBezTo>
                    <a:pt x="286" y="110"/>
                    <a:pt x="284" y="113"/>
                    <a:pt x="282" y="117"/>
                  </a:cubicBezTo>
                  <a:cubicBezTo>
                    <a:pt x="279" y="120"/>
                    <a:pt x="277" y="124"/>
                    <a:pt x="273" y="127"/>
                  </a:cubicBezTo>
                  <a:cubicBezTo>
                    <a:pt x="272" y="129"/>
                    <a:pt x="270" y="131"/>
                    <a:pt x="268" y="133"/>
                  </a:cubicBezTo>
                  <a:cubicBezTo>
                    <a:pt x="262" y="139"/>
                    <a:pt x="253" y="146"/>
                    <a:pt x="243" y="154"/>
                  </a:cubicBezTo>
                  <a:cubicBezTo>
                    <a:pt x="237" y="159"/>
                    <a:pt x="233" y="163"/>
                    <a:pt x="229" y="166"/>
                  </a:cubicBezTo>
                  <a:cubicBezTo>
                    <a:pt x="229" y="166"/>
                    <a:pt x="228" y="167"/>
                    <a:pt x="227" y="167"/>
                  </a:cubicBezTo>
                  <a:lnTo>
                    <a:pt x="283" y="167"/>
                  </a:lnTo>
                  <a:cubicBezTo>
                    <a:pt x="285" y="167"/>
                    <a:pt x="288" y="168"/>
                    <a:pt x="290" y="170"/>
                  </a:cubicBezTo>
                  <a:cubicBezTo>
                    <a:pt x="291" y="171"/>
                    <a:pt x="292" y="174"/>
                    <a:pt x="292" y="176"/>
                  </a:cubicBezTo>
                  <a:lnTo>
                    <a:pt x="292" y="194"/>
                  </a:lnTo>
                  <a:cubicBezTo>
                    <a:pt x="292" y="196"/>
                    <a:pt x="291" y="198"/>
                    <a:pt x="290" y="200"/>
                  </a:cubicBezTo>
                  <a:cubicBezTo>
                    <a:pt x="288" y="202"/>
                    <a:pt x="285" y="203"/>
                    <a:pt x="283" y="203"/>
                  </a:cubicBezTo>
                  <a:lnTo>
                    <a:pt x="181" y="203"/>
                  </a:lnTo>
                  <a:cubicBezTo>
                    <a:pt x="176" y="203"/>
                    <a:pt x="172" y="199"/>
                    <a:pt x="171" y="194"/>
                  </a:cubicBezTo>
                  <a:cubicBezTo>
                    <a:pt x="171" y="194"/>
                    <a:pt x="171" y="193"/>
                    <a:pt x="171" y="193"/>
                  </a:cubicBezTo>
                  <a:cubicBezTo>
                    <a:pt x="171" y="188"/>
                    <a:pt x="172" y="183"/>
                    <a:pt x="174" y="178"/>
                  </a:cubicBezTo>
                  <a:close/>
                  <a:moveTo>
                    <a:pt x="68" y="81"/>
                  </a:moveTo>
                  <a:lnTo>
                    <a:pt x="68" y="81"/>
                  </a:lnTo>
                  <a:cubicBezTo>
                    <a:pt x="68" y="78"/>
                    <a:pt x="70" y="75"/>
                    <a:pt x="74" y="73"/>
                  </a:cubicBezTo>
                  <a:cubicBezTo>
                    <a:pt x="83" y="69"/>
                    <a:pt x="92" y="63"/>
                    <a:pt x="99" y="57"/>
                  </a:cubicBezTo>
                  <a:cubicBezTo>
                    <a:pt x="107" y="51"/>
                    <a:pt x="111" y="45"/>
                    <a:pt x="114" y="40"/>
                  </a:cubicBezTo>
                  <a:cubicBezTo>
                    <a:pt x="115" y="37"/>
                    <a:pt x="119" y="35"/>
                    <a:pt x="122" y="35"/>
                  </a:cubicBezTo>
                  <a:lnTo>
                    <a:pt x="134" y="35"/>
                  </a:lnTo>
                  <a:cubicBezTo>
                    <a:pt x="137" y="35"/>
                    <a:pt x="139" y="36"/>
                    <a:pt x="141" y="38"/>
                  </a:cubicBezTo>
                  <a:cubicBezTo>
                    <a:pt x="143" y="39"/>
                    <a:pt x="144" y="41"/>
                    <a:pt x="144" y="44"/>
                  </a:cubicBezTo>
                  <a:lnTo>
                    <a:pt x="144" y="194"/>
                  </a:lnTo>
                  <a:cubicBezTo>
                    <a:pt x="144" y="196"/>
                    <a:pt x="143" y="198"/>
                    <a:pt x="141" y="200"/>
                  </a:cubicBezTo>
                  <a:cubicBezTo>
                    <a:pt x="139" y="202"/>
                    <a:pt x="137" y="203"/>
                    <a:pt x="134" y="203"/>
                  </a:cubicBezTo>
                  <a:lnTo>
                    <a:pt x="115" y="203"/>
                  </a:lnTo>
                  <a:cubicBezTo>
                    <a:pt x="113" y="203"/>
                    <a:pt x="111" y="202"/>
                    <a:pt x="109" y="200"/>
                  </a:cubicBezTo>
                  <a:cubicBezTo>
                    <a:pt x="107" y="198"/>
                    <a:pt x="106" y="196"/>
                    <a:pt x="106" y="194"/>
                  </a:cubicBezTo>
                  <a:lnTo>
                    <a:pt x="106" y="95"/>
                  </a:lnTo>
                  <a:cubicBezTo>
                    <a:pt x="105" y="96"/>
                    <a:pt x="104" y="97"/>
                    <a:pt x="102" y="97"/>
                  </a:cubicBezTo>
                  <a:cubicBezTo>
                    <a:pt x="98" y="99"/>
                    <a:pt x="95" y="101"/>
                    <a:pt x="91" y="103"/>
                  </a:cubicBezTo>
                  <a:cubicBezTo>
                    <a:pt x="87" y="105"/>
                    <a:pt x="84" y="106"/>
                    <a:pt x="81" y="107"/>
                  </a:cubicBezTo>
                  <a:cubicBezTo>
                    <a:pt x="78" y="108"/>
                    <a:pt x="75" y="108"/>
                    <a:pt x="72" y="106"/>
                  </a:cubicBezTo>
                  <a:cubicBezTo>
                    <a:pt x="70" y="105"/>
                    <a:pt x="68" y="102"/>
                    <a:pt x="68" y="99"/>
                  </a:cubicBezTo>
                  <a:lnTo>
                    <a:pt x="68" y="81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8" name="Freeform 1101"/>
            <p:cNvSpPr>
              <a:spLocks/>
            </p:cNvSpPr>
            <p:nvPr/>
          </p:nvSpPr>
          <p:spPr bwMode="auto">
            <a:xfrm>
              <a:off x="8569325" y="5795962"/>
              <a:ext cx="269875" cy="423863"/>
            </a:xfrm>
            <a:custGeom>
              <a:avLst/>
              <a:gdLst>
                <a:gd name="T0" fmla="*/ 708 w 747"/>
                <a:gd name="T1" fmla="*/ 398 h 1173"/>
                <a:gd name="T2" fmla="*/ 683 w 747"/>
                <a:gd name="T3" fmla="*/ 398 h 1173"/>
                <a:gd name="T4" fmla="*/ 643 w 747"/>
                <a:gd name="T5" fmla="*/ 447 h 1173"/>
                <a:gd name="T6" fmla="*/ 643 w 747"/>
                <a:gd name="T7" fmla="*/ 557 h 1173"/>
                <a:gd name="T8" fmla="*/ 595 w 747"/>
                <a:gd name="T9" fmla="*/ 557 h 1173"/>
                <a:gd name="T10" fmla="*/ 595 w 747"/>
                <a:gd name="T11" fmla="*/ 372 h 1173"/>
                <a:gd name="T12" fmla="*/ 549 w 747"/>
                <a:gd name="T13" fmla="*/ 323 h 1173"/>
                <a:gd name="T14" fmla="*/ 519 w 747"/>
                <a:gd name="T15" fmla="*/ 323 h 1173"/>
                <a:gd name="T16" fmla="*/ 474 w 747"/>
                <a:gd name="T17" fmla="*/ 372 h 1173"/>
                <a:gd name="T18" fmla="*/ 474 w 747"/>
                <a:gd name="T19" fmla="*/ 557 h 1173"/>
                <a:gd name="T20" fmla="*/ 444 w 747"/>
                <a:gd name="T21" fmla="*/ 557 h 1173"/>
                <a:gd name="T22" fmla="*/ 444 w 747"/>
                <a:gd name="T23" fmla="*/ 305 h 1173"/>
                <a:gd name="T24" fmla="*/ 392 w 747"/>
                <a:gd name="T25" fmla="*/ 256 h 1173"/>
                <a:gd name="T26" fmla="*/ 358 w 747"/>
                <a:gd name="T27" fmla="*/ 256 h 1173"/>
                <a:gd name="T28" fmla="*/ 306 w 747"/>
                <a:gd name="T29" fmla="*/ 305 h 1173"/>
                <a:gd name="T30" fmla="*/ 306 w 747"/>
                <a:gd name="T31" fmla="*/ 557 h 1173"/>
                <a:gd name="T32" fmla="*/ 273 w 747"/>
                <a:gd name="T33" fmla="*/ 557 h 1173"/>
                <a:gd name="T34" fmla="*/ 273 w 747"/>
                <a:gd name="T35" fmla="*/ 49 h 1173"/>
                <a:gd name="T36" fmla="*/ 217 w 747"/>
                <a:gd name="T37" fmla="*/ 0 h 1173"/>
                <a:gd name="T38" fmla="*/ 182 w 747"/>
                <a:gd name="T39" fmla="*/ 0 h 1173"/>
                <a:gd name="T40" fmla="*/ 126 w 747"/>
                <a:gd name="T41" fmla="*/ 49 h 1173"/>
                <a:gd name="T42" fmla="*/ 126 w 747"/>
                <a:gd name="T43" fmla="*/ 557 h 1173"/>
                <a:gd name="T44" fmla="*/ 73 w 747"/>
                <a:gd name="T45" fmla="*/ 557 h 1173"/>
                <a:gd name="T46" fmla="*/ 23 w 747"/>
                <a:gd name="T47" fmla="*/ 633 h 1173"/>
                <a:gd name="T48" fmla="*/ 17 w 747"/>
                <a:gd name="T49" fmla="*/ 865 h 1173"/>
                <a:gd name="T50" fmla="*/ 74 w 747"/>
                <a:gd name="T51" fmla="*/ 1097 h 1173"/>
                <a:gd name="T52" fmla="*/ 124 w 747"/>
                <a:gd name="T53" fmla="*/ 1173 h 1173"/>
                <a:gd name="T54" fmla="*/ 284 w 747"/>
                <a:gd name="T55" fmla="*/ 1173 h 1173"/>
                <a:gd name="T56" fmla="*/ 295 w 747"/>
                <a:gd name="T57" fmla="*/ 1173 h 1173"/>
                <a:gd name="T58" fmla="*/ 697 w 747"/>
                <a:gd name="T59" fmla="*/ 1173 h 1173"/>
                <a:gd name="T60" fmla="*/ 747 w 747"/>
                <a:gd name="T61" fmla="*/ 1097 h 1173"/>
                <a:gd name="T62" fmla="*/ 747 w 747"/>
                <a:gd name="T63" fmla="*/ 996 h 1173"/>
                <a:gd name="T64" fmla="*/ 747 w 747"/>
                <a:gd name="T65" fmla="*/ 633 h 1173"/>
                <a:gd name="T66" fmla="*/ 747 w 747"/>
                <a:gd name="T67" fmla="*/ 447 h 1173"/>
                <a:gd name="T68" fmla="*/ 708 w 747"/>
                <a:gd name="T69" fmla="*/ 39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47" h="1173">
                  <a:moveTo>
                    <a:pt x="708" y="398"/>
                  </a:moveTo>
                  <a:lnTo>
                    <a:pt x="683" y="398"/>
                  </a:lnTo>
                  <a:cubicBezTo>
                    <a:pt x="661" y="398"/>
                    <a:pt x="643" y="420"/>
                    <a:pt x="643" y="447"/>
                  </a:cubicBezTo>
                  <a:lnTo>
                    <a:pt x="643" y="557"/>
                  </a:lnTo>
                  <a:lnTo>
                    <a:pt x="595" y="557"/>
                  </a:lnTo>
                  <a:lnTo>
                    <a:pt x="595" y="372"/>
                  </a:lnTo>
                  <a:cubicBezTo>
                    <a:pt x="595" y="345"/>
                    <a:pt x="574" y="323"/>
                    <a:pt x="549" y="323"/>
                  </a:cubicBezTo>
                  <a:lnTo>
                    <a:pt x="519" y="323"/>
                  </a:lnTo>
                  <a:cubicBezTo>
                    <a:pt x="494" y="323"/>
                    <a:pt x="474" y="345"/>
                    <a:pt x="474" y="372"/>
                  </a:cubicBezTo>
                  <a:lnTo>
                    <a:pt x="474" y="557"/>
                  </a:lnTo>
                  <a:lnTo>
                    <a:pt x="444" y="557"/>
                  </a:lnTo>
                  <a:lnTo>
                    <a:pt x="444" y="305"/>
                  </a:lnTo>
                  <a:cubicBezTo>
                    <a:pt x="444" y="278"/>
                    <a:pt x="421" y="256"/>
                    <a:pt x="392" y="256"/>
                  </a:cubicBezTo>
                  <a:lnTo>
                    <a:pt x="358" y="256"/>
                  </a:lnTo>
                  <a:cubicBezTo>
                    <a:pt x="329" y="256"/>
                    <a:pt x="306" y="278"/>
                    <a:pt x="306" y="305"/>
                  </a:cubicBezTo>
                  <a:lnTo>
                    <a:pt x="306" y="557"/>
                  </a:lnTo>
                  <a:lnTo>
                    <a:pt x="273" y="557"/>
                  </a:lnTo>
                  <a:lnTo>
                    <a:pt x="273" y="49"/>
                  </a:lnTo>
                  <a:cubicBezTo>
                    <a:pt x="273" y="22"/>
                    <a:pt x="248" y="0"/>
                    <a:pt x="217" y="0"/>
                  </a:cubicBezTo>
                  <a:lnTo>
                    <a:pt x="182" y="0"/>
                  </a:lnTo>
                  <a:cubicBezTo>
                    <a:pt x="151" y="0"/>
                    <a:pt x="126" y="22"/>
                    <a:pt x="126" y="49"/>
                  </a:cubicBezTo>
                  <a:lnTo>
                    <a:pt x="126" y="557"/>
                  </a:lnTo>
                  <a:lnTo>
                    <a:pt x="73" y="557"/>
                  </a:lnTo>
                  <a:cubicBezTo>
                    <a:pt x="45" y="557"/>
                    <a:pt x="23" y="591"/>
                    <a:pt x="23" y="633"/>
                  </a:cubicBezTo>
                  <a:cubicBezTo>
                    <a:pt x="23" y="633"/>
                    <a:pt x="0" y="798"/>
                    <a:pt x="17" y="865"/>
                  </a:cubicBezTo>
                  <a:cubicBezTo>
                    <a:pt x="34" y="932"/>
                    <a:pt x="74" y="1097"/>
                    <a:pt x="74" y="1097"/>
                  </a:cubicBezTo>
                  <a:cubicBezTo>
                    <a:pt x="74" y="1139"/>
                    <a:pt x="97" y="1173"/>
                    <a:pt x="124" y="1173"/>
                  </a:cubicBezTo>
                  <a:lnTo>
                    <a:pt x="284" y="1173"/>
                  </a:lnTo>
                  <a:lnTo>
                    <a:pt x="295" y="1173"/>
                  </a:lnTo>
                  <a:lnTo>
                    <a:pt x="697" y="1173"/>
                  </a:lnTo>
                  <a:cubicBezTo>
                    <a:pt x="725" y="1173"/>
                    <a:pt x="747" y="1139"/>
                    <a:pt x="747" y="1097"/>
                  </a:cubicBezTo>
                  <a:lnTo>
                    <a:pt x="747" y="996"/>
                  </a:lnTo>
                  <a:lnTo>
                    <a:pt x="747" y="633"/>
                  </a:lnTo>
                  <a:lnTo>
                    <a:pt x="747" y="447"/>
                  </a:lnTo>
                  <a:cubicBezTo>
                    <a:pt x="747" y="420"/>
                    <a:pt x="729" y="398"/>
                    <a:pt x="708" y="398"/>
                  </a:cubicBez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9" name="Freeform 1102"/>
            <p:cNvSpPr>
              <a:spLocks/>
            </p:cNvSpPr>
            <p:nvPr/>
          </p:nvSpPr>
          <p:spPr bwMode="auto">
            <a:xfrm>
              <a:off x="8307388" y="5499100"/>
              <a:ext cx="455613" cy="609600"/>
            </a:xfrm>
            <a:custGeom>
              <a:avLst/>
              <a:gdLst>
                <a:gd name="T0" fmla="*/ 714 w 1267"/>
                <a:gd name="T1" fmla="*/ 1532 h 1693"/>
                <a:gd name="T2" fmla="*/ 99 w 1267"/>
                <a:gd name="T3" fmla="*/ 1531 h 1693"/>
                <a:gd name="T4" fmla="*/ 99 w 1267"/>
                <a:gd name="T5" fmla="*/ 113 h 1693"/>
                <a:gd name="T6" fmla="*/ 1165 w 1267"/>
                <a:gd name="T7" fmla="*/ 113 h 1693"/>
                <a:gd name="T8" fmla="*/ 1165 w 1267"/>
                <a:gd name="T9" fmla="*/ 1054 h 1693"/>
                <a:gd name="T10" fmla="*/ 1207 w 1267"/>
                <a:gd name="T11" fmla="*/ 1118 h 1693"/>
                <a:gd name="T12" fmla="*/ 1267 w 1267"/>
                <a:gd name="T13" fmla="*/ 1122 h 1693"/>
                <a:gd name="T14" fmla="*/ 1267 w 1267"/>
                <a:gd name="T15" fmla="*/ 73 h 1693"/>
                <a:gd name="T16" fmla="*/ 1191 w 1267"/>
                <a:gd name="T17" fmla="*/ 0 h 1693"/>
                <a:gd name="T18" fmla="*/ 76 w 1267"/>
                <a:gd name="T19" fmla="*/ 0 h 1693"/>
                <a:gd name="T20" fmla="*/ 61 w 1267"/>
                <a:gd name="T21" fmla="*/ 1 h 1693"/>
                <a:gd name="T22" fmla="*/ 0 w 1267"/>
                <a:gd name="T23" fmla="*/ 73 h 1693"/>
                <a:gd name="T24" fmla="*/ 0 w 1267"/>
                <a:gd name="T25" fmla="*/ 1619 h 1693"/>
                <a:gd name="T26" fmla="*/ 61 w 1267"/>
                <a:gd name="T27" fmla="*/ 1691 h 1693"/>
                <a:gd name="T28" fmla="*/ 76 w 1267"/>
                <a:gd name="T29" fmla="*/ 1693 h 1693"/>
                <a:gd name="T30" fmla="*/ 717 w 1267"/>
                <a:gd name="T31" fmla="*/ 1692 h 1693"/>
                <a:gd name="T32" fmla="*/ 704 w 1267"/>
                <a:gd name="T33" fmla="*/ 1636 h 1693"/>
                <a:gd name="T34" fmla="*/ 714 w 1267"/>
                <a:gd name="T35" fmla="*/ 1532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7" h="1693">
                  <a:moveTo>
                    <a:pt x="714" y="1532"/>
                  </a:moveTo>
                  <a:lnTo>
                    <a:pt x="99" y="1531"/>
                  </a:lnTo>
                  <a:lnTo>
                    <a:pt x="99" y="113"/>
                  </a:lnTo>
                  <a:lnTo>
                    <a:pt x="1165" y="113"/>
                  </a:lnTo>
                  <a:lnTo>
                    <a:pt x="1165" y="1054"/>
                  </a:lnTo>
                  <a:cubicBezTo>
                    <a:pt x="1186" y="1073"/>
                    <a:pt x="1207" y="1105"/>
                    <a:pt x="1207" y="1118"/>
                  </a:cubicBezTo>
                  <a:cubicBezTo>
                    <a:pt x="1207" y="1133"/>
                    <a:pt x="1218" y="1101"/>
                    <a:pt x="1267" y="1122"/>
                  </a:cubicBezTo>
                  <a:lnTo>
                    <a:pt x="1267" y="73"/>
                  </a:lnTo>
                  <a:cubicBezTo>
                    <a:pt x="1267" y="32"/>
                    <a:pt x="1233" y="0"/>
                    <a:pt x="1191" y="0"/>
                  </a:cubicBezTo>
                  <a:lnTo>
                    <a:pt x="76" y="0"/>
                  </a:lnTo>
                  <a:cubicBezTo>
                    <a:pt x="71" y="0"/>
                    <a:pt x="66" y="0"/>
                    <a:pt x="61" y="1"/>
                  </a:cubicBezTo>
                  <a:cubicBezTo>
                    <a:pt x="26" y="8"/>
                    <a:pt x="0" y="38"/>
                    <a:pt x="0" y="73"/>
                  </a:cubicBezTo>
                  <a:lnTo>
                    <a:pt x="0" y="1619"/>
                  </a:lnTo>
                  <a:cubicBezTo>
                    <a:pt x="0" y="1655"/>
                    <a:pt x="26" y="1684"/>
                    <a:pt x="61" y="1691"/>
                  </a:cubicBezTo>
                  <a:cubicBezTo>
                    <a:pt x="66" y="1692"/>
                    <a:pt x="71" y="1693"/>
                    <a:pt x="76" y="1693"/>
                  </a:cubicBezTo>
                  <a:lnTo>
                    <a:pt x="717" y="1692"/>
                  </a:lnTo>
                  <a:cubicBezTo>
                    <a:pt x="704" y="1651"/>
                    <a:pt x="704" y="1636"/>
                    <a:pt x="704" y="1636"/>
                  </a:cubicBezTo>
                  <a:lnTo>
                    <a:pt x="714" y="153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2" y="4163374"/>
            <a:ext cx="554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" name="Скругленный прямоугольник 159"/>
          <p:cNvSpPr/>
          <p:nvPr/>
        </p:nvSpPr>
        <p:spPr>
          <a:xfrm>
            <a:off x="5113302" y="1208451"/>
            <a:ext cx="3497943" cy="1055608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15 января года следующего за отчетным для субъектов МСП, для иных объектов </a:t>
            </a:r>
            <a:r>
              <a:rPr lang="en-US" sz="1400" dirty="0" smtClean="0"/>
              <a:t>III</a:t>
            </a:r>
            <a:r>
              <a:rPr lang="ru-RU" sz="1400" dirty="0" smtClean="0"/>
              <a:t> категории срок не установлен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13302" y="2586955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Управление Росприроднадзора по Астраханской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" y="714976"/>
            <a:ext cx="755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" name="Скругленный прямоугольник 181"/>
          <p:cNvSpPr/>
          <p:nvPr/>
        </p:nvSpPr>
        <p:spPr>
          <a:xfrm>
            <a:off x="5156575" y="3745457"/>
            <a:ext cx="358449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В соответствии с </a:t>
            </a:r>
            <a:r>
              <a:rPr lang="ru-RU" sz="1400" dirty="0"/>
              <a:t>Приказом Минприроды РФ от 16.02.2010 N 30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28405" y="1530746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трелка вправо 182"/>
          <p:cNvSpPr/>
          <p:nvPr/>
        </p:nvSpPr>
        <p:spPr>
          <a:xfrm>
            <a:off x="4571948" y="2586955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трелка вправо 183"/>
          <p:cNvSpPr/>
          <p:nvPr/>
        </p:nvSpPr>
        <p:spPr>
          <a:xfrm>
            <a:off x="4586514" y="3829390"/>
            <a:ext cx="290286" cy="4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39770" y="1446813"/>
            <a:ext cx="54000" cy="2793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трелка вниз 4"/>
          <p:cNvSpPr/>
          <p:nvPr/>
        </p:nvSpPr>
        <p:spPr>
          <a:xfrm rot="2355712">
            <a:off x="2039270" y="1208451"/>
            <a:ext cx="471701" cy="1055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24623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11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116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76271" y="117382"/>
            <a:ext cx="8692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b="1" i="1" dirty="0"/>
              <a:t>Сроки </a:t>
            </a:r>
            <a:r>
              <a:rPr lang="ru-RU" b="1" i="1" dirty="0" smtClean="0"/>
              <a:t> предоставления и состав отчета </a:t>
            </a:r>
            <a:r>
              <a:rPr lang="ru-RU" b="1" i="1" dirty="0"/>
              <a:t>об организации и о результатах осуществления производственного экологического контроля</a:t>
            </a:r>
            <a:endParaRPr lang="ru-RU" b="1" dirty="0"/>
          </a:p>
          <a:p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3744" y="2508015"/>
            <a:ext cx="2893914" cy="2247424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lvl="0"/>
            <a:r>
              <a:rPr lang="ru-RU" sz="1400" dirty="0"/>
              <a:t>о технологических процессах, технологиях, об оборудовании для производства продукции (товара), </a:t>
            </a:r>
            <a:r>
              <a:rPr lang="ru-RU" sz="1400" dirty="0" smtClean="0"/>
              <a:t> о </a:t>
            </a:r>
            <a:r>
              <a:rPr lang="ru-RU" sz="1400" dirty="0"/>
              <a:t>выполненных работах, об оказанных услугах, о применяемых топливе, сырье и материалах, об образовании отходов производства и потребления</a:t>
            </a:r>
            <a:r>
              <a:rPr lang="ru-RU" sz="1400" dirty="0" smtClean="0"/>
              <a:t>;</a:t>
            </a:r>
            <a:endParaRPr lang="ru-RU" sz="14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572000" y="1809952"/>
            <a:ext cx="396857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lvl="0"/>
            <a:r>
              <a:rPr lang="ru-RU" sz="1400" dirty="0" smtClean="0"/>
              <a:t>о </a:t>
            </a:r>
            <a:r>
              <a:rPr lang="ru-RU" sz="1400" dirty="0"/>
              <a:t>состоянии окружающей среды, местах отбора проб, методиках (методах) измерений.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635836" y="2638643"/>
            <a:ext cx="3968570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lvl="0"/>
            <a:r>
              <a:rPr lang="ru-RU" sz="1400" dirty="0" smtClean="0"/>
              <a:t>об </a:t>
            </a:r>
            <a:r>
              <a:rPr lang="ru-RU" sz="1400" dirty="0"/>
              <a:t>обращении с отходами производства и потребления</a:t>
            </a:r>
            <a:r>
              <a:rPr lang="ru-RU" sz="1400" dirty="0" smtClean="0"/>
              <a:t>;</a:t>
            </a:r>
            <a:endParaRPr lang="ru-RU" sz="14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35836" y="3404590"/>
            <a:ext cx="4057386" cy="1055608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lvl="0"/>
            <a:r>
              <a:rPr lang="ru-RU" sz="1400" dirty="0" smtClean="0"/>
              <a:t>о </a:t>
            </a:r>
            <a:r>
              <a:rPr lang="ru-RU" sz="1400" dirty="0"/>
              <a:t>фактических объеме или массе выбросов загрязняющих веществ, сбросов загрязняющих веществ, об уровнях физического воздействия </a:t>
            </a:r>
            <a:r>
              <a:rPr lang="ru-RU" sz="1400" dirty="0" smtClean="0"/>
              <a:t>и о </a:t>
            </a:r>
            <a:r>
              <a:rPr lang="ru-RU" sz="1400" dirty="0"/>
              <a:t>методиках (методах) измерений;</a:t>
            </a:r>
          </a:p>
        </p:txBody>
      </p:sp>
      <p:grpSp>
        <p:nvGrpSpPr>
          <p:cNvPr id="47" name="Группа 46"/>
          <p:cNvGrpSpPr/>
          <p:nvPr/>
        </p:nvGrpSpPr>
        <p:grpSpPr bwMode="auto">
          <a:xfrm>
            <a:off x="2753065" y="5898929"/>
            <a:ext cx="611839" cy="683535"/>
            <a:chOff x="7593013" y="5494337"/>
            <a:chExt cx="438150" cy="549276"/>
          </a:xfrm>
          <a:solidFill>
            <a:srgbClr val="259B85"/>
          </a:solidFill>
        </p:grpSpPr>
        <p:sp>
          <p:nvSpPr>
            <p:cNvPr id="48" name="Freeform 1285"/>
            <p:cNvSpPr>
              <a:spLocks noEditPoints="1"/>
            </p:cNvSpPr>
            <p:nvPr/>
          </p:nvSpPr>
          <p:spPr bwMode="auto">
            <a:xfrm>
              <a:off x="7593013" y="5494337"/>
              <a:ext cx="282575" cy="282575"/>
            </a:xfrm>
            <a:custGeom>
              <a:avLst/>
              <a:gdLst>
                <a:gd name="T0" fmla="*/ 646 w 786"/>
                <a:gd name="T1" fmla="*/ 140 h 787"/>
                <a:gd name="T2" fmla="*/ 140 w 786"/>
                <a:gd name="T3" fmla="*/ 140 h 787"/>
                <a:gd name="T4" fmla="*/ 140 w 786"/>
                <a:gd name="T5" fmla="*/ 647 h 787"/>
                <a:gd name="T6" fmla="*/ 646 w 786"/>
                <a:gd name="T7" fmla="*/ 647 h 787"/>
                <a:gd name="T8" fmla="*/ 646 w 786"/>
                <a:gd name="T9" fmla="*/ 140 h 787"/>
                <a:gd name="T10" fmla="*/ 543 w 786"/>
                <a:gd name="T11" fmla="*/ 482 h 787"/>
                <a:gd name="T12" fmla="*/ 543 w 786"/>
                <a:gd name="T13" fmla="*/ 482 h 787"/>
                <a:gd name="T14" fmla="*/ 514 w 786"/>
                <a:gd name="T15" fmla="*/ 524 h 787"/>
                <a:gd name="T16" fmla="*/ 489 w 786"/>
                <a:gd name="T17" fmla="*/ 560 h 787"/>
                <a:gd name="T18" fmla="*/ 443 w 786"/>
                <a:gd name="T19" fmla="*/ 627 h 787"/>
                <a:gd name="T20" fmla="*/ 416 w 786"/>
                <a:gd name="T21" fmla="*/ 648 h 787"/>
                <a:gd name="T22" fmla="*/ 385 w 786"/>
                <a:gd name="T23" fmla="*/ 656 h 787"/>
                <a:gd name="T24" fmla="*/ 355 w 786"/>
                <a:gd name="T25" fmla="*/ 656 h 787"/>
                <a:gd name="T26" fmla="*/ 325 w 786"/>
                <a:gd name="T27" fmla="*/ 648 h 787"/>
                <a:gd name="T28" fmla="*/ 298 w 786"/>
                <a:gd name="T29" fmla="*/ 627 h 787"/>
                <a:gd name="T30" fmla="*/ 256 w 786"/>
                <a:gd name="T31" fmla="*/ 567 h 787"/>
                <a:gd name="T32" fmla="*/ 231 w 786"/>
                <a:gd name="T33" fmla="*/ 531 h 787"/>
                <a:gd name="T34" fmla="*/ 108 w 786"/>
                <a:gd name="T35" fmla="*/ 353 h 787"/>
                <a:gd name="T36" fmla="*/ 103 w 786"/>
                <a:gd name="T37" fmla="*/ 327 h 787"/>
                <a:gd name="T38" fmla="*/ 117 w 786"/>
                <a:gd name="T39" fmla="*/ 305 h 787"/>
                <a:gd name="T40" fmla="*/ 146 w 786"/>
                <a:gd name="T41" fmla="*/ 285 h 787"/>
                <a:gd name="T42" fmla="*/ 195 w 786"/>
                <a:gd name="T43" fmla="*/ 294 h 787"/>
                <a:gd name="T44" fmla="*/ 317 w 786"/>
                <a:gd name="T45" fmla="*/ 471 h 787"/>
                <a:gd name="T46" fmla="*/ 318 w 786"/>
                <a:gd name="T47" fmla="*/ 471 h 787"/>
                <a:gd name="T48" fmla="*/ 353 w 786"/>
                <a:gd name="T49" fmla="*/ 523 h 787"/>
                <a:gd name="T50" fmla="*/ 371 w 786"/>
                <a:gd name="T51" fmla="*/ 529 h 787"/>
                <a:gd name="T52" fmla="*/ 386 w 786"/>
                <a:gd name="T53" fmla="*/ 525 h 787"/>
                <a:gd name="T54" fmla="*/ 397 w 786"/>
                <a:gd name="T55" fmla="*/ 509 h 787"/>
                <a:gd name="T56" fmla="*/ 397 w 786"/>
                <a:gd name="T57" fmla="*/ 509 h 787"/>
                <a:gd name="T58" fmla="*/ 397 w 786"/>
                <a:gd name="T59" fmla="*/ 509 h 787"/>
                <a:gd name="T60" fmla="*/ 457 w 786"/>
                <a:gd name="T61" fmla="*/ 423 h 787"/>
                <a:gd name="T62" fmla="*/ 457 w 786"/>
                <a:gd name="T63" fmla="*/ 423 h 787"/>
                <a:gd name="T64" fmla="*/ 580 w 786"/>
                <a:gd name="T65" fmla="*/ 245 h 787"/>
                <a:gd name="T66" fmla="*/ 628 w 786"/>
                <a:gd name="T67" fmla="*/ 236 h 787"/>
                <a:gd name="T68" fmla="*/ 657 w 786"/>
                <a:gd name="T69" fmla="*/ 256 h 787"/>
                <a:gd name="T70" fmla="*/ 671 w 786"/>
                <a:gd name="T71" fmla="*/ 279 h 787"/>
                <a:gd name="T72" fmla="*/ 666 w 786"/>
                <a:gd name="T73" fmla="*/ 305 h 787"/>
                <a:gd name="T74" fmla="*/ 543 w 786"/>
                <a:gd name="T75" fmla="*/ 48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787">
                  <a:moveTo>
                    <a:pt x="646" y="140"/>
                  </a:moveTo>
                  <a:cubicBezTo>
                    <a:pt x="506" y="1"/>
                    <a:pt x="280" y="0"/>
                    <a:pt x="140" y="140"/>
                  </a:cubicBezTo>
                  <a:cubicBezTo>
                    <a:pt x="0" y="280"/>
                    <a:pt x="0" y="507"/>
                    <a:pt x="140" y="647"/>
                  </a:cubicBezTo>
                  <a:cubicBezTo>
                    <a:pt x="280" y="787"/>
                    <a:pt x="506" y="787"/>
                    <a:pt x="646" y="647"/>
                  </a:cubicBezTo>
                  <a:cubicBezTo>
                    <a:pt x="786" y="507"/>
                    <a:pt x="786" y="280"/>
                    <a:pt x="646" y="140"/>
                  </a:cubicBezTo>
                  <a:close/>
                  <a:moveTo>
                    <a:pt x="543" y="482"/>
                  </a:moveTo>
                  <a:lnTo>
                    <a:pt x="543" y="482"/>
                  </a:lnTo>
                  <a:lnTo>
                    <a:pt x="514" y="524"/>
                  </a:lnTo>
                  <a:lnTo>
                    <a:pt x="489" y="560"/>
                  </a:lnTo>
                  <a:lnTo>
                    <a:pt x="443" y="627"/>
                  </a:lnTo>
                  <a:cubicBezTo>
                    <a:pt x="437" y="635"/>
                    <a:pt x="428" y="642"/>
                    <a:pt x="416" y="648"/>
                  </a:cubicBezTo>
                  <a:cubicBezTo>
                    <a:pt x="406" y="653"/>
                    <a:pt x="395" y="655"/>
                    <a:pt x="385" y="656"/>
                  </a:cubicBezTo>
                  <a:lnTo>
                    <a:pt x="355" y="656"/>
                  </a:lnTo>
                  <a:cubicBezTo>
                    <a:pt x="346" y="655"/>
                    <a:pt x="335" y="653"/>
                    <a:pt x="325" y="648"/>
                  </a:cubicBezTo>
                  <a:cubicBezTo>
                    <a:pt x="313" y="642"/>
                    <a:pt x="304" y="635"/>
                    <a:pt x="298" y="627"/>
                  </a:cubicBezTo>
                  <a:lnTo>
                    <a:pt x="256" y="567"/>
                  </a:lnTo>
                  <a:lnTo>
                    <a:pt x="231" y="531"/>
                  </a:lnTo>
                  <a:lnTo>
                    <a:pt x="108" y="353"/>
                  </a:lnTo>
                  <a:cubicBezTo>
                    <a:pt x="103" y="346"/>
                    <a:pt x="101" y="336"/>
                    <a:pt x="103" y="327"/>
                  </a:cubicBezTo>
                  <a:cubicBezTo>
                    <a:pt x="105" y="318"/>
                    <a:pt x="110" y="310"/>
                    <a:pt x="117" y="305"/>
                  </a:cubicBezTo>
                  <a:lnTo>
                    <a:pt x="146" y="285"/>
                  </a:lnTo>
                  <a:cubicBezTo>
                    <a:pt x="162" y="274"/>
                    <a:pt x="184" y="278"/>
                    <a:pt x="195" y="294"/>
                  </a:cubicBezTo>
                  <a:lnTo>
                    <a:pt x="317" y="471"/>
                  </a:lnTo>
                  <a:lnTo>
                    <a:pt x="318" y="471"/>
                  </a:lnTo>
                  <a:lnTo>
                    <a:pt x="353" y="523"/>
                  </a:lnTo>
                  <a:cubicBezTo>
                    <a:pt x="356" y="525"/>
                    <a:pt x="361" y="528"/>
                    <a:pt x="371" y="529"/>
                  </a:cubicBezTo>
                  <a:cubicBezTo>
                    <a:pt x="379" y="528"/>
                    <a:pt x="384" y="526"/>
                    <a:pt x="386" y="525"/>
                  </a:cubicBezTo>
                  <a:lnTo>
                    <a:pt x="397" y="509"/>
                  </a:lnTo>
                  <a:lnTo>
                    <a:pt x="397" y="509"/>
                  </a:lnTo>
                  <a:lnTo>
                    <a:pt x="397" y="509"/>
                  </a:lnTo>
                  <a:lnTo>
                    <a:pt x="457" y="423"/>
                  </a:lnTo>
                  <a:lnTo>
                    <a:pt x="457" y="423"/>
                  </a:lnTo>
                  <a:lnTo>
                    <a:pt x="580" y="245"/>
                  </a:lnTo>
                  <a:cubicBezTo>
                    <a:pt x="591" y="229"/>
                    <a:pt x="612" y="225"/>
                    <a:pt x="628" y="236"/>
                  </a:cubicBezTo>
                  <a:lnTo>
                    <a:pt x="657" y="256"/>
                  </a:lnTo>
                  <a:cubicBezTo>
                    <a:pt x="665" y="261"/>
                    <a:pt x="670" y="270"/>
                    <a:pt x="671" y="279"/>
                  </a:cubicBezTo>
                  <a:cubicBezTo>
                    <a:pt x="673" y="288"/>
                    <a:pt x="671" y="297"/>
                    <a:pt x="666" y="305"/>
                  </a:cubicBezTo>
                  <a:lnTo>
                    <a:pt x="543" y="482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1288"/>
            <p:cNvSpPr>
              <a:spLocks noEditPoints="1"/>
            </p:cNvSpPr>
            <p:nvPr/>
          </p:nvSpPr>
          <p:spPr bwMode="auto">
            <a:xfrm>
              <a:off x="7645400" y="5540375"/>
              <a:ext cx="385763" cy="503238"/>
            </a:xfrm>
            <a:custGeom>
              <a:avLst/>
              <a:gdLst>
                <a:gd name="T0" fmla="*/ 973 w 1069"/>
                <a:gd name="T1" fmla="*/ 0 h 1396"/>
                <a:gd name="T2" fmla="*/ 531 w 1069"/>
                <a:gd name="T3" fmla="*/ 0 h 1396"/>
                <a:gd name="T4" fmla="*/ 637 w 1069"/>
                <a:gd name="T5" fmla="*/ 268 h 1396"/>
                <a:gd name="T6" fmla="*/ 246 w 1069"/>
                <a:gd name="T7" fmla="*/ 659 h 1396"/>
                <a:gd name="T8" fmla="*/ 0 w 1069"/>
                <a:gd name="T9" fmla="*/ 572 h 1396"/>
                <a:gd name="T10" fmla="*/ 0 w 1069"/>
                <a:gd name="T11" fmla="*/ 1099 h 1396"/>
                <a:gd name="T12" fmla="*/ 0 w 1069"/>
                <a:gd name="T13" fmla="*/ 1241 h 1396"/>
                <a:gd name="T14" fmla="*/ 0 w 1069"/>
                <a:gd name="T15" fmla="*/ 1299 h 1396"/>
                <a:gd name="T16" fmla="*/ 96 w 1069"/>
                <a:gd name="T17" fmla="*/ 1396 h 1396"/>
                <a:gd name="T18" fmla="*/ 973 w 1069"/>
                <a:gd name="T19" fmla="*/ 1396 h 1396"/>
                <a:gd name="T20" fmla="*/ 1068 w 1069"/>
                <a:gd name="T21" fmla="*/ 1306 h 1396"/>
                <a:gd name="T22" fmla="*/ 1068 w 1069"/>
                <a:gd name="T23" fmla="*/ 1276 h 1396"/>
                <a:gd name="T24" fmla="*/ 1069 w 1069"/>
                <a:gd name="T25" fmla="*/ 1276 h 1396"/>
                <a:gd name="T26" fmla="*/ 1069 w 1069"/>
                <a:gd name="T27" fmla="*/ 1273 h 1396"/>
                <a:gd name="T28" fmla="*/ 1069 w 1069"/>
                <a:gd name="T29" fmla="*/ 1245 h 1396"/>
                <a:gd name="T30" fmla="*/ 1069 w 1069"/>
                <a:gd name="T31" fmla="*/ 493 h 1396"/>
                <a:gd name="T32" fmla="*/ 1069 w 1069"/>
                <a:gd name="T33" fmla="*/ 463 h 1396"/>
                <a:gd name="T34" fmla="*/ 1069 w 1069"/>
                <a:gd name="T35" fmla="*/ 441 h 1396"/>
                <a:gd name="T36" fmla="*/ 1069 w 1069"/>
                <a:gd name="T37" fmla="*/ 397 h 1396"/>
                <a:gd name="T38" fmla="*/ 1069 w 1069"/>
                <a:gd name="T39" fmla="*/ 97 h 1396"/>
                <a:gd name="T40" fmla="*/ 973 w 1069"/>
                <a:gd name="T41" fmla="*/ 0 h 1396"/>
                <a:gd name="T42" fmla="*/ 737 w 1069"/>
                <a:gd name="T43" fmla="*/ 198 h 1396"/>
                <a:gd name="T44" fmla="*/ 737 w 1069"/>
                <a:gd name="T45" fmla="*/ 198 h 1396"/>
                <a:gd name="T46" fmla="*/ 938 w 1069"/>
                <a:gd name="T47" fmla="*/ 198 h 1396"/>
                <a:gd name="T48" fmla="*/ 938 w 1069"/>
                <a:gd name="T49" fmla="*/ 260 h 1396"/>
                <a:gd name="T50" fmla="*/ 737 w 1069"/>
                <a:gd name="T51" fmla="*/ 260 h 1396"/>
                <a:gd name="T52" fmla="*/ 737 w 1069"/>
                <a:gd name="T53" fmla="*/ 198 h 1396"/>
                <a:gd name="T54" fmla="*/ 737 w 1069"/>
                <a:gd name="T55" fmla="*/ 375 h 1396"/>
                <a:gd name="T56" fmla="*/ 737 w 1069"/>
                <a:gd name="T57" fmla="*/ 375 h 1396"/>
                <a:gd name="T58" fmla="*/ 938 w 1069"/>
                <a:gd name="T59" fmla="*/ 375 h 1396"/>
                <a:gd name="T60" fmla="*/ 938 w 1069"/>
                <a:gd name="T61" fmla="*/ 436 h 1396"/>
                <a:gd name="T62" fmla="*/ 737 w 1069"/>
                <a:gd name="T63" fmla="*/ 436 h 1396"/>
                <a:gd name="T64" fmla="*/ 737 w 1069"/>
                <a:gd name="T65" fmla="*/ 375 h 1396"/>
                <a:gd name="T66" fmla="*/ 664 w 1069"/>
                <a:gd name="T67" fmla="*/ 1189 h 1396"/>
                <a:gd name="T68" fmla="*/ 664 w 1069"/>
                <a:gd name="T69" fmla="*/ 1189 h 1396"/>
                <a:gd name="T70" fmla="*/ 116 w 1069"/>
                <a:gd name="T71" fmla="*/ 1189 h 1396"/>
                <a:gd name="T72" fmla="*/ 116 w 1069"/>
                <a:gd name="T73" fmla="*/ 1127 h 1396"/>
                <a:gd name="T74" fmla="*/ 664 w 1069"/>
                <a:gd name="T75" fmla="*/ 1127 h 1396"/>
                <a:gd name="T76" fmla="*/ 664 w 1069"/>
                <a:gd name="T77" fmla="*/ 1189 h 1396"/>
                <a:gd name="T78" fmla="*/ 664 w 1069"/>
                <a:gd name="T79" fmla="*/ 1007 h 1396"/>
                <a:gd name="T80" fmla="*/ 664 w 1069"/>
                <a:gd name="T81" fmla="*/ 1007 h 1396"/>
                <a:gd name="T82" fmla="*/ 116 w 1069"/>
                <a:gd name="T83" fmla="*/ 1007 h 1396"/>
                <a:gd name="T84" fmla="*/ 116 w 1069"/>
                <a:gd name="T85" fmla="*/ 945 h 1396"/>
                <a:gd name="T86" fmla="*/ 664 w 1069"/>
                <a:gd name="T87" fmla="*/ 945 h 1396"/>
                <a:gd name="T88" fmla="*/ 664 w 1069"/>
                <a:gd name="T89" fmla="*/ 1007 h 1396"/>
                <a:gd name="T90" fmla="*/ 664 w 1069"/>
                <a:gd name="T91" fmla="*/ 824 h 1396"/>
                <a:gd name="T92" fmla="*/ 664 w 1069"/>
                <a:gd name="T93" fmla="*/ 824 h 1396"/>
                <a:gd name="T94" fmla="*/ 116 w 1069"/>
                <a:gd name="T95" fmla="*/ 824 h 1396"/>
                <a:gd name="T96" fmla="*/ 116 w 1069"/>
                <a:gd name="T97" fmla="*/ 763 h 1396"/>
                <a:gd name="T98" fmla="*/ 664 w 1069"/>
                <a:gd name="T99" fmla="*/ 763 h 1396"/>
                <a:gd name="T100" fmla="*/ 664 w 1069"/>
                <a:gd name="T101" fmla="*/ 82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9" h="1396">
                  <a:moveTo>
                    <a:pt x="973" y="0"/>
                  </a:moveTo>
                  <a:lnTo>
                    <a:pt x="531" y="0"/>
                  </a:lnTo>
                  <a:cubicBezTo>
                    <a:pt x="597" y="70"/>
                    <a:pt x="637" y="164"/>
                    <a:pt x="637" y="268"/>
                  </a:cubicBezTo>
                  <a:cubicBezTo>
                    <a:pt x="637" y="484"/>
                    <a:pt x="462" y="659"/>
                    <a:pt x="246" y="659"/>
                  </a:cubicBezTo>
                  <a:cubicBezTo>
                    <a:pt x="153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3" y="1396"/>
                    <a:pt x="96" y="1396"/>
                  </a:cubicBezTo>
                  <a:lnTo>
                    <a:pt x="973" y="1396"/>
                  </a:lnTo>
                  <a:cubicBezTo>
                    <a:pt x="1023" y="1396"/>
                    <a:pt x="1064" y="1356"/>
                    <a:pt x="1068" y="1306"/>
                  </a:cubicBezTo>
                  <a:lnTo>
                    <a:pt x="1068" y="1276"/>
                  </a:lnTo>
                  <a:lnTo>
                    <a:pt x="1069" y="1276"/>
                  </a:lnTo>
                  <a:lnTo>
                    <a:pt x="1069" y="1273"/>
                  </a:lnTo>
                  <a:lnTo>
                    <a:pt x="1069" y="1245"/>
                  </a:lnTo>
                  <a:lnTo>
                    <a:pt x="1069" y="493"/>
                  </a:lnTo>
                  <a:lnTo>
                    <a:pt x="1069" y="463"/>
                  </a:lnTo>
                  <a:lnTo>
                    <a:pt x="1069" y="441"/>
                  </a:lnTo>
                  <a:lnTo>
                    <a:pt x="1069" y="397"/>
                  </a:lnTo>
                  <a:lnTo>
                    <a:pt x="1069" y="97"/>
                  </a:lnTo>
                  <a:cubicBezTo>
                    <a:pt x="1069" y="44"/>
                    <a:pt x="1026" y="0"/>
                    <a:pt x="973" y="0"/>
                  </a:cubicBezTo>
                  <a:close/>
                  <a:moveTo>
                    <a:pt x="737" y="198"/>
                  </a:moveTo>
                  <a:lnTo>
                    <a:pt x="737" y="198"/>
                  </a:lnTo>
                  <a:lnTo>
                    <a:pt x="938" y="198"/>
                  </a:lnTo>
                  <a:lnTo>
                    <a:pt x="938" y="260"/>
                  </a:lnTo>
                  <a:lnTo>
                    <a:pt x="737" y="260"/>
                  </a:lnTo>
                  <a:lnTo>
                    <a:pt x="737" y="198"/>
                  </a:lnTo>
                  <a:close/>
                  <a:moveTo>
                    <a:pt x="737" y="375"/>
                  </a:moveTo>
                  <a:lnTo>
                    <a:pt x="737" y="375"/>
                  </a:lnTo>
                  <a:lnTo>
                    <a:pt x="938" y="375"/>
                  </a:lnTo>
                  <a:lnTo>
                    <a:pt x="938" y="436"/>
                  </a:lnTo>
                  <a:lnTo>
                    <a:pt x="737" y="436"/>
                  </a:lnTo>
                  <a:lnTo>
                    <a:pt x="737" y="375"/>
                  </a:lnTo>
                  <a:close/>
                  <a:moveTo>
                    <a:pt x="664" y="1189"/>
                  </a:moveTo>
                  <a:lnTo>
                    <a:pt x="664" y="1189"/>
                  </a:lnTo>
                  <a:lnTo>
                    <a:pt x="116" y="1189"/>
                  </a:lnTo>
                  <a:lnTo>
                    <a:pt x="116" y="1127"/>
                  </a:lnTo>
                  <a:lnTo>
                    <a:pt x="664" y="1127"/>
                  </a:lnTo>
                  <a:lnTo>
                    <a:pt x="664" y="1189"/>
                  </a:lnTo>
                  <a:close/>
                  <a:moveTo>
                    <a:pt x="664" y="1007"/>
                  </a:moveTo>
                  <a:lnTo>
                    <a:pt x="664" y="1007"/>
                  </a:lnTo>
                  <a:lnTo>
                    <a:pt x="116" y="1007"/>
                  </a:lnTo>
                  <a:lnTo>
                    <a:pt x="116" y="945"/>
                  </a:lnTo>
                  <a:lnTo>
                    <a:pt x="664" y="945"/>
                  </a:lnTo>
                  <a:lnTo>
                    <a:pt x="664" y="1007"/>
                  </a:lnTo>
                  <a:close/>
                  <a:moveTo>
                    <a:pt x="664" y="824"/>
                  </a:moveTo>
                  <a:lnTo>
                    <a:pt x="664" y="824"/>
                  </a:lnTo>
                  <a:lnTo>
                    <a:pt x="116" y="824"/>
                  </a:lnTo>
                  <a:lnTo>
                    <a:pt x="116" y="763"/>
                  </a:lnTo>
                  <a:lnTo>
                    <a:pt x="664" y="763"/>
                  </a:lnTo>
                  <a:lnTo>
                    <a:pt x="664" y="824"/>
                  </a:lnTo>
                  <a:close/>
                </a:path>
              </a:pathLst>
            </a:custGeom>
            <a:solidFill>
              <a:srgbClr val="0BC1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41347" y="5495038"/>
            <a:ext cx="1687615" cy="772612"/>
            <a:chOff x="55564" y="5373776"/>
            <a:chExt cx="1736745" cy="722325"/>
          </a:xfrm>
          <a:solidFill>
            <a:srgbClr val="0BC1C5"/>
          </a:solidFill>
        </p:grpSpPr>
        <p:sp>
          <p:nvSpPr>
            <p:cNvPr id="63" name="Freeform 152"/>
            <p:cNvSpPr>
              <a:spLocks/>
            </p:cNvSpPr>
            <p:nvPr/>
          </p:nvSpPr>
          <p:spPr bwMode="auto">
            <a:xfrm>
              <a:off x="763597" y="5373776"/>
              <a:ext cx="1028712" cy="387356"/>
            </a:xfrm>
            <a:custGeom>
              <a:avLst/>
              <a:gdLst>
                <a:gd name="T0" fmla="*/ 2165 w 2859"/>
                <a:gd name="T1" fmla="*/ 398 h 1074"/>
                <a:gd name="T2" fmla="*/ 2191 w 2859"/>
                <a:gd name="T3" fmla="*/ 454 h 1074"/>
                <a:gd name="T4" fmla="*/ 2223 w 2859"/>
                <a:gd name="T5" fmla="*/ 392 h 1074"/>
                <a:gd name="T6" fmla="*/ 2423 w 2859"/>
                <a:gd name="T7" fmla="*/ 555 h 1074"/>
                <a:gd name="T8" fmla="*/ 2463 w 2859"/>
                <a:gd name="T9" fmla="*/ 537 h 1074"/>
                <a:gd name="T10" fmla="*/ 2507 w 2859"/>
                <a:gd name="T11" fmla="*/ 550 h 1074"/>
                <a:gd name="T12" fmla="*/ 2659 w 2859"/>
                <a:gd name="T13" fmla="*/ 781 h 1074"/>
                <a:gd name="T14" fmla="*/ 2807 w 2859"/>
                <a:gd name="T15" fmla="*/ 878 h 1074"/>
                <a:gd name="T16" fmla="*/ 2859 w 2859"/>
                <a:gd name="T17" fmla="*/ 977 h 1074"/>
                <a:gd name="T18" fmla="*/ 2819 w 2859"/>
                <a:gd name="T19" fmla="*/ 1046 h 1074"/>
                <a:gd name="T20" fmla="*/ 1633 w 2859"/>
                <a:gd name="T21" fmla="*/ 984 h 1074"/>
                <a:gd name="T22" fmla="*/ 1533 w 2859"/>
                <a:gd name="T23" fmla="*/ 834 h 1074"/>
                <a:gd name="T24" fmla="*/ 1211 w 2859"/>
                <a:gd name="T25" fmla="*/ 756 h 1074"/>
                <a:gd name="T26" fmla="*/ 988 w 2859"/>
                <a:gd name="T27" fmla="*/ 643 h 1074"/>
                <a:gd name="T28" fmla="*/ 932 w 2859"/>
                <a:gd name="T29" fmla="*/ 540 h 1074"/>
                <a:gd name="T30" fmla="*/ 925 w 2859"/>
                <a:gd name="T31" fmla="*/ 709 h 1074"/>
                <a:gd name="T32" fmla="*/ 804 w 2859"/>
                <a:gd name="T33" fmla="*/ 698 h 1074"/>
                <a:gd name="T34" fmla="*/ 808 w 2859"/>
                <a:gd name="T35" fmla="*/ 798 h 1074"/>
                <a:gd name="T36" fmla="*/ 669 w 2859"/>
                <a:gd name="T37" fmla="*/ 772 h 1074"/>
                <a:gd name="T38" fmla="*/ 715 w 2859"/>
                <a:gd name="T39" fmla="*/ 859 h 1074"/>
                <a:gd name="T40" fmla="*/ 591 w 2859"/>
                <a:gd name="T41" fmla="*/ 1025 h 1074"/>
                <a:gd name="T42" fmla="*/ 556 w 2859"/>
                <a:gd name="T43" fmla="*/ 1050 h 1074"/>
                <a:gd name="T44" fmla="*/ 175 w 2859"/>
                <a:gd name="T45" fmla="*/ 808 h 1074"/>
                <a:gd name="T46" fmla="*/ 28 w 2859"/>
                <a:gd name="T47" fmla="*/ 733 h 1074"/>
                <a:gd name="T48" fmla="*/ 142 w 2859"/>
                <a:gd name="T49" fmla="*/ 428 h 1074"/>
                <a:gd name="T50" fmla="*/ 253 w 2859"/>
                <a:gd name="T51" fmla="*/ 248 h 1074"/>
                <a:gd name="T52" fmla="*/ 255 w 2859"/>
                <a:gd name="T53" fmla="*/ 187 h 1074"/>
                <a:gd name="T54" fmla="*/ 299 w 2859"/>
                <a:gd name="T55" fmla="*/ 286 h 1074"/>
                <a:gd name="T56" fmla="*/ 559 w 2859"/>
                <a:gd name="T57" fmla="*/ 130 h 1074"/>
                <a:gd name="T58" fmla="*/ 830 w 2859"/>
                <a:gd name="T59" fmla="*/ 217 h 1074"/>
                <a:gd name="T60" fmla="*/ 810 w 2859"/>
                <a:gd name="T61" fmla="*/ 37 h 1074"/>
                <a:gd name="T62" fmla="*/ 860 w 2859"/>
                <a:gd name="T63" fmla="*/ 161 h 1074"/>
                <a:gd name="T64" fmla="*/ 877 w 2859"/>
                <a:gd name="T65" fmla="*/ 18 h 1074"/>
                <a:gd name="T66" fmla="*/ 978 w 2859"/>
                <a:gd name="T67" fmla="*/ 166 h 1074"/>
                <a:gd name="T68" fmla="*/ 1094 w 2859"/>
                <a:gd name="T69" fmla="*/ 163 h 1074"/>
                <a:gd name="T70" fmla="*/ 1123 w 2859"/>
                <a:gd name="T71" fmla="*/ 1 h 1074"/>
                <a:gd name="T72" fmla="*/ 1254 w 2859"/>
                <a:gd name="T73" fmla="*/ 126 h 1074"/>
                <a:gd name="T74" fmla="*/ 1459 w 2859"/>
                <a:gd name="T75" fmla="*/ 356 h 1074"/>
                <a:gd name="T76" fmla="*/ 1546 w 2859"/>
                <a:gd name="T77" fmla="*/ 597 h 1074"/>
                <a:gd name="T78" fmla="*/ 1867 w 2859"/>
                <a:gd name="T79" fmla="*/ 774 h 1074"/>
                <a:gd name="T80" fmla="*/ 2046 w 2859"/>
                <a:gd name="T81" fmla="*/ 981 h 1074"/>
                <a:gd name="T82" fmla="*/ 1954 w 2859"/>
                <a:gd name="T83" fmla="*/ 835 h 1074"/>
                <a:gd name="T84" fmla="*/ 1707 w 2859"/>
                <a:gd name="T85" fmla="*/ 684 h 1074"/>
                <a:gd name="T86" fmla="*/ 1708 w 2859"/>
                <a:gd name="T87" fmla="*/ 340 h 1074"/>
                <a:gd name="T88" fmla="*/ 1924 w 2859"/>
                <a:gd name="T89" fmla="*/ 419 h 1074"/>
                <a:gd name="T90" fmla="*/ 2130 w 2859"/>
                <a:gd name="T91" fmla="*/ 634 h 1074"/>
                <a:gd name="T92" fmla="*/ 2341 w 2859"/>
                <a:gd name="T93" fmla="*/ 726 h 1074"/>
                <a:gd name="T94" fmla="*/ 2379 w 2859"/>
                <a:gd name="T95" fmla="*/ 949 h 1074"/>
                <a:gd name="T96" fmla="*/ 2401 w 2859"/>
                <a:gd name="T97" fmla="*/ 956 h 1074"/>
                <a:gd name="T98" fmla="*/ 2354 w 2859"/>
                <a:gd name="T99" fmla="*/ 706 h 1074"/>
                <a:gd name="T100" fmla="*/ 2041 w 2859"/>
                <a:gd name="T101" fmla="*/ 49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9" h="1074">
                  <a:moveTo>
                    <a:pt x="2041" y="490"/>
                  </a:moveTo>
                  <a:cubicBezTo>
                    <a:pt x="2093" y="469"/>
                    <a:pt x="2168" y="491"/>
                    <a:pt x="2165" y="398"/>
                  </a:cubicBezTo>
                  <a:cubicBezTo>
                    <a:pt x="2169" y="400"/>
                    <a:pt x="2172" y="403"/>
                    <a:pt x="2176" y="405"/>
                  </a:cubicBezTo>
                  <a:cubicBezTo>
                    <a:pt x="2181" y="421"/>
                    <a:pt x="2186" y="438"/>
                    <a:pt x="2191" y="454"/>
                  </a:cubicBezTo>
                  <a:cubicBezTo>
                    <a:pt x="2194" y="455"/>
                    <a:pt x="2197" y="455"/>
                    <a:pt x="2201" y="456"/>
                  </a:cubicBezTo>
                  <a:cubicBezTo>
                    <a:pt x="2206" y="439"/>
                    <a:pt x="2212" y="421"/>
                    <a:pt x="2223" y="392"/>
                  </a:cubicBezTo>
                  <a:cubicBezTo>
                    <a:pt x="2232" y="417"/>
                    <a:pt x="2237" y="429"/>
                    <a:pt x="2244" y="446"/>
                  </a:cubicBezTo>
                  <a:cubicBezTo>
                    <a:pt x="2347" y="394"/>
                    <a:pt x="2372" y="486"/>
                    <a:pt x="2423" y="555"/>
                  </a:cubicBezTo>
                  <a:cubicBezTo>
                    <a:pt x="2439" y="536"/>
                    <a:pt x="2451" y="523"/>
                    <a:pt x="2473" y="498"/>
                  </a:cubicBezTo>
                  <a:cubicBezTo>
                    <a:pt x="2468" y="518"/>
                    <a:pt x="2469" y="529"/>
                    <a:pt x="2463" y="537"/>
                  </a:cubicBezTo>
                  <a:cubicBezTo>
                    <a:pt x="2439" y="568"/>
                    <a:pt x="2438" y="567"/>
                    <a:pt x="2465" y="600"/>
                  </a:cubicBezTo>
                  <a:cubicBezTo>
                    <a:pt x="2479" y="583"/>
                    <a:pt x="2492" y="567"/>
                    <a:pt x="2507" y="550"/>
                  </a:cubicBezTo>
                  <a:cubicBezTo>
                    <a:pt x="2522" y="573"/>
                    <a:pt x="2522" y="573"/>
                    <a:pt x="2483" y="623"/>
                  </a:cubicBezTo>
                  <a:cubicBezTo>
                    <a:pt x="2524" y="695"/>
                    <a:pt x="2572" y="756"/>
                    <a:pt x="2659" y="781"/>
                  </a:cubicBezTo>
                  <a:cubicBezTo>
                    <a:pt x="2703" y="793"/>
                    <a:pt x="2745" y="819"/>
                    <a:pt x="2786" y="841"/>
                  </a:cubicBezTo>
                  <a:cubicBezTo>
                    <a:pt x="2797" y="847"/>
                    <a:pt x="2806" y="865"/>
                    <a:pt x="2807" y="878"/>
                  </a:cubicBezTo>
                  <a:cubicBezTo>
                    <a:pt x="2810" y="909"/>
                    <a:pt x="2808" y="940"/>
                    <a:pt x="2808" y="973"/>
                  </a:cubicBezTo>
                  <a:cubicBezTo>
                    <a:pt x="2828" y="974"/>
                    <a:pt x="2842" y="975"/>
                    <a:pt x="2859" y="977"/>
                  </a:cubicBezTo>
                  <a:cubicBezTo>
                    <a:pt x="2859" y="998"/>
                    <a:pt x="2859" y="1018"/>
                    <a:pt x="2859" y="1044"/>
                  </a:cubicBezTo>
                  <a:cubicBezTo>
                    <a:pt x="2846" y="1045"/>
                    <a:pt x="2833" y="1046"/>
                    <a:pt x="2819" y="1046"/>
                  </a:cubicBezTo>
                  <a:cubicBezTo>
                    <a:pt x="2458" y="1047"/>
                    <a:pt x="2096" y="1047"/>
                    <a:pt x="1735" y="1048"/>
                  </a:cubicBezTo>
                  <a:cubicBezTo>
                    <a:pt x="1686" y="1049"/>
                    <a:pt x="1655" y="1021"/>
                    <a:pt x="1633" y="984"/>
                  </a:cubicBezTo>
                  <a:cubicBezTo>
                    <a:pt x="1606" y="940"/>
                    <a:pt x="1586" y="893"/>
                    <a:pt x="1561" y="848"/>
                  </a:cubicBezTo>
                  <a:cubicBezTo>
                    <a:pt x="1557" y="841"/>
                    <a:pt x="1543" y="836"/>
                    <a:pt x="1533" y="834"/>
                  </a:cubicBezTo>
                  <a:cubicBezTo>
                    <a:pt x="1454" y="820"/>
                    <a:pt x="1375" y="808"/>
                    <a:pt x="1297" y="792"/>
                  </a:cubicBezTo>
                  <a:cubicBezTo>
                    <a:pt x="1267" y="785"/>
                    <a:pt x="1238" y="770"/>
                    <a:pt x="1211" y="756"/>
                  </a:cubicBezTo>
                  <a:cubicBezTo>
                    <a:pt x="1146" y="722"/>
                    <a:pt x="1083" y="687"/>
                    <a:pt x="1018" y="652"/>
                  </a:cubicBezTo>
                  <a:cubicBezTo>
                    <a:pt x="1009" y="647"/>
                    <a:pt x="998" y="646"/>
                    <a:pt x="988" y="643"/>
                  </a:cubicBezTo>
                  <a:cubicBezTo>
                    <a:pt x="983" y="608"/>
                    <a:pt x="978" y="574"/>
                    <a:pt x="973" y="537"/>
                  </a:cubicBezTo>
                  <a:cubicBezTo>
                    <a:pt x="959" y="538"/>
                    <a:pt x="947" y="539"/>
                    <a:pt x="932" y="540"/>
                  </a:cubicBezTo>
                  <a:cubicBezTo>
                    <a:pt x="937" y="581"/>
                    <a:pt x="939" y="618"/>
                    <a:pt x="946" y="654"/>
                  </a:cubicBezTo>
                  <a:cubicBezTo>
                    <a:pt x="952" y="679"/>
                    <a:pt x="944" y="694"/>
                    <a:pt x="925" y="709"/>
                  </a:cubicBezTo>
                  <a:cubicBezTo>
                    <a:pt x="901" y="728"/>
                    <a:pt x="877" y="749"/>
                    <a:pt x="852" y="771"/>
                  </a:cubicBezTo>
                  <a:cubicBezTo>
                    <a:pt x="836" y="746"/>
                    <a:pt x="821" y="724"/>
                    <a:pt x="804" y="698"/>
                  </a:cubicBezTo>
                  <a:cubicBezTo>
                    <a:pt x="794" y="705"/>
                    <a:pt x="785" y="712"/>
                    <a:pt x="774" y="719"/>
                  </a:cubicBezTo>
                  <a:cubicBezTo>
                    <a:pt x="785" y="746"/>
                    <a:pt x="796" y="772"/>
                    <a:pt x="808" y="798"/>
                  </a:cubicBezTo>
                  <a:cubicBezTo>
                    <a:pt x="773" y="844"/>
                    <a:pt x="764" y="845"/>
                    <a:pt x="721" y="810"/>
                  </a:cubicBezTo>
                  <a:cubicBezTo>
                    <a:pt x="704" y="796"/>
                    <a:pt x="687" y="783"/>
                    <a:pt x="669" y="772"/>
                  </a:cubicBezTo>
                  <a:cubicBezTo>
                    <a:pt x="643" y="756"/>
                    <a:pt x="643" y="757"/>
                    <a:pt x="619" y="792"/>
                  </a:cubicBezTo>
                  <a:cubicBezTo>
                    <a:pt x="651" y="815"/>
                    <a:pt x="683" y="837"/>
                    <a:pt x="715" y="859"/>
                  </a:cubicBezTo>
                  <a:cubicBezTo>
                    <a:pt x="714" y="864"/>
                    <a:pt x="713" y="868"/>
                    <a:pt x="712" y="869"/>
                  </a:cubicBezTo>
                  <a:cubicBezTo>
                    <a:pt x="640" y="897"/>
                    <a:pt x="604" y="951"/>
                    <a:pt x="591" y="1025"/>
                  </a:cubicBezTo>
                  <a:cubicBezTo>
                    <a:pt x="590" y="1035"/>
                    <a:pt x="571" y="1042"/>
                    <a:pt x="560" y="1050"/>
                  </a:cubicBezTo>
                  <a:cubicBezTo>
                    <a:pt x="559" y="1051"/>
                    <a:pt x="557" y="1050"/>
                    <a:pt x="556" y="1050"/>
                  </a:cubicBezTo>
                  <a:cubicBezTo>
                    <a:pt x="478" y="1074"/>
                    <a:pt x="440" y="1013"/>
                    <a:pt x="391" y="975"/>
                  </a:cubicBezTo>
                  <a:cubicBezTo>
                    <a:pt x="319" y="918"/>
                    <a:pt x="249" y="860"/>
                    <a:pt x="175" y="808"/>
                  </a:cubicBezTo>
                  <a:cubicBezTo>
                    <a:pt x="154" y="793"/>
                    <a:pt x="121" y="787"/>
                    <a:pt x="95" y="790"/>
                  </a:cubicBezTo>
                  <a:cubicBezTo>
                    <a:pt x="49" y="794"/>
                    <a:pt x="34" y="774"/>
                    <a:pt x="28" y="733"/>
                  </a:cubicBezTo>
                  <a:cubicBezTo>
                    <a:pt x="24" y="709"/>
                    <a:pt x="12" y="687"/>
                    <a:pt x="0" y="651"/>
                  </a:cubicBezTo>
                  <a:cubicBezTo>
                    <a:pt x="41" y="586"/>
                    <a:pt x="89" y="506"/>
                    <a:pt x="142" y="428"/>
                  </a:cubicBezTo>
                  <a:cubicBezTo>
                    <a:pt x="160" y="402"/>
                    <a:pt x="185" y="376"/>
                    <a:pt x="212" y="360"/>
                  </a:cubicBezTo>
                  <a:cubicBezTo>
                    <a:pt x="260" y="332"/>
                    <a:pt x="269" y="296"/>
                    <a:pt x="253" y="248"/>
                  </a:cubicBezTo>
                  <a:cubicBezTo>
                    <a:pt x="249" y="236"/>
                    <a:pt x="245" y="223"/>
                    <a:pt x="245" y="211"/>
                  </a:cubicBezTo>
                  <a:cubicBezTo>
                    <a:pt x="245" y="203"/>
                    <a:pt x="252" y="195"/>
                    <a:pt x="255" y="187"/>
                  </a:cubicBezTo>
                  <a:cubicBezTo>
                    <a:pt x="262" y="193"/>
                    <a:pt x="272" y="197"/>
                    <a:pt x="275" y="204"/>
                  </a:cubicBezTo>
                  <a:cubicBezTo>
                    <a:pt x="284" y="230"/>
                    <a:pt x="291" y="256"/>
                    <a:pt x="299" y="286"/>
                  </a:cubicBezTo>
                  <a:cubicBezTo>
                    <a:pt x="352" y="240"/>
                    <a:pt x="403" y="198"/>
                    <a:pt x="451" y="153"/>
                  </a:cubicBezTo>
                  <a:cubicBezTo>
                    <a:pt x="484" y="121"/>
                    <a:pt x="516" y="113"/>
                    <a:pt x="559" y="130"/>
                  </a:cubicBezTo>
                  <a:cubicBezTo>
                    <a:pt x="615" y="154"/>
                    <a:pt x="672" y="177"/>
                    <a:pt x="730" y="197"/>
                  </a:cubicBezTo>
                  <a:cubicBezTo>
                    <a:pt x="760" y="207"/>
                    <a:pt x="793" y="210"/>
                    <a:pt x="830" y="217"/>
                  </a:cubicBezTo>
                  <a:cubicBezTo>
                    <a:pt x="810" y="158"/>
                    <a:pt x="793" y="109"/>
                    <a:pt x="776" y="58"/>
                  </a:cubicBezTo>
                  <a:cubicBezTo>
                    <a:pt x="788" y="50"/>
                    <a:pt x="799" y="44"/>
                    <a:pt x="810" y="37"/>
                  </a:cubicBezTo>
                  <a:cubicBezTo>
                    <a:pt x="814" y="42"/>
                    <a:pt x="818" y="44"/>
                    <a:pt x="819" y="48"/>
                  </a:cubicBezTo>
                  <a:cubicBezTo>
                    <a:pt x="833" y="85"/>
                    <a:pt x="847" y="123"/>
                    <a:pt x="860" y="161"/>
                  </a:cubicBezTo>
                  <a:cubicBezTo>
                    <a:pt x="879" y="214"/>
                    <a:pt x="882" y="216"/>
                    <a:pt x="943" y="206"/>
                  </a:cubicBezTo>
                  <a:cubicBezTo>
                    <a:pt x="921" y="143"/>
                    <a:pt x="899" y="81"/>
                    <a:pt x="877" y="18"/>
                  </a:cubicBezTo>
                  <a:cubicBezTo>
                    <a:pt x="906" y="0"/>
                    <a:pt x="922" y="6"/>
                    <a:pt x="932" y="37"/>
                  </a:cubicBezTo>
                  <a:cubicBezTo>
                    <a:pt x="946" y="81"/>
                    <a:pt x="963" y="123"/>
                    <a:pt x="978" y="166"/>
                  </a:cubicBezTo>
                  <a:cubicBezTo>
                    <a:pt x="993" y="210"/>
                    <a:pt x="1042" y="229"/>
                    <a:pt x="1079" y="203"/>
                  </a:cubicBezTo>
                  <a:cubicBezTo>
                    <a:pt x="1089" y="196"/>
                    <a:pt x="1095" y="176"/>
                    <a:pt x="1094" y="163"/>
                  </a:cubicBezTo>
                  <a:cubicBezTo>
                    <a:pt x="1092" y="112"/>
                    <a:pt x="1086" y="60"/>
                    <a:pt x="1081" y="6"/>
                  </a:cubicBezTo>
                  <a:cubicBezTo>
                    <a:pt x="1095" y="4"/>
                    <a:pt x="1107" y="3"/>
                    <a:pt x="1123" y="1"/>
                  </a:cubicBezTo>
                  <a:cubicBezTo>
                    <a:pt x="1132" y="59"/>
                    <a:pt x="1140" y="115"/>
                    <a:pt x="1149" y="173"/>
                  </a:cubicBezTo>
                  <a:cubicBezTo>
                    <a:pt x="1186" y="157"/>
                    <a:pt x="1220" y="142"/>
                    <a:pt x="1254" y="126"/>
                  </a:cubicBezTo>
                  <a:cubicBezTo>
                    <a:pt x="1284" y="175"/>
                    <a:pt x="1311" y="221"/>
                    <a:pt x="1339" y="267"/>
                  </a:cubicBezTo>
                  <a:cubicBezTo>
                    <a:pt x="1421" y="244"/>
                    <a:pt x="1423" y="245"/>
                    <a:pt x="1459" y="356"/>
                  </a:cubicBezTo>
                  <a:cubicBezTo>
                    <a:pt x="1445" y="367"/>
                    <a:pt x="1430" y="377"/>
                    <a:pt x="1409" y="393"/>
                  </a:cubicBezTo>
                  <a:cubicBezTo>
                    <a:pt x="1455" y="461"/>
                    <a:pt x="1506" y="526"/>
                    <a:pt x="1546" y="597"/>
                  </a:cubicBezTo>
                  <a:cubicBezTo>
                    <a:pt x="1596" y="687"/>
                    <a:pt x="1677" y="712"/>
                    <a:pt x="1769" y="723"/>
                  </a:cubicBezTo>
                  <a:cubicBezTo>
                    <a:pt x="1808" y="728"/>
                    <a:pt x="1842" y="737"/>
                    <a:pt x="1867" y="774"/>
                  </a:cubicBezTo>
                  <a:cubicBezTo>
                    <a:pt x="1906" y="828"/>
                    <a:pt x="1951" y="878"/>
                    <a:pt x="1995" y="930"/>
                  </a:cubicBezTo>
                  <a:cubicBezTo>
                    <a:pt x="2011" y="948"/>
                    <a:pt x="2029" y="964"/>
                    <a:pt x="2046" y="981"/>
                  </a:cubicBezTo>
                  <a:cubicBezTo>
                    <a:pt x="2050" y="977"/>
                    <a:pt x="2054" y="974"/>
                    <a:pt x="2058" y="970"/>
                  </a:cubicBezTo>
                  <a:cubicBezTo>
                    <a:pt x="2023" y="925"/>
                    <a:pt x="1989" y="880"/>
                    <a:pt x="1954" y="835"/>
                  </a:cubicBezTo>
                  <a:cubicBezTo>
                    <a:pt x="1937" y="814"/>
                    <a:pt x="1917" y="796"/>
                    <a:pt x="1902" y="774"/>
                  </a:cubicBezTo>
                  <a:cubicBezTo>
                    <a:pt x="1855" y="704"/>
                    <a:pt x="1776" y="704"/>
                    <a:pt x="1707" y="684"/>
                  </a:cubicBezTo>
                  <a:cubicBezTo>
                    <a:pt x="1626" y="661"/>
                    <a:pt x="1625" y="664"/>
                    <a:pt x="1588" y="603"/>
                  </a:cubicBezTo>
                  <a:cubicBezTo>
                    <a:pt x="1630" y="512"/>
                    <a:pt x="1668" y="428"/>
                    <a:pt x="1708" y="340"/>
                  </a:cubicBezTo>
                  <a:cubicBezTo>
                    <a:pt x="1740" y="372"/>
                    <a:pt x="1812" y="348"/>
                    <a:pt x="1821" y="419"/>
                  </a:cubicBezTo>
                  <a:cubicBezTo>
                    <a:pt x="1852" y="419"/>
                    <a:pt x="1888" y="422"/>
                    <a:pt x="1924" y="419"/>
                  </a:cubicBezTo>
                  <a:cubicBezTo>
                    <a:pt x="1951" y="416"/>
                    <a:pt x="1963" y="427"/>
                    <a:pt x="1979" y="448"/>
                  </a:cubicBezTo>
                  <a:cubicBezTo>
                    <a:pt x="2027" y="512"/>
                    <a:pt x="2078" y="574"/>
                    <a:pt x="2130" y="634"/>
                  </a:cubicBezTo>
                  <a:cubicBezTo>
                    <a:pt x="2142" y="648"/>
                    <a:pt x="2165" y="653"/>
                    <a:pt x="2183" y="660"/>
                  </a:cubicBezTo>
                  <a:cubicBezTo>
                    <a:pt x="2236" y="682"/>
                    <a:pt x="2289" y="703"/>
                    <a:pt x="2341" y="726"/>
                  </a:cubicBezTo>
                  <a:cubicBezTo>
                    <a:pt x="2350" y="730"/>
                    <a:pt x="2356" y="746"/>
                    <a:pt x="2357" y="757"/>
                  </a:cubicBezTo>
                  <a:cubicBezTo>
                    <a:pt x="2365" y="821"/>
                    <a:pt x="2372" y="885"/>
                    <a:pt x="2379" y="949"/>
                  </a:cubicBezTo>
                  <a:cubicBezTo>
                    <a:pt x="2380" y="958"/>
                    <a:pt x="2383" y="966"/>
                    <a:pt x="2389" y="987"/>
                  </a:cubicBezTo>
                  <a:cubicBezTo>
                    <a:pt x="2396" y="969"/>
                    <a:pt x="2401" y="962"/>
                    <a:pt x="2401" y="956"/>
                  </a:cubicBezTo>
                  <a:cubicBezTo>
                    <a:pt x="2396" y="889"/>
                    <a:pt x="2391" y="822"/>
                    <a:pt x="2387" y="755"/>
                  </a:cubicBezTo>
                  <a:cubicBezTo>
                    <a:pt x="2386" y="730"/>
                    <a:pt x="2378" y="716"/>
                    <a:pt x="2354" y="706"/>
                  </a:cubicBezTo>
                  <a:cubicBezTo>
                    <a:pt x="2303" y="687"/>
                    <a:pt x="2255" y="662"/>
                    <a:pt x="2204" y="644"/>
                  </a:cubicBezTo>
                  <a:cubicBezTo>
                    <a:pt x="2125" y="617"/>
                    <a:pt x="2095" y="545"/>
                    <a:pt x="2041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153"/>
            <p:cNvSpPr>
              <a:spLocks/>
            </p:cNvSpPr>
            <p:nvPr/>
          </p:nvSpPr>
          <p:spPr bwMode="auto">
            <a:xfrm>
              <a:off x="377830" y="5621430"/>
              <a:ext cx="471493" cy="409582"/>
            </a:xfrm>
            <a:custGeom>
              <a:avLst/>
              <a:gdLst>
                <a:gd name="T0" fmla="*/ 1308 w 1308"/>
                <a:gd name="T1" fmla="*/ 1138 h 1138"/>
                <a:gd name="T2" fmla="*/ 887 w 1308"/>
                <a:gd name="T3" fmla="*/ 1138 h 1138"/>
                <a:gd name="T4" fmla="*/ 783 w 1308"/>
                <a:gd name="T5" fmla="*/ 958 h 1138"/>
                <a:gd name="T6" fmla="*/ 649 w 1308"/>
                <a:gd name="T7" fmla="*/ 921 h 1138"/>
                <a:gd name="T8" fmla="*/ 427 w 1308"/>
                <a:gd name="T9" fmla="*/ 1138 h 1138"/>
                <a:gd name="T10" fmla="*/ 0 w 1308"/>
                <a:gd name="T11" fmla="*/ 1138 h 1138"/>
                <a:gd name="T12" fmla="*/ 0 w 1308"/>
                <a:gd name="T13" fmla="*/ 85 h 1138"/>
                <a:gd name="T14" fmla="*/ 259 w 1308"/>
                <a:gd name="T15" fmla="*/ 85 h 1138"/>
                <a:gd name="T16" fmla="*/ 263 w 1308"/>
                <a:gd name="T17" fmla="*/ 0 h 1138"/>
                <a:gd name="T18" fmla="*/ 315 w 1308"/>
                <a:gd name="T19" fmla="*/ 0 h 1138"/>
                <a:gd name="T20" fmla="*/ 319 w 1308"/>
                <a:gd name="T21" fmla="*/ 80 h 1138"/>
                <a:gd name="T22" fmla="*/ 381 w 1308"/>
                <a:gd name="T23" fmla="*/ 80 h 1138"/>
                <a:gd name="T24" fmla="*/ 381 w 1308"/>
                <a:gd name="T25" fmla="*/ 0 h 1138"/>
                <a:gd name="T26" fmla="*/ 438 w 1308"/>
                <a:gd name="T27" fmla="*/ 0 h 1138"/>
                <a:gd name="T28" fmla="*/ 438 w 1308"/>
                <a:gd name="T29" fmla="*/ 81 h 1138"/>
                <a:gd name="T30" fmla="*/ 502 w 1308"/>
                <a:gd name="T31" fmla="*/ 81 h 1138"/>
                <a:gd name="T32" fmla="*/ 502 w 1308"/>
                <a:gd name="T33" fmla="*/ 0 h 1138"/>
                <a:gd name="T34" fmla="*/ 561 w 1308"/>
                <a:gd name="T35" fmla="*/ 0 h 1138"/>
                <a:gd name="T36" fmla="*/ 565 w 1308"/>
                <a:gd name="T37" fmla="*/ 83 h 1138"/>
                <a:gd name="T38" fmla="*/ 695 w 1308"/>
                <a:gd name="T39" fmla="*/ 83 h 1138"/>
                <a:gd name="T40" fmla="*/ 983 w 1308"/>
                <a:gd name="T41" fmla="*/ 82 h 1138"/>
                <a:gd name="T42" fmla="*/ 1029 w 1308"/>
                <a:gd name="T43" fmla="*/ 119 h 1138"/>
                <a:gd name="T44" fmla="*/ 1136 w 1308"/>
                <a:gd name="T45" fmla="*/ 512 h 1138"/>
                <a:gd name="T46" fmla="*/ 1213 w 1308"/>
                <a:gd name="T47" fmla="*/ 793 h 1138"/>
                <a:gd name="T48" fmla="*/ 1294 w 1308"/>
                <a:gd name="T49" fmla="*/ 1091 h 1138"/>
                <a:gd name="T50" fmla="*/ 1308 w 1308"/>
                <a:gd name="T51" fmla="*/ 11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8" h="1138">
                  <a:moveTo>
                    <a:pt x="1308" y="1138"/>
                  </a:moveTo>
                  <a:cubicBezTo>
                    <a:pt x="1164" y="1138"/>
                    <a:pt x="1026" y="1138"/>
                    <a:pt x="887" y="1138"/>
                  </a:cubicBezTo>
                  <a:cubicBezTo>
                    <a:pt x="871" y="1067"/>
                    <a:pt x="849" y="1001"/>
                    <a:pt x="783" y="958"/>
                  </a:cubicBezTo>
                  <a:cubicBezTo>
                    <a:pt x="742" y="931"/>
                    <a:pt x="698" y="920"/>
                    <a:pt x="649" y="921"/>
                  </a:cubicBezTo>
                  <a:cubicBezTo>
                    <a:pt x="531" y="925"/>
                    <a:pt x="465" y="989"/>
                    <a:pt x="427" y="1138"/>
                  </a:cubicBezTo>
                  <a:cubicBezTo>
                    <a:pt x="287" y="1138"/>
                    <a:pt x="145" y="1138"/>
                    <a:pt x="0" y="1138"/>
                  </a:cubicBezTo>
                  <a:cubicBezTo>
                    <a:pt x="0" y="789"/>
                    <a:pt x="0" y="440"/>
                    <a:pt x="0" y="85"/>
                  </a:cubicBezTo>
                  <a:cubicBezTo>
                    <a:pt x="83" y="85"/>
                    <a:pt x="170" y="85"/>
                    <a:pt x="259" y="85"/>
                  </a:cubicBezTo>
                  <a:cubicBezTo>
                    <a:pt x="261" y="54"/>
                    <a:pt x="262" y="29"/>
                    <a:pt x="263" y="0"/>
                  </a:cubicBezTo>
                  <a:cubicBezTo>
                    <a:pt x="280" y="0"/>
                    <a:pt x="296" y="0"/>
                    <a:pt x="315" y="0"/>
                  </a:cubicBezTo>
                  <a:cubicBezTo>
                    <a:pt x="316" y="26"/>
                    <a:pt x="318" y="51"/>
                    <a:pt x="319" y="80"/>
                  </a:cubicBezTo>
                  <a:cubicBezTo>
                    <a:pt x="339" y="80"/>
                    <a:pt x="358" y="80"/>
                    <a:pt x="381" y="80"/>
                  </a:cubicBezTo>
                  <a:cubicBezTo>
                    <a:pt x="381" y="53"/>
                    <a:pt x="381" y="28"/>
                    <a:pt x="381" y="0"/>
                  </a:cubicBezTo>
                  <a:cubicBezTo>
                    <a:pt x="401" y="0"/>
                    <a:pt x="417" y="0"/>
                    <a:pt x="438" y="0"/>
                  </a:cubicBezTo>
                  <a:cubicBezTo>
                    <a:pt x="438" y="26"/>
                    <a:pt x="438" y="52"/>
                    <a:pt x="438" y="81"/>
                  </a:cubicBezTo>
                  <a:cubicBezTo>
                    <a:pt x="461" y="81"/>
                    <a:pt x="479" y="81"/>
                    <a:pt x="502" y="81"/>
                  </a:cubicBezTo>
                  <a:cubicBezTo>
                    <a:pt x="502" y="56"/>
                    <a:pt x="502" y="29"/>
                    <a:pt x="502" y="0"/>
                  </a:cubicBezTo>
                  <a:cubicBezTo>
                    <a:pt x="524" y="0"/>
                    <a:pt x="540" y="0"/>
                    <a:pt x="561" y="0"/>
                  </a:cubicBezTo>
                  <a:cubicBezTo>
                    <a:pt x="562" y="26"/>
                    <a:pt x="564" y="52"/>
                    <a:pt x="565" y="83"/>
                  </a:cubicBezTo>
                  <a:cubicBezTo>
                    <a:pt x="609" y="83"/>
                    <a:pt x="652" y="83"/>
                    <a:pt x="695" y="83"/>
                  </a:cubicBezTo>
                  <a:cubicBezTo>
                    <a:pt x="791" y="83"/>
                    <a:pt x="887" y="84"/>
                    <a:pt x="983" y="82"/>
                  </a:cubicBezTo>
                  <a:cubicBezTo>
                    <a:pt x="1011" y="82"/>
                    <a:pt x="1022" y="91"/>
                    <a:pt x="1029" y="119"/>
                  </a:cubicBezTo>
                  <a:cubicBezTo>
                    <a:pt x="1064" y="250"/>
                    <a:pt x="1100" y="381"/>
                    <a:pt x="1136" y="512"/>
                  </a:cubicBezTo>
                  <a:cubicBezTo>
                    <a:pt x="1162" y="606"/>
                    <a:pt x="1187" y="699"/>
                    <a:pt x="1213" y="793"/>
                  </a:cubicBezTo>
                  <a:cubicBezTo>
                    <a:pt x="1240" y="892"/>
                    <a:pt x="1267" y="992"/>
                    <a:pt x="1294" y="1091"/>
                  </a:cubicBezTo>
                  <a:cubicBezTo>
                    <a:pt x="1298" y="1104"/>
                    <a:pt x="1302" y="1118"/>
                    <a:pt x="1308" y="1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154"/>
            <p:cNvSpPr>
              <a:spLocks noEditPoints="1"/>
            </p:cNvSpPr>
            <p:nvPr/>
          </p:nvSpPr>
          <p:spPr bwMode="auto">
            <a:xfrm>
              <a:off x="55564" y="5743670"/>
              <a:ext cx="303216" cy="288930"/>
            </a:xfrm>
            <a:custGeom>
              <a:avLst/>
              <a:gdLst>
                <a:gd name="T0" fmla="*/ 210 w 843"/>
                <a:gd name="T1" fmla="*/ 0 h 799"/>
                <a:gd name="T2" fmla="*/ 843 w 843"/>
                <a:gd name="T3" fmla="*/ 0 h 799"/>
                <a:gd name="T4" fmla="*/ 843 w 843"/>
                <a:gd name="T5" fmla="*/ 797 h 799"/>
                <a:gd name="T6" fmla="*/ 703 w 843"/>
                <a:gd name="T7" fmla="*/ 797 h 799"/>
                <a:gd name="T8" fmla="*/ 575 w 843"/>
                <a:gd name="T9" fmla="*/ 603 h 799"/>
                <a:gd name="T10" fmla="*/ 455 w 843"/>
                <a:gd name="T11" fmla="*/ 582 h 799"/>
                <a:gd name="T12" fmla="*/ 247 w 843"/>
                <a:gd name="T13" fmla="*/ 799 h 799"/>
                <a:gd name="T14" fmla="*/ 110 w 843"/>
                <a:gd name="T15" fmla="*/ 799 h 799"/>
                <a:gd name="T16" fmla="*/ 104 w 843"/>
                <a:gd name="T17" fmla="*/ 747 h 799"/>
                <a:gd name="T18" fmla="*/ 2 w 843"/>
                <a:gd name="T19" fmla="*/ 747 h 799"/>
                <a:gd name="T20" fmla="*/ 0 w 843"/>
                <a:gd name="T21" fmla="*/ 700 h 799"/>
                <a:gd name="T22" fmla="*/ 48 w 843"/>
                <a:gd name="T23" fmla="*/ 695 h 799"/>
                <a:gd name="T24" fmla="*/ 48 w 843"/>
                <a:gd name="T25" fmla="*/ 480 h 799"/>
                <a:gd name="T26" fmla="*/ 107 w 843"/>
                <a:gd name="T27" fmla="*/ 473 h 799"/>
                <a:gd name="T28" fmla="*/ 210 w 843"/>
                <a:gd name="T29" fmla="*/ 0 h 799"/>
                <a:gd name="T30" fmla="*/ 150 w 843"/>
                <a:gd name="T31" fmla="*/ 333 h 799"/>
                <a:gd name="T32" fmla="*/ 150 w 843"/>
                <a:gd name="T33" fmla="*/ 333 h 799"/>
                <a:gd name="T34" fmla="*/ 484 w 843"/>
                <a:gd name="T35" fmla="*/ 333 h 799"/>
                <a:gd name="T36" fmla="*/ 484 w 843"/>
                <a:gd name="T37" fmla="*/ 89 h 799"/>
                <a:gd name="T38" fmla="*/ 228 w 843"/>
                <a:gd name="T39" fmla="*/ 89 h 799"/>
                <a:gd name="T40" fmla="*/ 150 w 843"/>
                <a:gd name="T41" fmla="*/ 333 h 799"/>
                <a:gd name="T42" fmla="*/ 573 w 843"/>
                <a:gd name="T43" fmla="*/ 88 h 799"/>
                <a:gd name="T44" fmla="*/ 573 w 843"/>
                <a:gd name="T45" fmla="*/ 88 h 799"/>
                <a:gd name="T46" fmla="*/ 573 w 843"/>
                <a:gd name="T47" fmla="*/ 332 h 799"/>
                <a:gd name="T48" fmla="*/ 686 w 843"/>
                <a:gd name="T49" fmla="*/ 332 h 799"/>
                <a:gd name="T50" fmla="*/ 686 w 843"/>
                <a:gd name="T51" fmla="*/ 88 h 799"/>
                <a:gd name="T52" fmla="*/ 573 w 843"/>
                <a:gd name="T53" fmla="*/ 8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43" h="799">
                  <a:moveTo>
                    <a:pt x="210" y="0"/>
                  </a:moveTo>
                  <a:cubicBezTo>
                    <a:pt x="424" y="0"/>
                    <a:pt x="631" y="0"/>
                    <a:pt x="843" y="0"/>
                  </a:cubicBezTo>
                  <a:cubicBezTo>
                    <a:pt x="843" y="266"/>
                    <a:pt x="843" y="530"/>
                    <a:pt x="843" y="797"/>
                  </a:cubicBezTo>
                  <a:cubicBezTo>
                    <a:pt x="798" y="797"/>
                    <a:pt x="754" y="797"/>
                    <a:pt x="703" y="797"/>
                  </a:cubicBezTo>
                  <a:cubicBezTo>
                    <a:pt x="702" y="707"/>
                    <a:pt x="654" y="641"/>
                    <a:pt x="575" y="603"/>
                  </a:cubicBezTo>
                  <a:cubicBezTo>
                    <a:pt x="540" y="586"/>
                    <a:pt x="495" y="580"/>
                    <a:pt x="455" y="582"/>
                  </a:cubicBezTo>
                  <a:cubicBezTo>
                    <a:pt x="347" y="587"/>
                    <a:pt x="282" y="657"/>
                    <a:pt x="247" y="799"/>
                  </a:cubicBezTo>
                  <a:cubicBezTo>
                    <a:pt x="202" y="799"/>
                    <a:pt x="157" y="799"/>
                    <a:pt x="110" y="799"/>
                  </a:cubicBezTo>
                  <a:cubicBezTo>
                    <a:pt x="108" y="782"/>
                    <a:pt x="106" y="767"/>
                    <a:pt x="104" y="747"/>
                  </a:cubicBezTo>
                  <a:cubicBezTo>
                    <a:pt x="70" y="747"/>
                    <a:pt x="38" y="747"/>
                    <a:pt x="2" y="747"/>
                  </a:cubicBezTo>
                  <a:cubicBezTo>
                    <a:pt x="1" y="729"/>
                    <a:pt x="0" y="716"/>
                    <a:pt x="0" y="700"/>
                  </a:cubicBezTo>
                  <a:cubicBezTo>
                    <a:pt x="17" y="698"/>
                    <a:pt x="30" y="697"/>
                    <a:pt x="48" y="695"/>
                  </a:cubicBezTo>
                  <a:cubicBezTo>
                    <a:pt x="48" y="623"/>
                    <a:pt x="48" y="552"/>
                    <a:pt x="48" y="480"/>
                  </a:cubicBezTo>
                  <a:cubicBezTo>
                    <a:pt x="69" y="478"/>
                    <a:pt x="86" y="476"/>
                    <a:pt x="107" y="473"/>
                  </a:cubicBezTo>
                  <a:cubicBezTo>
                    <a:pt x="84" y="301"/>
                    <a:pt x="173" y="158"/>
                    <a:pt x="210" y="0"/>
                  </a:cubicBezTo>
                  <a:close/>
                  <a:moveTo>
                    <a:pt x="150" y="333"/>
                  </a:moveTo>
                  <a:lnTo>
                    <a:pt x="150" y="333"/>
                  </a:lnTo>
                  <a:cubicBezTo>
                    <a:pt x="266" y="333"/>
                    <a:pt x="374" y="333"/>
                    <a:pt x="484" y="333"/>
                  </a:cubicBezTo>
                  <a:cubicBezTo>
                    <a:pt x="484" y="250"/>
                    <a:pt x="484" y="169"/>
                    <a:pt x="484" y="89"/>
                  </a:cubicBezTo>
                  <a:cubicBezTo>
                    <a:pt x="395" y="89"/>
                    <a:pt x="310" y="89"/>
                    <a:pt x="228" y="89"/>
                  </a:cubicBezTo>
                  <a:cubicBezTo>
                    <a:pt x="202" y="171"/>
                    <a:pt x="177" y="250"/>
                    <a:pt x="150" y="333"/>
                  </a:cubicBezTo>
                  <a:close/>
                  <a:moveTo>
                    <a:pt x="573" y="88"/>
                  </a:moveTo>
                  <a:lnTo>
                    <a:pt x="573" y="88"/>
                  </a:lnTo>
                  <a:cubicBezTo>
                    <a:pt x="573" y="171"/>
                    <a:pt x="573" y="252"/>
                    <a:pt x="573" y="332"/>
                  </a:cubicBezTo>
                  <a:cubicBezTo>
                    <a:pt x="613" y="332"/>
                    <a:pt x="650" y="332"/>
                    <a:pt x="686" y="332"/>
                  </a:cubicBezTo>
                  <a:cubicBezTo>
                    <a:pt x="686" y="249"/>
                    <a:pt x="686" y="169"/>
                    <a:pt x="686" y="88"/>
                  </a:cubicBezTo>
                  <a:cubicBezTo>
                    <a:pt x="647" y="88"/>
                    <a:pt x="611" y="88"/>
                    <a:pt x="57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155"/>
            <p:cNvSpPr>
              <a:spLocks/>
            </p:cNvSpPr>
            <p:nvPr/>
          </p:nvSpPr>
          <p:spPr bwMode="auto">
            <a:xfrm>
              <a:off x="977912" y="5618255"/>
              <a:ext cx="414342" cy="158753"/>
            </a:xfrm>
            <a:custGeom>
              <a:avLst/>
              <a:gdLst>
                <a:gd name="T0" fmla="*/ 1141 w 1148"/>
                <a:gd name="T1" fmla="*/ 439 h 439"/>
                <a:gd name="T2" fmla="*/ 0 w 1148"/>
                <a:gd name="T3" fmla="*/ 439 h 439"/>
                <a:gd name="T4" fmla="*/ 39 w 1148"/>
                <a:gd name="T5" fmla="*/ 284 h 439"/>
                <a:gd name="T6" fmla="*/ 111 w 1148"/>
                <a:gd name="T7" fmla="*/ 221 h 439"/>
                <a:gd name="T8" fmla="*/ 326 w 1148"/>
                <a:gd name="T9" fmla="*/ 63 h 439"/>
                <a:gd name="T10" fmla="*/ 394 w 1148"/>
                <a:gd name="T11" fmla="*/ 5 h 439"/>
                <a:gd name="T12" fmla="*/ 430 w 1148"/>
                <a:gd name="T13" fmla="*/ 5 h 439"/>
                <a:gd name="T14" fmla="*/ 670 w 1148"/>
                <a:gd name="T15" fmla="*/ 135 h 439"/>
                <a:gd name="T16" fmla="*/ 801 w 1148"/>
                <a:gd name="T17" fmla="*/ 159 h 439"/>
                <a:gd name="T18" fmla="*/ 902 w 1148"/>
                <a:gd name="T19" fmla="*/ 174 h 439"/>
                <a:gd name="T20" fmla="*/ 966 w 1148"/>
                <a:gd name="T21" fmla="*/ 223 h 439"/>
                <a:gd name="T22" fmla="*/ 1123 w 1148"/>
                <a:gd name="T23" fmla="*/ 413 h 439"/>
                <a:gd name="T24" fmla="*/ 1148 w 1148"/>
                <a:gd name="T25" fmla="*/ 427 h 439"/>
                <a:gd name="T26" fmla="*/ 1141 w 1148"/>
                <a:gd name="T2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8" h="439">
                  <a:moveTo>
                    <a:pt x="1141" y="439"/>
                  </a:moveTo>
                  <a:cubicBezTo>
                    <a:pt x="762" y="439"/>
                    <a:pt x="383" y="439"/>
                    <a:pt x="0" y="439"/>
                  </a:cubicBezTo>
                  <a:cubicBezTo>
                    <a:pt x="13" y="385"/>
                    <a:pt x="18" y="331"/>
                    <a:pt x="39" y="284"/>
                  </a:cubicBezTo>
                  <a:cubicBezTo>
                    <a:pt x="50" y="258"/>
                    <a:pt x="84" y="238"/>
                    <a:pt x="111" y="221"/>
                  </a:cubicBezTo>
                  <a:cubicBezTo>
                    <a:pt x="187" y="175"/>
                    <a:pt x="263" y="128"/>
                    <a:pt x="326" y="63"/>
                  </a:cubicBezTo>
                  <a:cubicBezTo>
                    <a:pt x="346" y="41"/>
                    <a:pt x="369" y="22"/>
                    <a:pt x="394" y="5"/>
                  </a:cubicBezTo>
                  <a:cubicBezTo>
                    <a:pt x="402" y="0"/>
                    <a:pt x="420" y="0"/>
                    <a:pt x="430" y="5"/>
                  </a:cubicBezTo>
                  <a:cubicBezTo>
                    <a:pt x="510" y="48"/>
                    <a:pt x="588" y="96"/>
                    <a:pt x="670" y="135"/>
                  </a:cubicBezTo>
                  <a:cubicBezTo>
                    <a:pt x="709" y="152"/>
                    <a:pt x="757" y="151"/>
                    <a:pt x="801" y="159"/>
                  </a:cubicBezTo>
                  <a:cubicBezTo>
                    <a:pt x="834" y="164"/>
                    <a:pt x="868" y="172"/>
                    <a:pt x="902" y="174"/>
                  </a:cubicBezTo>
                  <a:cubicBezTo>
                    <a:pt x="936" y="177"/>
                    <a:pt x="953" y="196"/>
                    <a:pt x="966" y="223"/>
                  </a:cubicBezTo>
                  <a:cubicBezTo>
                    <a:pt x="1000" y="301"/>
                    <a:pt x="1041" y="374"/>
                    <a:pt x="1123" y="413"/>
                  </a:cubicBezTo>
                  <a:cubicBezTo>
                    <a:pt x="1131" y="417"/>
                    <a:pt x="1140" y="422"/>
                    <a:pt x="1148" y="427"/>
                  </a:cubicBezTo>
                  <a:cubicBezTo>
                    <a:pt x="1146" y="431"/>
                    <a:pt x="1143" y="435"/>
                    <a:pt x="1141" y="4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156"/>
            <p:cNvSpPr>
              <a:spLocks/>
            </p:cNvSpPr>
            <p:nvPr/>
          </p:nvSpPr>
          <p:spPr bwMode="auto">
            <a:xfrm>
              <a:off x="771535" y="5691281"/>
              <a:ext cx="193677" cy="357193"/>
            </a:xfrm>
            <a:custGeom>
              <a:avLst/>
              <a:gdLst>
                <a:gd name="T0" fmla="*/ 487 w 541"/>
                <a:gd name="T1" fmla="*/ 974 h 995"/>
                <a:gd name="T2" fmla="*/ 420 w 541"/>
                <a:gd name="T3" fmla="*/ 995 h 995"/>
                <a:gd name="T4" fmla="*/ 367 w 541"/>
                <a:gd name="T5" fmla="*/ 844 h 995"/>
                <a:gd name="T6" fmla="*/ 255 w 541"/>
                <a:gd name="T7" fmla="*/ 930 h 995"/>
                <a:gd name="T8" fmla="*/ 0 w 541"/>
                <a:gd name="T9" fmla="*/ 8 h 995"/>
                <a:gd name="T10" fmla="*/ 161 w 541"/>
                <a:gd name="T11" fmla="*/ 44 h 995"/>
                <a:gd name="T12" fmla="*/ 295 w 541"/>
                <a:gd name="T13" fmla="*/ 148 h 995"/>
                <a:gd name="T14" fmla="*/ 416 w 541"/>
                <a:gd name="T15" fmla="*/ 372 h 995"/>
                <a:gd name="T16" fmla="*/ 522 w 541"/>
                <a:gd name="T17" fmla="*/ 670 h 995"/>
                <a:gd name="T18" fmla="*/ 503 w 541"/>
                <a:gd name="T19" fmla="*/ 738 h 995"/>
                <a:gd name="T20" fmla="*/ 434 w 541"/>
                <a:gd name="T21" fmla="*/ 796 h 995"/>
                <a:gd name="T22" fmla="*/ 487 w 541"/>
                <a:gd name="T23" fmla="*/ 974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1" h="995">
                  <a:moveTo>
                    <a:pt x="487" y="974"/>
                  </a:moveTo>
                  <a:cubicBezTo>
                    <a:pt x="459" y="983"/>
                    <a:pt x="441" y="989"/>
                    <a:pt x="420" y="995"/>
                  </a:cubicBezTo>
                  <a:cubicBezTo>
                    <a:pt x="402" y="944"/>
                    <a:pt x="385" y="896"/>
                    <a:pt x="367" y="844"/>
                  </a:cubicBezTo>
                  <a:cubicBezTo>
                    <a:pt x="330" y="872"/>
                    <a:pt x="295" y="899"/>
                    <a:pt x="255" y="930"/>
                  </a:cubicBezTo>
                  <a:cubicBezTo>
                    <a:pt x="169" y="620"/>
                    <a:pt x="85" y="315"/>
                    <a:pt x="0" y="8"/>
                  </a:cubicBezTo>
                  <a:cubicBezTo>
                    <a:pt x="62" y="0"/>
                    <a:pt x="114" y="1"/>
                    <a:pt x="161" y="44"/>
                  </a:cubicBezTo>
                  <a:cubicBezTo>
                    <a:pt x="202" y="83"/>
                    <a:pt x="249" y="116"/>
                    <a:pt x="295" y="148"/>
                  </a:cubicBezTo>
                  <a:cubicBezTo>
                    <a:pt x="375" y="202"/>
                    <a:pt x="385" y="293"/>
                    <a:pt x="416" y="372"/>
                  </a:cubicBezTo>
                  <a:cubicBezTo>
                    <a:pt x="453" y="471"/>
                    <a:pt x="485" y="571"/>
                    <a:pt x="522" y="670"/>
                  </a:cubicBezTo>
                  <a:cubicBezTo>
                    <a:pt x="533" y="701"/>
                    <a:pt x="541" y="720"/>
                    <a:pt x="503" y="738"/>
                  </a:cubicBezTo>
                  <a:cubicBezTo>
                    <a:pt x="477" y="750"/>
                    <a:pt x="457" y="776"/>
                    <a:pt x="434" y="796"/>
                  </a:cubicBezTo>
                  <a:cubicBezTo>
                    <a:pt x="451" y="853"/>
                    <a:pt x="469" y="912"/>
                    <a:pt x="487" y="9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157"/>
            <p:cNvSpPr>
              <a:spLocks/>
            </p:cNvSpPr>
            <p:nvPr/>
          </p:nvSpPr>
          <p:spPr bwMode="auto">
            <a:xfrm>
              <a:off x="644533" y="5472203"/>
              <a:ext cx="173040" cy="144465"/>
            </a:xfrm>
            <a:custGeom>
              <a:avLst/>
              <a:gdLst>
                <a:gd name="T0" fmla="*/ 0 w 479"/>
                <a:gd name="T1" fmla="*/ 400 h 400"/>
                <a:gd name="T2" fmla="*/ 113 w 479"/>
                <a:gd name="T3" fmla="*/ 216 h 400"/>
                <a:gd name="T4" fmla="*/ 168 w 479"/>
                <a:gd name="T5" fmla="*/ 83 h 400"/>
                <a:gd name="T6" fmla="*/ 224 w 479"/>
                <a:gd name="T7" fmla="*/ 138 h 400"/>
                <a:gd name="T8" fmla="*/ 268 w 479"/>
                <a:gd name="T9" fmla="*/ 104 h 400"/>
                <a:gd name="T10" fmla="*/ 246 w 479"/>
                <a:gd name="T11" fmla="*/ 18 h 400"/>
                <a:gd name="T12" fmla="*/ 297 w 479"/>
                <a:gd name="T13" fmla="*/ 65 h 400"/>
                <a:gd name="T14" fmla="*/ 479 w 479"/>
                <a:gd name="T15" fmla="*/ 98 h 400"/>
                <a:gd name="T16" fmla="*/ 385 w 479"/>
                <a:gd name="T17" fmla="*/ 247 h 400"/>
                <a:gd name="T18" fmla="*/ 300 w 479"/>
                <a:gd name="T19" fmla="*/ 375 h 400"/>
                <a:gd name="T20" fmla="*/ 270 w 479"/>
                <a:gd name="T21" fmla="*/ 399 h 400"/>
                <a:gd name="T22" fmla="*/ 0 w 479"/>
                <a:gd name="T2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9" h="400">
                  <a:moveTo>
                    <a:pt x="0" y="400"/>
                  </a:moveTo>
                  <a:cubicBezTo>
                    <a:pt x="26" y="324"/>
                    <a:pt x="41" y="251"/>
                    <a:pt x="113" y="216"/>
                  </a:cubicBezTo>
                  <a:cubicBezTo>
                    <a:pt x="173" y="187"/>
                    <a:pt x="202" y="148"/>
                    <a:pt x="168" y="83"/>
                  </a:cubicBezTo>
                  <a:cubicBezTo>
                    <a:pt x="202" y="68"/>
                    <a:pt x="202" y="68"/>
                    <a:pt x="224" y="138"/>
                  </a:cubicBezTo>
                  <a:cubicBezTo>
                    <a:pt x="239" y="126"/>
                    <a:pt x="252" y="116"/>
                    <a:pt x="268" y="104"/>
                  </a:cubicBezTo>
                  <a:cubicBezTo>
                    <a:pt x="261" y="75"/>
                    <a:pt x="254" y="46"/>
                    <a:pt x="246" y="18"/>
                  </a:cubicBezTo>
                  <a:cubicBezTo>
                    <a:pt x="281" y="0"/>
                    <a:pt x="281" y="0"/>
                    <a:pt x="297" y="65"/>
                  </a:cubicBezTo>
                  <a:cubicBezTo>
                    <a:pt x="360" y="76"/>
                    <a:pt x="418" y="87"/>
                    <a:pt x="479" y="98"/>
                  </a:cubicBezTo>
                  <a:cubicBezTo>
                    <a:pt x="445" y="151"/>
                    <a:pt x="415" y="199"/>
                    <a:pt x="385" y="247"/>
                  </a:cubicBezTo>
                  <a:cubicBezTo>
                    <a:pt x="357" y="290"/>
                    <a:pt x="329" y="333"/>
                    <a:pt x="300" y="375"/>
                  </a:cubicBezTo>
                  <a:cubicBezTo>
                    <a:pt x="293" y="385"/>
                    <a:pt x="281" y="398"/>
                    <a:pt x="270" y="399"/>
                  </a:cubicBezTo>
                  <a:cubicBezTo>
                    <a:pt x="183" y="400"/>
                    <a:pt x="96" y="400"/>
                    <a:pt x="0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158"/>
            <p:cNvSpPr>
              <a:spLocks noEditPoints="1"/>
            </p:cNvSpPr>
            <p:nvPr/>
          </p:nvSpPr>
          <p:spPr bwMode="auto">
            <a:xfrm>
              <a:off x="552457" y="5973861"/>
              <a:ext cx="122239" cy="122240"/>
            </a:xfrm>
            <a:custGeom>
              <a:avLst/>
              <a:gdLst>
                <a:gd name="T0" fmla="*/ 10 w 341"/>
                <a:gd name="T1" fmla="*/ 171 h 339"/>
                <a:gd name="T2" fmla="*/ 169 w 341"/>
                <a:gd name="T3" fmla="*/ 1 h 339"/>
                <a:gd name="T4" fmla="*/ 340 w 341"/>
                <a:gd name="T5" fmla="*/ 166 h 339"/>
                <a:gd name="T6" fmla="*/ 174 w 341"/>
                <a:gd name="T7" fmla="*/ 337 h 339"/>
                <a:gd name="T8" fmla="*/ 10 w 341"/>
                <a:gd name="T9" fmla="*/ 171 h 339"/>
                <a:gd name="T10" fmla="*/ 78 w 341"/>
                <a:gd name="T11" fmla="*/ 166 h 339"/>
                <a:gd name="T12" fmla="*/ 78 w 341"/>
                <a:gd name="T13" fmla="*/ 166 h 339"/>
                <a:gd name="T14" fmla="*/ 174 w 341"/>
                <a:gd name="T15" fmla="*/ 266 h 339"/>
                <a:gd name="T16" fmla="*/ 269 w 341"/>
                <a:gd name="T17" fmla="*/ 170 h 339"/>
                <a:gd name="T18" fmla="*/ 173 w 341"/>
                <a:gd name="T19" fmla="*/ 70 h 339"/>
                <a:gd name="T20" fmla="*/ 78 w 341"/>
                <a:gd name="T21" fmla="*/ 16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339">
                  <a:moveTo>
                    <a:pt x="10" y="171"/>
                  </a:moveTo>
                  <a:cubicBezTo>
                    <a:pt x="0" y="75"/>
                    <a:pt x="88" y="3"/>
                    <a:pt x="169" y="1"/>
                  </a:cubicBezTo>
                  <a:cubicBezTo>
                    <a:pt x="268" y="0"/>
                    <a:pt x="339" y="74"/>
                    <a:pt x="340" y="166"/>
                  </a:cubicBezTo>
                  <a:cubicBezTo>
                    <a:pt x="341" y="268"/>
                    <a:pt x="267" y="334"/>
                    <a:pt x="174" y="337"/>
                  </a:cubicBezTo>
                  <a:cubicBezTo>
                    <a:pt x="80" y="339"/>
                    <a:pt x="11" y="268"/>
                    <a:pt x="10" y="171"/>
                  </a:cubicBezTo>
                  <a:close/>
                  <a:moveTo>
                    <a:pt x="78" y="166"/>
                  </a:moveTo>
                  <a:lnTo>
                    <a:pt x="78" y="166"/>
                  </a:lnTo>
                  <a:cubicBezTo>
                    <a:pt x="77" y="219"/>
                    <a:pt x="123" y="267"/>
                    <a:pt x="174" y="266"/>
                  </a:cubicBezTo>
                  <a:cubicBezTo>
                    <a:pt x="222" y="266"/>
                    <a:pt x="267" y="220"/>
                    <a:pt x="269" y="170"/>
                  </a:cubicBezTo>
                  <a:cubicBezTo>
                    <a:pt x="270" y="117"/>
                    <a:pt x="224" y="69"/>
                    <a:pt x="173" y="70"/>
                  </a:cubicBezTo>
                  <a:cubicBezTo>
                    <a:pt x="125" y="70"/>
                    <a:pt x="78" y="118"/>
                    <a:pt x="78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159"/>
            <p:cNvSpPr>
              <a:spLocks noEditPoints="1"/>
            </p:cNvSpPr>
            <p:nvPr/>
          </p:nvSpPr>
          <p:spPr bwMode="auto">
            <a:xfrm>
              <a:off x="166690" y="5973861"/>
              <a:ext cx="119064" cy="122240"/>
            </a:xfrm>
            <a:custGeom>
              <a:avLst/>
              <a:gdLst>
                <a:gd name="T0" fmla="*/ 166 w 332"/>
                <a:gd name="T1" fmla="*/ 336 h 336"/>
                <a:gd name="T2" fmla="*/ 0 w 332"/>
                <a:gd name="T3" fmla="*/ 165 h 336"/>
                <a:gd name="T4" fmla="*/ 166 w 332"/>
                <a:gd name="T5" fmla="*/ 1 h 336"/>
                <a:gd name="T6" fmla="*/ 332 w 332"/>
                <a:gd name="T7" fmla="*/ 166 h 336"/>
                <a:gd name="T8" fmla="*/ 166 w 332"/>
                <a:gd name="T9" fmla="*/ 336 h 336"/>
                <a:gd name="T10" fmla="*/ 262 w 332"/>
                <a:gd name="T11" fmla="*/ 168 h 336"/>
                <a:gd name="T12" fmla="*/ 262 w 332"/>
                <a:gd name="T13" fmla="*/ 168 h 336"/>
                <a:gd name="T14" fmla="*/ 165 w 332"/>
                <a:gd name="T15" fmla="*/ 68 h 336"/>
                <a:gd name="T16" fmla="*/ 73 w 332"/>
                <a:gd name="T17" fmla="*/ 163 h 336"/>
                <a:gd name="T18" fmla="*/ 164 w 332"/>
                <a:gd name="T19" fmla="*/ 265 h 336"/>
                <a:gd name="T20" fmla="*/ 262 w 332"/>
                <a:gd name="T21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2" h="336">
                  <a:moveTo>
                    <a:pt x="166" y="336"/>
                  </a:moveTo>
                  <a:cubicBezTo>
                    <a:pt x="69" y="330"/>
                    <a:pt x="0" y="268"/>
                    <a:pt x="0" y="165"/>
                  </a:cubicBezTo>
                  <a:cubicBezTo>
                    <a:pt x="0" y="72"/>
                    <a:pt x="73" y="1"/>
                    <a:pt x="166" y="1"/>
                  </a:cubicBezTo>
                  <a:cubicBezTo>
                    <a:pt x="253" y="0"/>
                    <a:pt x="332" y="68"/>
                    <a:pt x="332" y="166"/>
                  </a:cubicBezTo>
                  <a:cubicBezTo>
                    <a:pt x="332" y="279"/>
                    <a:pt x="248" y="332"/>
                    <a:pt x="166" y="336"/>
                  </a:cubicBezTo>
                  <a:close/>
                  <a:moveTo>
                    <a:pt x="262" y="168"/>
                  </a:moveTo>
                  <a:lnTo>
                    <a:pt x="262" y="168"/>
                  </a:lnTo>
                  <a:cubicBezTo>
                    <a:pt x="263" y="118"/>
                    <a:pt x="214" y="68"/>
                    <a:pt x="165" y="68"/>
                  </a:cubicBezTo>
                  <a:cubicBezTo>
                    <a:pt x="116" y="69"/>
                    <a:pt x="74" y="112"/>
                    <a:pt x="73" y="163"/>
                  </a:cubicBezTo>
                  <a:cubicBezTo>
                    <a:pt x="72" y="222"/>
                    <a:pt x="108" y="263"/>
                    <a:pt x="164" y="265"/>
                  </a:cubicBezTo>
                  <a:cubicBezTo>
                    <a:pt x="216" y="267"/>
                    <a:pt x="261" y="222"/>
                    <a:pt x="26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Freeform 160"/>
            <p:cNvSpPr>
              <a:spLocks/>
            </p:cNvSpPr>
            <p:nvPr/>
          </p:nvSpPr>
          <p:spPr bwMode="auto">
            <a:xfrm>
              <a:off x="1492268" y="5783358"/>
              <a:ext cx="95251" cy="42863"/>
            </a:xfrm>
            <a:custGeom>
              <a:avLst/>
              <a:gdLst>
                <a:gd name="T0" fmla="*/ 0 w 263"/>
                <a:gd name="T1" fmla="*/ 15 h 117"/>
                <a:gd name="T2" fmla="*/ 187 w 263"/>
                <a:gd name="T3" fmla="*/ 31 h 117"/>
                <a:gd name="T4" fmla="*/ 249 w 263"/>
                <a:gd name="T5" fmla="*/ 25 h 117"/>
                <a:gd name="T6" fmla="*/ 221 w 263"/>
                <a:gd name="T7" fmla="*/ 81 h 117"/>
                <a:gd name="T8" fmla="*/ 153 w 263"/>
                <a:gd name="T9" fmla="*/ 101 h 117"/>
                <a:gd name="T10" fmla="*/ 10 w 263"/>
                <a:gd name="T11" fmla="*/ 68 h 117"/>
                <a:gd name="T12" fmla="*/ 0 w 263"/>
                <a:gd name="T13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117">
                  <a:moveTo>
                    <a:pt x="0" y="15"/>
                  </a:moveTo>
                  <a:cubicBezTo>
                    <a:pt x="69" y="37"/>
                    <a:pt x="128" y="0"/>
                    <a:pt x="187" y="31"/>
                  </a:cubicBezTo>
                  <a:cubicBezTo>
                    <a:pt x="202" y="39"/>
                    <a:pt x="228" y="28"/>
                    <a:pt x="249" y="25"/>
                  </a:cubicBezTo>
                  <a:cubicBezTo>
                    <a:pt x="263" y="58"/>
                    <a:pt x="254" y="74"/>
                    <a:pt x="221" y="81"/>
                  </a:cubicBezTo>
                  <a:cubicBezTo>
                    <a:pt x="198" y="86"/>
                    <a:pt x="175" y="93"/>
                    <a:pt x="153" y="101"/>
                  </a:cubicBezTo>
                  <a:cubicBezTo>
                    <a:pt x="115" y="117"/>
                    <a:pt x="34" y="101"/>
                    <a:pt x="10" y="68"/>
                  </a:cubicBezTo>
                  <a:cubicBezTo>
                    <a:pt x="2" y="58"/>
                    <a:pt x="4" y="41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161"/>
            <p:cNvSpPr>
              <a:spLocks/>
            </p:cNvSpPr>
            <p:nvPr/>
          </p:nvSpPr>
          <p:spPr bwMode="auto">
            <a:xfrm>
              <a:off x="1301766" y="5843684"/>
              <a:ext cx="76201" cy="28575"/>
            </a:xfrm>
            <a:custGeom>
              <a:avLst/>
              <a:gdLst>
                <a:gd name="T0" fmla="*/ 211 w 211"/>
                <a:gd name="T1" fmla="*/ 0 h 78"/>
                <a:gd name="T2" fmla="*/ 188 w 211"/>
                <a:gd name="T3" fmla="*/ 39 h 78"/>
                <a:gd name="T4" fmla="*/ 24 w 211"/>
                <a:gd name="T5" fmla="*/ 49 h 78"/>
                <a:gd name="T6" fmla="*/ 0 w 211"/>
                <a:gd name="T7" fmla="*/ 15 h 78"/>
                <a:gd name="T8" fmla="*/ 35 w 211"/>
                <a:gd name="T9" fmla="*/ 1 h 78"/>
                <a:gd name="T10" fmla="*/ 211 w 211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78">
                  <a:moveTo>
                    <a:pt x="211" y="0"/>
                  </a:moveTo>
                  <a:cubicBezTo>
                    <a:pt x="200" y="20"/>
                    <a:pt x="196" y="36"/>
                    <a:pt x="188" y="39"/>
                  </a:cubicBezTo>
                  <a:cubicBezTo>
                    <a:pt x="134" y="54"/>
                    <a:pt x="80" y="78"/>
                    <a:pt x="24" y="49"/>
                  </a:cubicBezTo>
                  <a:cubicBezTo>
                    <a:pt x="13" y="43"/>
                    <a:pt x="8" y="27"/>
                    <a:pt x="0" y="15"/>
                  </a:cubicBezTo>
                  <a:cubicBezTo>
                    <a:pt x="12" y="10"/>
                    <a:pt x="23" y="1"/>
                    <a:pt x="35" y="1"/>
                  </a:cubicBezTo>
                  <a:cubicBezTo>
                    <a:pt x="90" y="0"/>
                    <a:pt x="145" y="0"/>
                    <a:pt x="2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Freeform 162"/>
            <p:cNvSpPr>
              <a:spLocks/>
            </p:cNvSpPr>
            <p:nvPr/>
          </p:nvSpPr>
          <p:spPr bwMode="auto">
            <a:xfrm>
              <a:off x="1023950" y="5954811"/>
              <a:ext cx="68263" cy="104777"/>
            </a:xfrm>
            <a:custGeom>
              <a:avLst/>
              <a:gdLst>
                <a:gd name="T0" fmla="*/ 0 w 190"/>
                <a:gd name="T1" fmla="*/ 258 h 292"/>
                <a:gd name="T2" fmla="*/ 78 w 190"/>
                <a:gd name="T3" fmla="*/ 205 h 292"/>
                <a:gd name="T4" fmla="*/ 150 w 190"/>
                <a:gd name="T5" fmla="*/ 202 h 292"/>
                <a:gd name="T6" fmla="*/ 118 w 190"/>
                <a:gd name="T7" fmla="*/ 130 h 292"/>
                <a:gd name="T8" fmla="*/ 154 w 190"/>
                <a:gd name="T9" fmla="*/ 66 h 292"/>
                <a:gd name="T10" fmla="*/ 112 w 190"/>
                <a:gd name="T11" fmla="*/ 0 h 292"/>
                <a:gd name="T12" fmla="*/ 153 w 190"/>
                <a:gd name="T13" fmla="*/ 117 h 292"/>
                <a:gd name="T14" fmla="*/ 169 w 190"/>
                <a:gd name="T15" fmla="*/ 203 h 292"/>
                <a:gd name="T16" fmla="*/ 103 w 190"/>
                <a:gd name="T17" fmla="*/ 247 h 292"/>
                <a:gd name="T18" fmla="*/ 49 w 190"/>
                <a:gd name="T19" fmla="*/ 285 h 292"/>
                <a:gd name="T20" fmla="*/ 0 w 190"/>
                <a:gd name="T21" fmla="*/ 25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92">
                  <a:moveTo>
                    <a:pt x="0" y="258"/>
                  </a:moveTo>
                  <a:cubicBezTo>
                    <a:pt x="55" y="286"/>
                    <a:pt x="80" y="271"/>
                    <a:pt x="78" y="205"/>
                  </a:cubicBezTo>
                  <a:cubicBezTo>
                    <a:pt x="105" y="232"/>
                    <a:pt x="130" y="233"/>
                    <a:pt x="150" y="202"/>
                  </a:cubicBezTo>
                  <a:cubicBezTo>
                    <a:pt x="180" y="157"/>
                    <a:pt x="131" y="147"/>
                    <a:pt x="118" y="130"/>
                  </a:cubicBezTo>
                  <a:cubicBezTo>
                    <a:pt x="132" y="106"/>
                    <a:pt x="156" y="84"/>
                    <a:pt x="154" y="66"/>
                  </a:cubicBezTo>
                  <a:cubicBezTo>
                    <a:pt x="151" y="43"/>
                    <a:pt x="127" y="22"/>
                    <a:pt x="112" y="0"/>
                  </a:cubicBezTo>
                  <a:cubicBezTo>
                    <a:pt x="177" y="29"/>
                    <a:pt x="190" y="83"/>
                    <a:pt x="153" y="117"/>
                  </a:cubicBezTo>
                  <a:cubicBezTo>
                    <a:pt x="160" y="151"/>
                    <a:pt x="176" y="181"/>
                    <a:pt x="169" y="203"/>
                  </a:cubicBezTo>
                  <a:cubicBezTo>
                    <a:pt x="163" y="221"/>
                    <a:pt x="129" y="230"/>
                    <a:pt x="103" y="247"/>
                  </a:cubicBezTo>
                  <a:cubicBezTo>
                    <a:pt x="89" y="257"/>
                    <a:pt x="71" y="277"/>
                    <a:pt x="49" y="285"/>
                  </a:cubicBezTo>
                  <a:cubicBezTo>
                    <a:pt x="31" y="292"/>
                    <a:pt x="5" y="289"/>
                    <a:pt x="0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163"/>
            <p:cNvSpPr>
              <a:spLocks/>
            </p:cNvSpPr>
            <p:nvPr/>
          </p:nvSpPr>
          <p:spPr bwMode="auto">
            <a:xfrm>
              <a:off x="1193815" y="5842096"/>
              <a:ext cx="50801" cy="44451"/>
            </a:xfrm>
            <a:custGeom>
              <a:avLst/>
              <a:gdLst>
                <a:gd name="T0" fmla="*/ 80 w 138"/>
                <a:gd name="T1" fmla="*/ 123 h 123"/>
                <a:gd name="T2" fmla="*/ 23 w 138"/>
                <a:gd name="T3" fmla="*/ 45 h 123"/>
                <a:gd name="T4" fmla="*/ 92 w 138"/>
                <a:gd name="T5" fmla="*/ 22 h 123"/>
                <a:gd name="T6" fmla="*/ 80 w 13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3">
                  <a:moveTo>
                    <a:pt x="80" y="123"/>
                  </a:moveTo>
                  <a:cubicBezTo>
                    <a:pt x="52" y="96"/>
                    <a:pt x="0" y="92"/>
                    <a:pt x="23" y="45"/>
                  </a:cubicBezTo>
                  <a:cubicBezTo>
                    <a:pt x="32" y="26"/>
                    <a:pt x="64" y="0"/>
                    <a:pt x="92" y="22"/>
                  </a:cubicBezTo>
                  <a:cubicBezTo>
                    <a:pt x="138" y="59"/>
                    <a:pt x="81" y="84"/>
                    <a:pt x="8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164"/>
            <p:cNvSpPr>
              <a:spLocks/>
            </p:cNvSpPr>
            <p:nvPr/>
          </p:nvSpPr>
          <p:spPr bwMode="auto">
            <a:xfrm>
              <a:off x="987437" y="5946873"/>
              <a:ext cx="77788" cy="49213"/>
            </a:xfrm>
            <a:custGeom>
              <a:avLst/>
              <a:gdLst>
                <a:gd name="T0" fmla="*/ 219 w 219"/>
                <a:gd name="T1" fmla="*/ 23 h 135"/>
                <a:gd name="T2" fmla="*/ 131 w 219"/>
                <a:gd name="T3" fmla="*/ 64 h 135"/>
                <a:gd name="T4" fmla="*/ 62 w 219"/>
                <a:gd name="T5" fmla="*/ 51 h 135"/>
                <a:gd name="T6" fmla="*/ 42 w 219"/>
                <a:gd name="T7" fmla="*/ 135 h 135"/>
                <a:gd name="T8" fmla="*/ 21 w 219"/>
                <a:gd name="T9" fmla="*/ 68 h 135"/>
                <a:gd name="T10" fmla="*/ 103 w 219"/>
                <a:gd name="T11" fmla="*/ 29 h 135"/>
                <a:gd name="T12" fmla="*/ 127 w 219"/>
                <a:gd name="T13" fmla="*/ 49 h 135"/>
                <a:gd name="T14" fmla="*/ 219 w 219"/>
                <a:gd name="T15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35">
                  <a:moveTo>
                    <a:pt x="219" y="23"/>
                  </a:moveTo>
                  <a:cubicBezTo>
                    <a:pt x="190" y="37"/>
                    <a:pt x="161" y="50"/>
                    <a:pt x="131" y="64"/>
                  </a:cubicBezTo>
                  <a:cubicBezTo>
                    <a:pt x="113" y="59"/>
                    <a:pt x="96" y="18"/>
                    <a:pt x="62" y="51"/>
                  </a:cubicBezTo>
                  <a:cubicBezTo>
                    <a:pt x="39" y="73"/>
                    <a:pt x="11" y="98"/>
                    <a:pt x="42" y="135"/>
                  </a:cubicBezTo>
                  <a:cubicBezTo>
                    <a:pt x="0" y="124"/>
                    <a:pt x="8" y="95"/>
                    <a:pt x="21" y="68"/>
                  </a:cubicBezTo>
                  <a:cubicBezTo>
                    <a:pt x="40" y="29"/>
                    <a:pt x="74" y="13"/>
                    <a:pt x="103" y="29"/>
                  </a:cubicBezTo>
                  <a:cubicBezTo>
                    <a:pt x="112" y="34"/>
                    <a:pt x="119" y="42"/>
                    <a:pt x="127" y="49"/>
                  </a:cubicBezTo>
                  <a:cubicBezTo>
                    <a:pt x="153" y="22"/>
                    <a:pt x="180" y="0"/>
                    <a:pt x="21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165"/>
            <p:cNvSpPr>
              <a:spLocks/>
            </p:cNvSpPr>
            <p:nvPr/>
          </p:nvSpPr>
          <p:spPr bwMode="auto">
            <a:xfrm>
              <a:off x="1308116" y="5780183"/>
              <a:ext cx="33338" cy="26988"/>
            </a:xfrm>
            <a:custGeom>
              <a:avLst/>
              <a:gdLst>
                <a:gd name="T0" fmla="*/ 2 w 92"/>
                <a:gd name="T1" fmla="*/ 75 h 75"/>
                <a:gd name="T2" fmla="*/ 73 w 92"/>
                <a:gd name="T3" fmla="*/ 15 h 75"/>
                <a:gd name="T4" fmla="*/ 91 w 92"/>
                <a:gd name="T5" fmla="*/ 44 h 75"/>
                <a:gd name="T6" fmla="*/ 72 w 92"/>
                <a:gd name="T7" fmla="*/ 66 h 75"/>
                <a:gd name="T8" fmla="*/ 2 w 92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5">
                  <a:moveTo>
                    <a:pt x="2" y="75"/>
                  </a:moveTo>
                  <a:cubicBezTo>
                    <a:pt x="0" y="33"/>
                    <a:pt x="42" y="0"/>
                    <a:pt x="73" y="15"/>
                  </a:cubicBezTo>
                  <a:cubicBezTo>
                    <a:pt x="82" y="20"/>
                    <a:pt x="91" y="34"/>
                    <a:pt x="91" y="44"/>
                  </a:cubicBezTo>
                  <a:cubicBezTo>
                    <a:pt x="92" y="51"/>
                    <a:pt x="80" y="64"/>
                    <a:pt x="72" y="66"/>
                  </a:cubicBezTo>
                  <a:cubicBezTo>
                    <a:pt x="51" y="71"/>
                    <a:pt x="28" y="72"/>
                    <a:pt x="2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166"/>
            <p:cNvSpPr>
              <a:spLocks/>
            </p:cNvSpPr>
            <p:nvPr/>
          </p:nvSpPr>
          <p:spPr bwMode="auto">
            <a:xfrm>
              <a:off x="1025538" y="5832571"/>
              <a:ext cx="33338" cy="26988"/>
            </a:xfrm>
            <a:custGeom>
              <a:avLst/>
              <a:gdLst>
                <a:gd name="T0" fmla="*/ 4 w 90"/>
                <a:gd name="T1" fmla="*/ 75 h 75"/>
                <a:gd name="T2" fmla="*/ 52 w 90"/>
                <a:gd name="T3" fmla="*/ 0 h 75"/>
                <a:gd name="T4" fmla="*/ 64 w 90"/>
                <a:gd name="T5" fmla="*/ 62 h 75"/>
                <a:gd name="T6" fmla="*/ 4 w 90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5">
                  <a:moveTo>
                    <a:pt x="4" y="75"/>
                  </a:moveTo>
                  <a:cubicBezTo>
                    <a:pt x="0" y="25"/>
                    <a:pt x="10" y="0"/>
                    <a:pt x="52" y="0"/>
                  </a:cubicBezTo>
                  <a:cubicBezTo>
                    <a:pt x="72" y="18"/>
                    <a:pt x="90" y="40"/>
                    <a:pt x="64" y="62"/>
                  </a:cubicBezTo>
                  <a:cubicBezTo>
                    <a:pt x="51" y="73"/>
                    <a:pt x="26" y="71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167"/>
            <p:cNvSpPr>
              <a:spLocks/>
            </p:cNvSpPr>
            <p:nvPr/>
          </p:nvSpPr>
          <p:spPr bwMode="auto">
            <a:xfrm>
              <a:off x="974737" y="6005612"/>
              <a:ext cx="50801" cy="42863"/>
            </a:xfrm>
            <a:custGeom>
              <a:avLst/>
              <a:gdLst>
                <a:gd name="T0" fmla="*/ 98 w 142"/>
                <a:gd name="T1" fmla="*/ 0 h 122"/>
                <a:gd name="T2" fmla="*/ 111 w 142"/>
                <a:gd name="T3" fmla="*/ 13 h 122"/>
                <a:gd name="T4" fmla="*/ 44 w 142"/>
                <a:gd name="T5" fmla="*/ 49 h 122"/>
                <a:gd name="T6" fmla="*/ 134 w 142"/>
                <a:gd name="T7" fmla="*/ 55 h 122"/>
                <a:gd name="T8" fmla="*/ 142 w 142"/>
                <a:gd name="T9" fmla="*/ 122 h 122"/>
                <a:gd name="T10" fmla="*/ 81 w 142"/>
                <a:gd name="T11" fmla="*/ 72 h 122"/>
                <a:gd name="T12" fmla="*/ 0 w 142"/>
                <a:gd name="T13" fmla="*/ 47 h 122"/>
                <a:gd name="T14" fmla="*/ 98 w 142"/>
                <a:gd name="T1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22">
                  <a:moveTo>
                    <a:pt x="98" y="0"/>
                  </a:moveTo>
                  <a:cubicBezTo>
                    <a:pt x="102" y="5"/>
                    <a:pt x="107" y="9"/>
                    <a:pt x="111" y="13"/>
                  </a:cubicBezTo>
                  <a:cubicBezTo>
                    <a:pt x="92" y="23"/>
                    <a:pt x="73" y="33"/>
                    <a:pt x="44" y="49"/>
                  </a:cubicBezTo>
                  <a:cubicBezTo>
                    <a:pt x="81" y="52"/>
                    <a:pt x="109" y="53"/>
                    <a:pt x="134" y="55"/>
                  </a:cubicBezTo>
                  <a:cubicBezTo>
                    <a:pt x="137" y="77"/>
                    <a:pt x="139" y="100"/>
                    <a:pt x="142" y="122"/>
                  </a:cubicBezTo>
                  <a:cubicBezTo>
                    <a:pt x="118" y="111"/>
                    <a:pt x="121" y="70"/>
                    <a:pt x="81" y="72"/>
                  </a:cubicBezTo>
                  <a:cubicBezTo>
                    <a:pt x="58" y="73"/>
                    <a:pt x="33" y="58"/>
                    <a:pt x="0" y="47"/>
                  </a:cubicBezTo>
                  <a:cubicBezTo>
                    <a:pt x="41" y="28"/>
                    <a:pt x="69" y="14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68"/>
            <p:cNvSpPr>
              <a:spLocks/>
            </p:cNvSpPr>
            <p:nvPr/>
          </p:nvSpPr>
          <p:spPr bwMode="auto">
            <a:xfrm>
              <a:off x="1382729" y="5780183"/>
              <a:ext cx="30163" cy="28575"/>
            </a:xfrm>
            <a:custGeom>
              <a:avLst/>
              <a:gdLst>
                <a:gd name="T0" fmla="*/ 4 w 85"/>
                <a:gd name="T1" fmla="*/ 65 h 79"/>
                <a:gd name="T2" fmla="*/ 54 w 85"/>
                <a:gd name="T3" fmla="*/ 3 h 79"/>
                <a:gd name="T4" fmla="*/ 84 w 85"/>
                <a:gd name="T5" fmla="*/ 26 h 79"/>
                <a:gd name="T6" fmla="*/ 4 w 85"/>
                <a:gd name="T7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9">
                  <a:moveTo>
                    <a:pt x="4" y="65"/>
                  </a:moveTo>
                  <a:cubicBezTo>
                    <a:pt x="0" y="22"/>
                    <a:pt x="17" y="0"/>
                    <a:pt x="54" y="3"/>
                  </a:cubicBezTo>
                  <a:cubicBezTo>
                    <a:pt x="65" y="3"/>
                    <a:pt x="85" y="19"/>
                    <a:pt x="84" y="26"/>
                  </a:cubicBezTo>
                  <a:cubicBezTo>
                    <a:pt x="79" y="79"/>
                    <a:pt x="36" y="57"/>
                    <a:pt x="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169"/>
            <p:cNvSpPr>
              <a:spLocks/>
            </p:cNvSpPr>
            <p:nvPr/>
          </p:nvSpPr>
          <p:spPr bwMode="auto">
            <a:xfrm>
              <a:off x="1420830" y="5803996"/>
              <a:ext cx="33338" cy="25400"/>
            </a:xfrm>
            <a:custGeom>
              <a:avLst/>
              <a:gdLst>
                <a:gd name="T0" fmla="*/ 1 w 90"/>
                <a:gd name="T1" fmla="*/ 73 h 73"/>
                <a:gd name="T2" fmla="*/ 63 w 90"/>
                <a:gd name="T3" fmla="*/ 9 h 73"/>
                <a:gd name="T4" fmla="*/ 88 w 90"/>
                <a:gd name="T5" fmla="*/ 37 h 73"/>
                <a:gd name="T6" fmla="*/ 67 w 90"/>
                <a:gd name="T7" fmla="*/ 60 h 73"/>
                <a:gd name="T8" fmla="*/ 1 w 9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">
                  <a:moveTo>
                    <a:pt x="1" y="73"/>
                  </a:moveTo>
                  <a:cubicBezTo>
                    <a:pt x="0" y="32"/>
                    <a:pt x="33" y="0"/>
                    <a:pt x="63" y="9"/>
                  </a:cubicBezTo>
                  <a:cubicBezTo>
                    <a:pt x="74" y="12"/>
                    <a:pt x="85" y="26"/>
                    <a:pt x="88" y="37"/>
                  </a:cubicBezTo>
                  <a:cubicBezTo>
                    <a:pt x="90" y="42"/>
                    <a:pt x="76" y="57"/>
                    <a:pt x="67" y="60"/>
                  </a:cubicBezTo>
                  <a:cubicBezTo>
                    <a:pt x="47" y="67"/>
                    <a:pt x="25" y="68"/>
                    <a:pt x="1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170"/>
            <p:cNvSpPr>
              <a:spLocks/>
            </p:cNvSpPr>
            <p:nvPr/>
          </p:nvSpPr>
          <p:spPr bwMode="auto">
            <a:xfrm>
              <a:off x="1149364" y="5803996"/>
              <a:ext cx="30163" cy="30163"/>
            </a:xfrm>
            <a:custGeom>
              <a:avLst/>
              <a:gdLst>
                <a:gd name="T0" fmla="*/ 0 w 84"/>
                <a:gd name="T1" fmla="*/ 58 h 87"/>
                <a:gd name="T2" fmla="*/ 56 w 84"/>
                <a:gd name="T3" fmla="*/ 10 h 87"/>
                <a:gd name="T4" fmla="*/ 81 w 84"/>
                <a:gd name="T5" fmla="*/ 42 h 87"/>
                <a:gd name="T6" fmla="*/ 0 w 84"/>
                <a:gd name="T7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7">
                  <a:moveTo>
                    <a:pt x="0" y="58"/>
                  </a:moveTo>
                  <a:cubicBezTo>
                    <a:pt x="5" y="22"/>
                    <a:pt x="21" y="0"/>
                    <a:pt x="56" y="10"/>
                  </a:cubicBezTo>
                  <a:cubicBezTo>
                    <a:pt x="67" y="13"/>
                    <a:pt x="84" y="35"/>
                    <a:pt x="81" y="42"/>
                  </a:cubicBezTo>
                  <a:cubicBezTo>
                    <a:pt x="65" y="87"/>
                    <a:pt x="31" y="61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171"/>
            <p:cNvSpPr>
              <a:spLocks/>
            </p:cNvSpPr>
            <p:nvPr/>
          </p:nvSpPr>
          <p:spPr bwMode="auto">
            <a:xfrm>
              <a:off x="1098563" y="5826221"/>
              <a:ext cx="33338" cy="22225"/>
            </a:xfrm>
            <a:custGeom>
              <a:avLst/>
              <a:gdLst>
                <a:gd name="T0" fmla="*/ 93 w 94"/>
                <a:gd name="T1" fmla="*/ 44 h 59"/>
                <a:gd name="T2" fmla="*/ 10 w 94"/>
                <a:gd name="T3" fmla="*/ 59 h 59"/>
                <a:gd name="T4" fmla="*/ 0 w 94"/>
                <a:gd name="T5" fmla="*/ 45 h 59"/>
                <a:gd name="T6" fmla="*/ 33 w 94"/>
                <a:gd name="T7" fmla="*/ 5 h 59"/>
                <a:gd name="T8" fmla="*/ 94 w 94"/>
                <a:gd name="T9" fmla="*/ 16 h 59"/>
                <a:gd name="T10" fmla="*/ 93 w 94"/>
                <a:gd name="T1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59">
                  <a:moveTo>
                    <a:pt x="93" y="44"/>
                  </a:moveTo>
                  <a:cubicBezTo>
                    <a:pt x="65" y="49"/>
                    <a:pt x="38" y="54"/>
                    <a:pt x="10" y="59"/>
                  </a:cubicBezTo>
                  <a:cubicBezTo>
                    <a:pt x="7" y="54"/>
                    <a:pt x="3" y="50"/>
                    <a:pt x="0" y="45"/>
                  </a:cubicBezTo>
                  <a:cubicBezTo>
                    <a:pt x="11" y="31"/>
                    <a:pt x="20" y="8"/>
                    <a:pt x="33" y="5"/>
                  </a:cubicBezTo>
                  <a:cubicBezTo>
                    <a:pt x="52" y="0"/>
                    <a:pt x="74" y="12"/>
                    <a:pt x="94" y="16"/>
                  </a:cubicBezTo>
                  <a:cubicBezTo>
                    <a:pt x="94" y="26"/>
                    <a:pt x="93" y="35"/>
                    <a:pt x="9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172"/>
            <p:cNvSpPr>
              <a:spLocks/>
            </p:cNvSpPr>
            <p:nvPr/>
          </p:nvSpPr>
          <p:spPr bwMode="auto">
            <a:xfrm>
              <a:off x="1703408" y="5773833"/>
              <a:ext cx="30163" cy="26988"/>
            </a:xfrm>
            <a:custGeom>
              <a:avLst/>
              <a:gdLst>
                <a:gd name="T0" fmla="*/ 85 w 85"/>
                <a:gd name="T1" fmla="*/ 32 h 73"/>
                <a:gd name="T2" fmla="*/ 48 w 85"/>
                <a:gd name="T3" fmla="*/ 70 h 73"/>
                <a:gd name="T4" fmla="*/ 2 w 85"/>
                <a:gd name="T5" fmla="*/ 46 h 73"/>
                <a:gd name="T6" fmla="*/ 5 w 85"/>
                <a:gd name="T7" fmla="*/ 28 h 73"/>
                <a:gd name="T8" fmla="*/ 85 w 85"/>
                <a:gd name="T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3">
                  <a:moveTo>
                    <a:pt x="85" y="32"/>
                  </a:moveTo>
                  <a:cubicBezTo>
                    <a:pt x="73" y="46"/>
                    <a:pt x="62" y="68"/>
                    <a:pt x="48" y="70"/>
                  </a:cubicBezTo>
                  <a:cubicBezTo>
                    <a:pt x="34" y="73"/>
                    <a:pt x="17" y="56"/>
                    <a:pt x="2" y="46"/>
                  </a:cubicBezTo>
                  <a:cubicBezTo>
                    <a:pt x="0" y="45"/>
                    <a:pt x="2" y="30"/>
                    <a:pt x="5" y="28"/>
                  </a:cubicBezTo>
                  <a:cubicBezTo>
                    <a:pt x="30" y="20"/>
                    <a:pt x="54" y="0"/>
                    <a:pt x="8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173"/>
            <p:cNvSpPr>
              <a:spLocks/>
            </p:cNvSpPr>
            <p:nvPr/>
          </p:nvSpPr>
          <p:spPr bwMode="auto">
            <a:xfrm>
              <a:off x="1609745" y="5778595"/>
              <a:ext cx="34925" cy="25400"/>
            </a:xfrm>
            <a:custGeom>
              <a:avLst/>
              <a:gdLst>
                <a:gd name="T0" fmla="*/ 94 w 94"/>
                <a:gd name="T1" fmla="*/ 16 h 70"/>
                <a:gd name="T2" fmla="*/ 56 w 94"/>
                <a:gd name="T3" fmla="*/ 70 h 70"/>
                <a:gd name="T4" fmla="*/ 5 w 94"/>
                <a:gd name="T5" fmla="*/ 23 h 70"/>
                <a:gd name="T6" fmla="*/ 94 w 94"/>
                <a:gd name="T7" fmla="*/ 1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0">
                  <a:moveTo>
                    <a:pt x="94" y="16"/>
                  </a:moveTo>
                  <a:cubicBezTo>
                    <a:pt x="81" y="34"/>
                    <a:pt x="71" y="48"/>
                    <a:pt x="56" y="70"/>
                  </a:cubicBezTo>
                  <a:cubicBezTo>
                    <a:pt x="36" y="53"/>
                    <a:pt x="13" y="41"/>
                    <a:pt x="5" y="23"/>
                  </a:cubicBezTo>
                  <a:cubicBezTo>
                    <a:pt x="0" y="10"/>
                    <a:pt x="55" y="0"/>
                    <a:pt x="9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174"/>
            <p:cNvSpPr>
              <a:spLocks/>
            </p:cNvSpPr>
            <p:nvPr/>
          </p:nvSpPr>
          <p:spPr bwMode="auto">
            <a:xfrm>
              <a:off x="987437" y="5808758"/>
              <a:ext cx="22225" cy="25400"/>
            </a:xfrm>
            <a:custGeom>
              <a:avLst/>
              <a:gdLst>
                <a:gd name="T0" fmla="*/ 60 w 60"/>
                <a:gd name="T1" fmla="*/ 70 h 70"/>
                <a:gd name="T2" fmla="*/ 0 w 60"/>
                <a:gd name="T3" fmla="*/ 56 h 70"/>
                <a:gd name="T4" fmla="*/ 38 w 60"/>
                <a:gd name="T5" fmla="*/ 0 h 70"/>
                <a:gd name="T6" fmla="*/ 57 w 60"/>
                <a:gd name="T7" fmla="*/ 5 h 70"/>
                <a:gd name="T8" fmla="*/ 60 w 60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0">
                  <a:moveTo>
                    <a:pt x="60" y="70"/>
                  </a:moveTo>
                  <a:cubicBezTo>
                    <a:pt x="36" y="64"/>
                    <a:pt x="23" y="61"/>
                    <a:pt x="0" y="56"/>
                  </a:cubicBezTo>
                  <a:cubicBezTo>
                    <a:pt x="15" y="34"/>
                    <a:pt x="26" y="17"/>
                    <a:pt x="38" y="0"/>
                  </a:cubicBezTo>
                  <a:cubicBezTo>
                    <a:pt x="44" y="2"/>
                    <a:pt x="51" y="3"/>
                    <a:pt x="57" y="5"/>
                  </a:cubicBezTo>
                  <a:cubicBezTo>
                    <a:pt x="58" y="25"/>
                    <a:pt x="59" y="45"/>
                    <a:pt x="6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175"/>
            <p:cNvSpPr>
              <a:spLocks/>
            </p:cNvSpPr>
            <p:nvPr/>
          </p:nvSpPr>
          <p:spPr bwMode="auto">
            <a:xfrm>
              <a:off x="1228740" y="5807171"/>
              <a:ext cx="17463" cy="22225"/>
            </a:xfrm>
            <a:custGeom>
              <a:avLst/>
              <a:gdLst>
                <a:gd name="T0" fmla="*/ 25 w 47"/>
                <a:gd name="T1" fmla="*/ 0 h 61"/>
                <a:gd name="T2" fmla="*/ 47 w 47"/>
                <a:gd name="T3" fmla="*/ 44 h 61"/>
                <a:gd name="T4" fmla="*/ 0 w 47"/>
                <a:gd name="T5" fmla="*/ 61 h 61"/>
                <a:gd name="T6" fmla="*/ 6 w 47"/>
                <a:gd name="T7" fmla="*/ 4 h 61"/>
                <a:gd name="T8" fmla="*/ 25 w 47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1">
                  <a:moveTo>
                    <a:pt x="25" y="0"/>
                  </a:moveTo>
                  <a:cubicBezTo>
                    <a:pt x="32" y="15"/>
                    <a:pt x="40" y="30"/>
                    <a:pt x="47" y="44"/>
                  </a:cubicBezTo>
                  <a:cubicBezTo>
                    <a:pt x="32" y="50"/>
                    <a:pt x="16" y="56"/>
                    <a:pt x="0" y="61"/>
                  </a:cubicBezTo>
                  <a:cubicBezTo>
                    <a:pt x="2" y="42"/>
                    <a:pt x="4" y="23"/>
                    <a:pt x="6" y="4"/>
                  </a:cubicBezTo>
                  <a:cubicBezTo>
                    <a:pt x="12" y="3"/>
                    <a:pt x="19" y="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176"/>
            <p:cNvSpPr>
              <a:spLocks/>
            </p:cNvSpPr>
            <p:nvPr/>
          </p:nvSpPr>
          <p:spPr bwMode="auto">
            <a:xfrm>
              <a:off x="1012837" y="5784945"/>
              <a:ext cx="23813" cy="23813"/>
            </a:xfrm>
            <a:custGeom>
              <a:avLst/>
              <a:gdLst>
                <a:gd name="T0" fmla="*/ 0 w 66"/>
                <a:gd name="T1" fmla="*/ 43 h 64"/>
                <a:gd name="T2" fmla="*/ 37 w 66"/>
                <a:gd name="T3" fmla="*/ 0 h 64"/>
                <a:gd name="T4" fmla="*/ 66 w 66"/>
                <a:gd name="T5" fmla="*/ 34 h 64"/>
                <a:gd name="T6" fmla="*/ 18 w 66"/>
                <a:gd name="T7" fmla="*/ 64 h 64"/>
                <a:gd name="T8" fmla="*/ 0 w 66"/>
                <a:gd name="T9" fmla="*/ 4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43"/>
                  </a:moveTo>
                  <a:cubicBezTo>
                    <a:pt x="13" y="28"/>
                    <a:pt x="25" y="14"/>
                    <a:pt x="37" y="0"/>
                  </a:cubicBezTo>
                  <a:cubicBezTo>
                    <a:pt x="47" y="11"/>
                    <a:pt x="56" y="23"/>
                    <a:pt x="66" y="34"/>
                  </a:cubicBezTo>
                  <a:cubicBezTo>
                    <a:pt x="50" y="44"/>
                    <a:pt x="34" y="54"/>
                    <a:pt x="18" y="64"/>
                  </a:cubicBezTo>
                  <a:cubicBezTo>
                    <a:pt x="12" y="57"/>
                    <a:pt x="6" y="50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177"/>
            <p:cNvSpPr>
              <a:spLocks/>
            </p:cNvSpPr>
            <p:nvPr/>
          </p:nvSpPr>
          <p:spPr bwMode="auto">
            <a:xfrm>
              <a:off x="1263665" y="5789708"/>
              <a:ext cx="25400" cy="22225"/>
            </a:xfrm>
            <a:custGeom>
              <a:avLst/>
              <a:gdLst>
                <a:gd name="T0" fmla="*/ 72 w 72"/>
                <a:gd name="T1" fmla="*/ 29 h 61"/>
                <a:gd name="T2" fmla="*/ 20 w 72"/>
                <a:gd name="T3" fmla="*/ 60 h 61"/>
                <a:gd name="T4" fmla="*/ 2 w 72"/>
                <a:gd name="T5" fmla="*/ 38 h 61"/>
                <a:gd name="T6" fmla="*/ 32 w 72"/>
                <a:gd name="T7" fmla="*/ 3 h 61"/>
                <a:gd name="T8" fmla="*/ 72 w 72"/>
                <a:gd name="T9" fmla="*/ 2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1">
                  <a:moveTo>
                    <a:pt x="72" y="29"/>
                  </a:moveTo>
                  <a:cubicBezTo>
                    <a:pt x="49" y="43"/>
                    <a:pt x="35" y="54"/>
                    <a:pt x="20" y="60"/>
                  </a:cubicBezTo>
                  <a:cubicBezTo>
                    <a:pt x="17" y="61"/>
                    <a:pt x="0" y="42"/>
                    <a:pt x="2" y="38"/>
                  </a:cubicBezTo>
                  <a:cubicBezTo>
                    <a:pt x="9" y="24"/>
                    <a:pt x="19" y="10"/>
                    <a:pt x="32" y="3"/>
                  </a:cubicBezTo>
                  <a:cubicBezTo>
                    <a:pt x="37" y="0"/>
                    <a:pt x="52" y="16"/>
                    <a:pt x="7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78"/>
            <p:cNvSpPr>
              <a:spLocks/>
            </p:cNvSpPr>
            <p:nvPr/>
          </p:nvSpPr>
          <p:spPr bwMode="auto">
            <a:xfrm>
              <a:off x="1050938" y="5805583"/>
              <a:ext cx="20638" cy="17463"/>
            </a:xfrm>
            <a:custGeom>
              <a:avLst/>
              <a:gdLst>
                <a:gd name="T0" fmla="*/ 0 w 59"/>
                <a:gd name="T1" fmla="*/ 31 h 49"/>
                <a:gd name="T2" fmla="*/ 36 w 59"/>
                <a:gd name="T3" fmla="*/ 2 h 49"/>
                <a:gd name="T4" fmla="*/ 59 w 59"/>
                <a:gd name="T5" fmla="*/ 17 h 49"/>
                <a:gd name="T6" fmla="*/ 15 w 59"/>
                <a:gd name="T7" fmla="*/ 49 h 49"/>
                <a:gd name="T8" fmla="*/ 0 w 59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9">
                  <a:moveTo>
                    <a:pt x="0" y="31"/>
                  </a:moveTo>
                  <a:cubicBezTo>
                    <a:pt x="12" y="21"/>
                    <a:pt x="23" y="9"/>
                    <a:pt x="36" y="2"/>
                  </a:cubicBezTo>
                  <a:cubicBezTo>
                    <a:pt x="40" y="0"/>
                    <a:pt x="52" y="12"/>
                    <a:pt x="59" y="17"/>
                  </a:cubicBezTo>
                  <a:cubicBezTo>
                    <a:pt x="45" y="28"/>
                    <a:pt x="30" y="39"/>
                    <a:pt x="15" y="49"/>
                  </a:cubicBezTo>
                  <a:cubicBezTo>
                    <a:pt x="10" y="43"/>
                    <a:pt x="5" y="37"/>
                    <a:pt x="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79"/>
            <p:cNvSpPr>
              <a:spLocks/>
            </p:cNvSpPr>
            <p:nvPr/>
          </p:nvSpPr>
          <p:spPr bwMode="auto">
            <a:xfrm>
              <a:off x="1093801" y="5791295"/>
              <a:ext cx="20638" cy="15875"/>
            </a:xfrm>
            <a:custGeom>
              <a:avLst/>
              <a:gdLst>
                <a:gd name="T0" fmla="*/ 0 w 59"/>
                <a:gd name="T1" fmla="*/ 20 h 41"/>
                <a:gd name="T2" fmla="*/ 49 w 59"/>
                <a:gd name="T3" fmla="*/ 0 h 41"/>
                <a:gd name="T4" fmla="*/ 59 w 59"/>
                <a:gd name="T5" fmla="*/ 25 h 41"/>
                <a:gd name="T6" fmla="*/ 8 w 59"/>
                <a:gd name="T7" fmla="*/ 41 h 41"/>
                <a:gd name="T8" fmla="*/ 0 w 59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1">
                  <a:moveTo>
                    <a:pt x="0" y="20"/>
                  </a:moveTo>
                  <a:cubicBezTo>
                    <a:pt x="16" y="13"/>
                    <a:pt x="33" y="6"/>
                    <a:pt x="49" y="0"/>
                  </a:cubicBezTo>
                  <a:cubicBezTo>
                    <a:pt x="52" y="8"/>
                    <a:pt x="56" y="17"/>
                    <a:pt x="59" y="25"/>
                  </a:cubicBezTo>
                  <a:cubicBezTo>
                    <a:pt x="42" y="31"/>
                    <a:pt x="25" y="36"/>
                    <a:pt x="8" y="41"/>
                  </a:cubicBezTo>
                  <a:cubicBezTo>
                    <a:pt x="5" y="34"/>
                    <a:pt x="3" y="27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2198649" y="5829610"/>
            <a:ext cx="554416" cy="676859"/>
            <a:chOff x="295275" y="4060825"/>
            <a:chExt cx="430213" cy="498475"/>
          </a:xfrm>
        </p:grpSpPr>
        <p:sp>
          <p:nvSpPr>
            <p:cNvPr id="92" name="Овал 91"/>
            <p:cNvSpPr/>
            <p:nvPr/>
          </p:nvSpPr>
          <p:spPr>
            <a:xfrm>
              <a:off x="295275" y="4060825"/>
              <a:ext cx="261938" cy="241300"/>
            </a:xfrm>
            <a:prstGeom prst="ellipse">
              <a:avLst/>
            </a:prstGeom>
            <a:solidFill>
              <a:srgbClr val="0BC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Freeform 1287"/>
            <p:cNvSpPr>
              <a:spLocks noEditPoints="1"/>
            </p:cNvSpPr>
            <p:nvPr/>
          </p:nvSpPr>
          <p:spPr bwMode="auto">
            <a:xfrm>
              <a:off x="341313" y="4092575"/>
              <a:ext cx="384175" cy="466725"/>
            </a:xfrm>
            <a:custGeom>
              <a:avLst/>
              <a:gdLst>
                <a:gd name="T0" fmla="*/ 229558 w 1068"/>
                <a:gd name="T1" fmla="*/ 89598 h 1396"/>
                <a:gd name="T2" fmla="*/ 0 w 1068"/>
                <a:gd name="T3" fmla="*/ 367417 h 1396"/>
                <a:gd name="T4" fmla="*/ 34289 w 1068"/>
                <a:gd name="T5" fmla="*/ 466710 h 1396"/>
                <a:gd name="T6" fmla="*/ 385485 w 1068"/>
                <a:gd name="T7" fmla="*/ 426592 h 1396"/>
                <a:gd name="T8" fmla="*/ 385485 w 1068"/>
                <a:gd name="T9" fmla="*/ 416228 h 1396"/>
                <a:gd name="T10" fmla="*/ 385485 w 1068"/>
                <a:gd name="T11" fmla="*/ 147435 h 1396"/>
                <a:gd name="T12" fmla="*/ 350835 w 1068"/>
                <a:gd name="T13" fmla="*/ 0 h 1396"/>
                <a:gd name="T14" fmla="*/ 302469 w 1068"/>
                <a:gd name="T15" fmla="*/ 277151 h 1396"/>
                <a:gd name="T16" fmla="*/ 295972 w 1068"/>
                <a:gd name="T17" fmla="*/ 278822 h 1396"/>
                <a:gd name="T18" fmla="*/ 294528 w 1068"/>
                <a:gd name="T19" fmla="*/ 282834 h 1396"/>
                <a:gd name="T20" fmla="*/ 286948 w 1068"/>
                <a:gd name="T21" fmla="*/ 280828 h 1396"/>
                <a:gd name="T22" fmla="*/ 279729 w 1068"/>
                <a:gd name="T23" fmla="*/ 282834 h 1396"/>
                <a:gd name="T24" fmla="*/ 277925 w 1068"/>
                <a:gd name="T25" fmla="*/ 278822 h 1396"/>
                <a:gd name="T26" fmla="*/ 271428 w 1068"/>
                <a:gd name="T27" fmla="*/ 277151 h 1396"/>
                <a:gd name="T28" fmla="*/ 271428 w 1068"/>
                <a:gd name="T29" fmla="*/ 272470 h 1396"/>
                <a:gd name="T30" fmla="*/ 269623 w 1068"/>
                <a:gd name="T31" fmla="*/ 267121 h 1396"/>
                <a:gd name="T32" fmla="*/ 267457 w 1068"/>
                <a:gd name="T33" fmla="*/ 263444 h 1396"/>
                <a:gd name="T34" fmla="*/ 271428 w 1068"/>
                <a:gd name="T35" fmla="*/ 259098 h 1396"/>
                <a:gd name="T36" fmla="*/ 271428 w 1068"/>
                <a:gd name="T37" fmla="*/ 254751 h 1396"/>
                <a:gd name="T38" fmla="*/ 277925 w 1068"/>
                <a:gd name="T39" fmla="*/ 253080 h 1396"/>
                <a:gd name="T40" fmla="*/ 279729 w 1068"/>
                <a:gd name="T41" fmla="*/ 249068 h 1396"/>
                <a:gd name="T42" fmla="*/ 286226 w 1068"/>
                <a:gd name="T43" fmla="*/ 250405 h 1396"/>
                <a:gd name="T44" fmla="*/ 289836 w 1068"/>
                <a:gd name="T45" fmla="*/ 247731 h 1396"/>
                <a:gd name="T46" fmla="*/ 294889 w 1068"/>
                <a:gd name="T47" fmla="*/ 252411 h 1396"/>
                <a:gd name="T48" fmla="*/ 299220 w 1068"/>
                <a:gd name="T49" fmla="*/ 251408 h 1396"/>
                <a:gd name="T50" fmla="*/ 301025 w 1068"/>
                <a:gd name="T51" fmla="*/ 258429 h 1396"/>
                <a:gd name="T52" fmla="*/ 306439 w 1068"/>
                <a:gd name="T53" fmla="*/ 263444 h 1396"/>
                <a:gd name="T54" fmla="*/ 304273 w 1068"/>
                <a:gd name="T55" fmla="*/ 267121 h 1396"/>
                <a:gd name="T56" fmla="*/ 302829 w 1068"/>
                <a:gd name="T57" fmla="*/ 272470 h 1396"/>
                <a:gd name="T58" fmla="*/ 301386 w 1068"/>
                <a:gd name="T59" fmla="*/ 275145 h 1396"/>
                <a:gd name="T60" fmla="*/ 308605 w 1068"/>
                <a:gd name="T61" fmla="*/ 277819 h 1396"/>
                <a:gd name="T62" fmla="*/ 310770 w 1068"/>
                <a:gd name="T63" fmla="*/ 274476 h 1396"/>
                <a:gd name="T64" fmla="*/ 312936 w 1068"/>
                <a:gd name="T65" fmla="*/ 267790 h 1396"/>
                <a:gd name="T66" fmla="*/ 312936 w 1068"/>
                <a:gd name="T67" fmla="*/ 263778 h 1396"/>
                <a:gd name="T68" fmla="*/ 310770 w 1068"/>
                <a:gd name="T69" fmla="*/ 257092 h 1396"/>
                <a:gd name="T70" fmla="*/ 308605 w 1068"/>
                <a:gd name="T71" fmla="*/ 253748 h 1396"/>
                <a:gd name="T72" fmla="*/ 328817 w 1068"/>
                <a:gd name="T73" fmla="*/ 251074 h 1396"/>
                <a:gd name="T74" fmla="*/ 308244 w 1068"/>
                <a:gd name="T75" fmla="*/ 278822 h 1396"/>
                <a:gd name="T76" fmla="*/ 298498 w 1068"/>
                <a:gd name="T77" fmla="*/ 213296 h 1396"/>
                <a:gd name="T78" fmla="*/ 298498 w 1068"/>
                <a:gd name="T79" fmla="*/ 246728 h 1396"/>
                <a:gd name="T80" fmla="*/ 327373 w 1068"/>
                <a:gd name="T81" fmla="*/ 125370 h 1396"/>
                <a:gd name="T82" fmla="*/ 256268 w 1068"/>
                <a:gd name="T83" fmla="*/ 125370 h 1396"/>
                <a:gd name="T84" fmla="*/ 275759 w 1068"/>
                <a:gd name="T85" fmla="*/ 212962 h 1396"/>
                <a:gd name="T86" fmla="*/ 245440 w 1068"/>
                <a:gd name="T87" fmla="*/ 212962 h 1396"/>
                <a:gd name="T88" fmla="*/ 267818 w 1068"/>
                <a:gd name="T89" fmla="*/ 251074 h 1396"/>
                <a:gd name="T90" fmla="*/ 267457 w 1068"/>
                <a:gd name="T91" fmla="*/ 256757 h 1396"/>
                <a:gd name="T92" fmla="*/ 262765 w 1068"/>
                <a:gd name="T93" fmla="*/ 258095 h 1396"/>
                <a:gd name="T94" fmla="*/ 264570 w 1068"/>
                <a:gd name="T95" fmla="*/ 265784 h 1396"/>
                <a:gd name="T96" fmla="*/ 261682 w 1068"/>
                <a:gd name="T97" fmla="*/ 268793 h 1396"/>
                <a:gd name="T98" fmla="*/ 267096 w 1068"/>
                <a:gd name="T99" fmla="*/ 274476 h 1396"/>
                <a:gd name="T100" fmla="*/ 266013 w 1068"/>
                <a:gd name="T101" fmla="*/ 278822 h 1396"/>
                <a:gd name="T102" fmla="*/ 245440 w 1068"/>
                <a:gd name="T103" fmla="*/ 251074 h 1396"/>
                <a:gd name="T104" fmla="*/ 209346 w 1068"/>
                <a:gd name="T105" fmla="*/ 254083 h 1396"/>
                <a:gd name="T106" fmla="*/ 72549 w 1068"/>
                <a:gd name="T107" fmla="*/ 254083 h 1396"/>
                <a:gd name="T108" fmla="*/ 55224 w 1068"/>
                <a:gd name="T109" fmla="*/ 429935 h 1396"/>
                <a:gd name="T110" fmla="*/ 60638 w 1068"/>
                <a:gd name="T111" fmla="*/ 319609 h 1396"/>
                <a:gd name="T112" fmla="*/ 245440 w 1068"/>
                <a:gd name="T113" fmla="*/ 408873 h 1396"/>
                <a:gd name="T114" fmla="*/ 275759 w 1068"/>
                <a:gd name="T115" fmla="*/ 408873 h 1396"/>
                <a:gd name="T116" fmla="*/ 328817 w 1068"/>
                <a:gd name="T117" fmla="*/ 284840 h 1396"/>
                <a:gd name="T118" fmla="*/ 339284 w 1068"/>
                <a:gd name="T119" fmla="*/ 429935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8"/>
                <a:gd name="T181" fmla="*/ 0 h 1396"/>
                <a:gd name="T182" fmla="*/ 1068 w 106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4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3" y="815"/>
                    <a:pt x="752" y="815"/>
                  </a:cubicBezTo>
                  <a:lnTo>
                    <a:pt x="745" y="816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cubicBezTo>
                    <a:pt x="753" y="775"/>
                    <a:pt x="755" y="774"/>
                    <a:pt x="756" y="773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4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7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3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7" y="779"/>
                    <a:pt x="849" y="783"/>
                    <a:pt x="849" y="788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7" y="811"/>
                    <a:pt x="846" y="815"/>
                  </a:cubicBez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5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2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8" y="772"/>
                  </a:lnTo>
                  <a:cubicBezTo>
                    <a:pt x="727" y="777"/>
                    <a:pt x="725" y="782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2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1"/>
                  </a:lnTo>
                  <a:lnTo>
                    <a:pt x="764" y="851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solidFill>
              <a:srgbClr val="0BC1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258"/>
            <p:cNvSpPr>
              <a:spLocks noEditPoints="1"/>
            </p:cNvSpPr>
            <p:nvPr/>
          </p:nvSpPr>
          <p:spPr bwMode="auto">
            <a:xfrm>
              <a:off x="346075" y="4098925"/>
              <a:ext cx="165100" cy="163513"/>
            </a:xfrm>
            <a:custGeom>
              <a:avLst/>
              <a:gdLst>
                <a:gd name="T0" fmla="*/ 61752 w 1398"/>
                <a:gd name="T1" fmla="*/ 158549 h 1505"/>
                <a:gd name="T2" fmla="*/ 95210 w 1398"/>
                <a:gd name="T3" fmla="*/ 162041 h 1505"/>
                <a:gd name="T4" fmla="*/ 114111 w 1398"/>
                <a:gd name="T5" fmla="*/ 157021 h 1505"/>
                <a:gd name="T6" fmla="*/ 122447 w 1398"/>
                <a:gd name="T7" fmla="*/ 140763 h 1505"/>
                <a:gd name="T8" fmla="*/ 107889 w 1398"/>
                <a:gd name="T9" fmla="*/ 132360 h 1505"/>
                <a:gd name="T10" fmla="*/ 102724 w 1398"/>
                <a:gd name="T11" fmla="*/ 126032 h 1505"/>
                <a:gd name="T12" fmla="*/ 112350 w 1398"/>
                <a:gd name="T13" fmla="*/ 119812 h 1505"/>
                <a:gd name="T14" fmla="*/ 114346 w 1398"/>
                <a:gd name="T15" fmla="*/ 117957 h 1505"/>
                <a:gd name="T16" fmla="*/ 115520 w 1398"/>
                <a:gd name="T17" fmla="*/ 117411 h 1505"/>
                <a:gd name="T18" fmla="*/ 119159 w 1398"/>
                <a:gd name="T19" fmla="*/ 112501 h 1505"/>
                <a:gd name="T20" fmla="*/ 116694 w 1398"/>
                <a:gd name="T21" fmla="*/ 106281 h 1505"/>
                <a:gd name="T22" fmla="*/ 137474 w 1398"/>
                <a:gd name="T23" fmla="*/ 104972 h 1505"/>
                <a:gd name="T24" fmla="*/ 150270 w 1398"/>
                <a:gd name="T25" fmla="*/ 88168 h 1505"/>
                <a:gd name="T26" fmla="*/ 155318 w 1398"/>
                <a:gd name="T27" fmla="*/ 66562 h 1505"/>
                <a:gd name="T28" fmla="*/ 154966 w 1398"/>
                <a:gd name="T29" fmla="*/ 49867 h 1505"/>
                <a:gd name="T30" fmla="*/ 135830 w 1398"/>
                <a:gd name="T31" fmla="*/ 44957 h 1505"/>
                <a:gd name="T32" fmla="*/ 110707 w 1398"/>
                <a:gd name="T33" fmla="*/ 72455 h 1505"/>
                <a:gd name="T34" fmla="*/ 104250 w 1398"/>
                <a:gd name="T35" fmla="*/ 64707 h 1505"/>
                <a:gd name="T36" fmla="*/ 112820 w 1398"/>
                <a:gd name="T37" fmla="*/ 50522 h 1505"/>
                <a:gd name="T38" fmla="*/ 117751 w 1398"/>
                <a:gd name="T39" fmla="*/ 47576 h 1505"/>
                <a:gd name="T40" fmla="*/ 114698 w 1398"/>
                <a:gd name="T41" fmla="*/ 35791 h 1505"/>
                <a:gd name="T42" fmla="*/ 129490 w 1398"/>
                <a:gd name="T43" fmla="*/ 36227 h 1505"/>
                <a:gd name="T44" fmla="*/ 139939 w 1398"/>
                <a:gd name="T45" fmla="*/ 36555 h 1505"/>
                <a:gd name="T46" fmla="*/ 118690 w 1398"/>
                <a:gd name="T47" fmla="*/ 20623 h 1505"/>
                <a:gd name="T48" fmla="*/ 110120 w 1398"/>
                <a:gd name="T49" fmla="*/ 25970 h 1505"/>
                <a:gd name="T50" fmla="*/ 107067 w 1398"/>
                <a:gd name="T51" fmla="*/ 18005 h 1505"/>
                <a:gd name="T52" fmla="*/ 106246 w 1398"/>
                <a:gd name="T53" fmla="*/ 24661 h 1505"/>
                <a:gd name="T54" fmla="*/ 94506 w 1398"/>
                <a:gd name="T55" fmla="*/ 13422 h 1505"/>
                <a:gd name="T56" fmla="*/ 84762 w 1398"/>
                <a:gd name="T57" fmla="*/ 2073 h 1505"/>
                <a:gd name="T58" fmla="*/ 78070 w 1398"/>
                <a:gd name="T59" fmla="*/ 5892 h 1505"/>
                <a:gd name="T60" fmla="*/ 72787 w 1398"/>
                <a:gd name="T61" fmla="*/ 27716 h 1505"/>
                <a:gd name="T62" fmla="*/ 56703 w 1398"/>
                <a:gd name="T63" fmla="*/ 23679 h 1505"/>
                <a:gd name="T64" fmla="*/ 54590 w 1398"/>
                <a:gd name="T65" fmla="*/ 18987 h 1505"/>
                <a:gd name="T66" fmla="*/ 53534 w 1398"/>
                <a:gd name="T67" fmla="*/ 25752 h 1505"/>
                <a:gd name="T68" fmla="*/ 37685 w 1398"/>
                <a:gd name="T69" fmla="*/ 16586 h 1505"/>
                <a:gd name="T70" fmla="*/ 26532 w 1398"/>
                <a:gd name="T71" fmla="*/ 35463 h 1505"/>
                <a:gd name="T72" fmla="*/ 33341 w 1398"/>
                <a:gd name="T73" fmla="*/ 24988 h 1505"/>
                <a:gd name="T74" fmla="*/ 47194 w 1398"/>
                <a:gd name="T75" fmla="*/ 37428 h 1505"/>
                <a:gd name="T76" fmla="*/ 37567 w 1398"/>
                <a:gd name="T77" fmla="*/ 46703 h 1505"/>
                <a:gd name="T78" fmla="*/ 62221 w 1398"/>
                <a:gd name="T79" fmla="*/ 49976 h 1505"/>
                <a:gd name="T80" fmla="*/ 59873 w 1398"/>
                <a:gd name="T81" fmla="*/ 64598 h 1505"/>
                <a:gd name="T82" fmla="*/ 53416 w 1398"/>
                <a:gd name="T83" fmla="*/ 72345 h 1505"/>
                <a:gd name="T84" fmla="*/ 28293 w 1398"/>
                <a:gd name="T85" fmla="*/ 44957 h 1505"/>
                <a:gd name="T86" fmla="*/ 9157 w 1398"/>
                <a:gd name="T87" fmla="*/ 49867 h 1505"/>
                <a:gd name="T88" fmla="*/ 8805 w 1398"/>
                <a:gd name="T89" fmla="*/ 66453 h 1505"/>
                <a:gd name="T90" fmla="*/ 13853 w 1398"/>
                <a:gd name="T91" fmla="*/ 88168 h 1505"/>
                <a:gd name="T92" fmla="*/ 26649 w 1398"/>
                <a:gd name="T93" fmla="*/ 104972 h 1505"/>
                <a:gd name="T94" fmla="*/ 47546 w 1398"/>
                <a:gd name="T95" fmla="*/ 106281 h 1505"/>
                <a:gd name="T96" fmla="*/ 44964 w 1398"/>
                <a:gd name="T97" fmla="*/ 112501 h 1505"/>
                <a:gd name="T98" fmla="*/ 48603 w 1398"/>
                <a:gd name="T99" fmla="*/ 117411 h 1505"/>
                <a:gd name="T100" fmla="*/ 49777 w 1398"/>
                <a:gd name="T101" fmla="*/ 117957 h 1505"/>
                <a:gd name="T102" fmla="*/ 51773 w 1398"/>
                <a:gd name="T103" fmla="*/ 119812 h 1505"/>
                <a:gd name="T104" fmla="*/ 61399 w 1398"/>
                <a:gd name="T105" fmla="*/ 126032 h 1505"/>
                <a:gd name="T106" fmla="*/ 56351 w 1398"/>
                <a:gd name="T107" fmla="*/ 132360 h 1505"/>
                <a:gd name="T108" fmla="*/ 41676 w 1398"/>
                <a:gd name="T109" fmla="*/ 140763 h 1505"/>
                <a:gd name="T110" fmla="*/ 114933 w 1398"/>
                <a:gd name="T111" fmla="*/ 116320 h 1505"/>
                <a:gd name="T112" fmla="*/ 108241 w 1398"/>
                <a:gd name="T113" fmla="*/ 116757 h 1505"/>
                <a:gd name="T114" fmla="*/ 79127 w 1398"/>
                <a:gd name="T115" fmla="*/ 29244 h 1505"/>
                <a:gd name="T116" fmla="*/ 90514 w 1398"/>
                <a:gd name="T117" fmla="*/ 37318 h 1505"/>
                <a:gd name="T118" fmla="*/ 76896 w 1398"/>
                <a:gd name="T119" fmla="*/ 44957 h 1505"/>
                <a:gd name="T120" fmla="*/ 74900 w 1398"/>
                <a:gd name="T121" fmla="*/ 33608 h 1505"/>
                <a:gd name="T122" fmla="*/ 49190 w 1398"/>
                <a:gd name="T123" fmla="*/ 116320 h 1505"/>
                <a:gd name="T124" fmla="*/ 55999 w 1398"/>
                <a:gd name="T125" fmla="*/ 116866 h 1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8"/>
                <a:gd name="T190" fmla="*/ 0 h 1505"/>
                <a:gd name="T191" fmla="*/ 1398 w 1398"/>
                <a:gd name="T192" fmla="*/ 1505 h 1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8" h="1505">
                  <a:moveTo>
                    <a:pt x="402" y="1438"/>
                  </a:moveTo>
                  <a:cubicBezTo>
                    <a:pt x="405" y="1422"/>
                    <a:pt x="410" y="1411"/>
                    <a:pt x="415" y="1404"/>
                  </a:cubicBezTo>
                  <a:cubicBezTo>
                    <a:pt x="416" y="1414"/>
                    <a:pt x="419" y="1426"/>
                    <a:pt x="426" y="1439"/>
                  </a:cubicBezTo>
                  <a:lnTo>
                    <a:pt x="427" y="1440"/>
                  </a:lnTo>
                  <a:cubicBezTo>
                    <a:pt x="443" y="1461"/>
                    <a:pt x="460" y="1471"/>
                    <a:pt x="478" y="1471"/>
                  </a:cubicBezTo>
                  <a:cubicBezTo>
                    <a:pt x="495" y="1471"/>
                    <a:pt x="510" y="1462"/>
                    <a:pt x="524" y="1454"/>
                  </a:cubicBezTo>
                  <a:cubicBezTo>
                    <a:pt x="525" y="1454"/>
                    <a:pt x="526" y="1453"/>
                    <a:pt x="526" y="1453"/>
                  </a:cubicBezTo>
                  <a:cubicBezTo>
                    <a:pt x="526" y="1453"/>
                    <a:pt x="527" y="1454"/>
                    <a:pt x="527" y="1454"/>
                  </a:cubicBezTo>
                  <a:cubicBezTo>
                    <a:pt x="543" y="1474"/>
                    <a:pt x="564" y="1485"/>
                    <a:pt x="587" y="1485"/>
                  </a:cubicBezTo>
                  <a:cubicBezTo>
                    <a:pt x="605" y="1485"/>
                    <a:pt x="621" y="1479"/>
                    <a:pt x="635" y="1470"/>
                  </a:cubicBezTo>
                  <a:cubicBezTo>
                    <a:pt x="643" y="1484"/>
                    <a:pt x="657" y="1496"/>
                    <a:pt x="677" y="1502"/>
                  </a:cubicBezTo>
                  <a:cubicBezTo>
                    <a:pt x="686" y="1505"/>
                    <a:pt x="712" y="1505"/>
                    <a:pt x="721" y="1502"/>
                  </a:cubicBezTo>
                  <a:cubicBezTo>
                    <a:pt x="741" y="1496"/>
                    <a:pt x="755" y="1484"/>
                    <a:pt x="763" y="1470"/>
                  </a:cubicBezTo>
                  <a:cubicBezTo>
                    <a:pt x="777" y="1479"/>
                    <a:pt x="793" y="1485"/>
                    <a:pt x="811" y="1485"/>
                  </a:cubicBezTo>
                  <a:cubicBezTo>
                    <a:pt x="834" y="1485"/>
                    <a:pt x="855" y="1474"/>
                    <a:pt x="871" y="1454"/>
                  </a:cubicBezTo>
                  <a:cubicBezTo>
                    <a:pt x="871" y="1454"/>
                    <a:pt x="872" y="1453"/>
                    <a:pt x="872" y="1453"/>
                  </a:cubicBezTo>
                  <a:cubicBezTo>
                    <a:pt x="873" y="1453"/>
                    <a:pt x="873" y="1454"/>
                    <a:pt x="874" y="1454"/>
                  </a:cubicBezTo>
                  <a:cubicBezTo>
                    <a:pt x="888" y="1462"/>
                    <a:pt x="903" y="1471"/>
                    <a:pt x="920" y="1471"/>
                  </a:cubicBezTo>
                  <a:cubicBezTo>
                    <a:pt x="938" y="1471"/>
                    <a:pt x="955" y="1461"/>
                    <a:pt x="971" y="1440"/>
                  </a:cubicBezTo>
                  <a:lnTo>
                    <a:pt x="972" y="1439"/>
                  </a:lnTo>
                  <a:cubicBezTo>
                    <a:pt x="979" y="1426"/>
                    <a:pt x="982" y="1414"/>
                    <a:pt x="984" y="1404"/>
                  </a:cubicBezTo>
                  <a:cubicBezTo>
                    <a:pt x="988" y="1411"/>
                    <a:pt x="993" y="1422"/>
                    <a:pt x="996" y="1438"/>
                  </a:cubicBezTo>
                  <a:lnTo>
                    <a:pt x="1000" y="1453"/>
                  </a:lnTo>
                  <a:lnTo>
                    <a:pt x="1013" y="1446"/>
                  </a:lnTo>
                  <a:cubicBezTo>
                    <a:pt x="1038" y="1430"/>
                    <a:pt x="1053" y="1404"/>
                    <a:pt x="1053" y="1377"/>
                  </a:cubicBezTo>
                  <a:cubicBezTo>
                    <a:pt x="1052" y="1347"/>
                    <a:pt x="1044" y="1331"/>
                    <a:pt x="1022" y="1319"/>
                  </a:cubicBezTo>
                  <a:cubicBezTo>
                    <a:pt x="1030" y="1314"/>
                    <a:pt x="1037" y="1305"/>
                    <a:pt x="1043" y="1290"/>
                  </a:cubicBezTo>
                  <a:cubicBezTo>
                    <a:pt x="1050" y="1269"/>
                    <a:pt x="1039" y="1230"/>
                    <a:pt x="1015" y="1217"/>
                  </a:cubicBezTo>
                  <a:lnTo>
                    <a:pt x="998" y="1206"/>
                  </a:lnTo>
                  <a:lnTo>
                    <a:pt x="999" y="1226"/>
                  </a:lnTo>
                  <a:cubicBezTo>
                    <a:pt x="1000" y="1241"/>
                    <a:pt x="994" y="1251"/>
                    <a:pt x="985" y="1254"/>
                  </a:cubicBezTo>
                  <a:cubicBezTo>
                    <a:pt x="983" y="1254"/>
                    <a:pt x="982" y="1254"/>
                    <a:pt x="980" y="1254"/>
                  </a:cubicBezTo>
                  <a:cubicBezTo>
                    <a:pt x="967" y="1254"/>
                    <a:pt x="949" y="1239"/>
                    <a:pt x="929" y="1222"/>
                  </a:cubicBezTo>
                  <a:cubicBezTo>
                    <a:pt x="926" y="1219"/>
                    <a:pt x="922" y="1216"/>
                    <a:pt x="919" y="1213"/>
                  </a:cubicBezTo>
                  <a:cubicBezTo>
                    <a:pt x="940" y="1202"/>
                    <a:pt x="953" y="1185"/>
                    <a:pt x="959" y="1175"/>
                  </a:cubicBezTo>
                  <a:lnTo>
                    <a:pt x="970" y="1154"/>
                  </a:lnTo>
                  <a:lnTo>
                    <a:pt x="947" y="1159"/>
                  </a:lnTo>
                  <a:cubicBezTo>
                    <a:pt x="936" y="1161"/>
                    <a:pt x="920" y="1164"/>
                    <a:pt x="905" y="1164"/>
                  </a:cubicBezTo>
                  <a:cubicBezTo>
                    <a:pt x="892" y="1164"/>
                    <a:pt x="883" y="1162"/>
                    <a:pt x="877" y="1157"/>
                  </a:cubicBezTo>
                  <a:lnTo>
                    <a:pt x="876" y="1156"/>
                  </a:lnTo>
                  <a:lnTo>
                    <a:pt x="875" y="1155"/>
                  </a:lnTo>
                  <a:cubicBezTo>
                    <a:pt x="871" y="1153"/>
                    <a:pt x="868" y="1151"/>
                    <a:pt x="865" y="1148"/>
                  </a:cubicBezTo>
                  <a:cubicBezTo>
                    <a:pt x="882" y="1128"/>
                    <a:pt x="896" y="1107"/>
                    <a:pt x="909" y="1086"/>
                  </a:cubicBezTo>
                  <a:lnTo>
                    <a:pt x="912" y="1088"/>
                  </a:lnTo>
                  <a:cubicBezTo>
                    <a:pt x="918" y="1094"/>
                    <a:pt x="925" y="1097"/>
                    <a:pt x="933" y="1097"/>
                  </a:cubicBezTo>
                  <a:cubicBezTo>
                    <a:pt x="936" y="1097"/>
                    <a:pt x="939" y="1096"/>
                    <a:pt x="942" y="1095"/>
                  </a:cubicBezTo>
                  <a:cubicBezTo>
                    <a:pt x="946" y="1098"/>
                    <a:pt x="951" y="1099"/>
                    <a:pt x="955" y="1098"/>
                  </a:cubicBezTo>
                  <a:cubicBezTo>
                    <a:pt x="956" y="1098"/>
                    <a:pt x="956" y="1098"/>
                    <a:pt x="957" y="1098"/>
                  </a:cubicBezTo>
                  <a:cubicBezTo>
                    <a:pt x="958" y="1097"/>
                    <a:pt x="959" y="1097"/>
                    <a:pt x="961" y="1096"/>
                  </a:cubicBezTo>
                  <a:cubicBezTo>
                    <a:pt x="965" y="1094"/>
                    <a:pt x="969" y="1091"/>
                    <a:pt x="972" y="1086"/>
                  </a:cubicBezTo>
                  <a:lnTo>
                    <a:pt x="973" y="1085"/>
                  </a:lnTo>
                  <a:lnTo>
                    <a:pt x="973" y="1083"/>
                  </a:lnTo>
                  <a:cubicBezTo>
                    <a:pt x="974" y="1083"/>
                    <a:pt x="974" y="1082"/>
                    <a:pt x="974" y="1082"/>
                  </a:cubicBezTo>
                  <a:lnTo>
                    <a:pt x="974" y="1081"/>
                  </a:lnTo>
                  <a:lnTo>
                    <a:pt x="975" y="1080"/>
                  </a:lnTo>
                  <a:cubicBezTo>
                    <a:pt x="976" y="1080"/>
                    <a:pt x="976" y="1079"/>
                    <a:pt x="977" y="1079"/>
                  </a:cubicBezTo>
                  <a:lnTo>
                    <a:pt x="978" y="1078"/>
                  </a:lnTo>
                  <a:cubicBezTo>
                    <a:pt x="978" y="1078"/>
                    <a:pt x="978" y="1078"/>
                    <a:pt x="978" y="1078"/>
                  </a:cubicBezTo>
                  <a:cubicBezTo>
                    <a:pt x="978" y="1077"/>
                    <a:pt x="978" y="1077"/>
                    <a:pt x="979" y="1077"/>
                  </a:cubicBezTo>
                  <a:cubicBezTo>
                    <a:pt x="979" y="1077"/>
                    <a:pt x="979" y="1077"/>
                    <a:pt x="979" y="1077"/>
                  </a:cubicBezTo>
                  <a:lnTo>
                    <a:pt x="984" y="1076"/>
                  </a:lnTo>
                  <a:lnTo>
                    <a:pt x="985" y="1071"/>
                  </a:lnTo>
                  <a:cubicBezTo>
                    <a:pt x="986" y="1070"/>
                    <a:pt x="986" y="1070"/>
                    <a:pt x="986" y="1069"/>
                  </a:cubicBezTo>
                  <a:lnTo>
                    <a:pt x="988" y="1070"/>
                  </a:lnTo>
                  <a:cubicBezTo>
                    <a:pt x="988" y="1069"/>
                    <a:pt x="988" y="1069"/>
                    <a:pt x="989" y="1068"/>
                  </a:cubicBezTo>
                  <a:cubicBezTo>
                    <a:pt x="989" y="1068"/>
                    <a:pt x="989" y="1068"/>
                    <a:pt x="989" y="1067"/>
                  </a:cubicBezTo>
                  <a:cubicBezTo>
                    <a:pt x="995" y="1065"/>
                    <a:pt x="1007" y="1058"/>
                    <a:pt x="1011" y="1054"/>
                  </a:cubicBezTo>
                  <a:cubicBezTo>
                    <a:pt x="1018" y="1048"/>
                    <a:pt x="1020" y="1038"/>
                    <a:pt x="1015" y="1031"/>
                  </a:cubicBezTo>
                  <a:cubicBezTo>
                    <a:pt x="1014" y="1029"/>
                    <a:pt x="1012" y="1028"/>
                    <a:pt x="1011" y="1027"/>
                  </a:cubicBezTo>
                  <a:cubicBezTo>
                    <a:pt x="1014" y="1023"/>
                    <a:pt x="1015" y="1019"/>
                    <a:pt x="1013" y="1013"/>
                  </a:cubicBezTo>
                  <a:cubicBezTo>
                    <a:pt x="1012" y="1008"/>
                    <a:pt x="1010" y="1005"/>
                    <a:pt x="1008" y="1004"/>
                  </a:cubicBezTo>
                  <a:cubicBezTo>
                    <a:pt x="1009" y="1003"/>
                    <a:pt x="1009" y="1002"/>
                    <a:pt x="1010" y="1000"/>
                  </a:cubicBezTo>
                  <a:cubicBezTo>
                    <a:pt x="1012" y="995"/>
                    <a:pt x="1011" y="989"/>
                    <a:pt x="1007" y="983"/>
                  </a:cubicBezTo>
                  <a:lnTo>
                    <a:pt x="1007" y="982"/>
                  </a:lnTo>
                  <a:cubicBezTo>
                    <a:pt x="1002" y="978"/>
                    <a:pt x="998" y="975"/>
                    <a:pt x="994" y="974"/>
                  </a:cubicBezTo>
                  <a:cubicBezTo>
                    <a:pt x="997" y="974"/>
                    <a:pt x="1000" y="973"/>
                    <a:pt x="1002" y="970"/>
                  </a:cubicBezTo>
                  <a:cubicBezTo>
                    <a:pt x="1032" y="953"/>
                    <a:pt x="1023" y="917"/>
                    <a:pt x="1019" y="890"/>
                  </a:cubicBezTo>
                  <a:cubicBezTo>
                    <a:pt x="1025" y="916"/>
                    <a:pt x="1030" y="944"/>
                    <a:pt x="1046" y="965"/>
                  </a:cubicBezTo>
                  <a:cubicBezTo>
                    <a:pt x="1054" y="978"/>
                    <a:pt x="1072" y="986"/>
                    <a:pt x="1086" y="989"/>
                  </a:cubicBezTo>
                  <a:cubicBezTo>
                    <a:pt x="1107" y="971"/>
                    <a:pt x="1103" y="929"/>
                    <a:pt x="1091" y="899"/>
                  </a:cubicBezTo>
                  <a:cubicBezTo>
                    <a:pt x="1100" y="916"/>
                    <a:pt x="1110" y="931"/>
                    <a:pt x="1121" y="944"/>
                  </a:cubicBezTo>
                  <a:cubicBezTo>
                    <a:pt x="1133" y="958"/>
                    <a:pt x="1155" y="964"/>
                    <a:pt x="1171" y="962"/>
                  </a:cubicBezTo>
                  <a:cubicBezTo>
                    <a:pt x="1192" y="926"/>
                    <a:pt x="1177" y="905"/>
                    <a:pt x="1163" y="885"/>
                  </a:cubicBezTo>
                  <a:cubicBezTo>
                    <a:pt x="1165" y="887"/>
                    <a:pt x="1167" y="889"/>
                    <a:pt x="1169" y="891"/>
                  </a:cubicBezTo>
                  <a:cubicBezTo>
                    <a:pt x="1197" y="923"/>
                    <a:pt x="1213" y="922"/>
                    <a:pt x="1230" y="919"/>
                  </a:cubicBezTo>
                  <a:cubicBezTo>
                    <a:pt x="1242" y="882"/>
                    <a:pt x="1223" y="865"/>
                    <a:pt x="1214" y="848"/>
                  </a:cubicBezTo>
                  <a:lnTo>
                    <a:pt x="1236" y="862"/>
                  </a:lnTo>
                  <a:cubicBezTo>
                    <a:pt x="1260" y="868"/>
                    <a:pt x="1282" y="867"/>
                    <a:pt x="1293" y="855"/>
                  </a:cubicBezTo>
                  <a:cubicBezTo>
                    <a:pt x="1302" y="836"/>
                    <a:pt x="1286" y="817"/>
                    <a:pt x="1280" y="808"/>
                  </a:cubicBezTo>
                  <a:cubicBezTo>
                    <a:pt x="1291" y="810"/>
                    <a:pt x="1323" y="800"/>
                    <a:pt x="1340" y="791"/>
                  </a:cubicBezTo>
                  <a:cubicBezTo>
                    <a:pt x="1341" y="772"/>
                    <a:pt x="1316" y="749"/>
                    <a:pt x="1307" y="743"/>
                  </a:cubicBezTo>
                  <a:cubicBezTo>
                    <a:pt x="1331" y="742"/>
                    <a:pt x="1374" y="727"/>
                    <a:pt x="1374" y="706"/>
                  </a:cubicBezTo>
                  <a:cubicBezTo>
                    <a:pt x="1364" y="693"/>
                    <a:pt x="1337" y="687"/>
                    <a:pt x="1321" y="678"/>
                  </a:cubicBezTo>
                  <a:cubicBezTo>
                    <a:pt x="1332" y="674"/>
                    <a:pt x="1380" y="648"/>
                    <a:pt x="1384" y="634"/>
                  </a:cubicBezTo>
                  <a:cubicBezTo>
                    <a:pt x="1385" y="632"/>
                    <a:pt x="1387" y="628"/>
                    <a:pt x="1385" y="626"/>
                  </a:cubicBezTo>
                  <a:cubicBezTo>
                    <a:pt x="1374" y="615"/>
                    <a:pt x="1332" y="609"/>
                    <a:pt x="1323" y="610"/>
                  </a:cubicBezTo>
                  <a:cubicBezTo>
                    <a:pt x="1362" y="597"/>
                    <a:pt x="1377" y="583"/>
                    <a:pt x="1396" y="551"/>
                  </a:cubicBezTo>
                  <a:cubicBezTo>
                    <a:pt x="1398" y="549"/>
                    <a:pt x="1396" y="546"/>
                    <a:pt x="1397" y="543"/>
                  </a:cubicBezTo>
                  <a:cubicBezTo>
                    <a:pt x="1379" y="533"/>
                    <a:pt x="1336" y="541"/>
                    <a:pt x="1314" y="543"/>
                  </a:cubicBezTo>
                  <a:cubicBezTo>
                    <a:pt x="1342" y="520"/>
                    <a:pt x="1379" y="497"/>
                    <a:pt x="1382" y="454"/>
                  </a:cubicBezTo>
                  <a:cubicBezTo>
                    <a:pt x="1381" y="453"/>
                    <a:pt x="1382" y="449"/>
                    <a:pt x="1379" y="448"/>
                  </a:cubicBezTo>
                  <a:cubicBezTo>
                    <a:pt x="1360" y="449"/>
                    <a:pt x="1341" y="454"/>
                    <a:pt x="1322" y="459"/>
                  </a:cubicBezTo>
                  <a:lnTo>
                    <a:pt x="1320" y="457"/>
                  </a:lnTo>
                  <a:cubicBezTo>
                    <a:pt x="1338" y="427"/>
                    <a:pt x="1353" y="397"/>
                    <a:pt x="1358" y="363"/>
                  </a:cubicBezTo>
                  <a:cubicBezTo>
                    <a:pt x="1357" y="359"/>
                    <a:pt x="1361" y="344"/>
                    <a:pt x="1355" y="342"/>
                  </a:cubicBezTo>
                  <a:cubicBezTo>
                    <a:pt x="1345" y="338"/>
                    <a:pt x="1336" y="344"/>
                    <a:pt x="1328" y="351"/>
                  </a:cubicBezTo>
                  <a:lnTo>
                    <a:pt x="1271" y="395"/>
                  </a:lnTo>
                  <a:cubicBezTo>
                    <a:pt x="1290" y="371"/>
                    <a:pt x="1304" y="323"/>
                    <a:pt x="1308" y="303"/>
                  </a:cubicBezTo>
                  <a:cubicBezTo>
                    <a:pt x="1310" y="286"/>
                    <a:pt x="1311" y="232"/>
                    <a:pt x="1283" y="234"/>
                  </a:cubicBezTo>
                  <a:cubicBezTo>
                    <a:pt x="1248" y="289"/>
                    <a:pt x="1206" y="365"/>
                    <a:pt x="1157" y="412"/>
                  </a:cubicBezTo>
                  <a:cubicBezTo>
                    <a:pt x="1154" y="412"/>
                    <a:pt x="1154" y="409"/>
                    <a:pt x="1151" y="409"/>
                  </a:cubicBezTo>
                  <a:cubicBezTo>
                    <a:pt x="1144" y="420"/>
                    <a:pt x="1102" y="480"/>
                    <a:pt x="1088" y="483"/>
                  </a:cubicBezTo>
                  <a:lnTo>
                    <a:pt x="1081" y="470"/>
                  </a:lnTo>
                  <a:cubicBezTo>
                    <a:pt x="1074" y="481"/>
                    <a:pt x="1065" y="493"/>
                    <a:pt x="1051" y="503"/>
                  </a:cubicBezTo>
                  <a:lnTo>
                    <a:pt x="989" y="558"/>
                  </a:lnTo>
                  <a:cubicBezTo>
                    <a:pt x="974" y="576"/>
                    <a:pt x="960" y="592"/>
                    <a:pt x="960" y="614"/>
                  </a:cubicBezTo>
                  <a:cubicBezTo>
                    <a:pt x="961" y="614"/>
                    <a:pt x="964" y="653"/>
                    <a:pt x="943" y="664"/>
                  </a:cubicBezTo>
                  <a:cubicBezTo>
                    <a:pt x="929" y="671"/>
                    <a:pt x="922" y="663"/>
                    <a:pt x="920" y="661"/>
                  </a:cubicBezTo>
                  <a:cubicBezTo>
                    <a:pt x="920" y="661"/>
                    <a:pt x="920" y="661"/>
                    <a:pt x="920" y="660"/>
                  </a:cubicBezTo>
                  <a:cubicBezTo>
                    <a:pt x="920" y="649"/>
                    <a:pt x="921" y="638"/>
                    <a:pt x="914" y="628"/>
                  </a:cubicBezTo>
                  <a:lnTo>
                    <a:pt x="913" y="628"/>
                  </a:lnTo>
                  <a:lnTo>
                    <a:pt x="900" y="643"/>
                  </a:lnTo>
                  <a:cubicBezTo>
                    <a:pt x="890" y="650"/>
                    <a:pt x="854" y="647"/>
                    <a:pt x="856" y="630"/>
                  </a:cubicBezTo>
                  <a:cubicBezTo>
                    <a:pt x="877" y="630"/>
                    <a:pt x="888" y="613"/>
                    <a:pt x="888" y="593"/>
                  </a:cubicBezTo>
                  <a:cubicBezTo>
                    <a:pt x="888" y="593"/>
                    <a:pt x="887" y="589"/>
                    <a:pt x="885" y="589"/>
                  </a:cubicBezTo>
                  <a:cubicBezTo>
                    <a:pt x="880" y="598"/>
                    <a:pt x="869" y="598"/>
                    <a:pt x="857" y="597"/>
                  </a:cubicBezTo>
                  <a:cubicBezTo>
                    <a:pt x="848" y="595"/>
                    <a:pt x="843" y="586"/>
                    <a:pt x="838" y="579"/>
                  </a:cubicBezTo>
                  <a:cubicBezTo>
                    <a:pt x="827" y="554"/>
                    <a:pt x="825" y="527"/>
                    <a:pt x="837" y="502"/>
                  </a:cubicBezTo>
                  <a:lnTo>
                    <a:pt x="869" y="459"/>
                  </a:lnTo>
                  <a:cubicBezTo>
                    <a:pt x="878" y="452"/>
                    <a:pt x="890" y="458"/>
                    <a:pt x="902" y="454"/>
                  </a:cubicBezTo>
                  <a:cubicBezTo>
                    <a:pt x="922" y="448"/>
                    <a:pt x="947" y="448"/>
                    <a:pt x="961" y="463"/>
                  </a:cubicBezTo>
                  <a:cubicBezTo>
                    <a:pt x="966" y="469"/>
                    <a:pt x="971" y="476"/>
                    <a:pt x="969" y="486"/>
                  </a:cubicBezTo>
                  <a:cubicBezTo>
                    <a:pt x="983" y="488"/>
                    <a:pt x="984" y="465"/>
                    <a:pt x="987" y="457"/>
                  </a:cubicBezTo>
                  <a:cubicBezTo>
                    <a:pt x="997" y="459"/>
                    <a:pt x="1006" y="466"/>
                    <a:pt x="1016" y="467"/>
                  </a:cubicBezTo>
                  <a:cubicBezTo>
                    <a:pt x="1040" y="473"/>
                    <a:pt x="1080" y="459"/>
                    <a:pt x="1080" y="430"/>
                  </a:cubicBezTo>
                  <a:lnTo>
                    <a:pt x="1078" y="429"/>
                  </a:lnTo>
                  <a:cubicBezTo>
                    <a:pt x="1069" y="443"/>
                    <a:pt x="1048" y="446"/>
                    <a:pt x="1030" y="445"/>
                  </a:cubicBezTo>
                  <a:lnTo>
                    <a:pt x="1003" y="436"/>
                  </a:lnTo>
                  <a:cubicBezTo>
                    <a:pt x="996" y="433"/>
                    <a:pt x="974" y="426"/>
                    <a:pt x="970" y="420"/>
                  </a:cubicBezTo>
                  <a:lnTo>
                    <a:pt x="971" y="418"/>
                  </a:lnTo>
                  <a:cubicBezTo>
                    <a:pt x="988" y="407"/>
                    <a:pt x="1020" y="415"/>
                    <a:pt x="1031" y="433"/>
                  </a:cubicBezTo>
                  <a:cubicBezTo>
                    <a:pt x="1056" y="420"/>
                    <a:pt x="1055" y="375"/>
                    <a:pt x="1035" y="358"/>
                  </a:cubicBezTo>
                  <a:cubicBezTo>
                    <a:pt x="1027" y="352"/>
                    <a:pt x="1008" y="343"/>
                    <a:pt x="997" y="344"/>
                  </a:cubicBezTo>
                  <a:cubicBezTo>
                    <a:pt x="995" y="341"/>
                    <a:pt x="990" y="337"/>
                    <a:pt x="986" y="333"/>
                  </a:cubicBezTo>
                  <a:cubicBezTo>
                    <a:pt x="982" y="331"/>
                    <a:pt x="980" y="333"/>
                    <a:pt x="977" y="328"/>
                  </a:cubicBezTo>
                  <a:lnTo>
                    <a:pt x="977" y="327"/>
                  </a:lnTo>
                  <a:cubicBezTo>
                    <a:pt x="994" y="321"/>
                    <a:pt x="1015" y="324"/>
                    <a:pt x="1030" y="314"/>
                  </a:cubicBezTo>
                  <a:cubicBezTo>
                    <a:pt x="1061" y="292"/>
                    <a:pt x="1066" y="242"/>
                    <a:pt x="1053" y="210"/>
                  </a:cubicBezTo>
                  <a:cubicBezTo>
                    <a:pt x="1053" y="207"/>
                    <a:pt x="1053" y="205"/>
                    <a:pt x="1055" y="202"/>
                  </a:cubicBezTo>
                  <a:cubicBezTo>
                    <a:pt x="1074" y="204"/>
                    <a:pt x="1098" y="219"/>
                    <a:pt x="1114" y="231"/>
                  </a:cubicBezTo>
                  <a:cubicBezTo>
                    <a:pt x="1126" y="263"/>
                    <a:pt x="1079" y="285"/>
                    <a:pt x="1091" y="312"/>
                  </a:cubicBezTo>
                  <a:cubicBezTo>
                    <a:pt x="1089" y="317"/>
                    <a:pt x="1100" y="328"/>
                    <a:pt x="1103" y="332"/>
                  </a:cubicBezTo>
                  <a:cubicBezTo>
                    <a:pt x="1118" y="350"/>
                    <a:pt x="1111" y="358"/>
                    <a:pt x="1104" y="376"/>
                  </a:cubicBezTo>
                  <a:cubicBezTo>
                    <a:pt x="1109" y="380"/>
                    <a:pt x="1117" y="375"/>
                    <a:pt x="1123" y="374"/>
                  </a:cubicBezTo>
                  <a:cubicBezTo>
                    <a:pt x="1131" y="369"/>
                    <a:pt x="1138" y="362"/>
                    <a:pt x="1142" y="350"/>
                  </a:cubicBezTo>
                  <a:cubicBezTo>
                    <a:pt x="1147" y="340"/>
                    <a:pt x="1134" y="330"/>
                    <a:pt x="1135" y="321"/>
                  </a:cubicBezTo>
                  <a:cubicBezTo>
                    <a:pt x="1147" y="328"/>
                    <a:pt x="1160" y="326"/>
                    <a:pt x="1173" y="327"/>
                  </a:cubicBezTo>
                  <a:cubicBezTo>
                    <a:pt x="1178" y="328"/>
                    <a:pt x="1175" y="336"/>
                    <a:pt x="1176" y="341"/>
                  </a:cubicBezTo>
                  <a:cubicBezTo>
                    <a:pt x="1181" y="345"/>
                    <a:pt x="1189" y="337"/>
                    <a:pt x="1192" y="335"/>
                  </a:cubicBezTo>
                  <a:cubicBezTo>
                    <a:pt x="1209" y="319"/>
                    <a:pt x="1202" y="296"/>
                    <a:pt x="1180" y="290"/>
                  </a:cubicBezTo>
                  <a:cubicBezTo>
                    <a:pt x="1176" y="291"/>
                    <a:pt x="1149" y="303"/>
                    <a:pt x="1153" y="289"/>
                  </a:cubicBezTo>
                  <a:cubicBezTo>
                    <a:pt x="1160" y="269"/>
                    <a:pt x="1192" y="263"/>
                    <a:pt x="1182" y="234"/>
                  </a:cubicBezTo>
                  <a:cubicBezTo>
                    <a:pt x="1180" y="232"/>
                    <a:pt x="1180" y="230"/>
                    <a:pt x="1178" y="227"/>
                  </a:cubicBezTo>
                  <a:cubicBezTo>
                    <a:pt x="1140" y="208"/>
                    <a:pt x="1108" y="183"/>
                    <a:pt x="1077" y="154"/>
                  </a:cubicBezTo>
                  <a:cubicBezTo>
                    <a:pt x="1067" y="150"/>
                    <a:pt x="1056" y="158"/>
                    <a:pt x="1045" y="160"/>
                  </a:cubicBezTo>
                  <a:cubicBezTo>
                    <a:pt x="1030" y="167"/>
                    <a:pt x="1016" y="172"/>
                    <a:pt x="1011" y="189"/>
                  </a:cubicBezTo>
                  <a:cubicBezTo>
                    <a:pt x="1001" y="226"/>
                    <a:pt x="1030" y="256"/>
                    <a:pt x="1022" y="292"/>
                  </a:cubicBezTo>
                  <a:cubicBezTo>
                    <a:pt x="1010" y="307"/>
                    <a:pt x="992" y="313"/>
                    <a:pt x="972" y="319"/>
                  </a:cubicBezTo>
                  <a:cubicBezTo>
                    <a:pt x="971" y="318"/>
                    <a:pt x="971" y="318"/>
                    <a:pt x="969" y="316"/>
                  </a:cubicBezTo>
                  <a:cubicBezTo>
                    <a:pt x="974" y="294"/>
                    <a:pt x="993" y="268"/>
                    <a:pt x="980" y="245"/>
                  </a:cubicBezTo>
                  <a:cubicBezTo>
                    <a:pt x="976" y="234"/>
                    <a:pt x="942" y="215"/>
                    <a:pt x="942" y="238"/>
                  </a:cubicBezTo>
                  <a:lnTo>
                    <a:pt x="941" y="239"/>
                  </a:lnTo>
                  <a:lnTo>
                    <a:pt x="938" y="238"/>
                  </a:lnTo>
                  <a:cubicBezTo>
                    <a:pt x="940" y="226"/>
                    <a:pt x="934" y="218"/>
                    <a:pt x="935" y="207"/>
                  </a:cubicBezTo>
                  <a:cubicBezTo>
                    <a:pt x="935" y="203"/>
                    <a:pt x="936" y="198"/>
                    <a:pt x="933" y="193"/>
                  </a:cubicBezTo>
                  <a:cubicBezTo>
                    <a:pt x="937" y="191"/>
                    <a:pt x="939" y="195"/>
                    <a:pt x="942" y="196"/>
                  </a:cubicBezTo>
                  <a:cubicBezTo>
                    <a:pt x="946" y="190"/>
                    <a:pt x="943" y="181"/>
                    <a:pt x="944" y="173"/>
                  </a:cubicBezTo>
                  <a:cubicBezTo>
                    <a:pt x="940" y="172"/>
                    <a:pt x="938" y="175"/>
                    <a:pt x="934" y="176"/>
                  </a:cubicBezTo>
                  <a:cubicBezTo>
                    <a:pt x="930" y="171"/>
                    <a:pt x="937" y="168"/>
                    <a:pt x="936" y="163"/>
                  </a:cubicBezTo>
                  <a:lnTo>
                    <a:pt x="912" y="165"/>
                  </a:lnTo>
                  <a:cubicBezTo>
                    <a:pt x="913" y="168"/>
                    <a:pt x="917" y="172"/>
                    <a:pt x="914" y="176"/>
                  </a:cubicBezTo>
                  <a:cubicBezTo>
                    <a:pt x="913" y="175"/>
                    <a:pt x="909" y="174"/>
                    <a:pt x="905" y="172"/>
                  </a:cubicBezTo>
                  <a:cubicBezTo>
                    <a:pt x="903" y="178"/>
                    <a:pt x="905" y="187"/>
                    <a:pt x="904" y="194"/>
                  </a:cubicBezTo>
                  <a:cubicBezTo>
                    <a:pt x="906" y="199"/>
                    <a:pt x="913" y="191"/>
                    <a:pt x="915" y="195"/>
                  </a:cubicBezTo>
                  <a:cubicBezTo>
                    <a:pt x="913" y="198"/>
                    <a:pt x="915" y="213"/>
                    <a:pt x="915" y="219"/>
                  </a:cubicBezTo>
                  <a:cubicBezTo>
                    <a:pt x="905" y="226"/>
                    <a:pt x="915" y="230"/>
                    <a:pt x="910" y="238"/>
                  </a:cubicBezTo>
                  <a:cubicBezTo>
                    <a:pt x="901" y="238"/>
                    <a:pt x="908" y="231"/>
                    <a:pt x="905" y="226"/>
                  </a:cubicBezTo>
                  <a:cubicBezTo>
                    <a:pt x="900" y="220"/>
                    <a:pt x="893" y="223"/>
                    <a:pt x="886" y="224"/>
                  </a:cubicBezTo>
                  <a:cubicBezTo>
                    <a:pt x="851" y="231"/>
                    <a:pt x="863" y="276"/>
                    <a:pt x="870" y="306"/>
                  </a:cubicBezTo>
                  <a:cubicBezTo>
                    <a:pt x="871" y="312"/>
                    <a:pt x="868" y="315"/>
                    <a:pt x="869" y="319"/>
                  </a:cubicBezTo>
                  <a:cubicBezTo>
                    <a:pt x="868" y="317"/>
                    <a:pt x="865" y="318"/>
                    <a:pt x="862" y="316"/>
                  </a:cubicBezTo>
                  <a:cubicBezTo>
                    <a:pt x="855" y="299"/>
                    <a:pt x="815" y="279"/>
                    <a:pt x="779" y="255"/>
                  </a:cubicBezTo>
                  <a:cubicBezTo>
                    <a:pt x="771" y="241"/>
                    <a:pt x="784" y="223"/>
                    <a:pt x="791" y="208"/>
                  </a:cubicBezTo>
                  <a:cubicBezTo>
                    <a:pt x="808" y="183"/>
                    <a:pt x="826" y="152"/>
                    <a:pt x="805" y="123"/>
                  </a:cubicBezTo>
                  <a:cubicBezTo>
                    <a:pt x="791" y="108"/>
                    <a:pt x="758" y="94"/>
                    <a:pt x="733" y="97"/>
                  </a:cubicBezTo>
                  <a:cubicBezTo>
                    <a:pt x="731" y="106"/>
                    <a:pt x="729" y="108"/>
                    <a:pt x="720" y="103"/>
                  </a:cubicBezTo>
                  <a:cubicBezTo>
                    <a:pt x="717" y="93"/>
                    <a:pt x="733" y="86"/>
                    <a:pt x="727" y="74"/>
                  </a:cubicBezTo>
                  <a:cubicBezTo>
                    <a:pt x="723" y="66"/>
                    <a:pt x="714" y="59"/>
                    <a:pt x="719" y="51"/>
                  </a:cubicBezTo>
                  <a:lnTo>
                    <a:pt x="734" y="56"/>
                  </a:lnTo>
                  <a:cubicBezTo>
                    <a:pt x="737" y="43"/>
                    <a:pt x="737" y="29"/>
                    <a:pt x="735" y="15"/>
                  </a:cubicBezTo>
                  <a:cubicBezTo>
                    <a:pt x="731" y="15"/>
                    <a:pt x="725" y="17"/>
                    <a:pt x="722" y="19"/>
                  </a:cubicBezTo>
                  <a:lnTo>
                    <a:pt x="719" y="17"/>
                  </a:lnTo>
                  <a:cubicBezTo>
                    <a:pt x="721" y="14"/>
                    <a:pt x="722" y="9"/>
                    <a:pt x="725" y="4"/>
                  </a:cubicBezTo>
                  <a:cubicBezTo>
                    <a:pt x="707" y="0"/>
                    <a:pt x="693" y="0"/>
                    <a:pt x="674" y="4"/>
                  </a:cubicBezTo>
                  <a:cubicBezTo>
                    <a:pt x="676" y="9"/>
                    <a:pt x="678" y="12"/>
                    <a:pt x="679" y="15"/>
                  </a:cubicBezTo>
                  <a:lnTo>
                    <a:pt x="677" y="17"/>
                  </a:lnTo>
                  <a:cubicBezTo>
                    <a:pt x="674" y="15"/>
                    <a:pt x="667" y="14"/>
                    <a:pt x="663" y="13"/>
                  </a:cubicBezTo>
                  <a:cubicBezTo>
                    <a:pt x="662" y="27"/>
                    <a:pt x="662" y="40"/>
                    <a:pt x="665" y="54"/>
                  </a:cubicBezTo>
                  <a:lnTo>
                    <a:pt x="679" y="50"/>
                  </a:lnTo>
                  <a:cubicBezTo>
                    <a:pt x="684" y="58"/>
                    <a:pt x="675" y="64"/>
                    <a:pt x="672" y="73"/>
                  </a:cubicBezTo>
                  <a:cubicBezTo>
                    <a:pt x="665" y="85"/>
                    <a:pt x="681" y="92"/>
                    <a:pt x="679" y="101"/>
                  </a:cubicBezTo>
                  <a:cubicBezTo>
                    <a:pt x="669" y="106"/>
                    <a:pt x="667" y="105"/>
                    <a:pt x="665" y="96"/>
                  </a:cubicBezTo>
                  <a:cubicBezTo>
                    <a:pt x="640" y="92"/>
                    <a:pt x="607" y="107"/>
                    <a:pt x="594" y="122"/>
                  </a:cubicBezTo>
                  <a:cubicBezTo>
                    <a:pt x="573" y="150"/>
                    <a:pt x="591" y="182"/>
                    <a:pt x="607" y="206"/>
                  </a:cubicBezTo>
                  <a:cubicBezTo>
                    <a:pt x="614" y="222"/>
                    <a:pt x="627" y="240"/>
                    <a:pt x="620" y="254"/>
                  </a:cubicBezTo>
                  <a:cubicBezTo>
                    <a:pt x="584" y="277"/>
                    <a:pt x="544" y="297"/>
                    <a:pt x="537" y="314"/>
                  </a:cubicBezTo>
                  <a:cubicBezTo>
                    <a:pt x="534" y="316"/>
                    <a:pt x="531" y="315"/>
                    <a:pt x="529" y="317"/>
                  </a:cubicBezTo>
                  <a:cubicBezTo>
                    <a:pt x="530" y="313"/>
                    <a:pt x="528" y="311"/>
                    <a:pt x="530" y="306"/>
                  </a:cubicBezTo>
                  <a:cubicBezTo>
                    <a:pt x="536" y="276"/>
                    <a:pt x="548" y="230"/>
                    <a:pt x="513" y="222"/>
                  </a:cubicBezTo>
                  <a:cubicBezTo>
                    <a:pt x="506" y="221"/>
                    <a:pt x="498" y="218"/>
                    <a:pt x="494" y="225"/>
                  </a:cubicBezTo>
                  <a:cubicBezTo>
                    <a:pt x="490" y="230"/>
                    <a:pt x="498" y="236"/>
                    <a:pt x="488" y="236"/>
                  </a:cubicBezTo>
                  <a:cubicBezTo>
                    <a:pt x="483" y="228"/>
                    <a:pt x="493" y="224"/>
                    <a:pt x="483" y="217"/>
                  </a:cubicBezTo>
                  <a:cubicBezTo>
                    <a:pt x="483" y="212"/>
                    <a:pt x="486" y="196"/>
                    <a:pt x="483" y="194"/>
                  </a:cubicBezTo>
                  <a:cubicBezTo>
                    <a:pt x="486" y="189"/>
                    <a:pt x="492" y="197"/>
                    <a:pt x="494" y="192"/>
                  </a:cubicBezTo>
                  <a:cubicBezTo>
                    <a:pt x="493" y="185"/>
                    <a:pt x="495" y="177"/>
                    <a:pt x="493" y="171"/>
                  </a:cubicBezTo>
                  <a:cubicBezTo>
                    <a:pt x="490" y="173"/>
                    <a:pt x="486" y="173"/>
                    <a:pt x="484" y="174"/>
                  </a:cubicBezTo>
                  <a:cubicBezTo>
                    <a:pt x="481" y="171"/>
                    <a:pt x="486" y="167"/>
                    <a:pt x="487" y="163"/>
                  </a:cubicBezTo>
                  <a:lnTo>
                    <a:pt x="463" y="162"/>
                  </a:lnTo>
                  <a:cubicBezTo>
                    <a:pt x="462" y="167"/>
                    <a:pt x="468" y="170"/>
                    <a:pt x="465" y="174"/>
                  </a:cubicBezTo>
                  <a:cubicBezTo>
                    <a:pt x="461" y="174"/>
                    <a:pt x="458" y="170"/>
                    <a:pt x="454" y="171"/>
                  </a:cubicBezTo>
                  <a:cubicBezTo>
                    <a:pt x="455" y="179"/>
                    <a:pt x="452" y="188"/>
                    <a:pt x="456" y="195"/>
                  </a:cubicBezTo>
                  <a:cubicBezTo>
                    <a:pt x="459" y="194"/>
                    <a:pt x="462" y="190"/>
                    <a:pt x="465" y="191"/>
                  </a:cubicBezTo>
                  <a:cubicBezTo>
                    <a:pt x="463" y="197"/>
                    <a:pt x="464" y="202"/>
                    <a:pt x="464" y="206"/>
                  </a:cubicBezTo>
                  <a:cubicBezTo>
                    <a:pt x="465" y="216"/>
                    <a:pt x="458" y="225"/>
                    <a:pt x="461" y="236"/>
                  </a:cubicBezTo>
                  <a:lnTo>
                    <a:pt x="458" y="237"/>
                  </a:lnTo>
                  <a:lnTo>
                    <a:pt x="456" y="236"/>
                  </a:lnTo>
                  <a:cubicBezTo>
                    <a:pt x="456" y="213"/>
                    <a:pt x="423" y="232"/>
                    <a:pt x="418" y="243"/>
                  </a:cubicBezTo>
                  <a:cubicBezTo>
                    <a:pt x="406" y="266"/>
                    <a:pt x="425" y="292"/>
                    <a:pt x="429" y="314"/>
                  </a:cubicBezTo>
                  <a:cubicBezTo>
                    <a:pt x="428" y="316"/>
                    <a:pt x="427" y="317"/>
                    <a:pt x="426" y="317"/>
                  </a:cubicBezTo>
                  <a:cubicBezTo>
                    <a:pt x="406" y="311"/>
                    <a:pt x="388" y="305"/>
                    <a:pt x="377" y="291"/>
                  </a:cubicBezTo>
                  <a:cubicBezTo>
                    <a:pt x="369" y="255"/>
                    <a:pt x="397" y="224"/>
                    <a:pt x="387" y="188"/>
                  </a:cubicBezTo>
                  <a:cubicBezTo>
                    <a:pt x="383" y="170"/>
                    <a:pt x="369" y="165"/>
                    <a:pt x="353" y="159"/>
                  </a:cubicBezTo>
                  <a:cubicBezTo>
                    <a:pt x="343" y="157"/>
                    <a:pt x="331" y="148"/>
                    <a:pt x="321" y="152"/>
                  </a:cubicBezTo>
                  <a:cubicBezTo>
                    <a:pt x="290" y="181"/>
                    <a:pt x="259" y="206"/>
                    <a:pt x="221" y="225"/>
                  </a:cubicBezTo>
                  <a:cubicBezTo>
                    <a:pt x="218" y="228"/>
                    <a:pt x="218" y="231"/>
                    <a:pt x="217" y="233"/>
                  </a:cubicBezTo>
                  <a:cubicBezTo>
                    <a:pt x="207" y="262"/>
                    <a:pt x="238" y="267"/>
                    <a:pt x="245" y="288"/>
                  </a:cubicBezTo>
                  <a:cubicBezTo>
                    <a:pt x="250" y="301"/>
                    <a:pt x="222" y="290"/>
                    <a:pt x="218" y="289"/>
                  </a:cubicBezTo>
                  <a:cubicBezTo>
                    <a:pt x="197" y="295"/>
                    <a:pt x="189" y="317"/>
                    <a:pt x="206" y="334"/>
                  </a:cubicBezTo>
                  <a:cubicBezTo>
                    <a:pt x="210" y="336"/>
                    <a:pt x="217" y="343"/>
                    <a:pt x="223" y="339"/>
                  </a:cubicBezTo>
                  <a:cubicBezTo>
                    <a:pt x="224" y="334"/>
                    <a:pt x="221" y="327"/>
                    <a:pt x="226" y="325"/>
                  </a:cubicBezTo>
                  <a:cubicBezTo>
                    <a:pt x="239" y="324"/>
                    <a:pt x="251" y="326"/>
                    <a:pt x="263" y="319"/>
                  </a:cubicBezTo>
                  <a:cubicBezTo>
                    <a:pt x="264" y="328"/>
                    <a:pt x="252" y="338"/>
                    <a:pt x="256" y="349"/>
                  </a:cubicBezTo>
                  <a:cubicBezTo>
                    <a:pt x="260" y="360"/>
                    <a:pt x="267" y="367"/>
                    <a:pt x="276" y="372"/>
                  </a:cubicBezTo>
                  <a:cubicBezTo>
                    <a:pt x="282" y="373"/>
                    <a:pt x="289" y="379"/>
                    <a:pt x="294" y="374"/>
                  </a:cubicBezTo>
                  <a:cubicBezTo>
                    <a:pt x="287" y="356"/>
                    <a:pt x="281" y="348"/>
                    <a:pt x="296" y="330"/>
                  </a:cubicBezTo>
                  <a:cubicBezTo>
                    <a:pt x="298" y="327"/>
                    <a:pt x="309" y="315"/>
                    <a:pt x="307" y="311"/>
                  </a:cubicBezTo>
                  <a:cubicBezTo>
                    <a:pt x="320" y="284"/>
                    <a:pt x="273" y="261"/>
                    <a:pt x="284" y="229"/>
                  </a:cubicBezTo>
                  <a:cubicBezTo>
                    <a:pt x="300" y="218"/>
                    <a:pt x="325" y="203"/>
                    <a:pt x="343" y="200"/>
                  </a:cubicBezTo>
                  <a:cubicBezTo>
                    <a:pt x="345" y="203"/>
                    <a:pt x="345" y="205"/>
                    <a:pt x="345" y="208"/>
                  </a:cubicBezTo>
                  <a:cubicBezTo>
                    <a:pt x="332" y="241"/>
                    <a:pt x="338" y="290"/>
                    <a:pt x="369" y="312"/>
                  </a:cubicBezTo>
                  <a:cubicBezTo>
                    <a:pt x="383" y="323"/>
                    <a:pt x="404" y="320"/>
                    <a:pt x="421" y="325"/>
                  </a:cubicBezTo>
                  <a:lnTo>
                    <a:pt x="422" y="327"/>
                  </a:lnTo>
                  <a:cubicBezTo>
                    <a:pt x="419" y="332"/>
                    <a:pt x="416" y="329"/>
                    <a:pt x="412" y="332"/>
                  </a:cubicBezTo>
                  <a:cubicBezTo>
                    <a:pt x="408" y="335"/>
                    <a:pt x="404" y="340"/>
                    <a:pt x="402" y="343"/>
                  </a:cubicBezTo>
                  <a:cubicBezTo>
                    <a:pt x="391" y="341"/>
                    <a:pt x="372" y="350"/>
                    <a:pt x="364" y="356"/>
                  </a:cubicBezTo>
                  <a:cubicBezTo>
                    <a:pt x="344" y="373"/>
                    <a:pt x="342" y="418"/>
                    <a:pt x="368" y="431"/>
                  </a:cubicBezTo>
                  <a:cubicBezTo>
                    <a:pt x="379" y="414"/>
                    <a:pt x="410" y="405"/>
                    <a:pt x="428" y="416"/>
                  </a:cubicBezTo>
                  <a:lnTo>
                    <a:pt x="428" y="418"/>
                  </a:lnTo>
                  <a:cubicBezTo>
                    <a:pt x="424" y="425"/>
                    <a:pt x="403" y="431"/>
                    <a:pt x="395" y="434"/>
                  </a:cubicBezTo>
                  <a:lnTo>
                    <a:pt x="368" y="443"/>
                  </a:lnTo>
                  <a:cubicBezTo>
                    <a:pt x="351" y="444"/>
                    <a:pt x="330" y="441"/>
                    <a:pt x="320" y="428"/>
                  </a:cubicBezTo>
                  <a:lnTo>
                    <a:pt x="318" y="428"/>
                  </a:lnTo>
                  <a:cubicBezTo>
                    <a:pt x="318" y="458"/>
                    <a:pt x="359" y="471"/>
                    <a:pt x="382" y="466"/>
                  </a:cubicBezTo>
                  <a:cubicBezTo>
                    <a:pt x="392" y="465"/>
                    <a:pt x="402" y="458"/>
                    <a:pt x="411" y="456"/>
                  </a:cubicBezTo>
                  <a:cubicBezTo>
                    <a:pt x="414" y="464"/>
                    <a:pt x="415" y="486"/>
                    <a:pt x="430" y="484"/>
                  </a:cubicBezTo>
                  <a:cubicBezTo>
                    <a:pt x="428" y="475"/>
                    <a:pt x="432" y="467"/>
                    <a:pt x="437" y="461"/>
                  </a:cubicBezTo>
                  <a:cubicBezTo>
                    <a:pt x="452" y="446"/>
                    <a:pt x="476" y="447"/>
                    <a:pt x="496" y="453"/>
                  </a:cubicBezTo>
                  <a:cubicBezTo>
                    <a:pt x="508" y="457"/>
                    <a:pt x="520" y="450"/>
                    <a:pt x="530" y="458"/>
                  </a:cubicBezTo>
                  <a:lnTo>
                    <a:pt x="561" y="501"/>
                  </a:lnTo>
                  <a:cubicBezTo>
                    <a:pt x="573" y="525"/>
                    <a:pt x="572" y="553"/>
                    <a:pt x="561" y="577"/>
                  </a:cubicBezTo>
                  <a:cubicBezTo>
                    <a:pt x="555" y="585"/>
                    <a:pt x="551" y="593"/>
                    <a:pt x="541" y="596"/>
                  </a:cubicBezTo>
                  <a:cubicBezTo>
                    <a:pt x="529" y="596"/>
                    <a:pt x="519" y="596"/>
                    <a:pt x="513" y="587"/>
                  </a:cubicBezTo>
                  <a:cubicBezTo>
                    <a:pt x="512" y="588"/>
                    <a:pt x="511" y="591"/>
                    <a:pt x="510" y="591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592"/>
                    <a:pt x="510" y="592"/>
                    <a:pt x="510" y="592"/>
                  </a:cubicBezTo>
                  <a:cubicBezTo>
                    <a:pt x="510" y="612"/>
                    <a:pt x="521" y="630"/>
                    <a:pt x="542" y="630"/>
                  </a:cubicBezTo>
                  <a:cubicBezTo>
                    <a:pt x="544" y="646"/>
                    <a:pt x="508" y="649"/>
                    <a:pt x="498" y="643"/>
                  </a:cubicBezTo>
                  <a:lnTo>
                    <a:pt x="486" y="628"/>
                  </a:lnTo>
                  <a:lnTo>
                    <a:pt x="484" y="628"/>
                  </a:lnTo>
                  <a:cubicBezTo>
                    <a:pt x="477" y="637"/>
                    <a:pt x="478" y="649"/>
                    <a:pt x="478" y="660"/>
                  </a:cubicBezTo>
                  <a:cubicBezTo>
                    <a:pt x="478" y="660"/>
                    <a:pt x="478" y="661"/>
                    <a:pt x="478" y="661"/>
                  </a:cubicBezTo>
                  <a:cubicBezTo>
                    <a:pt x="476" y="663"/>
                    <a:pt x="469" y="670"/>
                    <a:pt x="455" y="663"/>
                  </a:cubicBezTo>
                  <a:cubicBezTo>
                    <a:pt x="434" y="653"/>
                    <a:pt x="438" y="614"/>
                    <a:pt x="438" y="613"/>
                  </a:cubicBezTo>
                  <a:cubicBezTo>
                    <a:pt x="438" y="592"/>
                    <a:pt x="425" y="575"/>
                    <a:pt x="409" y="558"/>
                  </a:cubicBezTo>
                  <a:lnTo>
                    <a:pt x="347" y="503"/>
                  </a:lnTo>
                  <a:cubicBezTo>
                    <a:pt x="333" y="493"/>
                    <a:pt x="324" y="481"/>
                    <a:pt x="317" y="470"/>
                  </a:cubicBezTo>
                  <a:lnTo>
                    <a:pt x="310" y="483"/>
                  </a:lnTo>
                  <a:cubicBezTo>
                    <a:pt x="296" y="479"/>
                    <a:pt x="254" y="420"/>
                    <a:pt x="248" y="408"/>
                  </a:cubicBezTo>
                  <a:cubicBezTo>
                    <a:pt x="244" y="409"/>
                    <a:pt x="244" y="412"/>
                    <a:pt x="241" y="412"/>
                  </a:cubicBezTo>
                  <a:cubicBezTo>
                    <a:pt x="192" y="364"/>
                    <a:pt x="150" y="289"/>
                    <a:pt x="115" y="234"/>
                  </a:cubicBezTo>
                  <a:cubicBezTo>
                    <a:pt x="87" y="232"/>
                    <a:pt x="88" y="286"/>
                    <a:pt x="90" y="302"/>
                  </a:cubicBezTo>
                  <a:cubicBezTo>
                    <a:pt x="94" y="323"/>
                    <a:pt x="108" y="371"/>
                    <a:pt x="127" y="395"/>
                  </a:cubicBezTo>
                  <a:lnTo>
                    <a:pt x="70" y="350"/>
                  </a:lnTo>
                  <a:cubicBezTo>
                    <a:pt x="62" y="344"/>
                    <a:pt x="53" y="338"/>
                    <a:pt x="43" y="341"/>
                  </a:cubicBezTo>
                  <a:cubicBezTo>
                    <a:pt x="37" y="343"/>
                    <a:pt x="41" y="358"/>
                    <a:pt x="40" y="363"/>
                  </a:cubicBezTo>
                  <a:cubicBezTo>
                    <a:pt x="45" y="397"/>
                    <a:pt x="60" y="426"/>
                    <a:pt x="78" y="457"/>
                  </a:cubicBezTo>
                  <a:lnTo>
                    <a:pt x="77" y="459"/>
                  </a:lnTo>
                  <a:cubicBezTo>
                    <a:pt x="58" y="454"/>
                    <a:pt x="38" y="449"/>
                    <a:pt x="19" y="448"/>
                  </a:cubicBezTo>
                  <a:cubicBezTo>
                    <a:pt x="17" y="449"/>
                    <a:pt x="17" y="453"/>
                    <a:pt x="16" y="454"/>
                  </a:cubicBezTo>
                  <a:cubicBezTo>
                    <a:pt x="19" y="497"/>
                    <a:pt x="56" y="519"/>
                    <a:pt x="84" y="543"/>
                  </a:cubicBezTo>
                  <a:cubicBezTo>
                    <a:pt x="62" y="541"/>
                    <a:pt x="19" y="532"/>
                    <a:pt x="1" y="543"/>
                  </a:cubicBezTo>
                  <a:cubicBezTo>
                    <a:pt x="2" y="546"/>
                    <a:pt x="0" y="548"/>
                    <a:pt x="2" y="551"/>
                  </a:cubicBezTo>
                  <a:cubicBezTo>
                    <a:pt x="21" y="583"/>
                    <a:pt x="36" y="597"/>
                    <a:pt x="75" y="609"/>
                  </a:cubicBezTo>
                  <a:cubicBezTo>
                    <a:pt x="66" y="609"/>
                    <a:pt x="24" y="614"/>
                    <a:pt x="14" y="626"/>
                  </a:cubicBezTo>
                  <a:cubicBezTo>
                    <a:pt x="11" y="628"/>
                    <a:pt x="13" y="632"/>
                    <a:pt x="15" y="634"/>
                  </a:cubicBezTo>
                  <a:cubicBezTo>
                    <a:pt x="18" y="647"/>
                    <a:pt x="66" y="674"/>
                    <a:pt x="77" y="677"/>
                  </a:cubicBezTo>
                  <a:cubicBezTo>
                    <a:pt x="61" y="687"/>
                    <a:pt x="34" y="693"/>
                    <a:pt x="24" y="706"/>
                  </a:cubicBezTo>
                  <a:cubicBezTo>
                    <a:pt x="24" y="727"/>
                    <a:pt x="67" y="742"/>
                    <a:pt x="91" y="743"/>
                  </a:cubicBezTo>
                  <a:cubicBezTo>
                    <a:pt x="82" y="749"/>
                    <a:pt x="57" y="772"/>
                    <a:pt x="58" y="790"/>
                  </a:cubicBezTo>
                  <a:cubicBezTo>
                    <a:pt x="75" y="800"/>
                    <a:pt x="107" y="810"/>
                    <a:pt x="118" y="808"/>
                  </a:cubicBezTo>
                  <a:cubicBezTo>
                    <a:pt x="112" y="816"/>
                    <a:pt x="96" y="836"/>
                    <a:pt x="105" y="855"/>
                  </a:cubicBezTo>
                  <a:cubicBezTo>
                    <a:pt x="116" y="866"/>
                    <a:pt x="138" y="868"/>
                    <a:pt x="162" y="862"/>
                  </a:cubicBezTo>
                  <a:lnTo>
                    <a:pt x="184" y="847"/>
                  </a:lnTo>
                  <a:cubicBezTo>
                    <a:pt x="175" y="865"/>
                    <a:pt x="156" y="882"/>
                    <a:pt x="168" y="919"/>
                  </a:cubicBezTo>
                  <a:cubicBezTo>
                    <a:pt x="186" y="922"/>
                    <a:pt x="201" y="923"/>
                    <a:pt x="229" y="891"/>
                  </a:cubicBezTo>
                  <a:cubicBezTo>
                    <a:pt x="231" y="889"/>
                    <a:pt x="233" y="887"/>
                    <a:pt x="235" y="885"/>
                  </a:cubicBezTo>
                  <a:cubicBezTo>
                    <a:pt x="221" y="905"/>
                    <a:pt x="206" y="926"/>
                    <a:pt x="227" y="962"/>
                  </a:cubicBezTo>
                  <a:cubicBezTo>
                    <a:pt x="243" y="964"/>
                    <a:pt x="265" y="958"/>
                    <a:pt x="277" y="944"/>
                  </a:cubicBezTo>
                  <a:cubicBezTo>
                    <a:pt x="288" y="931"/>
                    <a:pt x="298" y="916"/>
                    <a:pt x="307" y="899"/>
                  </a:cubicBezTo>
                  <a:cubicBezTo>
                    <a:pt x="295" y="929"/>
                    <a:pt x="291" y="971"/>
                    <a:pt x="312" y="989"/>
                  </a:cubicBezTo>
                  <a:cubicBezTo>
                    <a:pt x="326" y="986"/>
                    <a:pt x="344" y="978"/>
                    <a:pt x="352" y="965"/>
                  </a:cubicBezTo>
                  <a:cubicBezTo>
                    <a:pt x="368" y="944"/>
                    <a:pt x="373" y="916"/>
                    <a:pt x="379" y="890"/>
                  </a:cubicBezTo>
                  <a:cubicBezTo>
                    <a:pt x="375" y="917"/>
                    <a:pt x="366" y="953"/>
                    <a:pt x="396" y="970"/>
                  </a:cubicBezTo>
                  <a:cubicBezTo>
                    <a:pt x="399" y="973"/>
                    <a:pt x="402" y="973"/>
                    <a:pt x="405" y="974"/>
                  </a:cubicBezTo>
                  <a:cubicBezTo>
                    <a:pt x="400" y="975"/>
                    <a:pt x="396" y="978"/>
                    <a:pt x="392" y="982"/>
                  </a:cubicBezTo>
                  <a:lnTo>
                    <a:pt x="391" y="983"/>
                  </a:lnTo>
                  <a:cubicBezTo>
                    <a:pt x="387" y="989"/>
                    <a:pt x="386" y="995"/>
                    <a:pt x="388" y="1000"/>
                  </a:cubicBezTo>
                  <a:cubicBezTo>
                    <a:pt x="389" y="1002"/>
                    <a:pt x="390" y="1003"/>
                    <a:pt x="391" y="1004"/>
                  </a:cubicBezTo>
                  <a:cubicBezTo>
                    <a:pt x="388" y="1005"/>
                    <a:pt x="386" y="1008"/>
                    <a:pt x="385" y="1013"/>
                  </a:cubicBezTo>
                  <a:cubicBezTo>
                    <a:pt x="383" y="1019"/>
                    <a:pt x="384" y="1023"/>
                    <a:pt x="387" y="1027"/>
                  </a:cubicBezTo>
                  <a:cubicBezTo>
                    <a:pt x="386" y="1028"/>
                    <a:pt x="384" y="1029"/>
                    <a:pt x="383" y="1031"/>
                  </a:cubicBezTo>
                  <a:cubicBezTo>
                    <a:pt x="378" y="1038"/>
                    <a:pt x="380" y="1048"/>
                    <a:pt x="387" y="1054"/>
                  </a:cubicBezTo>
                  <a:cubicBezTo>
                    <a:pt x="391" y="1058"/>
                    <a:pt x="403" y="1065"/>
                    <a:pt x="409" y="1067"/>
                  </a:cubicBezTo>
                  <a:cubicBezTo>
                    <a:pt x="409" y="1068"/>
                    <a:pt x="409" y="1068"/>
                    <a:pt x="410" y="1068"/>
                  </a:cubicBezTo>
                  <a:cubicBezTo>
                    <a:pt x="410" y="1069"/>
                    <a:pt x="410" y="1069"/>
                    <a:pt x="410" y="1070"/>
                  </a:cubicBezTo>
                  <a:lnTo>
                    <a:pt x="412" y="1069"/>
                  </a:lnTo>
                  <a:cubicBezTo>
                    <a:pt x="412" y="1070"/>
                    <a:pt x="412" y="1070"/>
                    <a:pt x="413" y="1071"/>
                  </a:cubicBezTo>
                  <a:lnTo>
                    <a:pt x="414" y="1076"/>
                  </a:lnTo>
                  <a:lnTo>
                    <a:pt x="419" y="1077"/>
                  </a:lnTo>
                  <a:cubicBezTo>
                    <a:pt x="419" y="1077"/>
                    <a:pt x="419" y="1077"/>
                    <a:pt x="419" y="1077"/>
                  </a:cubicBezTo>
                  <a:cubicBezTo>
                    <a:pt x="420" y="1077"/>
                    <a:pt x="420" y="1077"/>
                    <a:pt x="420" y="1078"/>
                  </a:cubicBezTo>
                  <a:cubicBezTo>
                    <a:pt x="420" y="1078"/>
                    <a:pt x="420" y="1078"/>
                    <a:pt x="420" y="1078"/>
                  </a:cubicBezTo>
                  <a:lnTo>
                    <a:pt x="421" y="1079"/>
                  </a:lnTo>
                  <a:cubicBezTo>
                    <a:pt x="422" y="1079"/>
                    <a:pt x="422" y="1080"/>
                    <a:pt x="423" y="1080"/>
                  </a:cubicBezTo>
                  <a:lnTo>
                    <a:pt x="424" y="1081"/>
                  </a:lnTo>
                  <a:lnTo>
                    <a:pt x="424" y="1082"/>
                  </a:lnTo>
                  <a:cubicBezTo>
                    <a:pt x="424" y="1082"/>
                    <a:pt x="425" y="1083"/>
                    <a:pt x="425" y="1083"/>
                  </a:cubicBezTo>
                  <a:lnTo>
                    <a:pt x="425" y="1085"/>
                  </a:lnTo>
                  <a:lnTo>
                    <a:pt x="426" y="1086"/>
                  </a:lnTo>
                  <a:cubicBezTo>
                    <a:pt x="429" y="1091"/>
                    <a:pt x="433" y="1094"/>
                    <a:pt x="437" y="1096"/>
                  </a:cubicBezTo>
                  <a:cubicBezTo>
                    <a:pt x="439" y="1097"/>
                    <a:pt x="440" y="1097"/>
                    <a:pt x="441" y="1098"/>
                  </a:cubicBezTo>
                  <a:cubicBezTo>
                    <a:pt x="442" y="1098"/>
                    <a:pt x="442" y="1098"/>
                    <a:pt x="443" y="1098"/>
                  </a:cubicBezTo>
                  <a:cubicBezTo>
                    <a:pt x="447" y="1099"/>
                    <a:pt x="452" y="1098"/>
                    <a:pt x="456" y="1095"/>
                  </a:cubicBezTo>
                  <a:cubicBezTo>
                    <a:pt x="459" y="1096"/>
                    <a:pt x="462" y="1097"/>
                    <a:pt x="465" y="1097"/>
                  </a:cubicBezTo>
                  <a:cubicBezTo>
                    <a:pt x="473" y="1097"/>
                    <a:pt x="480" y="1094"/>
                    <a:pt x="486" y="1088"/>
                  </a:cubicBezTo>
                  <a:lnTo>
                    <a:pt x="489" y="1086"/>
                  </a:lnTo>
                  <a:cubicBezTo>
                    <a:pt x="502" y="1107"/>
                    <a:pt x="516" y="1128"/>
                    <a:pt x="533" y="1148"/>
                  </a:cubicBezTo>
                  <a:cubicBezTo>
                    <a:pt x="530" y="1151"/>
                    <a:pt x="527" y="1153"/>
                    <a:pt x="523" y="1155"/>
                  </a:cubicBezTo>
                  <a:lnTo>
                    <a:pt x="522" y="1156"/>
                  </a:lnTo>
                  <a:lnTo>
                    <a:pt x="521" y="1157"/>
                  </a:lnTo>
                  <a:cubicBezTo>
                    <a:pt x="515" y="1162"/>
                    <a:pt x="506" y="1164"/>
                    <a:pt x="493" y="1164"/>
                  </a:cubicBezTo>
                  <a:cubicBezTo>
                    <a:pt x="478" y="1164"/>
                    <a:pt x="462" y="1161"/>
                    <a:pt x="451" y="1159"/>
                  </a:cubicBezTo>
                  <a:lnTo>
                    <a:pt x="429" y="1154"/>
                  </a:lnTo>
                  <a:lnTo>
                    <a:pt x="439" y="1175"/>
                  </a:lnTo>
                  <a:cubicBezTo>
                    <a:pt x="445" y="1185"/>
                    <a:pt x="459" y="1202"/>
                    <a:pt x="480" y="1213"/>
                  </a:cubicBezTo>
                  <a:cubicBezTo>
                    <a:pt x="476" y="1216"/>
                    <a:pt x="472" y="1219"/>
                    <a:pt x="469" y="1222"/>
                  </a:cubicBezTo>
                  <a:cubicBezTo>
                    <a:pt x="449" y="1239"/>
                    <a:pt x="431" y="1254"/>
                    <a:pt x="418" y="1254"/>
                  </a:cubicBezTo>
                  <a:cubicBezTo>
                    <a:pt x="416" y="1254"/>
                    <a:pt x="415" y="1254"/>
                    <a:pt x="413" y="1254"/>
                  </a:cubicBezTo>
                  <a:cubicBezTo>
                    <a:pt x="404" y="1251"/>
                    <a:pt x="398" y="1241"/>
                    <a:pt x="399" y="1226"/>
                  </a:cubicBezTo>
                  <a:lnTo>
                    <a:pt x="400" y="1206"/>
                  </a:lnTo>
                  <a:lnTo>
                    <a:pt x="383" y="1217"/>
                  </a:lnTo>
                  <a:cubicBezTo>
                    <a:pt x="359" y="1230"/>
                    <a:pt x="348" y="1269"/>
                    <a:pt x="355" y="1290"/>
                  </a:cubicBezTo>
                  <a:cubicBezTo>
                    <a:pt x="361" y="1305"/>
                    <a:pt x="369" y="1314"/>
                    <a:pt x="376" y="1319"/>
                  </a:cubicBezTo>
                  <a:cubicBezTo>
                    <a:pt x="354" y="1331"/>
                    <a:pt x="346" y="1347"/>
                    <a:pt x="345" y="1377"/>
                  </a:cubicBezTo>
                  <a:cubicBezTo>
                    <a:pt x="345" y="1404"/>
                    <a:pt x="360" y="1430"/>
                    <a:pt x="385" y="1446"/>
                  </a:cubicBezTo>
                  <a:lnTo>
                    <a:pt x="399" y="1453"/>
                  </a:lnTo>
                  <a:lnTo>
                    <a:pt x="402" y="1438"/>
                  </a:lnTo>
                  <a:close/>
                  <a:moveTo>
                    <a:pt x="979" y="1066"/>
                  </a:moveTo>
                  <a:lnTo>
                    <a:pt x="979" y="1066"/>
                  </a:lnTo>
                  <a:lnTo>
                    <a:pt x="979" y="1067"/>
                  </a:lnTo>
                  <a:lnTo>
                    <a:pt x="980" y="1069"/>
                  </a:lnTo>
                  <a:cubicBezTo>
                    <a:pt x="979" y="1069"/>
                    <a:pt x="979" y="1069"/>
                    <a:pt x="979" y="1069"/>
                  </a:cubicBezTo>
                  <a:cubicBezTo>
                    <a:pt x="979" y="1068"/>
                    <a:pt x="979" y="1067"/>
                    <a:pt x="979" y="1066"/>
                  </a:cubicBezTo>
                  <a:close/>
                  <a:moveTo>
                    <a:pt x="923" y="1061"/>
                  </a:moveTo>
                  <a:lnTo>
                    <a:pt x="923" y="1061"/>
                  </a:lnTo>
                  <a:cubicBezTo>
                    <a:pt x="922" y="1064"/>
                    <a:pt x="922" y="1067"/>
                    <a:pt x="922" y="1070"/>
                  </a:cubicBezTo>
                  <a:lnTo>
                    <a:pt x="921" y="1071"/>
                  </a:lnTo>
                  <a:cubicBezTo>
                    <a:pt x="920" y="1073"/>
                    <a:pt x="919" y="1073"/>
                    <a:pt x="918" y="1074"/>
                  </a:cubicBezTo>
                  <a:lnTo>
                    <a:pt x="917" y="1074"/>
                  </a:lnTo>
                  <a:cubicBezTo>
                    <a:pt x="917" y="1074"/>
                    <a:pt x="917" y="1074"/>
                    <a:pt x="916" y="1074"/>
                  </a:cubicBezTo>
                  <a:cubicBezTo>
                    <a:pt x="919" y="1070"/>
                    <a:pt x="921" y="1066"/>
                    <a:pt x="923" y="1061"/>
                  </a:cubicBezTo>
                  <a:close/>
                  <a:moveTo>
                    <a:pt x="674" y="268"/>
                  </a:moveTo>
                  <a:lnTo>
                    <a:pt x="674" y="268"/>
                  </a:lnTo>
                  <a:cubicBezTo>
                    <a:pt x="692" y="263"/>
                    <a:pt x="704" y="263"/>
                    <a:pt x="727" y="269"/>
                  </a:cubicBezTo>
                  <a:cubicBezTo>
                    <a:pt x="742" y="279"/>
                    <a:pt x="771" y="300"/>
                    <a:pt x="789" y="312"/>
                  </a:cubicBezTo>
                  <a:lnTo>
                    <a:pt x="754" y="305"/>
                  </a:lnTo>
                  <a:cubicBezTo>
                    <a:pt x="752" y="310"/>
                    <a:pt x="756" y="314"/>
                    <a:pt x="759" y="318"/>
                  </a:cubicBezTo>
                  <a:cubicBezTo>
                    <a:pt x="770" y="332"/>
                    <a:pt x="784" y="341"/>
                    <a:pt x="801" y="346"/>
                  </a:cubicBezTo>
                  <a:cubicBezTo>
                    <a:pt x="793" y="350"/>
                    <a:pt x="779" y="344"/>
                    <a:pt x="771" y="342"/>
                  </a:cubicBezTo>
                  <a:cubicBezTo>
                    <a:pt x="768" y="344"/>
                    <a:pt x="771" y="344"/>
                    <a:pt x="770" y="347"/>
                  </a:cubicBezTo>
                  <a:cubicBezTo>
                    <a:pt x="776" y="359"/>
                    <a:pt x="785" y="369"/>
                    <a:pt x="798" y="374"/>
                  </a:cubicBezTo>
                  <a:cubicBezTo>
                    <a:pt x="778" y="390"/>
                    <a:pt x="742" y="387"/>
                    <a:pt x="720" y="392"/>
                  </a:cubicBezTo>
                  <a:cubicBezTo>
                    <a:pt x="726" y="410"/>
                    <a:pt x="738" y="412"/>
                    <a:pt x="750" y="415"/>
                  </a:cubicBezTo>
                  <a:cubicBezTo>
                    <a:pt x="733" y="436"/>
                    <a:pt x="721" y="467"/>
                    <a:pt x="710" y="498"/>
                  </a:cubicBezTo>
                  <a:lnTo>
                    <a:pt x="700" y="541"/>
                  </a:lnTo>
                  <a:cubicBezTo>
                    <a:pt x="690" y="497"/>
                    <a:pt x="680" y="450"/>
                    <a:pt x="655" y="412"/>
                  </a:cubicBezTo>
                  <a:cubicBezTo>
                    <a:pt x="661" y="411"/>
                    <a:pt x="682" y="401"/>
                    <a:pt x="678" y="393"/>
                  </a:cubicBezTo>
                  <a:cubicBezTo>
                    <a:pt x="641" y="390"/>
                    <a:pt x="632" y="392"/>
                    <a:pt x="603" y="370"/>
                  </a:cubicBezTo>
                  <a:lnTo>
                    <a:pt x="603" y="367"/>
                  </a:lnTo>
                  <a:cubicBezTo>
                    <a:pt x="608" y="366"/>
                    <a:pt x="632" y="348"/>
                    <a:pt x="625" y="341"/>
                  </a:cubicBezTo>
                  <a:lnTo>
                    <a:pt x="600" y="344"/>
                  </a:lnTo>
                  <a:cubicBezTo>
                    <a:pt x="615" y="336"/>
                    <a:pt x="636" y="329"/>
                    <a:pt x="640" y="311"/>
                  </a:cubicBezTo>
                  <a:cubicBezTo>
                    <a:pt x="640" y="309"/>
                    <a:pt x="639" y="309"/>
                    <a:pt x="638" y="308"/>
                  </a:cubicBezTo>
                  <a:lnTo>
                    <a:pt x="614" y="315"/>
                  </a:lnTo>
                  <a:lnTo>
                    <a:pt x="580" y="323"/>
                  </a:lnTo>
                  <a:cubicBezTo>
                    <a:pt x="614" y="310"/>
                    <a:pt x="642" y="284"/>
                    <a:pt x="674" y="268"/>
                  </a:cubicBezTo>
                  <a:close/>
                  <a:moveTo>
                    <a:pt x="419" y="1069"/>
                  </a:moveTo>
                  <a:lnTo>
                    <a:pt x="419" y="1069"/>
                  </a:lnTo>
                  <a:lnTo>
                    <a:pt x="419" y="1067"/>
                  </a:lnTo>
                  <a:lnTo>
                    <a:pt x="419" y="1066"/>
                  </a:lnTo>
                  <a:cubicBezTo>
                    <a:pt x="419" y="1067"/>
                    <a:pt x="419" y="1068"/>
                    <a:pt x="420" y="1069"/>
                  </a:cubicBezTo>
                  <a:cubicBezTo>
                    <a:pt x="419" y="1069"/>
                    <a:pt x="419" y="1069"/>
                    <a:pt x="419" y="1069"/>
                  </a:cubicBezTo>
                  <a:close/>
                  <a:moveTo>
                    <a:pt x="482" y="1074"/>
                  </a:moveTo>
                  <a:lnTo>
                    <a:pt x="482" y="1074"/>
                  </a:lnTo>
                  <a:cubicBezTo>
                    <a:pt x="482" y="1074"/>
                    <a:pt x="481" y="1074"/>
                    <a:pt x="481" y="1074"/>
                  </a:cubicBezTo>
                  <a:lnTo>
                    <a:pt x="480" y="1074"/>
                  </a:lnTo>
                  <a:cubicBezTo>
                    <a:pt x="479" y="1073"/>
                    <a:pt x="478" y="1073"/>
                    <a:pt x="477" y="1071"/>
                  </a:cubicBezTo>
                  <a:lnTo>
                    <a:pt x="476" y="1070"/>
                  </a:lnTo>
                  <a:cubicBezTo>
                    <a:pt x="476" y="1067"/>
                    <a:pt x="476" y="1064"/>
                    <a:pt x="475" y="1061"/>
                  </a:cubicBezTo>
                  <a:cubicBezTo>
                    <a:pt x="477" y="1066"/>
                    <a:pt x="480" y="1070"/>
                    <a:pt x="482" y="10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5" name="Скругленный прямоугольник 94"/>
          <p:cNvSpPr/>
          <p:nvPr/>
        </p:nvSpPr>
        <p:spPr>
          <a:xfrm>
            <a:off x="218935" y="792890"/>
            <a:ext cx="8504152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Отчет ПЭК предоставляется в государственный орган, в соответствии с поднадзорностью, </a:t>
            </a:r>
            <a:r>
              <a:rPr lang="ru-RU" sz="1400" b="1" dirty="0" smtClean="0"/>
              <a:t> ежегодно </a:t>
            </a:r>
            <a:r>
              <a:rPr lang="ru-RU" sz="1400" b="1" dirty="0"/>
              <a:t>до 25 марта года</a:t>
            </a:r>
            <a:r>
              <a:rPr lang="ru-RU" sz="1400" dirty="0"/>
              <a:t>, следующего за отчетным.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222" y="1580190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        Состав отчета ПЭК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71038" y="1949522"/>
            <a:ext cx="0" cy="558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50361" y="2099393"/>
            <a:ext cx="1520650" cy="97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53065" y="2210452"/>
            <a:ext cx="1717946" cy="1780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95561" y="1949522"/>
            <a:ext cx="1375450" cy="149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5033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</p:grpSpPr>
          <p:grpSp>
            <p:nvGrpSpPr>
              <p:cNvPr id="4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solidFill>
                  <a:srgbClr val="55D7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solidFill>
                  <a:srgbClr val="55D7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solidFill>
                  <a:srgbClr val="80DC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solidFill>
                <a:srgbClr val="97BBCD"/>
              </a:solidFill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384682" y="117386"/>
            <a:ext cx="513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Основные   виды отчетности  в области  экологии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5818" y="523015"/>
            <a:ext cx="4078463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/>
              <a:t>Отчеты об утилизации отходов от использования товаров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8934" y="1495995"/>
            <a:ext cx="8631258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предоставляют юридические </a:t>
            </a:r>
            <a:r>
              <a:rPr lang="ru-RU" sz="1400" dirty="0" smtClean="0"/>
              <a:t>лица</a:t>
            </a:r>
            <a:r>
              <a:rPr lang="ru-RU" sz="1400" dirty="0"/>
              <a:t> </a:t>
            </a:r>
            <a:r>
              <a:rPr lang="ru-RU" sz="1400" dirty="0" smtClean="0"/>
              <a:t>и индивидуальные предприниматели </a:t>
            </a:r>
            <a:r>
              <a:rPr lang="ru-RU" sz="1400" dirty="0"/>
              <a:t>производители, импортеры товаров </a:t>
            </a: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18934" y="3041799"/>
            <a:ext cx="2559224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01 апреля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772273" y="2249991"/>
            <a:ext cx="1792245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Декларация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602423" y="2272817"/>
            <a:ext cx="1792245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Отчетность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6701096" y="2249991"/>
            <a:ext cx="1792245" cy="340519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Расчет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3292388" y="3041799"/>
            <a:ext cx="2559224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01 апреля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6317607" y="3063782"/>
            <a:ext cx="2559224" cy="578882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Предоставляется до 15 апреля года следующего за отчетным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218933" y="3983716"/>
            <a:ext cx="2735169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Постановление Правительства </a:t>
            </a:r>
            <a:r>
              <a:rPr lang="ru-RU" sz="1400" dirty="0"/>
              <a:t>Российской </a:t>
            </a:r>
            <a:r>
              <a:rPr lang="ru-RU" sz="1400" b="1" dirty="0"/>
              <a:t>Федерации от 08.12.2015г. №1342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320089" y="4042195"/>
            <a:ext cx="2559224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аспоряжение </a:t>
            </a:r>
            <a:r>
              <a:rPr lang="ru-RU" sz="1400" dirty="0"/>
              <a:t>Правительства Российской Федерации от 28 декабря 2017 г. N 2970-р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6317607" y="4042195"/>
            <a:ext cx="2571251" cy="817245"/>
          </a:xfrm>
          <a:prstGeom prst="roundRect">
            <a:avLst/>
          </a:prstGeom>
          <a:ln>
            <a:solidFill>
              <a:srgbClr val="0BC1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numCol="1" rtlCol="0" anchor="ctr">
            <a:spAutoFit/>
          </a:bodyPr>
          <a:lstStyle/>
          <a:p>
            <a:r>
              <a:rPr lang="ru-RU" sz="1400" dirty="0" smtClean="0"/>
              <a:t>Постановлением Правительства </a:t>
            </a:r>
            <a:r>
              <a:rPr lang="ru-RU" sz="1400" dirty="0"/>
              <a:t>от 08.10.2015г. № 1073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19006" y="1101897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трелка вниз 170"/>
          <p:cNvSpPr/>
          <p:nvPr/>
        </p:nvSpPr>
        <p:spPr>
          <a:xfrm>
            <a:off x="945921" y="2671696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Стрелка вниз 171"/>
          <p:cNvSpPr/>
          <p:nvPr/>
        </p:nvSpPr>
        <p:spPr>
          <a:xfrm>
            <a:off x="912958" y="1888916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Стрелка вниз 172"/>
          <p:cNvSpPr/>
          <p:nvPr/>
        </p:nvSpPr>
        <p:spPr>
          <a:xfrm>
            <a:off x="4219006" y="1898802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Стрелка вниз 173"/>
          <p:cNvSpPr/>
          <p:nvPr/>
        </p:nvSpPr>
        <p:spPr>
          <a:xfrm>
            <a:off x="7120462" y="1862998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Стрелка вниз 174"/>
          <p:cNvSpPr/>
          <p:nvPr/>
        </p:nvSpPr>
        <p:spPr>
          <a:xfrm>
            <a:off x="945921" y="3620681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Стрелка вниз 175"/>
          <p:cNvSpPr/>
          <p:nvPr/>
        </p:nvSpPr>
        <p:spPr>
          <a:xfrm>
            <a:off x="7155171" y="2671696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Стрелка вниз 176"/>
          <p:cNvSpPr/>
          <p:nvPr/>
        </p:nvSpPr>
        <p:spPr>
          <a:xfrm>
            <a:off x="4220334" y="2661372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Стрелка вниз 177"/>
          <p:cNvSpPr/>
          <p:nvPr/>
        </p:nvSpPr>
        <p:spPr>
          <a:xfrm>
            <a:off x="7202342" y="3664190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Стрелка вниз 178"/>
          <p:cNvSpPr/>
          <p:nvPr/>
        </p:nvSpPr>
        <p:spPr>
          <a:xfrm>
            <a:off x="4224480" y="3664190"/>
            <a:ext cx="896122" cy="35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054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913</Words>
  <Application>Microsoft Office PowerPoint</Application>
  <PresentationFormat>Экран (16:9)</PresentationFormat>
  <Paragraphs>100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User1</cp:lastModifiedBy>
  <cp:revision>1585</cp:revision>
  <cp:lastPrinted>2019-11-12T12:56:48Z</cp:lastPrinted>
  <dcterms:created xsi:type="dcterms:W3CDTF">2014-01-22T08:38:00Z</dcterms:created>
  <dcterms:modified xsi:type="dcterms:W3CDTF">2019-11-12T12:57:31Z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